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4" r:id="rId1"/>
    <p:sldMasterId id="2147484558" r:id="rId2"/>
    <p:sldMasterId id="2147484570" r:id="rId3"/>
    <p:sldMasterId id="2147484582" r:id="rId4"/>
    <p:sldMasterId id="2147484594" r:id="rId5"/>
  </p:sldMasterIdLst>
  <p:notesMasterIdLst>
    <p:notesMasterId r:id="rId88"/>
  </p:notesMasterIdLst>
  <p:handoutMasterIdLst>
    <p:handoutMasterId r:id="rId89"/>
  </p:handoutMasterIdLst>
  <p:sldIdLst>
    <p:sldId id="795" r:id="rId6"/>
    <p:sldId id="796" r:id="rId7"/>
    <p:sldId id="926" r:id="rId8"/>
    <p:sldId id="798" r:id="rId9"/>
    <p:sldId id="801" r:id="rId10"/>
    <p:sldId id="799" r:id="rId11"/>
    <p:sldId id="820" r:id="rId12"/>
    <p:sldId id="928" r:id="rId13"/>
    <p:sldId id="815" r:id="rId14"/>
    <p:sldId id="972" r:id="rId15"/>
    <p:sldId id="818" r:id="rId16"/>
    <p:sldId id="927" r:id="rId17"/>
    <p:sldId id="930" r:id="rId18"/>
    <p:sldId id="932" r:id="rId19"/>
    <p:sldId id="827" r:id="rId20"/>
    <p:sldId id="832" r:id="rId21"/>
    <p:sldId id="963" r:id="rId22"/>
    <p:sldId id="828" r:id="rId23"/>
    <p:sldId id="830" r:id="rId24"/>
    <p:sldId id="975" r:id="rId25"/>
    <p:sldId id="831" r:id="rId26"/>
    <p:sldId id="933" r:id="rId27"/>
    <p:sldId id="826" r:id="rId28"/>
    <p:sldId id="879" r:id="rId29"/>
    <p:sldId id="971" r:id="rId30"/>
    <p:sldId id="899" r:id="rId31"/>
    <p:sldId id="934" r:id="rId32"/>
    <p:sldId id="903" r:id="rId33"/>
    <p:sldId id="836" r:id="rId34"/>
    <p:sldId id="904" r:id="rId35"/>
    <p:sldId id="976" r:id="rId36"/>
    <p:sldId id="880" r:id="rId37"/>
    <p:sldId id="838" r:id="rId38"/>
    <p:sldId id="839" r:id="rId39"/>
    <p:sldId id="977" r:id="rId40"/>
    <p:sldId id="979" r:id="rId41"/>
    <p:sldId id="946" r:id="rId42"/>
    <p:sldId id="841" r:id="rId43"/>
    <p:sldId id="907" r:id="rId44"/>
    <p:sldId id="948" r:id="rId45"/>
    <p:sldId id="949" r:id="rId46"/>
    <p:sldId id="950" r:id="rId47"/>
    <p:sldId id="935" r:id="rId48"/>
    <p:sldId id="978" r:id="rId49"/>
    <p:sldId id="852" r:id="rId50"/>
    <p:sldId id="964" r:id="rId51"/>
    <p:sldId id="980" r:id="rId52"/>
    <p:sldId id="936" r:id="rId53"/>
    <p:sldId id="854" r:id="rId54"/>
    <p:sldId id="855" r:id="rId55"/>
    <p:sldId id="981" r:id="rId56"/>
    <p:sldId id="900" r:id="rId57"/>
    <p:sldId id="913" r:id="rId58"/>
    <p:sldId id="914" r:id="rId59"/>
    <p:sldId id="915" r:id="rId60"/>
    <p:sldId id="861" r:id="rId61"/>
    <p:sldId id="862" r:id="rId62"/>
    <p:sldId id="952" r:id="rId63"/>
    <p:sldId id="973" r:id="rId64"/>
    <p:sldId id="959" r:id="rId65"/>
    <p:sldId id="960" r:id="rId66"/>
    <p:sldId id="961" r:id="rId67"/>
    <p:sldId id="962" r:id="rId68"/>
    <p:sldId id="937" r:id="rId69"/>
    <p:sldId id="843" r:id="rId70"/>
    <p:sldId id="844" r:id="rId71"/>
    <p:sldId id="867" r:id="rId72"/>
    <p:sldId id="923" r:id="rId73"/>
    <p:sldId id="868" r:id="rId74"/>
    <p:sldId id="922" r:id="rId75"/>
    <p:sldId id="924" r:id="rId76"/>
    <p:sldId id="869" r:id="rId77"/>
    <p:sldId id="870" r:id="rId78"/>
    <p:sldId id="938" r:id="rId79"/>
    <p:sldId id="985" r:id="rId80"/>
    <p:sldId id="986" r:id="rId81"/>
    <p:sldId id="987" r:id="rId82"/>
    <p:sldId id="939" r:id="rId83"/>
    <p:sldId id="872" r:id="rId84"/>
    <p:sldId id="873" r:id="rId85"/>
    <p:sldId id="874" r:id="rId86"/>
    <p:sldId id="876" r:id="rId87"/>
  </p:sldIdLst>
  <p:sldSz cx="9144000" cy="6858000" type="screen4x3"/>
  <p:notesSz cx="6797675" cy="9928225"/>
  <p:custDataLst>
    <p:tags r:id="rId90"/>
  </p:custDataLst>
  <p:defaultTextStyle>
    <a:defPPr>
      <a:defRPr lang="de-DE"/>
    </a:defPPr>
    <a:lvl1pPr algn="l" rtl="0" fontAlgn="base">
      <a:spcBef>
        <a:spcPct val="0"/>
      </a:spcBef>
      <a:spcAft>
        <a:spcPct val="0"/>
      </a:spcAft>
      <a:defRPr sz="1600" kern="1200">
        <a:solidFill>
          <a:schemeClr val="tx1"/>
        </a:solidFill>
        <a:latin typeface="Tahoma" pitchFamily="34" charset="0"/>
        <a:ea typeface="+mn-ea"/>
        <a:cs typeface="+mn-cs"/>
      </a:defRPr>
    </a:lvl1pPr>
    <a:lvl2pPr marL="457200" algn="l" rtl="0" fontAlgn="base">
      <a:spcBef>
        <a:spcPct val="0"/>
      </a:spcBef>
      <a:spcAft>
        <a:spcPct val="0"/>
      </a:spcAft>
      <a:defRPr sz="1600" kern="1200">
        <a:solidFill>
          <a:schemeClr val="tx1"/>
        </a:solidFill>
        <a:latin typeface="Tahoma" pitchFamily="34" charset="0"/>
        <a:ea typeface="+mn-ea"/>
        <a:cs typeface="+mn-cs"/>
      </a:defRPr>
    </a:lvl2pPr>
    <a:lvl3pPr marL="914400" algn="l" rtl="0" fontAlgn="base">
      <a:spcBef>
        <a:spcPct val="0"/>
      </a:spcBef>
      <a:spcAft>
        <a:spcPct val="0"/>
      </a:spcAft>
      <a:defRPr sz="1600" kern="1200">
        <a:solidFill>
          <a:schemeClr val="tx1"/>
        </a:solidFill>
        <a:latin typeface="Tahoma" pitchFamily="34" charset="0"/>
        <a:ea typeface="+mn-ea"/>
        <a:cs typeface="+mn-cs"/>
      </a:defRPr>
    </a:lvl3pPr>
    <a:lvl4pPr marL="1371600" algn="l" rtl="0" fontAlgn="base">
      <a:spcBef>
        <a:spcPct val="0"/>
      </a:spcBef>
      <a:spcAft>
        <a:spcPct val="0"/>
      </a:spcAft>
      <a:defRPr sz="1600" kern="1200">
        <a:solidFill>
          <a:schemeClr val="tx1"/>
        </a:solidFill>
        <a:latin typeface="Tahoma" pitchFamily="34" charset="0"/>
        <a:ea typeface="+mn-ea"/>
        <a:cs typeface="+mn-cs"/>
      </a:defRPr>
    </a:lvl4pPr>
    <a:lvl5pPr marL="1828800" algn="l" rtl="0" fontAlgn="base">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99"/>
    <a:srgbClr val="008000"/>
    <a:srgbClr val="A43334"/>
    <a:srgbClr val="E36120"/>
    <a:srgbClr val="00FF00"/>
    <a:srgbClr val="FF99FF"/>
    <a:srgbClr val="CC5C5C"/>
    <a:srgbClr val="66FFFF"/>
    <a:srgbClr val="D09E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4" autoAdjust="0"/>
    <p:restoredTop sz="94660" autoAdjust="0"/>
  </p:normalViewPr>
  <p:slideViewPr>
    <p:cSldViewPr snapToGrid="0">
      <p:cViewPr varScale="1">
        <p:scale>
          <a:sx n="106" d="100"/>
          <a:sy n="106" d="100"/>
        </p:scale>
        <p:origin x="-102" y="-144"/>
      </p:cViewPr>
      <p:guideLst>
        <p:guide orient="horz" pos="4156"/>
        <p:guide orient="horz" pos="618"/>
        <p:guide orient="horz" pos="1026"/>
        <p:guide orient="horz" pos="3702"/>
        <p:guide pos="4740"/>
        <p:guide pos="2880"/>
        <p:guide pos="5602"/>
        <p:guide pos="4967"/>
        <p:guide pos="839"/>
        <p:guide pos="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226" y="-114"/>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gs" Target="tags/tag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1" Type="http://schemas.openxmlformats.org/officeDocument/2006/relationships/image" Target="../media/image19.jpeg"/></Relationships>
</file>

<file path=ppt/diagrams/_rels/data3.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FC8A8-1C71-43E1-A299-D95F0AB82FC9}" type="doc">
      <dgm:prSet loTypeId="urn:microsoft.com/office/officeart/2005/8/layout/vList3#1" loCatId="list" qsTypeId="urn:microsoft.com/office/officeart/2005/8/quickstyle/simple1#1" qsCatId="simple" csTypeId="urn:microsoft.com/office/officeart/2005/8/colors/accent1_2#1" csCatId="accent1" phldr="1"/>
      <dgm:spPr/>
      <dgm:t>
        <a:bodyPr/>
        <a:lstStyle/>
        <a:p>
          <a:endParaRPr lang="es-ES"/>
        </a:p>
      </dgm:t>
    </dgm:pt>
    <dgm:pt modelId="{A480FD9E-2459-4239-9B58-1F2ED589D632}">
      <dgm:prSet custT="1"/>
      <dgm:spPr>
        <a:solidFill>
          <a:srgbClr val="E36120"/>
        </a:solidFill>
        <a:effectLst>
          <a:outerShdw blurRad="50800" dist="38100" dir="2700000" algn="tl" rotWithShape="0">
            <a:prstClr val="black">
              <a:alpha val="40000"/>
            </a:prstClr>
          </a:outerShdw>
        </a:effectLst>
      </dgm:spPr>
      <dgm:t>
        <a:bodyPr/>
        <a:lstStyle/>
        <a:p>
          <a:pPr rtl="0"/>
          <a:endParaRPr lang="es-ES" sz="2400" dirty="0"/>
        </a:p>
      </dgm:t>
    </dgm:pt>
    <dgm:pt modelId="{84BFB371-3029-47C7-89F5-EE98443E4CB9}" type="parTrans" cxnId="{B2405158-AA1F-4FDD-A2B9-7D0FAFD2E033}">
      <dgm:prSet/>
      <dgm:spPr/>
      <dgm:t>
        <a:bodyPr/>
        <a:lstStyle/>
        <a:p>
          <a:endParaRPr lang="es-ES"/>
        </a:p>
      </dgm:t>
    </dgm:pt>
    <dgm:pt modelId="{809F610A-B6FA-42DE-B59E-28C334D17BC2}" type="sibTrans" cxnId="{B2405158-AA1F-4FDD-A2B9-7D0FAFD2E033}">
      <dgm:prSet/>
      <dgm:spPr/>
      <dgm:t>
        <a:bodyPr/>
        <a:lstStyle/>
        <a:p>
          <a:endParaRPr lang="es-ES"/>
        </a:p>
      </dgm:t>
    </dgm:pt>
    <dgm:pt modelId="{EB69C847-765F-48A7-BDE4-B62F813EDB07}" type="pres">
      <dgm:prSet presAssocID="{903FC8A8-1C71-43E1-A299-D95F0AB82FC9}" presName="linearFlow" presStyleCnt="0">
        <dgm:presLayoutVars>
          <dgm:dir/>
          <dgm:resizeHandles val="exact"/>
        </dgm:presLayoutVars>
      </dgm:prSet>
      <dgm:spPr/>
      <dgm:t>
        <a:bodyPr/>
        <a:lstStyle/>
        <a:p>
          <a:endParaRPr lang="es-ES"/>
        </a:p>
      </dgm:t>
    </dgm:pt>
    <dgm:pt modelId="{EED3DE11-C351-45FA-BC97-309116E4D19D}" type="pres">
      <dgm:prSet presAssocID="{A480FD9E-2459-4239-9B58-1F2ED589D632}" presName="composite" presStyleCnt="0"/>
      <dgm:spPr/>
    </dgm:pt>
    <dgm:pt modelId="{126D9D6A-5A8E-487D-B566-E235D386D40D}" type="pres">
      <dgm:prSet presAssocID="{A480FD9E-2459-4239-9B58-1F2ED589D632}" presName="imgShp" presStyleLbl="fgImgPlace1" presStyleIdx="0" presStyleCnt="1" custLinFactNeighborX="-14935"/>
      <dgm:spPr>
        <a:blipFill>
          <a:blip xmlns:r="http://schemas.openxmlformats.org/officeDocument/2006/relationships" r:embed="rId1">
            <a:extLst/>
          </a:blip>
          <a:srcRect/>
          <a:stretch>
            <a:fillRect l="-17000" r="-17000"/>
          </a:stretch>
        </a:blipFill>
      </dgm:spPr>
    </dgm:pt>
    <dgm:pt modelId="{8F2E1BEF-88A5-4B39-A9B7-97902831D1A2}" type="pres">
      <dgm:prSet presAssocID="{A480FD9E-2459-4239-9B58-1F2ED589D632}" presName="txShp" presStyleLbl="node1" presStyleIdx="0" presStyleCnt="1" custScaleX="129312" custScaleY="140172">
        <dgm:presLayoutVars>
          <dgm:bulletEnabled val="1"/>
        </dgm:presLayoutVars>
      </dgm:prSet>
      <dgm:spPr/>
      <dgm:t>
        <a:bodyPr/>
        <a:lstStyle/>
        <a:p>
          <a:endParaRPr lang="es-ES"/>
        </a:p>
      </dgm:t>
    </dgm:pt>
  </dgm:ptLst>
  <dgm:cxnLst>
    <dgm:cxn modelId="{B2405158-AA1F-4FDD-A2B9-7D0FAFD2E033}" srcId="{903FC8A8-1C71-43E1-A299-D95F0AB82FC9}" destId="{A480FD9E-2459-4239-9B58-1F2ED589D632}" srcOrd="0" destOrd="0" parTransId="{84BFB371-3029-47C7-89F5-EE98443E4CB9}" sibTransId="{809F610A-B6FA-42DE-B59E-28C334D17BC2}"/>
    <dgm:cxn modelId="{F8B98208-51BA-48D8-9BD4-E007CBF5AA37}" type="presOf" srcId="{A480FD9E-2459-4239-9B58-1F2ED589D632}" destId="{8F2E1BEF-88A5-4B39-A9B7-97902831D1A2}" srcOrd="0" destOrd="0" presId="urn:microsoft.com/office/officeart/2005/8/layout/vList3#1"/>
    <dgm:cxn modelId="{5416E80D-B2D2-4AFE-8579-5A9E421F786B}" type="presOf" srcId="{903FC8A8-1C71-43E1-A299-D95F0AB82FC9}" destId="{EB69C847-765F-48A7-BDE4-B62F813EDB07}" srcOrd="0" destOrd="0" presId="urn:microsoft.com/office/officeart/2005/8/layout/vList3#1"/>
    <dgm:cxn modelId="{5E86864D-6608-46EA-918D-B326A6982E9B}" type="presParOf" srcId="{EB69C847-765F-48A7-BDE4-B62F813EDB07}" destId="{EED3DE11-C351-45FA-BC97-309116E4D19D}" srcOrd="0" destOrd="0" presId="urn:microsoft.com/office/officeart/2005/8/layout/vList3#1"/>
    <dgm:cxn modelId="{F537512D-D8A9-4AEB-A88C-5E895604AC8D}" type="presParOf" srcId="{EED3DE11-C351-45FA-BC97-309116E4D19D}" destId="{126D9D6A-5A8E-487D-B566-E235D386D40D}" srcOrd="0" destOrd="0" presId="urn:microsoft.com/office/officeart/2005/8/layout/vList3#1"/>
    <dgm:cxn modelId="{E139BB2C-B8D7-4580-BA75-A58E2E8914B7}" type="presParOf" srcId="{EED3DE11-C351-45FA-BC97-309116E4D19D}" destId="{8F2E1BEF-88A5-4B39-A9B7-97902831D1A2}" srcOrd="1" destOrd="0" presId="urn:microsoft.com/office/officeart/2005/8/layout/vList3#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D3EFC8-BF50-4E03-8131-0FFDB68AAFC9}" type="doc">
      <dgm:prSet loTypeId="urn:microsoft.com/office/officeart/2005/8/layout/bList2#1" loCatId="list" qsTypeId="urn:microsoft.com/office/officeart/2005/8/quickstyle/simple1#2" qsCatId="simple" csTypeId="urn:microsoft.com/office/officeart/2005/8/colors/accent1_2#2" csCatId="accent1" phldr="1"/>
      <dgm:spPr/>
      <dgm:t>
        <a:bodyPr/>
        <a:lstStyle/>
        <a:p>
          <a:endParaRPr lang="es-ES"/>
        </a:p>
      </dgm:t>
    </dgm:pt>
    <dgm:pt modelId="{DADCE6C9-4C2D-4E02-860C-2D87406D6271}">
      <dgm:prSet custT="1"/>
      <dgm:spPr>
        <a:xfrm>
          <a:off x="402353" y="4237897"/>
          <a:ext cx="3452116" cy="953335"/>
        </a:xfrm>
        <a:prstGeom prst="rect">
          <a:avLst/>
        </a:prstGeom>
        <a:solidFill>
          <a:srgbClr val="E36120"/>
        </a:solidFill>
        <a:ln w="25400" cap="flat" cmpd="sng" algn="ctr">
          <a:solidFill>
            <a:srgbClr val="E36120"/>
          </a:solidFill>
          <a:prstDash val="solid"/>
        </a:ln>
        <a:effectLst>
          <a:outerShdw blurRad="50800" dist="38100" dir="2700000" algn="tl" rotWithShape="0">
            <a:prstClr val="black">
              <a:alpha val="40000"/>
            </a:prstClr>
          </a:outerShdw>
        </a:effectLst>
      </dgm:spPr>
      <dgm:t>
        <a:bodyPr/>
        <a:lstStyle/>
        <a:p>
          <a:pPr rtl="0"/>
          <a:r>
            <a:rPr kumimoji="0" lang="es-ES" sz="2000" b="1" i="0" u="none" strike="noStrike" cap="none" normalizeH="0" baseline="0" dirty="0" smtClean="0">
              <a:ln>
                <a:noFill/>
              </a:ln>
              <a:solidFill>
                <a:srgbClr val="FFFFFF"/>
              </a:solidFill>
              <a:effectLst/>
              <a:latin typeface="Century Gothic" pitchFamily="34" charset="0"/>
              <a:ea typeface="+mn-ea"/>
              <a:cs typeface="+mn-cs"/>
            </a:rPr>
            <a:t>Profesores de niños entre 5 y 12 años</a:t>
          </a:r>
          <a:endParaRPr lang="es-ES" sz="2000" dirty="0">
            <a:solidFill>
              <a:srgbClr val="FFFFFF"/>
            </a:solidFill>
            <a:latin typeface="Century Gothic" pitchFamily="34" charset="0"/>
            <a:ea typeface="+mn-ea"/>
            <a:cs typeface="+mn-cs"/>
          </a:endParaRPr>
        </a:p>
      </dgm:t>
    </dgm:pt>
    <dgm:pt modelId="{9DFAF5F2-137C-4C88-AC67-C1CEC464F09E}" type="parTrans" cxnId="{F5870E6B-6903-47D0-9CA9-6A9EE85BB32D}">
      <dgm:prSet/>
      <dgm:spPr/>
      <dgm:t>
        <a:bodyPr/>
        <a:lstStyle/>
        <a:p>
          <a:endParaRPr lang="es-ES"/>
        </a:p>
      </dgm:t>
    </dgm:pt>
    <dgm:pt modelId="{88D44069-A651-45D6-96E7-B7DE9BEBCDA2}" type="sibTrans" cxnId="{F5870E6B-6903-47D0-9CA9-6A9EE85BB32D}">
      <dgm:prSet/>
      <dgm:spPr/>
      <dgm:t>
        <a:bodyPr/>
        <a:lstStyle/>
        <a:p>
          <a:endParaRPr lang="es-ES"/>
        </a:p>
      </dgm:t>
    </dgm:pt>
    <dgm:pt modelId="{2A413F68-A21E-47E3-ADF4-AA79773F6F9F}">
      <dgm:prSet custT="1"/>
      <dgm:spPr>
        <a:xfrm>
          <a:off x="376751" y="2477"/>
          <a:ext cx="3452770" cy="5186277"/>
        </a:xfrm>
        <a:prstGeom prst="round2SameRect">
          <a:avLst>
            <a:gd name="adj1" fmla="val 8000"/>
            <a:gd name="adj2" fmla="val 0"/>
          </a:avLst>
        </a:prstGeom>
        <a:solidFill>
          <a:srgbClr val="FFFFFF">
            <a:alpha val="90000"/>
            <a:hueOff val="0"/>
            <a:satOff val="0"/>
            <a:lumOff val="0"/>
            <a:alphaOff val="0"/>
          </a:srgbClr>
        </a:solidFill>
        <a:ln w="25400" cap="flat" cmpd="sng" algn="ctr">
          <a:solidFill>
            <a:srgbClr val="E36120"/>
          </a:solidFill>
          <a:prstDash val="solid"/>
        </a:ln>
        <a:effectLst>
          <a:outerShdw blurRad="50800" dist="38100" dir="2700000" algn="tl" rotWithShape="0">
            <a:prstClr val="black">
              <a:alpha val="40000"/>
            </a:prstClr>
          </a:outerShdw>
        </a:effectLst>
      </dgm:spPr>
      <dgm:t>
        <a:bodyPr/>
        <a:lstStyle/>
        <a:p>
          <a:pPr algn="just" rtl="0">
            <a:lnSpc>
              <a:spcPct val="150000"/>
            </a:lnSpc>
          </a:pPr>
          <a:endParaRPr lang="es-ES" sz="1200" b="0" dirty="0">
            <a:solidFill>
              <a:schemeClr val="tx1"/>
            </a:solidFill>
            <a:latin typeface="+mn-lt"/>
            <a:ea typeface="+mn-ea"/>
            <a:cs typeface="+mn-cs"/>
          </a:endParaRPr>
        </a:p>
      </dgm:t>
    </dgm:pt>
    <dgm:pt modelId="{69F414A5-5763-4FA2-90FC-64C3EA1B2233}" type="parTrans" cxnId="{1908938F-4E65-47BF-8518-C230FAFB66D8}">
      <dgm:prSet/>
      <dgm:spPr/>
      <dgm:t>
        <a:bodyPr/>
        <a:lstStyle/>
        <a:p>
          <a:endParaRPr lang="es-ES"/>
        </a:p>
      </dgm:t>
    </dgm:pt>
    <dgm:pt modelId="{0F1837A1-466F-4204-B57E-1F27059AB267}" type="sibTrans" cxnId="{1908938F-4E65-47BF-8518-C230FAFB66D8}">
      <dgm:prSet/>
      <dgm:spPr/>
      <dgm:t>
        <a:bodyPr/>
        <a:lstStyle/>
        <a:p>
          <a:endParaRPr lang="es-ES"/>
        </a:p>
      </dgm:t>
    </dgm:pt>
    <dgm:pt modelId="{ABF582A2-AE60-4044-A661-CF432FF115C0}" type="pres">
      <dgm:prSet presAssocID="{4ED3EFC8-BF50-4E03-8131-0FFDB68AAFC9}" presName="diagram" presStyleCnt="0">
        <dgm:presLayoutVars>
          <dgm:dir/>
          <dgm:animLvl val="lvl"/>
          <dgm:resizeHandles val="exact"/>
        </dgm:presLayoutVars>
      </dgm:prSet>
      <dgm:spPr/>
      <dgm:t>
        <a:bodyPr/>
        <a:lstStyle/>
        <a:p>
          <a:endParaRPr lang="es-ES"/>
        </a:p>
      </dgm:t>
    </dgm:pt>
    <dgm:pt modelId="{E2DF65D6-6385-4614-9A4E-D6E1E5627024}" type="pres">
      <dgm:prSet presAssocID="{DADCE6C9-4C2D-4E02-860C-2D87406D6271}" presName="compNode" presStyleCnt="0"/>
      <dgm:spPr/>
    </dgm:pt>
    <dgm:pt modelId="{E0DC97BD-2104-42AD-B062-C79903961CA2}" type="pres">
      <dgm:prSet presAssocID="{DADCE6C9-4C2D-4E02-860C-2D87406D6271}" presName="childRect" presStyleLbl="bgAcc1" presStyleIdx="0" presStyleCnt="1" custScaleX="173689" custScaleY="233926">
        <dgm:presLayoutVars>
          <dgm:bulletEnabled val="1"/>
        </dgm:presLayoutVars>
      </dgm:prSet>
      <dgm:spPr/>
      <dgm:t>
        <a:bodyPr/>
        <a:lstStyle/>
        <a:p>
          <a:endParaRPr lang="es-ES"/>
        </a:p>
      </dgm:t>
    </dgm:pt>
    <dgm:pt modelId="{DCAB9094-0FE9-40AF-B167-E796096D369A}" type="pres">
      <dgm:prSet presAssocID="{DADCE6C9-4C2D-4E02-860C-2D87406D6271}" presName="parentText" presStyleLbl="node1" presStyleIdx="0" presStyleCnt="0">
        <dgm:presLayoutVars>
          <dgm:chMax val="0"/>
          <dgm:bulletEnabled val="1"/>
        </dgm:presLayoutVars>
      </dgm:prSet>
      <dgm:spPr/>
      <dgm:t>
        <a:bodyPr/>
        <a:lstStyle/>
        <a:p>
          <a:endParaRPr lang="es-ES"/>
        </a:p>
      </dgm:t>
    </dgm:pt>
    <dgm:pt modelId="{EA1178FC-C767-43EE-8F35-13716101D2C7}" type="pres">
      <dgm:prSet presAssocID="{DADCE6C9-4C2D-4E02-860C-2D87406D6271}" presName="parentRect" presStyleLbl="alignNode1" presStyleIdx="0" presStyleCnt="1" custScaleX="173656" custLinFactNeighborX="851" custLinFactNeighborY="55988"/>
      <dgm:spPr/>
      <dgm:t>
        <a:bodyPr/>
        <a:lstStyle/>
        <a:p>
          <a:endParaRPr lang="es-ES"/>
        </a:p>
      </dgm:t>
    </dgm:pt>
    <dgm:pt modelId="{E7DBD15E-75CC-442D-8574-4BF72B5F69C6}" type="pres">
      <dgm:prSet presAssocID="{DADCE6C9-4C2D-4E02-860C-2D87406D6271}" presName="adorn" presStyleLbl="fgAccFollowNode1" presStyleIdx="0" presStyleCnt="1" custLinFactNeighborX="68817" custLinFactNeighborY="6109"/>
      <dgm:spPr>
        <a:xfrm>
          <a:off x="2920704" y="3919078"/>
          <a:ext cx="1039507" cy="1039507"/>
        </a:xfrm>
        <a:prstGeom prst="ellipse">
          <a:avLst/>
        </a:prstGeom>
        <a:blipFill>
          <a:blip xmlns:r="http://schemas.openxmlformats.org/officeDocument/2006/relationships" r:embed="rId1" cstate="print">
            <a:extLst/>
          </a:blip>
          <a:srcRect/>
          <a:stretch>
            <a:fillRect l="-17000" r="-17000"/>
          </a:stretch>
        </a:blipFill>
        <a:ln w="25400" cap="flat" cmpd="sng" algn="ctr">
          <a:solidFill>
            <a:srgbClr val="E36120">
              <a:alpha val="90000"/>
            </a:srgbClr>
          </a:solidFill>
          <a:prstDash val="solid"/>
        </a:ln>
        <a:effectLst/>
      </dgm:spPr>
      <dgm:t>
        <a:bodyPr/>
        <a:lstStyle/>
        <a:p>
          <a:endParaRPr lang="es-ES"/>
        </a:p>
      </dgm:t>
    </dgm:pt>
  </dgm:ptLst>
  <dgm:cxnLst>
    <dgm:cxn modelId="{A1725774-AB81-4604-82E6-9A14FEBB2A7F}" type="presOf" srcId="{2A413F68-A21E-47E3-ADF4-AA79773F6F9F}" destId="{E0DC97BD-2104-42AD-B062-C79903961CA2}" srcOrd="0" destOrd="0" presId="urn:microsoft.com/office/officeart/2005/8/layout/bList2#1"/>
    <dgm:cxn modelId="{C0832A49-810F-4ADA-885E-47905C2EAE1A}" type="presOf" srcId="{DADCE6C9-4C2D-4E02-860C-2D87406D6271}" destId="{DCAB9094-0FE9-40AF-B167-E796096D369A}" srcOrd="0" destOrd="0" presId="urn:microsoft.com/office/officeart/2005/8/layout/bList2#1"/>
    <dgm:cxn modelId="{BB4CFA11-C07F-4313-A5B7-35DB36EDF459}" type="presOf" srcId="{4ED3EFC8-BF50-4E03-8131-0FFDB68AAFC9}" destId="{ABF582A2-AE60-4044-A661-CF432FF115C0}" srcOrd="0" destOrd="0" presId="urn:microsoft.com/office/officeart/2005/8/layout/bList2#1"/>
    <dgm:cxn modelId="{1908938F-4E65-47BF-8518-C230FAFB66D8}" srcId="{DADCE6C9-4C2D-4E02-860C-2D87406D6271}" destId="{2A413F68-A21E-47E3-ADF4-AA79773F6F9F}" srcOrd="0" destOrd="0" parTransId="{69F414A5-5763-4FA2-90FC-64C3EA1B2233}" sibTransId="{0F1837A1-466F-4204-B57E-1F27059AB267}"/>
    <dgm:cxn modelId="{F7778FC9-B790-4FC7-9899-F4A77E693CEF}" type="presOf" srcId="{DADCE6C9-4C2D-4E02-860C-2D87406D6271}" destId="{EA1178FC-C767-43EE-8F35-13716101D2C7}" srcOrd="1" destOrd="0" presId="urn:microsoft.com/office/officeart/2005/8/layout/bList2#1"/>
    <dgm:cxn modelId="{F5870E6B-6903-47D0-9CA9-6A9EE85BB32D}" srcId="{4ED3EFC8-BF50-4E03-8131-0FFDB68AAFC9}" destId="{DADCE6C9-4C2D-4E02-860C-2D87406D6271}" srcOrd="0" destOrd="0" parTransId="{9DFAF5F2-137C-4C88-AC67-C1CEC464F09E}" sibTransId="{88D44069-A651-45D6-96E7-B7DE9BEBCDA2}"/>
    <dgm:cxn modelId="{B394EA15-075D-4E91-9FD7-AA91EBB14877}" type="presParOf" srcId="{ABF582A2-AE60-4044-A661-CF432FF115C0}" destId="{E2DF65D6-6385-4614-9A4E-D6E1E5627024}" srcOrd="0" destOrd="0" presId="urn:microsoft.com/office/officeart/2005/8/layout/bList2#1"/>
    <dgm:cxn modelId="{76852159-B71F-424C-9BD1-26035D72AE74}" type="presParOf" srcId="{E2DF65D6-6385-4614-9A4E-D6E1E5627024}" destId="{E0DC97BD-2104-42AD-B062-C79903961CA2}" srcOrd="0" destOrd="0" presId="urn:microsoft.com/office/officeart/2005/8/layout/bList2#1"/>
    <dgm:cxn modelId="{E4BF9D58-B8AD-464D-B007-CA303A6493DC}" type="presParOf" srcId="{E2DF65D6-6385-4614-9A4E-D6E1E5627024}" destId="{DCAB9094-0FE9-40AF-B167-E796096D369A}" srcOrd="1" destOrd="0" presId="urn:microsoft.com/office/officeart/2005/8/layout/bList2#1"/>
    <dgm:cxn modelId="{51A269EA-4125-4FFF-B832-B3290B232BEB}" type="presParOf" srcId="{E2DF65D6-6385-4614-9A4E-D6E1E5627024}" destId="{EA1178FC-C767-43EE-8F35-13716101D2C7}" srcOrd="2" destOrd="0" presId="urn:microsoft.com/office/officeart/2005/8/layout/bList2#1"/>
    <dgm:cxn modelId="{4CECD331-DE63-494E-AD7E-916662002735}" type="presParOf" srcId="{E2DF65D6-6385-4614-9A4E-D6E1E5627024}" destId="{E7DBD15E-75CC-442D-8574-4BF72B5F69C6}" srcOrd="3" destOrd="0" presId="urn:microsoft.com/office/officeart/2005/8/layout/bList2#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D3EFC8-BF50-4E03-8131-0FFDB68AAFC9}" type="doc">
      <dgm:prSet loTypeId="urn:microsoft.com/office/officeart/2005/8/layout/bList2#2" loCatId="list" qsTypeId="urn:microsoft.com/office/officeart/2005/8/quickstyle/simple1#3" qsCatId="simple" csTypeId="urn:microsoft.com/office/officeart/2005/8/colors/accent1_2#3" csCatId="accent1" phldr="1"/>
      <dgm:spPr/>
      <dgm:t>
        <a:bodyPr/>
        <a:lstStyle/>
        <a:p>
          <a:endParaRPr lang="es-ES"/>
        </a:p>
      </dgm:t>
    </dgm:pt>
    <dgm:pt modelId="{DADCE6C9-4C2D-4E02-860C-2D87406D6271}">
      <dgm:prSet custT="1"/>
      <dgm:spPr>
        <a:xfrm>
          <a:off x="402353" y="4237897"/>
          <a:ext cx="3452116" cy="953335"/>
        </a:xfrm>
        <a:prstGeom prst="rect">
          <a:avLst/>
        </a:prstGeom>
        <a:solidFill>
          <a:srgbClr val="E36120"/>
        </a:solidFill>
        <a:ln w="25400" cap="flat" cmpd="sng" algn="ctr">
          <a:solidFill>
            <a:srgbClr val="E36120"/>
          </a:solidFill>
          <a:prstDash val="solid"/>
        </a:ln>
        <a:effectLst>
          <a:outerShdw blurRad="50800" dist="38100" dir="2700000" algn="tl" rotWithShape="0">
            <a:prstClr val="black">
              <a:alpha val="40000"/>
            </a:prstClr>
          </a:outerShdw>
        </a:effectLst>
      </dgm:spPr>
      <dgm:t>
        <a:bodyPr/>
        <a:lstStyle/>
        <a:p>
          <a:pPr rtl="0"/>
          <a:r>
            <a:rPr kumimoji="0" lang="es-ES" sz="2000" b="1" i="0" u="none" strike="noStrike" cap="none" normalizeH="0" baseline="0" dirty="0" smtClean="0">
              <a:ln>
                <a:noFill/>
              </a:ln>
              <a:solidFill>
                <a:srgbClr val="FFFFFF"/>
              </a:solidFill>
              <a:effectLst/>
              <a:latin typeface="Century Gothic" pitchFamily="34" charset="0"/>
              <a:ea typeface="+mn-ea"/>
              <a:cs typeface="+mn-cs"/>
            </a:rPr>
            <a:t>Padres de niños entre 5 y 12 años</a:t>
          </a:r>
          <a:endParaRPr lang="es-ES" sz="2000" dirty="0">
            <a:solidFill>
              <a:srgbClr val="FFFFFF"/>
            </a:solidFill>
            <a:latin typeface="Century Gothic" pitchFamily="34" charset="0"/>
            <a:ea typeface="+mn-ea"/>
            <a:cs typeface="+mn-cs"/>
          </a:endParaRPr>
        </a:p>
      </dgm:t>
    </dgm:pt>
    <dgm:pt modelId="{9DFAF5F2-137C-4C88-AC67-C1CEC464F09E}" type="parTrans" cxnId="{F5870E6B-6903-47D0-9CA9-6A9EE85BB32D}">
      <dgm:prSet/>
      <dgm:spPr/>
      <dgm:t>
        <a:bodyPr/>
        <a:lstStyle/>
        <a:p>
          <a:endParaRPr lang="es-ES"/>
        </a:p>
      </dgm:t>
    </dgm:pt>
    <dgm:pt modelId="{88D44069-A651-45D6-96E7-B7DE9BEBCDA2}" type="sibTrans" cxnId="{F5870E6B-6903-47D0-9CA9-6A9EE85BB32D}">
      <dgm:prSet/>
      <dgm:spPr/>
      <dgm:t>
        <a:bodyPr/>
        <a:lstStyle/>
        <a:p>
          <a:endParaRPr lang="es-ES"/>
        </a:p>
      </dgm:t>
    </dgm:pt>
    <dgm:pt modelId="{2A413F68-A21E-47E3-ADF4-AA79773F6F9F}">
      <dgm:prSet custT="1"/>
      <dgm:spPr>
        <a:xfrm>
          <a:off x="376751" y="2477"/>
          <a:ext cx="3452770" cy="5186277"/>
        </a:xfrm>
        <a:prstGeom prst="round2SameRect">
          <a:avLst>
            <a:gd name="adj1" fmla="val 8000"/>
            <a:gd name="adj2" fmla="val 0"/>
          </a:avLst>
        </a:prstGeom>
        <a:solidFill>
          <a:srgbClr val="FFFFFF">
            <a:alpha val="90000"/>
            <a:hueOff val="0"/>
            <a:satOff val="0"/>
            <a:lumOff val="0"/>
            <a:alphaOff val="0"/>
          </a:srgbClr>
        </a:solidFill>
        <a:ln w="25400" cap="flat" cmpd="sng" algn="ctr">
          <a:solidFill>
            <a:srgbClr val="E36120"/>
          </a:solidFill>
          <a:prstDash val="solid"/>
        </a:ln>
        <a:effectLst>
          <a:outerShdw blurRad="50800" dist="38100" dir="2700000" algn="tl" rotWithShape="0">
            <a:prstClr val="black">
              <a:alpha val="40000"/>
            </a:prstClr>
          </a:outerShdw>
        </a:effectLst>
      </dgm:spPr>
      <dgm:t>
        <a:bodyPr/>
        <a:lstStyle/>
        <a:p>
          <a:pPr algn="l" rtl="0">
            <a:lnSpc>
              <a:spcPct val="100000"/>
            </a:lnSpc>
          </a:pPr>
          <a:endParaRPr lang="es-ES" sz="1200" b="0" dirty="0">
            <a:solidFill>
              <a:schemeClr val="tx1"/>
            </a:solidFill>
            <a:latin typeface="+mn-lt"/>
            <a:ea typeface="+mn-ea"/>
            <a:cs typeface="+mn-cs"/>
          </a:endParaRPr>
        </a:p>
      </dgm:t>
    </dgm:pt>
    <dgm:pt modelId="{69F414A5-5763-4FA2-90FC-64C3EA1B2233}" type="parTrans" cxnId="{1908938F-4E65-47BF-8518-C230FAFB66D8}">
      <dgm:prSet/>
      <dgm:spPr/>
      <dgm:t>
        <a:bodyPr/>
        <a:lstStyle/>
        <a:p>
          <a:endParaRPr lang="es-ES"/>
        </a:p>
      </dgm:t>
    </dgm:pt>
    <dgm:pt modelId="{0F1837A1-466F-4204-B57E-1F27059AB267}" type="sibTrans" cxnId="{1908938F-4E65-47BF-8518-C230FAFB66D8}">
      <dgm:prSet/>
      <dgm:spPr/>
      <dgm:t>
        <a:bodyPr/>
        <a:lstStyle/>
        <a:p>
          <a:endParaRPr lang="es-ES"/>
        </a:p>
      </dgm:t>
    </dgm:pt>
    <dgm:pt modelId="{ABF582A2-AE60-4044-A661-CF432FF115C0}" type="pres">
      <dgm:prSet presAssocID="{4ED3EFC8-BF50-4E03-8131-0FFDB68AAFC9}" presName="diagram" presStyleCnt="0">
        <dgm:presLayoutVars>
          <dgm:dir/>
          <dgm:animLvl val="lvl"/>
          <dgm:resizeHandles val="exact"/>
        </dgm:presLayoutVars>
      </dgm:prSet>
      <dgm:spPr/>
      <dgm:t>
        <a:bodyPr/>
        <a:lstStyle/>
        <a:p>
          <a:endParaRPr lang="es-ES"/>
        </a:p>
      </dgm:t>
    </dgm:pt>
    <dgm:pt modelId="{E2DF65D6-6385-4614-9A4E-D6E1E5627024}" type="pres">
      <dgm:prSet presAssocID="{DADCE6C9-4C2D-4E02-860C-2D87406D6271}" presName="compNode" presStyleCnt="0"/>
      <dgm:spPr/>
    </dgm:pt>
    <dgm:pt modelId="{E0DC97BD-2104-42AD-B062-C79903961CA2}" type="pres">
      <dgm:prSet presAssocID="{DADCE6C9-4C2D-4E02-860C-2D87406D6271}" presName="childRect" presStyleLbl="bgAcc1" presStyleIdx="0" presStyleCnt="1" custScaleX="174310" custScaleY="233926">
        <dgm:presLayoutVars>
          <dgm:bulletEnabled val="1"/>
        </dgm:presLayoutVars>
      </dgm:prSet>
      <dgm:spPr/>
      <dgm:t>
        <a:bodyPr/>
        <a:lstStyle/>
        <a:p>
          <a:endParaRPr lang="es-ES"/>
        </a:p>
      </dgm:t>
    </dgm:pt>
    <dgm:pt modelId="{DCAB9094-0FE9-40AF-B167-E796096D369A}" type="pres">
      <dgm:prSet presAssocID="{DADCE6C9-4C2D-4E02-860C-2D87406D6271}" presName="parentText" presStyleLbl="node1" presStyleIdx="0" presStyleCnt="0">
        <dgm:presLayoutVars>
          <dgm:chMax val="0"/>
          <dgm:bulletEnabled val="1"/>
        </dgm:presLayoutVars>
      </dgm:prSet>
      <dgm:spPr/>
      <dgm:t>
        <a:bodyPr/>
        <a:lstStyle/>
        <a:p>
          <a:endParaRPr lang="es-ES"/>
        </a:p>
      </dgm:t>
    </dgm:pt>
    <dgm:pt modelId="{EA1178FC-C767-43EE-8F35-13716101D2C7}" type="pres">
      <dgm:prSet presAssocID="{DADCE6C9-4C2D-4E02-860C-2D87406D6271}" presName="parentRect" presStyleLbl="alignNode1" presStyleIdx="0" presStyleCnt="1" custScaleX="174277" custLinFactNeighborX="851" custLinFactNeighborY="55988"/>
      <dgm:spPr/>
      <dgm:t>
        <a:bodyPr/>
        <a:lstStyle/>
        <a:p>
          <a:endParaRPr lang="es-ES"/>
        </a:p>
      </dgm:t>
    </dgm:pt>
    <dgm:pt modelId="{E7DBD15E-75CC-442D-8574-4BF72B5F69C6}" type="pres">
      <dgm:prSet presAssocID="{DADCE6C9-4C2D-4E02-860C-2D87406D6271}" presName="adorn" presStyleLbl="fgAccFollowNode1" presStyleIdx="0" presStyleCnt="1" custLinFactNeighborX="68832" custLinFactNeighborY="4694"/>
      <dgm:spPr>
        <a:xfrm>
          <a:off x="2920704" y="3919078"/>
          <a:ext cx="1039507" cy="1039507"/>
        </a:xfrm>
        <a:prstGeom prst="ellipse">
          <a:avLst/>
        </a:prstGeom>
        <a:blipFill>
          <a:blip xmlns:r="http://schemas.openxmlformats.org/officeDocument/2006/relationships" r:embed="rId1">
            <a:extLst/>
          </a:blip>
          <a:srcRect/>
          <a:stretch>
            <a:fillRect l="-20000" r="-20000"/>
          </a:stretch>
        </a:blipFill>
        <a:ln w="25400" cap="flat" cmpd="sng" algn="ctr">
          <a:solidFill>
            <a:srgbClr val="E36120">
              <a:alpha val="90000"/>
            </a:srgbClr>
          </a:solidFill>
          <a:prstDash val="solid"/>
        </a:ln>
        <a:effectLst/>
      </dgm:spPr>
      <dgm:t>
        <a:bodyPr/>
        <a:lstStyle/>
        <a:p>
          <a:endParaRPr lang="es-ES"/>
        </a:p>
      </dgm:t>
    </dgm:pt>
  </dgm:ptLst>
  <dgm:cxnLst>
    <dgm:cxn modelId="{A798C8D8-1F07-49F4-B850-C39D4D982CD2}" type="presOf" srcId="{DADCE6C9-4C2D-4E02-860C-2D87406D6271}" destId="{EA1178FC-C767-43EE-8F35-13716101D2C7}" srcOrd="1" destOrd="0" presId="urn:microsoft.com/office/officeart/2005/8/layout/bList2#2"/>
    <dgm:cxn modelId="{A062FC74-45E5-4083-8EAE-10E73DDACFBE}" type="presOf" srcId="{2A413F68-A21E-47E3-ADF4-AA79773F6F9F}" destId="{E0DC97BD-2104-42AD-B062-C79903961CA2}" srcOrd="0" destOrd="0" presId="urn:microsoft.com/office/officeart/2005/8/layout/bList2#2"/>
    <dgm:cxn modelId="{1EB38343-4C58-4A7A-92A4-ADC8B9066148}" type="presOf" srcId="{DADCE6C9-4C2D-4E02-860C-2D87406D6271}" destId="{DCAB9094-0FE9-40AF-B167-E796096D369A}" srcOrd="0" destOrd="0" presId="urn:microsoft.com/office/officeart/2005/8/layout/bList2#2"/>
    <dgm:cxn modelId="{1E47EA9D-A815-4123-BCEE-1D5F03B59097}" type="presOf" srcId="{4ED3EFC8-BF50-4E03-8131-0FFDB68AAFC9}" destId="{ABF582A2-AE60-4044-A661-CF432FF115C0}" srcOrd="0" destOrd="0" presId="urn:microsoft.com/office/officeart/2005/8/layout/bList2#2"/>
    <dgm:cxn modelId="{1908938F-4E65-47BF-8518-C230FAFB66D8}" srcId="{DADCE6C9-4C2D-4E02-860C-2D87406D6271}" destId="{2A413F68-A21E-47E3-ADF4-AA79773F6F9F}" srcOrd="0" destOrd="0" parTransId="{69F414A5-5763-4FA2-90FC-64C3EA1B2233}" sibTransId="{0F1837A1-466F-4204-B57E-1F27059AB267}"/>
    <dgm:cxn modelId="{F5870E6B-6903-47D0-9CA9-6A9EE85BB32D}" srcId="{4ED3EFC8-BF50-4E03-8131-0FFDB68AAFC9}" destId="{DADCE6C9-4C2D-4E02-860C-2D87406D6271}" srcOrd="0" destOrd="0" parTransId="{9DFAF5F2-137C-4C88-AC67-C1CEC464F09E}" sibTransId="{88D44069-A651-45D6-96E7-B7DE9BEBCDA2}"/>
    <dgm:cxn modelId="{C7BED3C6-4935-4AC3-B8F4-69DAA985D2A9}" type="presParOf" srcId="{ABF582A2-AE60-4044-A661-CF432FF115C0}" destId="{E2DF65D6-6385-4614-9A4E-D6E1E5627024}" srcOrd="0" destOrd="0" presId="urn:microsoft.com/office/officeart/2005/8/layout/bList2#2"/>
    <dgm:cxn modelId="{7EA8A9D2-A12D-4927-B521-AC606EC8A8FC}" type="presParOf" srcId="{E2DF65D6-6385-4614-9A4E-D6E1E5627024}" destId="{E0DC97BD-2104-42AD-B062-C79903961CA2}" srcOrd="0" destOrd="0" presId="urn:microsoft.com/office/officeart/2005/8/layout/bList2#2"/>
    <dgm:cxn modelId="{4B152939-30EF-48C4-801F-CDFB95230981}" type="presParOf" srcId="{E2DF65D6-6385-4614-9A4E-D6E1E5627024}" destId="{DCAB9094-0FE9-40AF-B167-E796096D369A}" srcOrd="1" destOrd="0" presId="urn:microsoft.com/office/officeart/2005/8/layout/bList2#2"/>
    <dgm:cxn modelId="{0827F552-2F1B-4F2E-9FF6-98A72C614A2F}" type="presParOf" srcId="{E2DF65D6-6385-4614-9A4E-D6E1E5627024}" destId="{EA1178FC-C767-43EE-8F35-13716101D2C7}" srcOrd="2" destOrd="0" presId="urn:microsoft.com/office/officeart/2005/8/layout/bList2#2"/>
    <dgm:cxn modelId="{7769C620-40B9-4A7C-9A5F-E1F57CEAE039}" type="presParOf" srcId="{E2DF65D6-6385-4614-9A4E-D6E1E5627024}" destId="{E7DBD15E-75CC-442D-8574-4BF72B5F69C6}" srcOrd="3" destOrd="0" presId="urn:microsoft.com/office/officeart/2005/8/layout/bList2#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E1BEF-88A5-4B39-A9B7-97902831D1A2}">
      <dsp:nvSpPr>
        <dsp:cNvPr id="0" name=""/>
        <dsp:cNvSpPr/>
      </dsp:nvSpPr>
      <dsp:spPr>
        <a:xfrm rot="10800000">
          <a:off x="796624" y="154378"/>
          <a:ext cx="6520662" cy="3560716"/>
        </a:xfrm>
        <a:prstGeom prst="homePlate">
          <a:avLst/>
        </a:prstGeom>
        <a:solidFill>
          <a:srgbClr val="E3612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20179" tIns="91440" rIns="170688" bIns="91440" numCol="1" spcCol="1270" anchor="ctr" anchorCtr="0">
          <a:noAutofit/>
        </a:bodyPr>
        <a:lstStyle/>
        <a:p>
          <a:pPr lvl="0" algn="ctr" defTabSz="1066800" rtl="0">
            <a:lnSpc>
              <a:spcPct val="90000"/>
            </a:lnSpc>
            <a:spcBef>
              <a:spcPct val="0"/>
            </a:spcBef>
            <a:spcAft>
              <a:spcPct val="35000"/>
            </a:spcAft>
          </a:pPr>
          <a:endParaRPr lang="es-ES" sz="2400" kern="1200" dirty="0"/>
        </a:p>
      </dsp:txBody>
      <dsp:txXfrm rot="10800000">
        <a:off x="796624" y="154378"/>
        <a:ext cx="6520662" cy="3560716"/>
      </dsp:txXfrm>
    </dsp:sp>
    <dsp:sp modelId="{126D9D6A-5A8E-487D-B566-E235D386D40D}">
      <dsp:nvSpPr>
        <dsp:cNvPr id="0" name=""/>
        <dsp:cNvSpPr/>
      </dsp:nvSpPr>
      <dsp:spPr>
        <a:xfrm>
          <a:off x="0" y="664612"/>
          <a:ext cx="2540247" cy="2540247"/>
        </a:xfrm>
        <a:prstGeom prst="ellipse">
          <a:avLst/>
        </a:prstGeom>
        <a:blipFill>
          <a:blip xmlns:r="http://schemas.openxmlformats.org/officeDocument/2006/relationships" r:embed="rId1">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DC97BD-2104-42AD-B062-C79903961CA2}">
      <dsp:nvSpPr>
        <dsp:cNvPr id="0" name=""/>
        <dsp:cNvSpPr/>
      </dsp:nvSpPr>
      <dsp:spPr>
        <a:xfrm>
          <a:off x="127105" y="2783"/>
          <a:ext cx="3909838" cy="3930814"/>
        </a:xfrm>
        <a:prstGeom prst="round2SameRect">
          <a:avLst>
            <a:gd name="adj1" fmla="val 8000"/>
            <a:gd name="adj2" fmla="val 0"/>
          </a:avLst>
        </a:prstGeom>
        <a:solidFill>
          <a:srgbClr val="FFFFFF">
            <a:alpha val="90000"/>
            <a:hueOff val="0"/>
            <a:satOff val="0"/>
            <a:lumOff val="0"/>
            <a:alphaOff val="0"/>
          </a:srgbClr>
        </a:solidFill>
        <a:ln w="25400" cap="flat" cmpd="sng" algn="ctr">
          <a:solidFill>
            <a:srgbClr val="E3612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rtl="0">
            <a:lnSpc>
              <a:spcPct val="150000"/>
            </a:lnSpc>
            <a:spcBef>
              <a:spcPct val="0"/>
            </a:spcBef>
            <a:spcAft>
              <a:spcPct val="15000"/>
            </a:spcAft>
            <a:buChar char="••"/>
          </a:pPr>
          <a:endParaRPr lang="es-ES" sz="1200" b="0" kern="1200" dirty="0">
            <a:solidFill>
              <a:schemeClr val="tx1"/>
            </a:solidFill>
            <a:latin typeface="+mn-lt"/>
            <a:ea typeface="+mn-ea"/>
            <a:cs typeface="+mn-cs"/>
          </a:endParaRPr>
        </a:p>
      </dsp:txBody>
      <dsp:txXfrm>
        <a:off x="127105" y="2783"/>
        <a:ext cx="3909838" cy="3930814"/>
      </dsp:txXfrm>
    </dsp:sp>
    <dsp:sp modelId="{EA1178FC-C767-43EE-8F35-13716101D2C7}">
      <dsp:nvSpPr>
        <dsp:cNvPr id="0" name=""/>
        <dsp:cNvSpPr/>
      </dsp:nvSpPr>
      <dsp:spPr>
        <a:xfrm>
          <a:off x="146633" y="3212919"/>
          <a:ext cx="3909095" cy="722557"/>
        </a:xfrm>
        <a:prstGeom prst="rect">
          <a:avLst/>
        </a:prstGeom>
        <a:solidFill>
          <a:srgbClr val="E36120"/>
        </a:solidFill>
        <a:ln w="25400" cap="flat" cmpd="sng" algn="ctr">
          <a:solidFill>
            <a:srgbClr val="E3612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rtl="0">
            <a:lnSpc>
              <a:spcPct val="90000"/>
            </a:lnSpc>
            <a:spcBef>
              <a:spcPct val="0"/>
            </a:spcBef>
            <a:spcAft>
              <a:spcPct val="35000"/>
            </a:spcAft>
          </a:pPr>
          <a:r>
            <a:rPr kumimoji="0" lang="es-ES" sz="2000" b="1" i="0" u="none" strike="noStrike" kern="1200" cap="none" normalizeH="0" baseline="0" dirty="0" smtClean="0">
              <a:ln>
                <a:noFill/>
              </a:ln>
              <a:solidFill>
                <a:srgbClr val="FFFFFF"/>
              </a:solidFill>
              <a:effectLst/>
              <a:latin typeface="Century Gothic" pitchFamily="34" charset="0"/>
              <a:ea typeface="+mn-ea"/>
              <a:cs typeface="+mn-cs"/>
            </a:rPr>
            <a:t>Profesores de niños entre 5 y 12 años</a:t>
          </a:r>
          <a:endParaRPr lang="es-ES" sz="2000" kern="1200" dirty="0">
            <a:solidFill>
              <a:srgbClr val="FFFFFF"/>
            </a:solidFill>
            <a:latin typeface="Century Gothic" pitchFamily="34" charset="0"/>
            <a:ea typeface="+mn-ea"/>
            <a:cs typeface="+mn-cs"/>
          </a:endParaRPr>
        </a:p>
      </dsp:txBody>
      <dsp:txXfrm>
        <a:off x="146633" y="3212919"/>
        <a:ext cx="2752884" cy="722557"/>
      </dsp:txXfrm>
    </dsp:sp>
    <dsp:sp modelId="{E7DBD15E-75CC-442D-8574-4BF72B5F69C6}">
      <dsp:nvSpPr>
        <dsp:cNvPr id="0" name=""/>
        <dsp:cNvSpPr/>
      </dsp:nvSpPr>
      <dsp:spPr>
        <a:xfrm>
          <a:off x="3147615" y="2971276"/>
          <a:ext cx="787869" cy="787869"/>
        </a:xfrm>
        <a:prstGeom prst="ellipse">
          <a:avLst/>
        </a:prstGeom>
        <a:blipFill>
          <a:blip xmlns:r="http://schemas.openxmlformats.org/officeDocument/2006/relationships" r:embed="rId1" cstate="print">
            <a:extLst/>
          </a:blip>
          <a:srcRect/>
          <a:stretch>
            <a:fillRect l="-17000" r="-17000"/>
          </a:stretch>
        </a:blipFill>
        <a:ln w="25400" cap="flat" cmpd="sng" algn="ctr">
          <a:solidFill>
            <a:srgbClr val="E36120">
              <a:alpha val="90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DC97BD-2104-42AD-B062-C79903961CA2}">
      <dsp:nvSpPr>
        <dsp:cNvPr id="0" name=""/>
        <dsp:cNvSpPr/>
      </dsp:nvSpPr>
      <dsp:spPr>
        <a:xfrm>
          <a:off x="120116" y="2783"/>
          <a:ext cx="3923817" cy="3930814"/>
        </a:xfrm>
        <a:prstGeom prst="round2SameRect">
          <a:avLst>
            <a:gd name="adj1" fmla="val 8000"/>
            <a:gd name="adj2" fmla="val 0"/>
          </a:avLst>
        </a:prstGeom>
        <a:solidFill>
          <a:srgbClr val="FFFFFF">
            <a:alpha val="90000"/>
            <a:hueOff val="0"/>
            <a:satOff val="0"/>
            <a:lumOff val="0"/>
            <a:alphaOff val="0"/>
          </a:srgbClr>
        </a:solidFill>
        <a:ln w="25400" cap="flat" cmpd="sng" algn="ctr">
          <a:solidFill>
            <a:srgbClr val="E3612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rtl="0">
            <a:lnSpc>
              <a:spcPct val="100000"/>
            </a:lnSpc>
            <a:spcBef>
              <a:spcPct val="0"/>
            </a:spcBef>
            <a:spcAft>
              <a:spcPct val="15000"/>
            </a:spcAft>
            <a:buChar char="••"/>
          </a:pPr>
          <a:endParaRPr lang="es-ES" sz="1200" b="0" kern="1200" dirty="0">
            <a:solidFill>
              <a:schemeClr val="tx1"/>
            </a:solidFill>
            <a:latin typeface="+mn-lt"/>
            <a:ea typeface="+mn-ea"/>
            <a:cs typeface="+mn-cs"/>
          </a:endParaRPr>
        </a:p>
      </dsp:txBody>
      <dsp:txXfrm>
        <a:off x="120116" y="2783"/>
        <a:ext cx="3923817" cy="3930814"/>
      </dsp:txXfrm>
    </dsp:sp>
    <dsp:sp modelId="{EA1178FC-C767-43EE-8F35-13716101D2C7}">
      <dsp:nvSpPr>
        <dsp:cNvPr id="0" name=""/>
        <dsp:cNvSpPr/>
      </dsp:nvSpPr>
      <dsp:spPr>
        <a:xfrm>
          <a:off x="139644" y="3212919"/>
          <a:ext cx="3923074" cy="722557"/>
        </a:xfrm>
        <a:prstGeom prst="rect">
          <a:avLst/>
        </a:prstGeom>
        <a:solidFill>
          <a:srgbClr val="E36120"/>
        </a:solidFill>
        <a:ln w="25400" cap="flat" cmpd="sng" algn="ctr">
          <a:solidFill>
            <a:srgbClr val="E3612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rtl="0">
            <a:lnSpc>
              <a:spcPct val="90000"/>
            </a:lnSpc>
            <a:spcBef>
              <a:spcPct val="0"/>
            </a:spcBef>
            <a:spcAft>
              <a:spcPct val="35000"/>
            </a:spcAft>
          </a:pPr>
          <a:r>
            <a:rPr kumimoji="0" lang="es-ES" sz="2000" b="1" i="0" u="none" strike="noStrike" kern="1200" cap="none" normalizeH="0" baseline="0" dirty="0" smtClean="0">
              <a:ln>
                <a:noFill/>
              </a:ln>
              <a:solidFill>
                <a:srgbClr val="FFFFFF"/>
              </a:solidFill>
              <a:effectLst/>
              <a:latin typeface="Century Gothic" pitchFamily="34" charset="0"/>
              <a:ea typeface="+mn-ea"/>
              <a:cs typeface="+mn-cs"/>
            </a:rPr>
            <a:t>Padres de niños entre 5 y 12 años</a:t>
          </a:r>
          <a:endParaRPr lang="es-ES" sz="2000" kern="1200" dirty="0">
            <a:solidFill>
              <a:srgbClr val="FFFFFF"/>
            </a:solidFill>
            <a:latin typeface="Century Gothic" pitchFamily="34" charset="0"/>
            <a:ea typeface="+mn-ea"/>
            <a:cs typeface="+mn-cs"/>
          </a:endParaRPr>
        </a:p>
      </dsp:txBody>
      <dsp:txXfrm>
        <a:off x="139644" y="3212919"/>
        <a:ext cx="2762728" cy="722557"/>
      </dsp:txXfrm>
    </dsp:sp>
    <dsp:sp modelId="{E7DBD15E-75CC-442D-8574-4BF72B5F69C6}">
      <dsp:nvSpPr>
        <dsp:cNvPr id="0" name=""/>
        <dsp:cNvSpPr/>
      </dsp:nvSpPr>
      <dsp:spPr>
        <a:xfrm>
          <a:off x="3147733" y="2960128"/>
          <a:ext cx="787869" cy="787869"/>
        </a:xfrm>
        <a:prstGeom prst="ellipse">
          <a:avLst/>
        </a:prstGeom>
        <a:blipFill>
          <a:blip xmlns:r="http://schemas.openxmlformats.org/officeDocument/2006/relationships" r:embed="rId1">
            <a:extLst/>
          </a:blip>
          <a:srcRect/>
          <a:stretch>
            <a:fillRect l="-20000" r="-20000"/>
          </a:stretch>
        </a:blipFill>
        <a:ln w="25400" cap="flat" cmpd="sng" algn="ctr">
          <a:solidFill>
            <a:srgbClr val="E36120">
              <a:alpha val="90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0.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image" Target="../media/image101.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104.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image" Target="../media/image108.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image" Target="../media/image112.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image" Target="../media/image114.e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image" Target="../media/image116.e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image" Target="../media/image119.e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image" Target="../media/image122.emf"/><Relationship Id="rId4" Type="http://schemas.openxmlformats.org/officeDocument/2006/relationships/image" Target="../media/image125.e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image" Target="../media/image126.e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image" Target="../media/image128.emf"/><Relationship Id="rId4" Type="http://schemas.openxmlformats.org/officeDocument/2006/relationships/image" Target="../media/image131.e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image" Target="../media/image13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6274" name="Rectangle 2"/>
          <p:cNvSpPr>
            <a:spLocks noGrp="1" noChangeArrowheads="1"/>
          </p:cNvSpPr>
          <p:nvPr>
            <p:ph type="hdr" sz="quarter"/>
          </p:nvPr>
        </p:nvSpPr>
        <p:spPr bwMode="auto">
          <a:xfrm>
            <a:off x="1" y="0"/>
            <a:ext cx="2944813" cy="498555"/>
          </a:xfrm>
          <a:prstGeom prst="rect">
            <a:avLst/>
          </a:prstGeom>
          <a:noFill/>
          <a:ln w="9525">
            <a:noFill/>
            <a:miter lim="800000"/>
            <a:headEnd/>
            <a:tailEnd/>
          </a:ln>
          <a:effectLst/>
        </p:spPr>
        <p:txBody>
          <a:bodyPr vert="horz" wrap="square" lIns="95527" tIns="47763" rIns="95527" bIns="47763" numCol="1" anchor="t" anchorCtr="0" compatLnSpc="1">
            <a:prstTxWarp prst="textNoShape">
              <a:avLst/>
            </a:prstTxWarp>
          </a:bodyPr>
          <a:lstStyle>
            <a:lvl1pPr defTabSz="955382">
              <a:defRPr sz="1300">
                <a:latin typeface="Arial" charset="0"/>
              </a:defRPr>
            </a:lvl1pPr>
          </a:lstStyle>
          <a:p>
            <a:pPr>
              <a:defRPr/>
            </a:pPr>
            <a:endParaRPr lang="en-US"/>
          </a:p>
        </p:txBody>
      </p:sp>
      <p:sp>
        <p:nvSpPr>
          <p:cNvPr id="566275" name="Rectangle 3"/>
          <p:cNvSpPr>
            <a:spLocks noGrp="1" noChangeArrowheads="1"/>
          </p:cNvSpPr>
          <p:nvPr>
            <p:ph type="dt" sz="quarter" idx="1"/>
          </p:nvPr>
        </p:nvSpPr>
        <p:spPr bwMode="auto">
          <a:xfrm>
            <a:off x="3851276" y="0"/>
            <a:ext cx="2944813" cy="498555"/>
          </a:xfrm>
          <a:prstGeom prst="rect">
            <a:avLst/>
          </a:prstGeom>
          <a:noFill/>
          <a:ln w="9525">
            <a:noFill/>
            <a:miter lim="800000"/>
            <a:headEnd/>
            <a:tailEnd/>
          </a:ln>
          <a:effectLst/>
        </p:spPr>
        <p:txBody>
          <a:bodyPr vert="horz" wrap="square" lIns="95527" tIns="47763" rIns="95527" bIns="47763" numCol="1" anchor="t" anchorCtr="0" compatLnSpc="1">
            <a:prstTxWarp prst="textNoShape">
              <a:avLst/>
            </a:prstTxWarp>
          </a:bodyPr>
          <a:lstStyle>
            <a:lvl1pPr algn="r" defTabSz="955382">
              <a:defRPr sz="1300">
                <a:latin typeface="Arial" charset="0"/>
              </a:defRPr>
            </a:lvl1pPr>
          </a:lstStyle>
          <a:p>
            <a:pPr>
              <a:defRPr/>
            </a:pPr>
            <a:endParaRPr lang="en-US"/>
          </a:p>
        </p:txBody>
      </p:sp>
      <p:sp>
        <p:nvSpPr>
          <p:cNvPr id="566276" name="Rectangle 4"/>
          <p:cNvSpPr>
            <a:spLocks noGrp="1" noChangeArrowheads="1"/>
          </p:cNvSpPr>
          <p:nvPr>
            <p:ph type="ftr" sz="quarter" idx="2"/>
          </p:nvPr>
        </p:nvSpPr>
        <p:spPr bwMode="auto">
          <a:xfrm>
            <a:off x="1" y="9428082"/>
            <a:ext cx="2944813" cy="498555"/>
          </a:xfrm>
          <a:prstGeom prst="rect">
            <a:avLst/>
          </a:prstGeom>
          <a:noFill/>
          <a:ln w="9525">
            <a:noFill/>
            <a:miter lim="800000"/>
            <a:headEnd/>
            <a:tailEnd/>
          </a:ln>
          <a:effectLst/>
        </p:spPr>
        <p:txBody>
          <a:bodyPr vert="horz" wrap="square" lIns="95527" tIns="47763" rIns="95527" bIns="47763" numCol="1" anchor="b" anchorCtr="0" compatLnSpc="1">
            <a:prstTxWarp prst="textNoShape">
              <a:avLst/>
            </a:prstTxWarp>
          </a:bodyPr>
          <a:lstStyle>
            <a:lvl1pPr defTabSz="955382">
              <a:defRPr sz="1300">
                <a:latin typeface="Arial" charset="0"/>
              </a:defRPr>
            </a:lvl1pPr>
          </a:lstStyle>
          <a:p>
            <a:pPr>
              <a:defRPr/>
            </a:pPr>
            <a:endParaRPr lang="en-US"/>
          </a:p>
        </p:txBody>
      </p:sp>
      <p:sp>
        <p:nvSpPr>
          <p:cNvPr id="566277" name="Rectangle 5"/>
          <p:cNvSpPr>
            <a:spLocks noGrp="1" noChangeArrowheads="1"/>
          </p:cNvSpPr>
          <p:nvPr>
            <p:ph type="sldNum" sz="quarter" idx="3"/>
          </p:nvPr>
        </p:nvSpPr>
        <p:spPr bwMode="auto">
          <a:xfrm>
            <a:off x="3851276" y="9428082"/>
            <a:ext cx="2944813" cy="498555"/>
          </a:xfrm>
          <a:prstGeom prst="rect">
            <a:avLst/>
          </a:prstGeom>
          <a:noFill/>
          <a:ln w="9525">
            <a:noFill/>
            <a:miter lim="800000"/>
            <a:headEnd/>
            <a:tailEnd/>
          </a:ln>
          <a:effectLst/>
        </p:spPr>
        <p:txBody>
          <a:bodyPr vert="horz" wrap="square" lIns="95527" tIns="47763" rIns="95527" bIns="47763" numCol="1" anchor="b" anchorCtr="0" compatLnSpc="1">
            <a:prstTxWarp prst="textNoShape">
              <a:avLst/>
            </a:prstTxWarp>
          </a:bodyPr>
          <a:lstStyle>
            <a:lvl1pPr algn="r" defTabSz="955382">
              <a:defRPr sz="1300">
                <a:latin typeface="Arial" charset="0"/>
              </a:defRPr>
            </a:lvl1pPr>
          </a:lstStyle>
          <a:p>
            <a:pPr>
              <a:defRPr/>
            </a:pPr>
            <a:fld id="{32696E74-C7A3-4A32-BC15-52EDB7AE9F66}" type="slidenum">
              <a:rPr lang="en-US"/>
              <a:pPr>
                <a:defRPr/>
              </a:pPr>
              <a:t>‹Nº›</a:t>
            </a:fld>
            <a:endParaRPr lang="en-US"/>
          </a:p>
        </p:txBody>
      </p:sp>
    </p:spTree>
    <p:extLst>
      <p:ext uri="{BB962C8B-B14F-4D97-AF65-F5344CB8AC3E}">
        <p14:creationId xmlns:p14="http://schemas.microsoft.com/office/powerpoint/2010/main" xmlns="" val="2825795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1" y="0"/>
            <a:ext cx="2944813" cy="498555"/>
          </a:xfrm>
          <a:prstGeom prst="rect">
            <a:avLst/>
          </a:prstGeom>
          <a:noFill/>
          <a:ln w="9525">
            <a:noFill/>
            <a:miter lim="800000"/>
            <a:headEnd/>
            <a:tailEnd/>
          </a:ln>
          <a:effectLst/>
        </p:spPr>
        <p:txBody>
          <a:bodyPr vert="horz" wrap="square" lIns="95527" tIns="47763" rIns="95527" bIns="47763" numCol="1" anchor="t" anchorCtr="0" compatLnSpc="1">
            <a:prstTxWarp prst="textNoShape">
              <a:avLst/>
            </a:prstTxWarp>
          </a:bodyPr>
          <a:lstStyle>
            <a:lvl1pPr defTabSz="955382">
              <a:defRPr sz="1300">
                <a:latin typeface="Arial" charset="0"/>
              </a:defRPr>
            </a:lvl1pPr>
          </a:lstStyle>
          <a:p>
            <a:pPr>
              <a:defRPr/>
            </a:pPr>
            <a:endParaRPr lang="en-US"/>
          </a:p>
        </p:txBody>
      </p:sp>
      <p:sp>
        <p:nvSpPr>
          <p:cNvPr id="567299" name="Rectangle 3"/>
          <p:cNvSpPr>
            <a:spLocks noGrp="1" noChangeArrowheads="1"/>
          </p:cNvSpPr>
          <p:nvPr>
            <p:ph type="dt" idx="1"/>
          </p:nvPr>
        </p:nvSpPr>
        <p:spPr bwMode="auto">
          <a:xfrm>
            <a:off x="3851276" y="0"/>
            <a:ext cx="2944813" cy="498555"/>
          </a:xfrm>
          <a:prstGeom prst="rect">
            <a:avLst/>
          </a:prstGeom>
          <a:noFill/>
          <a:ln w="9525">
            <a:noFill/>
            <a:miter lim="800000"/>
            <a:headEnd/>
            <a:tailEnd/>
          </a:ln>
          <a:effectLst/>
        </p:spPr>
        <p:txBody>
          <a:bodyPr vert="horz" wrap="square" lIns="95527" tIns="47763" rIns="95527" bIns="47763" numCol="1" anchor="t" anchorCtr="0" compatLnSpc="1">
            <a:prstTxWarp prst="textNoShape">
              <a:avLst/>
            </a:prstTxWarp>
          </a:bodyPr>
          <a:lstStyle>
            <a:lvl1pPr algn="r" defTabSz="955382">
              <a:defRPr sz="1300">
                <a:latin typeface="Arial" charset="0"/>
              </a:defRPr>
            </a:lvl1pPr>
          </a:lstStyle>
          <a:p>
            <a:pPr>
              <a:defRPr/>
            </a:pPr>
            <a:endParaRPr lang="en-US"/>
          </a:p>
        </p:txBody>
      </p:sp>
      <p:sp>
        <p:nvSpPr>
          <p:cNvPr id="4362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679450" y="4717218"/>
            <a:ext cx="5438775" cy="4466351"/>
          </a:xfrm>
          <a:prstGeom prst="rect">
            <a:avLst/>
          </a:prstGeom>
          <a:noFill/>
          <a:ln w="9525">
            <a:noFill/>
            <a:miter lim="800000"/>
            <a:headEnd/>
            <a:tailEnd/>
          </a:ln>
          <a:effectLst/>
        </p:spPr>
        <p:txBody>
          <a:bodyPr vert="horz" wrap="square" lIns="95527" tIns="47763" rIns="95527" bIns="47763"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567302" name="Rectangle 6"/>
          <p:cNvSpPr>
            <a:spLocks noGrp="1" noChangeArrowheads="1"/>
          </p:cNvSpPr>
          <p:nvPr>
            <p:ph type="ftr" sz="quarter" idx="4"/>
          </p:nvPr>
        </p:nvSpPr>
        <p:spPr bwMode="auto">
          <a:xfrm>
            <a:off x="1" y="9428082"/>
            <a:ext cx="2944813" cy="498555"/>
          </a:xfrm>
          <a:prstGeom prst="rect">
            <a:avLst/>
          </a:prstGeom>
          <a:noFill/>
          <a:ln w="9525">
            <a:noFill/>
            <a:miter lim="800000"/>
            <a:headEnd/>
            <a:tailEnd/>
          </a:ln>
          <a:effectLst/>
        </p:spPr>
        <p:txBody>
          <a:bodyPr vert="horz" wrap="square" lIns="95527" tIns="47763" rIns="95527" bIns="47763" numCol="1" anchor="b" anchorCtr="0" compatLnSpc="1">
            <a:prstTxWarp prst="textNoShape">
              <a:avLst/>
            </a:prstTxWarp>
          </a:bodyPr>
          <a:lstStyle>
            <a:lvl1pPr defTabSz="955382">
              <a:defRPr sz="1300">
                <a:latin typeface="Arial" charset="0"/>
              </a:defRPr>
            </a:lvl1pPr>
          </a:lstStyle>
          <a:p>
            <a:pPr>
              <a:defRPr/>
            </a:pPr>
            <a:endParaRPr lang="en-US"/>
          </a:p>
        </p:txBody>
      </p:sp>
      <p:sp>
        <p:nvSpPr>
          <p:cNvPr id="567303" name="Rectangle 7"/>
          <p:cNvSpPr>
            <a:spLocks noGrp="1" noChangeArrowheads="1"/>
          </p:cNvSpPr>
          <p:nvPr>
            <p:ph type="sldNum" sz="quarter" idx="5"/>
          </p:nvPr>
        </p:nvSpPr>
        <p:spPr bwMode="auto">
          <a:xfrm>
            <a:off x="3851276" y="9428082"/>
            <a:ext cx="2944813" cy="498555"/>
          </a:xfrm>
          <a:prstGeom prst="rect">
            <a:avLst/>
          </a:prstGeom>
          <a:noFill/>
          <a:ln w="9525">
            <a:noFill/>
            <a:miter lim="800000"/>
            <a:headEnd/>
            <a:tailEnd/>
          </a:ln>
          <a:effectLst/>
        </p:spPr>
        <p:txBody>
          <a:bodyPr vert="horz" wrap="square" lIns="95527" tIns="47763" rIns="95527" bIns="47763" numCol="1" anchor="b" anchorCtr="0" compatLnSpc="1">
            <a:prstTxWarp prst="textNoShape">
              <a:avLst/>
            </a:prstTxWarp>
          </a:bodyPr>
          <a:lstStyle>
            <a:lvl1pPr algn="r" defTabSz="955382">
              <a:defRPr sz="1300">
                <a:latin typeface="Arial" charset="0"/>
              </a:defRPr>
            </a:lvl1pPr>
          </a:lstStyle>
          <a:p>
            <a:pPr>
              <a:defRPr/>
            </a:pPr>
            <a:fld id="{70AFD1B5-7019-48C2-85A9-761152990341}" type="slidenum">
              <a:rPr lang="en-US"/>
              <a:pPr>
                <a:defRPr/>
              </a:pPr>
              <a:t>‹Nº›</a:t>
            </a:fld>
            <a:endParaRPr lang="en-US"/>
          </a:p>
        </p:txBody>
      </p:sp>
    </p:spTree>
    <p:extLst>
      <p:ext uri="{BB962C8B-B14F-4D97-AF65-F5344CB8AC3E}">
        <p14:creationId xmlns:p14="http://schemas.microsoft.com/office/powerpoint/2010/main" xmlns="" val="4258384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C8EBE037-AA60-4546-9D1B-CCA3691BCA55}" type="slidenum">
              <a:rPr lang="en-US" sz="1300">
                <a:latin typeface="Arial" charset="0"/>
              </a:rPr>
              <a:pPr algn="r" defTabSz="938213"/>
              <a:t>1</a:t>
            </a:fld>
            <a:endParaRPr lang="en-US" sz="1300">
              <a:latin typeface="Arial" charset="0"/>
            </a:endParaRPr>
          </a:p>
        </p:txBody>
      </p:sp>
      <p:sp>
        <p:nvSpPr>
          <p:cNvPr id="67586" name="Rectangle 2"/>
          <p:cNvSpPr>
            <a:spLocks noGrp="1" noRot="1" noChangeAspect="1" noChangeArrowheads="1" noTextEdit="1"/>
          </p:cNvSpPr>
          <p:nvPr>
            <p:ph type="sldImg"/>
          </p:nvPr>
        </p:nvSpPr>
        <p:spPr>
          <a:xfrm>
            <a:off x="917575" y="744538"/>
            <a:ext cx="4960938" cy="3721100"/>
          </a:xfrm>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6D35076A-4C47-4B7C-A946-EAC71D76CCC1}" type="slidenum">
              <a:rPr lang="en-US" sz="1300">
                <a:latin typeface="Arial" charset="0"/>
              </a:rPr>
              <a:pPr algn="r" defTabSz="938213"/>
              <a:t>13</a:t>
            </a:fld>
            <a:endParaRPr lang="en-US" sz="1300">
              <a:latin typeface="Arial" charset="0"/>
            </a:endParaRPr>
          </a:p>
        </p:txBody>
      </p:sp>
      <p:sp>
        <p:nvSpPr>
          <p:cNvPr id="250882" name="Rectangle 2"/>
          <p:cNvSpPr>
            <a:spLocks noGrp="1" noRot="1" noChangeAspect="1" noChangeArrowheads="1" noTextEdit="1"/>
          </p:cNvSpPr>
          <p:nvPr>
            <p:ph type="sldImg"/>
          </p:nvPr>
        </p:nvSpPr>
        <p:spPr>
          <a:xfrm>
            <a:off x="917575" y="744538"/>
            <a:ext cx="4960938" cy="3721100"/>
          </a:xfrm>
          <a:ln/>
        </p:spPr>
      </p:sp>
      <p:sp>
        <p:nvSpPr>
          <p:cNvPr id="25088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p:spPr>
        <p:txBody>
          <a:bodyPr/>
          <a:lstStyle/>
          <a:p>
            <a:pPr defTabSz="954088"/>
            <a:fld id="{385F3996-0437-454F-A67E-B69241C9956B}" type="slidenum">
              <a:rPr lang="es-ES" smtClean="0"/>
              <a:pPr defTabSz="954088"/>
              <a:t>14</a:t>
            </a:fld>
            <a:endParaRPr lang="es-ES" smtClean="0"/>
          </a:p>
        </p:txBody>
      </p:sp>
      <p:sp>
        <p:nvSpPr>
          <p:cNvPr id="252930" name="Rectangle 2"/>
          <p:cNvSpPr>
            <a:spLocks noGrp="1" noRot="1" noChangeAspect="1" noChangeArrowheads="1" noTextEdit="1"/>
          </p:cNvSpPr>
          <p:nvPr>
            <p:ph type="sldImg"/>
          </p:nvPr>
        </p:nvSpPr>
        <p:spPr>
          <a:xfrm>
            <a:off x="915988" y="746125"/>
            <a:ext cx="4965700" cy="3724275"/>
          </a:xfrm>
          <a:ln/>
        </p:spPr>
      </p:sp>
      <p:sp>
        <p:nvSpPr>
          <p:cNvPr id="252931" name="Rectangle 3"/>
          <p:cNvSpPr>
            <a:spLocks noGrp="1" noChangeArrowheads="1"/>
          </p:cNvSpPr>
          <p:nvPr>
            <p:ph type="body" idx="1"/>
          </p:nvPr>
        </p:nvSpPr>
        <p:spPr>
          <a:xfrm>
            <a:off x="908050" y="4718805"/>
            <a:ext cx="4981575" cy="4463176"/>
          </a:xfrm>
          <a:noFill/>
          <a:ln/>
        </p:spPr>
        <p:txBody>
          <a:bodyPr lIns="94380" tIns="47190" rIns="94380" bIns="47190"/>
          <a:lstStyle/>
          <a:p>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p:spPr>
        <p:txBody>
          <a:bodyPr/>
          <a:lstStyle/>
          <a:p>
            <a:pPr defTabSz="954088"/>
            <a:fld id="{FA14825F-DF20-4DBF-A897-E12ED3644121}" type="slidenum">
              <a:rPr lang="en-US" smtClean="0"/>
              <a:pPr defTabSz="954088"/>
              <a:t>15</a:t>
            </a:fld>
            <a:endParaRPr lang="en-US" smtClean="0"/>
          </a:p>
        </p:txBody>
      </p:sp>
      <p:sp>
        <p:nvSpPr>
          <p:cNvPr id="256002" name="Rectangle 2"/>
          <p:cNvSpPr>
            <a:spLocks noGrp="1" noRot="1" noChangeAspect="1" noChangeArrowheads="1" noTextEdit="1"/>
          </p:cNvSpPr>
          <p:nvPr>
            <p:ph type="sldImg"/>
          </p:nvPr>
        </p:nvSpPr>
        <p:spPr>
          <a:xfrm>
            <a:off x="919163" y="744538"/>
            <a:ext cx="4962525" cy="3722687"/>
          </a:xfrm>
          <a:ln/>
        </p:spPr>
      </p:sp>
      <p:sp>
        <p:nvSpPr>
          <p:cNvPr id="25600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p:spPr>
        <p:txBody>
          <a:bodyPr/>
          <a:lstStyle/>
          <a:p>
            <a:pPr defTabSz="954088"/>
            <a:fld id="{CE747233-AFCB-4500-8955-93AABCFC11CE}" type="slidenum">
              <a:rPr lang="en-US" smtClean="0"/>
              <a:pPr defTabSz="954088"/>
              <a:t>16</a:t>
            </a:fld>
            <a:endParaRPr lang="en-US" smtClean="0"/>
          </a:p>
        </p:txBody>
      </p:sp>
      <p:sp>
        <p:nvSpPr>
          <p:cNvPr id="259074" name="Rectangle 2"/>
          <p:cNvSpPr>
            <a:spLocks noGrp="1" noRot="1" noChangeAspect="1" noChangeArrowheads="1" noTextEdit="1"/>
          </p:cNvSpPr>
          <p:nvPr>
            <p:ph type="sldImg"/>
          </p:nvPr>
        </p:nvSpPr>
        <p:spPr>
          <a:xfrm>
            <a:off x="919163" y="744538"/>
            <a:ext cx="4962525" cy="3722687"/>
          </a:xfrm>
          <a:ln/>
        </p:spPr>
      </p:sp>
      <p:sp>
        <p:nvSpPr>
          <p:cNvPr id="259075"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p:spPr>
        <p:txBody>
          <a:bodyPr/>
          <a:lstStyle/>
          <a:p>
            <a:pPr defTabSz="954088"/>
            <a:fld id="{E784260E-E776-4FAD-86CB-9AAD53C126E1}" type="slidenum">
              <a:rPr lang="en-US" smtClean="0"/>
              <a:pPr defTabSz="954088"/>
              <a:t>17</a:t>
            </a:fld>
            <a:endParaRPr lang="en-US" smtClean="0"/>
          </a:p>
        </p:txBody>
      </p:sp>
      <p:sp>
        <p:nvSpPr>
          <p:cNvPr id="262146" name="Rectangle 2"/>
          <p:cNvSpPr>
            <a:spLocks noGrp="1" noRot="1" noChangeAspect="1" noChangeArrowheads="1" noTextEdit="1"/>
          </p:cNvSpPr>
          <p:nvPr>
            <p:ph type="sldImg"/>
          </p:nvPr>
        </p:nvSpPr>
        <p:spPr>
          <a:xfrm>
            <a:off x="919163" y="744538"/>
            <a:ext cx="4962525" cy="3722687"/>
          </a:xfrm>
          <a:ln/>
        </p:spPr>
      </p:sp>
      <p:sp>
        <p:nvSpPr>
          <p:cNvPr id="262147"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p:spPr>
        <p:txBody>
          <a:bodyPr/>
          <a:lstStyle/>
          <a:p>
            <a:pPr defTabSz="954088"/>
            <a:fld id="{67E92C91-E6DD-421F-9099-48D36F330A84}" type="slidenum">
              <a:rPr lang="en-US" smtClean="0"/>
              <a:pPr defTabSz="954088"/>
              <a:t>18</a:t>
            </a:fld>
            <a:endParaRPr lang="en-US" smtClean="0"/>
          </a:p>
        </p:txBody>
      </p:sp>
      <p:sp>
        <p:nvSpPr>
          <p:cNvPr id="265218" name="Rectangle 2"/>
          <p:cNvSpPr>
            <a:spLocks noGrp="1" noRot="1" noChangeAspect="1" noChangeArrowheads="1" noTextEdit="1"/>
          </p:cNvSpPr>
          <p:nvPr>
            <p:ph type="sldImg"/>
          </p:nvPr>
        </p:nvSpPr>
        <p:spPr>
          <a:xfrm>
            <a:off x="919163" y="744538"/>
            <a:ext cx="4962525" cy="3722687"/>
          </a:xfrm>
          <a:ln/>
        </p:spPr>
      </p:sp>
      <p:sp>
        <p:nvSpPr>
          <p:cNvPr id="26521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pPr defTabSz="954088"/>
            <a:fld id="{56A829C7-2E4C-4906-87BB-35143733AEE9}" type="slidenum">
              <a:rPr lang="en-US" smtClean="0"/>
              <a:pPr defTabSz="954088"/>
              <a:t>19</a:t>
            </a:fld>
            <a:endParaRPr lang="en-US" smtClean="0"/>
          </a:p>
        </p:txBody>
      </p:sp>
      <p:sp>
        <p:nvSpPr>
          <p:cNvPr id="268290" name="Rectangle 2"/>
          <p:cNvSpPr>
            <a:spLocks noGrp="1" noRot="1" noChangeAspect="1" noChangeArrowheads="1" noTextEdit="1"/>
          </p:cNvSpPr>
          <p:nvPr>
            <p:ph type="sldImg"/>
          </p:nvPr>
        </p:nvSpPr>
        <p:spPr>
          <a:xfrm>
            <a:off x="919163" y="744538"/>
            <a:ext cx="4962525" cy="3722687"/>
          </a:xfrm>
          <a:ln/>
        </p:spPr>
      </p:sp>
      <p:sp>
        <p:nvSpPr>
          <p:cNvPr id="26829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p:spPr>
        <p:txBody>
          <a:bodyPr/>
          <a:lstStyle/>
          <a:p>
            <a:pPr defTabSz="954088"/>
            <a:fld id="{C9A7D06E-3BF3-4595-9A34-CD180D588503}" type="slidenum">
              <a:rPr lang="en-US" smtClean="0"/>
              <a:pPr defTabSz="954088"/>
              <a:t>20</a:t>
            </a:fld>
            <a:endParaRPr lang="en-US" smtClean="0"/>
          </a:p>
        </p:txBody>
      </p:sp>
      <p:sp>
        <p:nvSpPr>
          <p:cNvPr id="271362" name="Rectangle 2"/>
          <p:cNvSpPr>
            <a:spLocks noGrp="1" noRot="1" noChangeAspect="1" noChangeArrowheads="1" noTextEdit="1"/>
          </p:cNvSpPr>
          <p:nvPr>
            <p:ph type="sldImg"/>
          </p:nvPr>
        </p:nvSpPr>
        <p:spPr>
          <a:xfrm>
            <a:off x="919163" y="744538"/>
            <a:ext cx="4962525" cy="3722687"/>
          </a:xfrm>
          <a:ln/>
        </p:spPr>
      </p:sp>
      <p:sp>
        <p:nvSpPr>
          <p:cNvPr id="27136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p:spPr>
        <p:txBody>
          <a:bodyPr/>
          <a:lstStyle/>
          <a:p>
            <a:pPr defTabSz="954088"/>
            <a:fld id="{C9A7D06E-3BF3-4595-9A34-CD180D588503}" type="slidenum">
              <a:rPr lang="en-US" smtClean="0"/>
              <a:pPr defTabSz="954088"/>
              <a:t>21</a:t>
            </a:fld>
            <a:endParaRPr lang="en-US" smtClean="0"/>
          </a:p>
        </p:txBody>
      </p:sp>
      <p:sp>
        <p:nvSpPr>
          <p:cNvPr id="271362" name="Rectangle 2"/>
          <p:cNvSpPr>
            <a:spLocks noGrp="1" noRot="1" noChangeAspect="1" noChangeArrowheads="1" noTextEdit="1"/>
          </p:cNvSpPr>
          <p:nvPr>
            <p:ph type="sldImg"/>
          </p:nvPr>
        </p:nvSpPr>
        <p:spPr>
          <a:xfrm>
            <a:off x="919163" y="744538"/>
            <a:ext cx="4962525" cy="3722687"/>
          </a:xfrm>
          <a:ln/>
        </p:spPr>
      </p:sp>
      <p:sp>
        <p:nvSpPr>
          <p:cNvPr id="27136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p:spPr>
        <p:txBody>
          <a:bodyPr/>
          <a:lstStyle/>
          <a:p>
            <a:pPr defTabSz="954088"/>
            <a:fld id="{886A63D9-9803-4500-924F-67D8AAD32D46}" type="slidenum">
              <a:rPr lang="es-ES" smtClean="0"/>
              <a:pPr defTabSz="954088"/>
              <a:t>22</a:t>
            </a:fld>
            <a:endParaRPr lang="es-ES" smtClean="0"/>
          </a:p>
        </p:txBody>
      </p:sp>
      <p:sp>
        <p:nvSpPr>
          <p:cNvPr id="273410" name="Rectangle 2"/>
          <p:cNvSpPr>
            <a:spLocks noGrp="1" noRot="1" noChangeAspect="1" noChangeArrowheads="1" noTextEdit="1"/>
          </p:cNvSpPr>
          <p:nvPr>
            <p:ph type="sldImg"/>
          </p:nvPr>
        </p:nvSpPr>
        <p:spPr>
          <a:xfrm>
            <a:off x="915988" y="746125"/>
            <a:ext cx="4965700" cy="3724275"/>
          </a:xfrm>
          <a:ln/>
        </p:spPr>
      </p:sp>
      <p:sp>
        <p:nvSpPr>
          <p:cNvPr id="273411" name="Rectangle 3"/>
          <p:cNvSpPr>
            <a:spLocks noGrp="1" noChangeArrowheads="1"/>
          </p:cNvSpPr>
          <p:nvPr>
            <p:ph type="body" idx="1"/>
          </p:nvPr>
        </p:nvSpPr>
        <p:spPr>
          <a:xfrm>
            <a:off x="908050" y="4718805"/>
            <a:ext cx="4981575" cy="4463176"/>
          </a:xfrm>
          <a:noFill/>
          <a:ln/>
        </p:spPr>
        <p:txBody>
          <a:bodyPr lIns="94380" tIns="47190" rIns="94380" bIns="47190"/>
          <a:lstStyle/>
          <a:p>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5678A4DE-68D8-480D-9817-D982668017E1}" type="slidenum">
              <a:rPr lang="en-US" sz="1300">
                <a:latin typeface="Arial" charset="0"/>
              </a:rPr>
              <a:pPr algn="r" defTabSz="938213"/>
              <a:t>2</a:t>
            </a:fld>
            <a:endParaRPr lang="en-US" sz="1300">
              <a:latin typeface="Arial" charset="0"/>
            </a:endParaRPr>
          </a:p>
        </p:txBody>
      </p:sp>
      <p:sp>
        <p:nvSpPr>
          <p:cNvPr id="70658" name="Rectangle 2"/>
          <p:cNvSpPr>
            <a:spLocks noGrp="1" noRot="1" noChangeAspect="1" noChangeArrowheads="1" noTextEdit="1"/>
          </p:cNvSpPr>
          <p:nvPr>
            <p:ph type="sldImg"/>
          </p:nvPr>
        </p:nvSpPr>
        <p:spPr>
          <a:xfrm>
            <a:off x="917575" y="744538"/>
            <a:ext cx="4960938" cy="3721100"/>
          </a:xfrm>
          <a:ln/>
        </p:spPr>
      </p:sp>
      <p:sp>
        <p:nvSpPr>
          <p:cNvPr id="70659"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pPr defTabSz="954088"/>
            <a:fld id="{208D3F1A-7D6A-44C9-9FB2-4DE6CF949398}" type="slidenum">
              <a:rPr lang="en-US" smtClean="0"/>
              <a:pPr defTabSz="954088"/>
              <a:t>23</a:t>
            </a:fld>
            <a:endParaRPr lang="en-US" smtClean="0"/>
          </a:p>
        </p:txBody>
      </p:sp>
      <p:sp>
        <p:nvSpPr>
          <p:cNvPr id="276482" name="Rectangle 2"/>
          <p:cNvSpPr>
            <a:spLocks noGrp="1" noRot="1" noChangeAspect="1" noChangeArrowheads="1" noTextEdit="1"/>
          </p:cNvSpPr>
          <p:nvPr>
            <p:ph type="sldImg"/>
          </p:nvPr>
        </p:nvSpPr>
        <p:spPr>
          <a:xfrm>
            <a:off x="919163" y="744538"/>
            <a:ext cx="4962525" cy="3722687"/>
          </a:xfrm>
          <a:ln/>
        </p:spPr>
      </p:sp>
      <p:sp>
        <p:nvSpPr>
          <p:cNvPr id="27648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pPr defTabSz="954088"/>
            <a:fld id="{0673EE8D-F27E-4924-B25C-34262BF0659A}" type="slidenum">
              <a:rPr lang="en-US" smtClean="0"/>
              <a:pPr defTabSz="954088"/>
              <a:t>24</a:t>
            </a:fld>
            <a:endParaRPr lang="en-US" smtClean="0"/>
          </a:p>
        </p:txBody>
      </p:sp>
      <p:sp>
        <p:nvSpPr>
          <p:cNvPr id="279554" name="Rectangle 2"/>
          <p:cNvSpPr>
            <a:spLocks noGrp="1" noRot="1" noChangeAspect="1" noChangeArrowheads="1" noTextEdit="1"/>
          </p:cNvSpPr>
          <p:nvPr>
            <p:ph type="sldImg"/>
          </p:nvPr>
        </p:nvSpPr>
        <p:spPr>
          <a:xfrm>
            <a:off x="919163" y="744538"/>
            <a:ext cx="4962525" cy="3722687"/>
          </a:xfrm>
          <a:ln/>
        </p:spPr>
      </p:sp>
      <p:sp>
        <p:nvSpPr>
          <p:cNvPr id="279555"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p:spPr>
        <p:txBody>
          <a:bodyPr/>
          <a:lstStyle/>
          <a:p>
            <a:pPr defTabSz="954088"/>
            <a:fld id="{68BB5F37-C214-4709-A8C5-8D3096232304}" type="slidenum">
              <a:rPr lang="en-US" smtClean="0"/>
              <a:pPr defTabSz="954088"/>
              <a:t>25</a:t>
            </a:fld>
            <a:endParaRPr lang="en-US" smtClean="0"/>
          </a:p>
        </p:txBody>
      </p:sp>
      <p:sp>
        <p:nvSpPr>
          <p:cNvPr id="281602" name="Rectangle 2"/>
          <p:cNvSpPr>
            <a:spLocks noGrp="1" noRot="1" noChangeAspect="1" noChangeArrowheads="1" noTextEdit="1"/>
          </p:cNvSpPr>
          <p:nvPr>
            <p:ph type="sldImg"/>
          </p:nvPr>
        </p:nvSpPr>
        <p:spPr>
          <a:xfrm>
            <a:off x="919163" y="744538"/>
            <a:ext cx="4962525" cy="3722687"/>
          </a:xfrm>
          <a:ln/>
        </p:spPr>
      </p:sp>
      <p:sp>
        <p:nvSpPr>
          <p:cNvPr id="28160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p:spPr>
        <p:txBody>
          <a:bodyPr/>
          <a:lstStyle/>
          <a:p>
            <a:pPr defTabSz="954088"/>
            <a:fld id="{3F97E394-206A-40B7-82E5-F90023AC4150}" type="slidenum">
              <a:rPr lang="en-US" smtClean="0"/>
              <a:pPr defTabSz="954088"/>
              <a:t>26</a:t>
            </a:fld>
            <a:endParaRPr lang="en-US" smtClean="0"/>
          </a:p>
        </p:txBody>
      </p:sp>
      <p:sp>
        <p:nvSpPr>
          <p:cNvPr id="283650" name="Rectangle 2"/>
          <p:cNvSpPr>
            <a:spLocks noGrp="1" noRot="1" noChangeAspect="1" noChangeArrowheads="1" noTextEdit="1"/>
          </p:cNvSpPr>
          <p:nvPr>
            <p:ph type="sldImg"/>
          </p:nvPr>
        </p:nvSpPr>
        <p:spPr>
          <a:xfrm>
            <a:off x="919163" y="744538"/>
            <a:ext cx="4962525" cy="3722687"/>
          </a:xfrm>
          <a:ln/>
        </p:spPr>
      </p:sp>
      <p:sp>
        <p:nvSpPr>
          <p:cNvPr id="28365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p:spPr>
        <p:txBody>
          <a:bodyPr/>
          <a:lstStyle/>
          <a:p>
            <a:pPr defTabSz="954088"/>
            <a:fld id="{AE6C5E97-CF25-492F-8126-E9069E6F0F68}" type="slidenum">
              <a:rPr lang="es-ES" smtClean="0"/>
              <a:pPr defTabSz="954088"/>
              <a:t>27</a:t>
            </a:fld>
            <a:endParaRPr lang="es-ES" smtClean="0"/>
          </a:p>
        </p:txBody>
      </p:sp>
      <p:sp>
        <p:nvSpPr>
          <p:cNvPr id="289794" name="Rectangle 2"/>
          <p:cNvSpPr>
            <a:spLocks noGrp="1" noRot="1" noChangeAspect="1" noChangeArrowheads="1" noTextEdit="1"/>
          </p:cNvSpPr>
          <p:nvPr>
            <p:ph type="sldImg"/>
          </p:nvPr>
        </p:nvSpPr>
        <p:spPr>
          <a:xfrm>
            <a:off x="915988" y="746125"/>
            <a:ext cx="4965700" cy="3724275"/>
          </a:xfrm>
          <a:ln/>
        </p:spPr>
      </p:sp>
      <p:sp>
        <p:nvSpPr>
          <p:cNvPr id="289795" name="Rectangle 3"/>
          <p:cNvSpPr>
            <a:spLocks noGrp="1" noChangeArrowheads="1"/>
          </p:cNvSpPr>
          <p:nvPr>
            <p:ph type="body" idx="1"/>
          </p:nvPr>
        </p:nvSpPr>
        <p:spPr>
          <a:xfrm>
            <a:off x="908050" y="4718805"/>
            <a:ext cx="4981575" cy="4463176"/>
          </a:xfrm>
          <a:noFill/>
          <a:ln/>
        </p:spPr>
        <p:txBody>
          <a:bodyPr lIns="94380" tIns="47190" rIns="94380" bIns="47190"/>
          <a:lstStyle/>
          <a:p>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a:spLocks noGrp="1" noChangeArrowheads="1"/>
          </p:cNvSpPr>
          <p:nvPr>
            <p:ph type="sldNum" sz="quarter" idx="5"/>
          </p:nvPr>
        </p:nvSpPr>
        <p:spPr>
          <a:noFill/>
        </p:spPr>
        <p:txBody>
          <a:bodyPr/>
          <a:lstStyle/>
          <a:p>
            <a:pPr defTabSz="954088"/>
            <a:fld id="{46FB4782-5167-44ED-909D-06D484AD7DE4}" type="slidenum">
              <a:rPr lang="en-US" smtClean="0"/>
              <a:pPr defTabSz="954088"/>
              <a:t>28</a:t>
            </a:fld>
            <a:endParaRPr lang="en-US" smtClean="0"/>
          </a:p>
        </p:txBody>
      </p:sp>
      <p:sp>
        <p:nvSpPr>
          <p:cNvPr id="292866" name="Rectangle 2"/>
          <p:cNvSpPr>
            <a:spLocks noGrp="1" noRot="1" noChangeAspect="1" noChangeArrowheads="1" noTextEdit="1"/>
          </p:cNvSpPr>
          <p:nvPr>
            <p:ph type="sldImg"/>
          </p:nvPr>
        </p:nvSpPr>
        <p:spPr>
          <a:xfrm>
            <a:off x="919163" y="744538"/>
            <a:ext cx="4962525" cy="3722687"/>
          </a:xfrm>
          <a:ln/>
        </p:spPr>
      </p:sp>
      <p:sp>
        <p:nvSpPr>
          <p:cNvPr id="292867"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pPr defTabSz="954088"/>
            <a:fld id="{D73DA9F2-C9A5-4238-8D7D-FA01F4B87EE7}" type="slidenum">
              <a:rPr lang="en-US" smtClean="0"/>
              <a:pPr defTabSz="954088"/>
              <a:t>29</a:t>
            </a:fld>
            <a:endParaRPr lang="en-US" smtClean="0"/>
          </a:p>
        </p:txBody>
      </p:sp>
      <p:sp>
        <p:nvSpPr>
          <p:cNvPr id="295938" name="Rectangle 2"/>
          <p:cNvSpPr>
            <a:spLocks noGrp="1" noRot="1" noChangeAspect="1" noChangeArrowheads="1" noTextEdit="1"/>
          </p:cNvSpPr>
          <p:nvPr>
            <p:ph type="sldImg"/>
          </p:nvPr>
        </p:nvSpPr>
        <p:spPr>
          <a:xfrm>
            <a:off x="919163" y="744538"/>
            <a:ext cx="4962525" cy="3722687"/>
          </a:xfrm>
          <a:ln/>
        </p:spPr>
      </p:sp>
      <p:sp>
        <p:nvSpPr>
          <p:cNvPr id="29593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p:spPr>
        <p:txBody>
          <a:bodyPr/>
          <a:lstStyle/>
          <a:p>
            <a:pPr defTabSz="954088"/>
            <a:fld id="{45984E19-B567-41B7-BD6A-C64144326F06}" type="slidenum">
              <a:rPr lang="en-US" smtClean="0"/>
              <a:pPr defTabSz="954088"/>
              <a:t>30</a:t>
            </a:fld>
            <a:endParaRPr lang="en-US" smtClean="0"/>
          </a:p>
        </p:txBody>
      </p:sp>
      <p:sp>
        <p:nvSpPr>
          <p:cNvPr id="299010" name="Rectangle 2"/>
          <p:cNvSpPr>
            <a:spLocks noGrp="1" noRot="1" noChangeAspect="1" noChangeArrowheads="1" noTextEdit="1"/>
          </p:cNvSpPr>
          <p:nvPr>
            <p:ph type="sldImg"/>
          </p:nvPr>
        </p:nvSpPr>
        <p:spPr>
          <a:xfrm>
            <a:off x="919163" y="744538"/>
            <a:ext cx="4962525" cy="3722687"/>
          </a:xfrm>
          <a:ln/>
        </p:spPr>
      </p:sp>
      <p:sp>
        <p:nvSpPr>
          <p:cNvPr id="29901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p:spPr>
        <p:txBody>
          <a:bodyPr/>
          <a:lstStyle/>
          <a:p>
            <a:pPr defTabSz="954088"/>
            <a:fld id="{45984E19-B567-41B7-BD6A-C64144326F06}" type="slidenum">
              <a:rPr lang="en-US" smtClean="0"/>
              <a:pPr defTabSz="954088"/>
              <a:t>31</a:t>
            </a:fld>
            <a:endParaRPr lang="en-US" smtClean="0"/>
          </a:p>
        </p:txBody>
      </p:sp>
      <p:sp>
        <p:nvSpPr>
          <p:cNvPr id="299010" name="Rectangle 2"/>
          <p:cNvSpPr>
            <a:spLocks noGrp="1" noRot="1" noChangeAspect="1" noChangeArrowheads="1" noTextEdit="1"/>
          </p:cNvSpPr>
          <p:nvPr>
            <p:ph type="sldImg"/>
          </p:nvPr>
        </p:nvSpPr>
        <p:spPr>
          <a:xfrm>
            <a:off x="919163" y="744538"/>
            <a:ext cx="4962525" cy="3722687"/>
          </a:xfrm>
          <a:ln/>
        </p:spPr>
      </p:sp>
      <p:sp>
        <p:nvSpPr>
          <p:cNvPr id="29901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p:spPr>
        <p:txBody>
          <a:bodyPr/>
          <a:lstStyle/>
          <a:p>
            <a:pPr defTabSz="954088"/>
            <a:fld id="{B40B33B4-DDE0-4995-80E0-D1F39BED5196}" type="slidenum">
              <a:rPr lang="en-US" smtClean="0"/>
              <a:pPr defTabSz="954088"/>
              <a:t>32</a:t>
            </a:fld>
            <a:endParaRPr lang="en-US" smtClean="0"/>
          </a:p>
        </p:txBody>
      </p:sp>
      <p:sp>
        <p:nvSpPr>
          <p:cNvPr id="302082" name="Rectangle 2"/>
          <p:cNvSpPr>
            <a:spLocks noGrp="1" noRot="1" noChangeAspect="1" noChangeArrowheads="1" noTextEdit="1"/>
          </p:cNvSpPr>
          <p:nvPr>
            <p:ph type="sldImg"/>
          </p:nvPr>
        </p:nvSpPr>
        <p:spPr>
          <a:xfrm>
            <a:off x="919163" y="744538"/>
            <a:ext cx="4962525" cy="3722687"/>
          </a:xfrm>
          <a:ln/>
        </p:spPr>
      </p:sp>
      <p:sp>
        <p:nvSpPr>
          <p:cNvPr id="30208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CE6CE418-B6ED-40AC-B3F2-1919CC98CA19}" type="slidenum">
              <a:rPr lang="en-US" sz="1300">
                <a:latin typeface="Arial" charset="0"/>
              </a:rPr>
              <a:pPr algn="r" defTabSz="938213"/>
              <a:t>3</a:t>
            </a:fld>
            <a:endParaRPr lang="en-US" sz="1300">
              <a:latin typeface="Arial" charset="0"/>
            </a:endParaRPr>
          </a:p>
        </p:txBody>
      </p:sp>
      <p:sp>
        <p:nvSpPr>
          <p:cNvPr id="230402" name="Rectangle 2"/>
          <p:cNvSpPr>
            <a:spLocks noGrp="1" noRot="1" noChangeAspect="1" noChangeArrowheads="1" noTextEdit="1"/>
          </p:cNvSpPr>
          <p:nvPr>
            <p:ph type="sldImg"/>
          </p:nvPr>
        </p:nvSpPr>
        <p:spPr>
          <a:xfrm>
            <a:off x="917575" y="744538"/>
            <a:ext cx="4960938" cy="3721100"/>
          </a:xfrm>
          <a:ln/>
        </p:spPr>
      </p:sp>
      <p:sp>
        <p:nvSpPr>
          <p:cNvPr id="23040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a:noFill/>
        </p:spPr>
        <p:txBody>
          <a:bodyPr/>
          <a:lstStyle/>
          <a:p>
            <a:pPr defTabSz="954088"/>
            <a:fld id="{DFF6D075-1949-4067-ACD6-02465E67D39B}" type="slidenum">
              <a:rPr lang="en-US" smtClean="0"/>
              <a:pPr defTabSz="954088"/>
              <a:t>33</a:t>
            </a:fld>
            <a:endParaRPr lang="en-US" smtClean="0"/>
          </a:p>
        </p:txBody>
      </p:sp>
      <p:sp>
        <p:nvSpPr>
          <p:cNvPr id="305154" name="Rectangle 2"/>
          <p:cNvSpPr>
            <a:spLocks noGrp="1" noRot="1" noChangeAspect="1" noChangeArrowheads="1" noTextEdit="1"/>
          </p:cNvSpPr>
          <p:nvPr>
            <p:ph type="sldImg"/>
          </p:nvPr>
        </p:nvSpPr>
        <p:spPr>
          <a:xfrm>
            <a:off x="919163" y="744538"/>
            <a:ext cx="4962525" cy="3722687"/>
          </a:xfrm>
          <a:ln/>
        </p:spPr>
      </p:sp>
      <p:sp>
        <p:nvSpPr>
          <p:cNvPr id="305155"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p:spPr>
        <p:txBody>
          <a:bodyPr/>
          <a:lstStyle/>
          <a:p>
            <a:pPr defTabSz="954088"/>
            <a:fld id="{B88DE559-1D65-4653-B59D-834EDDD6F193}" type="slidenum">
              <a:rPr lang="en-US" smtClean="0"/>
              <a:pPr defTabSz="954088"/>
              <a:t>34</a:t>
            </a:fld>
            <a:endParaRPr lang="en-US" smtClean="0"/>
          </a:p>
        </p:txBody>
      </p:sp>
      <p:sp>
        <p:nvSpPr>
          <p:cNvPr id="308226" name="Rectangle 2"/>
          <p:cNvSpPr>
            <a:spLocks noGrp="1" noRot="1" noChangeAspect="1" noChangeArrowheads="1" noTextEdit="1"/>
          </p:cNvSpPr>
          <p:nvPr>
            <p:ph type="sldImg"/>
          </p:nvPr>
        </p:nvSpPr>
        <p:spPr>
          <a:xfrm>
            <a:off x="919163" y="744538"/>
            <a:ext cx="4962525" cy="3722687"/>
          </a:xfrm>
          <a:ln/>
        </p:spPr>
      </p:sp>
      <p:sp>
        <p:nvSpPr>
          <p:cNvPr id="308227"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p>
            <a:pPr defTabSz="954088"/>
            <a:fld id="{47C8F571-DA8F-4CE7-B282-16AFA22ACA34}" type="slidenum">
              <a:rPr lang="en-US" smtClean="0"/>
              <a:pPr defTabSz="954088"/>
              <a:t>35</a:t>
            </a:fld>
            <a:endParaRPr lang="en-US" smtClean="0"/>
          </a:p>
        </p:txBody>
      </p:sp>
      <p:sp>
        <p:nvSpPr>
          <p:cNvPr id="311298" name="Rectangle 2"/>
          <p:cNvSpPr>
            <a:spLocks noGrp="1" noRot="1" noChangeAspect="1" noChangeArrowheads="1" noTextEdit="1"/>
          </p:cNvSpPr>
          <p:nvPr>
            <p:ph type="sldImg"/>
          </p:nvPr>
        </p:nvSpPr>
        <p:spPr>
          <a:xfrm>
            <a:off x="919163" y="744538"/>
            <a:ext cx="4962525" cy="3722687"/>
          </a:xfrm>
          <a:ln/>
        </p:spPr>
      </p:sp>
      <p:sp>
        <p:nvSpPr>
          <p:cNvPr id="31129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p>
            <a:pPr defTabSz="954088"/>
            <a:fld id="{47C8F571-DA8F-4CE7-B282-16AFA22ACA34}" type="slidenum">
              <a:rPr lang="en-US" smtClean="0"/>
              <a:pPr defTabSz="954088"/>
              <a:t>36</a:t>
            </a:fld>
            <a:endParaRPr lang="en-US" smtClean="0"/>
          </a:p>
        </p:txBody>
      </p:sp>
      <p:sp>
        <p:nvSpPr>
          <p:cNvPr id="311298" name="Rectangle 2"/>
          <p:cNvSpPr>
            <a:spLocks noGrp="1" noRot="1" noChangeAspect="1" noChangeArrowheads="1" noTextEdit="1"/>
          </p:cNvSpPr>
          <p:nvPr>
            <p:ph type="sldImg"/>
          </p:nvPr>
        </p:nvSpPr>
        <p:spPr>
          <a:xfrm>
            <a:off x="919163" y="744538"/>
            <a:ext cx="4962525" cy="3722687"/>
          </a:xfrm>
          <a:ln/>
        </p:spPr>
      </p:sp>
      <p:sp>
        <p:nvSpPr>
          <p:cNvPr id="31129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p>
            <a:pPr defTabSz="954088"/>
            <a:fld id="{47C8F571-DA8F-4CE7-B282-16AFA22ACA34}" type="slidenum">
              <a:rPr lang="en-US" smtClean="0"/>
              <a:pPr defTabSz="954088"/>
              <a:t>37</a:t>
            </a:fld>
            <a:endParaRPr lang="en-US" smtClean="0"/>
          </a:p>
        </p:txBody>
      </p:sp>
      <p:sp>
        <p:nvSpPr>
          <p:cNvPr id="311298" name="Rectangle 2"/>
          <p:cNvSpPr>
            <a:spLocks noGrp="1" noRot="1" noChangeAspect="1" noChangeArrowheads="1" noTextEdit="1"/>
          </p:cNvSpPr>
          <p:nvPr>
            <p:ph type="sldImg"/>
          </p:nvPr>
        </p:nvSpPr>
        <p:spPr>
          <a:xfrm>
            <a:off x="919163" y="744538"/>
            <a:ext cx="4962525" cy="3722687"/>
          </a:xfrm>
          <a:ln/>
        </p:spPr>
      </p:sp>
      <p:sp>
        <p:nvSpPr>
          <p:cNvPr id="31129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p:spPr>
        <p:txBody>
          <a:bodyPr/>
          <a:lstStyle/>
          <a:p>
            <a:pPr defTabSz="954088"/>
            <a:fld id="{80A8D60A-F665-4D90-8AD5-BEE5F00BCDF8}" type="slidenum">
              <a:rPr lang="en-US" smtClean="0"/>
              <a:pPr defTabSz="954088"/>
              <a:t>38</a:t>
            </a:fld>
            <a:endParaRPr lang="en-US" smtClean="0"/>
          </a:p>
        </p:txBody>
      </p:sp>
      <p:sp>
        <p:nvSpPr>
          <p:cNvPr id="314370" name="Rectangle 2"/>
          <p:cNvSpPr>
            <a:spLocks noGrp="1" noRot="1" noChangeAspect="1" noChangeArrowheads="1" noTextEdit="1"/>
          </p:cNvSpPr>
          <p:nvPr>
            <p:ph type="sldImg"/>
          </p:nvPr>
        </p:nvSpPr>
        <p:spPr>
          <a:xfrm>
            <a:off x="919163" y="744538"/>
            <a:ext cx="4962525" cy="3722687"/>
          </a:xfrm>
          <a:ln/>
        </p:spPr>
      </p:sp>
      <p:sp>
        <p:nvSpPr>
          <p:cNvPr id="31437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p:spPr>
        <p:txBody>
          <a:bodyPr/>
          <a:lstStyle/>
          <a:p>
            <a:pPr defTabSz="954088"/>
            <a:fld id="{7240970D-77D5-42A2-A66A-D0C55BC99812}" type="slidenum">
              <a:rPr lang="en-US" smtClean="0"/>
              <a:pPr defTabSz="954088"/>
              <a:t>39</a:t>
            </a:fld>
            <a:endParaRPr lang="en-US" smtClean="0"/>
          </a:p>
        </p:txBody>
      </p:sp>
      <p:sp>
        <p:nvSpPr>
          <p:cNvPr id="316418" name="Rectangle 2"/>
          <p:cNvSpPr>
            <a:spLocks noGrp="1" noRot="1" noChangeAspect="1" noChangeArrowheads="1" noTextEdit="1"/>
          </p:cNvSpPr>
          <p:nvPr>
            <p:ph type="sldImg"/>
          </p:nvPr>
        </p:nvSpPr>
        <p:spPr>
          <a:xfrm>
            <a:off x="919163" y="744538"/>
            <a:ext cx="4962525" cy="3722687"/>
          </a:xfrm>
          <a:ln/>
        </p:spPr>
      </p:sp>
      <p:sp>
        <p:nvSpPr>
          <p:cNvPr id="31641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p:spPr>
        <p:txBody>
          <a:bodyPr/>
          <a:lstStyle/>
          <a:p>
            <a:pPr defTabSz="954088"/>
            <a:fld id="{F0293B0F-FB9F-4CA0-BEFD-78620EA08C3E}" type="slidenum">
              <a:rPr lang="en-US" smtClean="0"/>
              <a:pPr defTabSz="954088"/>
              <a:t>40</a:t>
            </a:fld>
            <a:endParaRPr lang="en-US" smtClean="0"/>
          </a:p>
        </p:txBody>
      </p:sp>
      <p:sp>
        <p:nvSpPr>
          <p:cNvPr id="318466" name="Rectangle 2"/>
          <p:cNvSpPr>
            <a:spLocks noGrp="1" noRot="1" noChangeAspect="1" noChangeArrowheads="1" noTextEdit="1"/>
          </p:cNvSpPr>
          <p:nvPr>
            <p:ph type="sldImg"/>
          </p:nvPr>
        </p:nvSpPr>
        <p:spPr>
          <a:xfrm>
            <a:off x="919163" y="744538"/>
            <a:ext cx="4962525" cy="3722687"/>
          </a:xfrm>
          <a:ln/>
        </p:spPr>
      </p:sp>
      <p:sp>
        <p:nvSpPr>
          <p:cNvPr id="318467"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7"/>
          <p:cNvSpPr>
            <a:spLocks noGrp="1" noChangeArrowheads="1"/>
          </p:cNvSpPr>
          <p:nvPr>
            <p:ph type="sldNum" sz="quarter" idx="5"/>
          </p:nvPr>
        </p:nvSpPr>
        <p:spPr>
          <a:noFill/>
        </p:spPr>
        <p:txBody>
          <a:bodyPr/>
          <a:lstStyle/>
          <a:p>
            <a:pPr defTabSz="954088"/>
            <a:fld id="{05EAD9B3-BE80-4DE1-BAB7-AC6DC2B18793}" type="slidenum">
              <a:rPr lang="en-US" smtClean="0"/>
              <a:pPr defTabSz="954088"/>
              <a:t>41</a:t>
            </a:fld>
            <a:endParaRPr lang="en-US" smtClean="0"/>
          </a:p>
        </p:txBody>
      </p:sp>
      <p:sp>
        <p:nvSpPr>
          <p:cNvPr id="321538" name="Rectangle 2"/>
          <p:cNvSpPr>
            <a:spLocks noGrp="1" noRot="1" noChangeAspect="1" noChangeArrowheads="1" noTextEdit="1"/>
          </p:cNvSpPr>
          <p:nvPr>
            <p:ph type="sldImg"/>
          </p:nvPr>
        </p:nvSpPr>
        <p:spPr>
          <a:xfrm>
            <a:off x="919163" y="744538"/>
            <a:ext cx="4962525" cy="3722687"/>
          </a:xfrm>
          <a:ln/>
        </p:spPr>
      </p:sp>
      <p:sp>
        <p:nvSpPr>
          <p:cNvPr id="32153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p:spPr>
        <p:txBody>
          <a:bodyPr/>
          <a:lstStyle/>
          <a:p>
            <a:pPr defTabSz="954088"/>
            <a:fld id="{D2F7D9B5-B83B-40F7-B3BF-72106646E4CA}" type="slidenum">
              <a:rPr lang="en-US" smtClean="0"/>
              <a:pPr defTabSz="954088"/>
              <a:t>42</a:t>
            </a:fld>
            <a:endParaRPr lang="en-US" smtClean="0"/>
          </a:p>
        </p:txBody>
      </p:sp>
      <p:sp>
        <p:nvSpPr>
          <p:cNvPr id="324610" name="Rectangle 2"/>
          <p:cNvSpPr>
            <a:spLocks noGrp="1" noRot="1" noChangeAspect="1" noChangeArrowheads="1" noTextEdit="1"/>
          </p:cNvSpPr>
          <p:nvPr>
            <p:ph type="sldImg"/>
          </p:nvPr>
        </p:nvSpPr>
        <p:spPr>
          <a:xfrm>
            <a:off x="919163" y="744538"/>
            <a:ext cx="4962525" cy="3722687"/>
          </a:xfrm>
          <a:ln/>
        </p:spPr>
      </p:sp>
      <p:sp>
        <p:nvSpPr>
          <p:cNvPr id="32461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F56B1AB0-262F-4303-B19E-FE44A89A193F}" type="slidenum">
              <a:rPr lang="en-US" sz="1300">
                <a:latin typeface="Arial" charset="0"/>
              </a:rPr>
              <a:pPr algn="r" defTabSz="938213"/>
              <a:t>4</a:t>
            </a:fld>
            <a:endParaRPr lang="en-US" sz="1300">
              <a:latin typeface="Arial" charset="0"/>
            </a:endParaRPr>
          </a:p>
        </p:txBody>
      </p:sp>
      <p:sp>
        <p:nvSpPr>
          <p:cNvPr id="439298" name="Rectangle 2"/>
          <p:cNvSpPr>
            <a:spLocks noGrp="1" noRot="1" noChangeAspect="1" noChangeArrowheads="1" noTextEdit="1"/>
          </p:cNvSpPr>
          <p:nvPr>
            <p:ph type="sldImg"/>
          </p:nvPr>
        </p:nvSpPr>
        <p:spPr>
          <a:xfrm>
            <a:off x="917575" y="744538"/>
            <a:ext cx="4960938" cy="3721100"/>
          </a:xfrm>
          <a:ln/>
        </p:spPr>
      </p:sp>
      <p:sp>
        <p:nvSpPr>
          <p:cNvPr id="439299"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p:spPr>
        <p:txBody>
          <a:bodyPr/>
          <a:lstStyle/>
          <a:p>
            <a:pPr defTabSz="954088"/>
            <a:fld id="{C862D3C0-E10B-433C-A4EF-01B9FDD40E04}" type="slidenum">
              <a:rPr lang="es-ES" smtClean="0"/>
              <a:pPr defTabSz="954088"/>
              <a:t>43</a:t>
            </a:fld>
            <a:endParaRPr lang="es-ES" smtClean="0"/>
          </a:p>
        </p:txBody>
      </p:sp>
      <p:sp>
        <p:nvSpPr>
          <p:cNvPr id="326658" name="Rectangle 2"/>
          <p:cNvSpPr>
            <a:spLocks noGrp="1" noRot="1" noChangeAspect="1" noChangeArrowheads="1" noTextEdit="1"/>
          </p:cNvSpPr>
          <p:nvPr>
            <p:ph type="sldImg"/>
          </p:nvPr>
        </p:nvSpPr>
        <p:spPr>
          <a:xfrm>
            <a:off x="915988" y="746125"/>
            <a:ext cx="4965700" cy="3724275"/>
          </a:xfrm>
          <a:ln/>
        </p:spPr>
      </p:sp>
      <p:sp>
        <p:nvSpPr>
          <p:cNvPr id="326659" name="Rectangle 3"/>
          <p:cNvSpPr>
            <a:spLocks noGrp="1" noChangeArrowheads="1"/>
          </p:cNvSpPr>
          <p:nvPr>
            <p:ph type="body" idx="1"/>
          </p:nvPr>
        </p:nvSpPr>
        <p:spPr>
          <a:xfrm>
            <a:off x="908050" y="4718805"/>
            <a:ext cx="4981575" cy="4463176"/>
          </a:xfrm>
          <a:noFill/>
          <a:ln/>
        </p:spPr>
        <p:txBody>
          <a:bodyPr lIns="94380" tIns="47190" rIns="94380" bIns="47190"/>
          <a:lstStyle/>
          <a:p>
            <a:endParaRPr lang="es-ES_tradn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p:spPr>
        <p:txBody>
          <a:bodyPr/>
          <a:lstStyle/>
          <a:p>
            <a:pPr defTabSz="954088"/>
            <a:fld id="{B99E58CD-EBE1-4CB1-92D9-8B4E5671FF33}" type="slidenum">
              <a:rPr lang="en-US" smtClean="0"/>
              <a:pPr defTabSz="954088"/>
              <a:t>44</a:t>
            </a:fld>
            <a:endParaRPr lang="en-US" smtClean="0"/>
          </a:p>
        </p:txBody>
      </p:sp>
      <p:sp>
        <p:nvSpPr>
          <p:cNvPr id="329730" name="Rectangle 2"/>
          <p:cNvSpPr>
            <a:spLocks noGrp="1" noRot="1" noChangeAspect="1" noChangeArrowheads="1" noTextEdit="1"/>
          </p:cNvSpPr>
          <p:nvPr>
            <p:ph type="sldImg"/>
          </p:nvPr>
        </p:nvSpPr>
        <p:spPr>
          <a:xfrm>
            <a:off x="919163" y="744538"/>
            <a:ext cx="4962525" cy="3722687"/>
          </a:xfrm>
          <a:ln/>
        </p:spPr>
      </p:sp>
      <p:sp>
        <p:nvSpPr>
          <p:cNvPr id="32973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p:spPr>
        <p:txBody>
          <a:bodyPr/>
          <a:lstStyle/>
          <a:p>
            <a:pPr defTabSz="954088"/>
            <a:fld id="{B99E58CD-EBE1-4CB1-92D9-8B4E5671FF33}" type="slidenum">
              <a:rPr lang="en-US" smtClean="0"/>
              <a:pPr defTabSz="954088"/>
              <a:t>45</a:t>
            </a:fld>
            <a:endParaRPr lang="en-US" smtClean="0"/>
          </a:p>
        </p:txBody>
      </p:sp>
      <p:sp>
        <p:nvSpPr>
          <p:cNvPr id="329730" name="Rectangle 2"/>
          <p:cNvSpPr>
            <a:spLocks noGrp="1" noRot="1" noChangeAspect="1" noChangeArrowheads="1" noTextEdit="1"/>
          </p:cNvSpPr>
          <p:nvPr>
            <p:ph type="sldImg"/>
          </p:nvPr>
        </p:nvSpPr>
        <p:spPr>
          <a:xfrm>
            <a:off x="919163" y="744538"/>
            <a:ext cx="4962525" cy="3722687"/>
          </a:xfrm>
          <a:ln/>
        </p:spPr>
      </p:sp>
      <p:sp>
        <p:nvSpPr>
          <p:cNvPr id="32973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p:spPr>
        <p:txBody>
          <a:bodyPr/>
          <a:lstStyle/>
          <a:p>
            <a:pPr defTabSz="954088"/>
            <a:fld id="{C573096D-FEC7-4B4A-8854-311628F846CE}" type="slidenum">
              <a:rPr lang="en-US" smtClean="0"/>
              <a:pPr defTabSz="954088"/>
              <a:t>46</a:t>
            </a:fld>
            <a:endParaRPr lang="en-US" smtClean="0"/>
          </a:p>
        </p:txBody>
      </p:sp>
      <p:sp>
        <p:nvSpPr>
          <p:cNvPr id="331778" name="Rectangle 2"/>
          <p:cNvSpPr>
            <a:spLocks noGrp="1" noRot="1" noChangeAspect="1" noChangeArrowheads="1" noTextEdit="1"/>
          </p:cNvSpPr>
          <p:nvPr>
            <p:ph type="sldImg"/>
          </p:nvPr>
        </p:nvSpPr>
        <p:spPr>
          <a:xfrm>
            <a:off x="919163" y="744538"/>
            <a:ext cx="4962525" cy="3722687"/>
          </a:xfrm>
          <a:ln/>
        </p:spPr>
      </p:sp>
      <p:sp>
        <p:nvSpPr>
          <p:cNvPr id="33177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p:spPr>
        <p:txBody>
          <a:bodyPr/>
          <a:lstStyle/>
          <a:p>
            <a:pPr defTabSz="954088"/>
            <a:fld id="{C573096D-FEC7-4B4A-8854-311628F846CE}" type="slidenum">
              <a:rPr lang="en-US" smtClean="0"/>
              <a:pPr defTabSz="954088"/>
              <a:t>47</a:t>
            </a:fld>
            <a:endParaRPr lang="en-US" smtClean="0"/>
          </a:p>
        </p:txBody>
      </p:sp>
      <p:sp>
        <p:nvSpPr>
          <p:cNvPr id="331778" name="Rectangle 2"/>
          <p:cNvSpPr>
            <a:spLocks noGrp="1" noRot="1" noChangeAspect="1" noChangeArrowheads="1" noTextEdit="1"/>
          </p:cNvSpPr>
          <p:nvPr>
            <p:ph type="sldImg"/>
          </p:nvPr>
        </p:nvSpPr>
        <p:spPr>
          <a:xfrm>
            <a:off x="919163" y="744538"/>
            <a:ext cx="4962525" cy="3722687"/>
          </a:xfrm>
          <a:ln/>
        </p:spPr>
      </p:sp>
      <p:sp>
        <p:nvSpPr>
          <p:cNvPr id="33177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p:spPr>
        <p:txBody>
          <a:bodyPr/>
          <a:lstStyle/>
          <a:p>
            <a:pPr defTabSz="954088"/>
            <a:fld id="{ADB0F763-4077-4800-9810-CD5EA8253518}" type="slidenum">
              <a:rPr lang="es-ES" smtClean="0"/>
              <a:pPr defTabSz="954088"/>
              <a:t>48</a:t>
            </a:fld>
            <a:endParaRPr lang="es-ES" smtClean="0"/>
          </a:p>
        </p:txBody>
      </p:sp>
      <p:sp>
        <p:nvSpPr>
          <p:cNvPr id="333826" name="Rectangle 2"/>
          <p:cNvSpPr>
            <a:spLocks noGrp="1" noRot="1" noChangeAspect="1" noChangeArrowheads="1" noTextEdit="1"/>
          </p:cNvSpPr>
          <p:nvPr>
            <p:ph type="sldImg"/>
          </p:nvPr>
        </p:nvSpPr>
        <p:spPr>
          <a:xfrm>
            <a:off x="915988" y="746125"/>
            <a:ext cx="4965700" cy="3724275"/>
          </a:xfrm>
          <a:ln/>
        </p:spPr>
      </p:sp>
      <p:sp>
        <p:nvSpPr>
          <p:cNvPr id="333827" name="Rectangle 3"/>
          <p:cNvSpPr>
            <a:spLocks noGrp="1" noChangeArrowheads="1"/>
          </p:cNvSpPr>
          <p:nvPr>
            <p:ph type="body" idx="1"/>
          </p:nvPr>
        </p:nvSpPr>
        <p:spPr>
          <a:xfrm>
            <a:off x="908050" y="4718805"/>
            <a:ext cx="4981575" cy="4463176"/>
          </a:xfrm>
          <a:noFill/>
          <a:ln/>
        </p:spPr>
        <p:txBody>
          <a:bodyPr lIns="94380" tIns="47190" rIns="94380" bIns="47190"/>
          <a:lstStyle/>
          <a:p>
            <a:endParaRPr lang="es-ES_tradn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p:spPr>
        <p:txBody>
          <a:bodyPr/>
          <a:lstStyle/>
          <a:p>
            <a:pPr defTabSz="954088"/>
            <a:fld id="{E157F084-6C20-495D-8442-82CF69688636}" type="slidenum">
              <a:rPr lang="en-US" smtClean="0"/>
              <a:pPr defTabSz="954088"/>
              <a:t>49</a:t>
            </a:fld>
            <a:endParaRPr lang="en-US" smtClean="0"/>
          </a:p>
        </p:txBody>
      </p:sp>
      <p:sp>
        <p:nvSpPr>
          <p:cNvPr id="336898" name="Rectangle 2"/>
          <p:cNvSpPr>
            <a:spLocks noGrp="1" noRot="1" noChangeAspect="1" noChangeArrowheads="1" noTextEdit="1"/>
          </p:cNvSpPr>
          <p:nvPr>
            <p:ph type="sldImg"/>
          </p:nvPr>
        </p:nvSpPr>
        <p:spPr>
          <a:xfrm>
            <a:off x="919163" y="744538"/>
            <a:ext cx="4962525" cy="3722687"/>
          </a:xfrm>
          <a:ln/>
        </p:spPr>
      </p:sp>
      <p:sp>
        <p:nvSpPr>
          <p:cNvPr id="33689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a:noFill/>
        </p:spPr>
        <p:txBody>
          <a:bodyPr/>
          <a:lstStyle/>
          <a:p>
            <a:pPr defTabSz="954088"/>
            <a:fld id="{3DF35D75-93B5-4CAF-BEA8-71E4D1CF61F4}" type="slidenum">
              <a:rPr lang="en-US" smtClean="0"/>
              <a:pPr defTabSz="954088"/>
              <a:t>50</a:t>
            </a:fld>
            <a:endParaRPr lang="en-US" smtClean="0"/>
          </a:p>
        </p:txBody>
      </p:sp>
      <p:sp>
        <p:nvSpPr>
          <p:cNvPr id="339970" name="Rectangle 2"/>
          <p:cNvSpPr>
            <a:spLocks noGrp="1" noRot="1" noChangeAspect="1" noChangeArrowheads="1" noTextEdit="1"/>
          </p:cNvSpPr>
          <p:nvPr>
            <p:ph type="sldImg"/>
          </p:nvPr>
        </p:nvSpPr>
        <p:spPr>
          <a:xfrm>
            <a:off x="919163" y="744538"/>
            <a:ext cx="4962525" cy="3722687"/>
          </a:xfrm>
          <a:ln/>
        </p:spPr>
      </p:sp>
      <p:sp>
        <p:nvSpPr>
          <p:cNvPr id="33997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a:noFill/>
        </p:spPr>
        <p:txBody>
          <a:bodyPr/>
          <a:lstStyle/>
          <a:p>
            <a:pPr defTabSz="954088"/>
            <a:fld id="{3DF35D75-93B5-4CAF-BEA8-71E4D1CF61F4}" type="slidenum">
              <a:rPr lang="en-US" smtClean="0"/>
              <a:pPr defTabSz="954088"/>
              <a:t>51</a:t>
            </a:fld>
            <a:endParaRPr lang="en-US" smtClean="0"/>
          </a:p>
        </p:txBody>
      </p:sp>
      <p:sp>
        <p:nvSpPr>
          <p:cNvPr id="339970" name="Rectangle 2"/>
          <p:cNvSpPr>
            <a:spLocks noGrp="1" noRot="1" noChangeAspect="1" noChangeArrowheads="1" noTextEdit="1"/>
          </p:cNvSpPr>
          <p:nvPr>
            <p:ph type="sldImg"/>
          </p:nvPr>
        </p:nvSpPr>
        <p:spPr>
          <a:xfrm>
            <a:off x="919163" y="744538"/>
            <a:ext cx="4962525" cy="3722687"/>
          </a:xfrm>
          <a:ln/>
        </p:spPr>
      </p:sp>
      <p:sp>
        <p:nvSpPr>
          <p:cNvPr id="33997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noFill/>
        </p:spPr>
        <p:txBody>
          <a:bodyPr/>
          <a:lstStyle/>
          <a:p>
            <a:pPr defTabSz="954088"/>
            <a:fld id="{0B4B2CE2-E5AE-4652-A9E7-F1A8418B1AB6}" type="slidenum">
              <a:rPr lang="en-US" smtClean="0"/>
              <a:pPr defTabSz="954088"/>
              <a:t>52</a:t>
            </a:fld>
            <a:endParaRPr lang="en-US" smtClean="0"/>
          </a:p>
        </p:txBody>
      </p:sp>
      <p:sp>
        <p:nvSpPr>
          <p:cNvPr id="342018" name="Rectangle 2"/>
          <p:cNvSpPr>
            <a:spLocks noGrp="1" noRot="1" noChangeAspect="1" noChangeArrowheads="1" noTextEdit="1"/>
          </p:cNvSpPr>
          <p:nvPr>
            <p:ph type="sldImg"/>
          </p:nvPr>
        </p:nvSpPr>
        <p:spPr>
          <a:xfrm>
            <a:off x="919163" y="744538"/>
            <a:ext cx="4962525" cy="3722687"/>
          </a:xfrm>
          <a:ln/>
        </p:spPr>
      </p:sp>
      <p:sp>
        <p:nvSpPr>
          <p:cNvPr id="34201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DEB7068C-1176-4751-80B2-87DECCBFA285}" type="slidenum">
              <a:rPr lang="en-US" sz="1300">
                <a:latin typeface="Arial" charset="0"/>
              </a:rPr>
              <a:pPr algn="r" defTabSz="938213"/>
              <a:t>5</a:t>
            </a:fld>
            <a:endParaRPr lang="en-US" sz="1300">
              <a:latin typeface="Arial" charset="0"/>
            </a:endParaRPr>
          </a:p>
        </p:txBody>
      </p:sp>
      <p:sp>
        <p:nvSpPr>
          <p:cNvPr id="235522" name="Rectangle 2"/>
          <p:cNvSpPr>
            <a:spLocks noGrp="1" noRot="1" noChangeAspect="1" noChangeArrowheads="1" noTextEdit="1"/>
          </p:cNvSpPr>
          <p:nvPr>
            <p:ph type="sldImg"/>
          </p:nvPr>
        </p:nvSpPr>
        <p:spPr>
          <a:xfrm>
            <a:off x="919163" y="744538"/>
            <a:ext cx="4962525" cy="3722687"/>
          </a:xfrm>
          <a:ln/>
        </p:spPr>
      </p:sp>
      <p:sp>
        <p:nvSpPr>
          <p:cNvPr id="235523" name="Rectangle 3"/>
          <p:cNvSpPr>
            <a:spLocks noGrp="1" noChangeArrowheads="1"/>
          </p:cNvSpPr>
          <p:nvPr>
            <p:ph type="body" idx="1"/>
          </p:nvPr>
        </p:nvSpPr>
        <p:spPr>
          <a:xfrm>
            <a:off x="908050" y="4717218"/>
            <a:ext cx="4981575" cy="4466351"/>
          </a:xfrm>
          <a:noFill/>
          <a:ln/>
        </p:spPr>
        <p:txBody>
          <a:bodyPr/>
          <a:lstStyle/>
          <a:p>
            <a:pPr eaLnBrk="1" hangingPunct="1"/>
            <a:endParaRPr 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defTabSz="954088"/>
            <a:fld id="{B494E10B-C0CA-486F-9E53-F02F125B91C9}" type="slidenum">
              <a:rPr lang="en-US" smtClean="0">
                <a:solidFill>
                  <a:srgbClr val="000000"/>
                </a:solidFill>
              </a:rPr>
              <a:pPr defTabSz="954088"/>
              <a:t>53</a:t>
            </a:fld>
            <a:endParaRPr lang="en-US" smtClean="0">
              <a:solidFill>
                <a:srgbClr val="000000"/>
              </a:solidFill>
            </a:endParaRPr>
          </a:p>
        </p:txBody>
      </p:sp>
      <p:sp>
        <p:nvSpPr>
          <p:cNvPr id="345090" name="Rectangle 2"/>
          <p:cNvSpPr>
            <a:spLocks noGrp="1" noRot="1" noChangeAspect="1" noChangeArrowheads="1" noTextEdit="1"/>
          </p:cNvSpPr>
          <p:nvPr>
            <p:ph type="sldImg"/>
          </p:nvPr>
        </p:nvSpPr>
        <p:spPr>
          <a:xfrm>
            <a:off x="919163" y="744538"/>
            <a:ext cx="4962525" cy="3722687"/>
          </a:xfrm>
          <a:ln/>
        </p:spPr>
      </p:sp>
      <p:sp>
        <p:nvSpPr>
          <p:cNvPr id="34509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a:noFill/>
        </p:spPr>
        <p:txBody>
          <a:bodyPr/>
          <a:lstStyle/>
          <a:p>
            <a:pPr defTabSz="954088"/>
            <a:fld id="{14BD0849-CF04-4850-9F7B-E1568E9C8E1F}" type="slidenum">
              <a:rPr lang="en-US" smtClean="0">
                <a:solidFill>
                  <a:srgbClr val="000000"/>
                </a:solidFill>
              </a:rPr>
              <a:pPr defTabSz="954088"/>
              <a:t>54</a:t>
            </a:fld>
            <a:endParaRPr lang="en-US" smtClean="0">
              <a:solidFill>
                <a:srgbClr val="000000"/>
              </a:solidFill>
            </a:endParaRPr>
          </a:p>
        </p:txBody>
      </p:sp>
      <p:sp>
        <p:nvSpPr>
          <p:cNvPr id="348162" name="Rectangle 2"/>
          <p:cNvSpPr>
            <a:spLocks noGrp="1" noRot="1" noChangeAspect="1" noChangeArrowheads="1" noTextEdit="1"/>
          </p:cNvSpPr>
          <p:nvPr>
            <p:ph type="sldImg"/>
          </p:nvPr>
        </p:nvSpPr>
        <p:spPr>
          <a:xfrm>
            <a:off x="919163" y="744538"/>
            <a:ext cx="4962525" cy="3722687"/>
          </a:xfrm>
          <a:ln/>
        </p:spPr>
      </p:sp>
      <p:sp>
        <p:nvSpPr>
          <p:cNvPr id="34816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p:spPr>
        <p:txBody>
          <a:bodyPr/>
          <a:lstStyle/>
          <a:p>
            <a:pPr defTabSz="954088"/>
            <a:fld id="{57905886-8C76-4B4C-895B-6145BE7AE413}" type="slidenum">
              <a:rPr lang="en-US" smtClean="0">
                <a:solidFill>
                  <a:srgbClr val="000000"/>
                </a:solidFill>
              </a:rPr>
              <a:pPr defTabSz="954088"/>
              <a:t>55</a:t>
            </a:fld>
            <a:endParaRPr lang="en-US" smtClean="0">
              <a:solidFill>
                <a:srgbClr val="000000"/>
              </a:solidFill>
            </a:endParaRPr>
          </a:p>
        </p:txBody>
      </p:sp>
      <p:sp>
        <p:nvSpPr>
          <p:cNvPr id="351234" name="Rectangle 2"/>
          <p:cNvSpPr>
            <a:spLocks noGrp="1" noRot="1" noChangeAspect="1" noChangeArrowheads="1" noTextEdit="1"/>
          </p:cNvSpPr>
          <p:nvPr>
            <p:ph type="sldImg"/>
          </p:nvPr>
        </p:nvSpPr>
        <p:spPr>
          <a:xfrm>
            <a:off x="919163" y="744538"/>
            <a:ext cx="4962525" cy="3722687"/>
          </a:xfrm>
          <a:ln/>
        </p:spPr>
      </p:sp>
      <p:sp>
        <p:nvSpPr>
          <p:cNvPr id="351235"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noFill/>
        </p:spPr>
        <p:txBody>
          <a:bodyPr/>
          <a:lstStyle/>
          <a:p>
            <a:pPr defTabSz="954088"/>
            <a:fld id="{1207C7F1-A0BD-42F6-A5B1-F036C8966887}" type="slidenum">
              <a:rPr lang="en-US" smtClean="0"/>
              <a:pPr defTabSz="954088"/>
              <a:t>56</a:t>
            </a:fld>
            <a:endParaRPr lang="en-US" smtClean="0"/>
          </a:p>
        </p:txBody>
      </p:sp>
      <p:sp>
        <p:nvSpPr>
          <p:cNvPr id="354306" name="Rectangle 2"/>
          <p:cNvSpPr>
            <a:spLocks noGrp="1" noRot="1" noChangeAspect="1" noChangeArrowheads="1" noTextEdit="1"/>
          </p:cNvSpPr>
          <p:nvPr>
            <p:ph type="sldImg"/>
          </p:nvPr>
        </p:nvSpPr>
        <p:spPr>
          <a:xfrm>
            <a:off x="919163" y="744538"/>
            <a:ext cx="4962525" cy="3722687"/>
          </a:xfrm>
          <a:ln/>
        </p:spPr>
      </p:sp>
      <p:sp>
        <p:nvSpPr>
          <p:cNvPr id="354307"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7"/>
          <p:cNvSpPr>
            <a:spLocks noGrp="1" noChangeArrowheads="1"/>
          </p:cNvSpPr>
          <p:nvPr>
            <p:ph type="sldNum" sz="quarter" idx="5"/>
          </p:nvPr>
        </p:nvSpPr>
        <p:spPr>
          <a:noFill/>
        </p:spPr>
        <p:txBody>
          <a:bodyPr/>
          <a:lstStyle/>
          <a:p>
            <a:pPr defTabSz="954088"/>
            <a:fld id="{1CD064E0-F5A7-4B1F-A2C4-B05B1A7055E1}" type="slidenum">
              <a:rPr lang="en-US" smtClean="0"/>
              <a:pPr defTabSz="954088"/>
              <a:t>57</a:t>
            </a:fld>
            <a:endParaRPr lang="en-US" smtClean="0"/>
          </a:p>
        </p:txBody>
      </p:sp>
      <p:sp>
        <p:nvSpPr>
          <p:cNvPr id="357378" name="Rectangle 2"/>
          <p:cNvSpPr>
            <a:spLocks noGrp="1" noRot="1" noChangeAspect="1" noChangeArrowheads="1" noTextEdit="1"/>
          </p:cNvSpPr>
          <p:nvPr>
            <p:ph type="sldImg"/>
          </p:nvPr>
        </p:nvSpPr>
        <p:spPr>
          <a:xfrm>
            <a:off x="919163" y="744538"/>
            <a:ext cx="4962525" cy="3722687"/>
          </a:xfrm>
          <a:ln/>
        </p:spPr>
      </p:sp>
      <p:sp>
        <p:nvSpPr>
          <p:cNvPr id="35737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a:spLocks noGrp="1" noChangeArrowheads="1"/>
          </p:cNvSpPr>
          <p:nvPr>
            <p:ph type="sldNum" sz="quarter" idx="5"/>
          </p:nvPr>
        </p:nvSpPr>
        <p:spPr>
          <a:noFill/>
        </p:spPr>
        <p:txBody>
          <a:bodyPr/>
          <a:lstStyle/>
          <a:p>
            <a:pPr defTabSz="954088"/>
            <a:fld id="{85FEAE43-D774-4414-9AAA-E190C9AA3EAA}" type="slidenum">
              <a:rPr lang="en-US" smtClean="0"/>
              <a:pPr defTabSz="954088"/>
              <a:t>58</a:t>
            </a:fld>
            <a:endParaRPr lang="en-US" smtClean="0"/>
          </a:p>
        </p:txBody>
      </p:sp>
      <p:sp>
        <p:nvSpPr>
          <p:cNvPr id="401410" name="Rectangle 2"/>
          <p:cNvSpPr>
            <a:spLocks noGrp="1" noRot="1" noChangeAspect="1" noChangeArrowheads="1" noTextEdit="1"/>
          </p:cNvSpPr>
          <p:nvPr>
            <p:ph type="sldImg"/>
          </p:nvPr>
        </p:nvSpPr>
        <p:spPr>
          <a:xfrm>
            <a:off x="919163" y="744538"/>
            <a:ext cx="4962525" cy="3722687"/>
          </a:xfrm>
          <a:ln/>
        </p:spPr>
      </p:sp>
      <p:sp>
        <p:nvSpPr>
          <p:cNvPr id="40141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7"/>
          <p:cNvSpPr>
            <a:spLocks noGrp="1" noChangeArrowheads="1"/>
          </p:cNvSpPr>
          <p:nvPr>
            <p:ph type="sldNum" sz="quarter" idx="5"/>
          </p:nvPr>
        </p:nvSpPr>
        <p:spPr>
          <a:noFill/>
        </p:spPr>
        <p:txBody>
          <a:bodyPr/>
          <a:lstStyle/>
          <a:p>
            <a:pPr defTabSz="954088"/>
            <a:fld id="{30CDA1CF-8FC1-4EC7-94DC-5B8946807FDB}" type="slidenum">
              <a:rPr lang="en-US" smtClean="0"/>
              <a:pPr defTabSz="954088"/>
              <a:t>59</a:t>
            </a:fld>
            <a:endParaRPr lang="en-US" smtClean="0"/>
          </a:p>
        </p:txBody>
      </p:sp>
      <p:sp>
        <p:nvSpPr>
          <p:cNvPr id="406530" name="Rectangle 2"/>
          <p:cNvSpPr>
            <a:spLocks noGrp="1" noRot="1" noChangeAspect="1" noChangeArrowheads="1" noTextEdit="1"/>
          </p:cNvSpPr>
          <p:nvPr>
            <p:ph type="sldImg"/>
          </p:nvPr>
        </p:nvSpPr>
        <p:spPr>
          <a:xfrm>
            <a:off x="919163" y="744538"/>
            <a:ext cx="4962525" cy="3722687"/>
          </a:xfrm>
          <a:ln/>
        </p:spPr>
      </p:sp>
      <p:sp>
        <p:nvSpPr>
          <p:cNvPr id="40653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a:spLocks noGrp="1" noChangeArrowheads="1"/>
          </p:cNvSpPr>
          <p:nvPr>
            <p:ph type="sldNum" sz="quarter" idx="5"/>
          </p:nvPr>
        </p:nvSpPr>
        <p:spPr>
          <a:noFill/>
        </p:spPr>
        <p:txBody>
          <a:bodyPr/>
          <a:lstStyle/>
          <a:p>
            <a:pPr defTabSz="954088"/>
            <a:fld id="{50A1F7D5-FA2C-4784-A274-10855C0D03E5}" type="slidenum">
              <a:rPr lang="en-US" smtClean="0"/>
              <a:pPr defTabSz="954088"/>
              <a:t>60</a:t>
            </a:fld>
            <a:endParaRPr lang="en-US" smtClean="0"/>
          </a:p>
        </p:txBody>
      </p:sp>
      <p:sp>
        <p:nvSpPr>
          <p:cNvPr id="399362" name="Rectangle 2"/>
          <p:cNvSpPr>
            <a:spLocks noGrp="1" noRot="1" noChangeAspect="1" noChangeArrowheads="1" noTextEdit="1"/>
          </p:cNvSpPr>
          <p:nvPr>
            <p:ph type="sldImg"/>
          </p:nvPr>
        </p:nvSpPr>
        <p:spPr>
          <a:xfrm>
            <a:off x="919163" y="744538"/>
            <a:ext cx="4962525" cy="3722687"/>
          </a:xfrm>
          <a:ln/>
        </p:spPr>
      </p:sp>
      <p:sp>
        <p:nvSpPr>
          <p:cNvPr id="39936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7"/>
          <p:cNvSpPr>
            <a:spLocks noGrp="1" noChangeArrowheads="1"/>
          </p:cNvSpPr>
          <p:nvPr>
            <p:ph type="sldNum" sz="quarter" idx="5"/>
          </p:nvPr>
        </p:nvSpPr>
        <p:spPr>
          <a:noFill/>
        </p:spPr>
        <p:txBody>
          <a:bodyPr/>
          <a:lstStyle/>
          <a:p>
            <a:pPr defTabSz="954088"/>
            <a:fld id="{5824336C-14E1-4E72-BFB5-166B64C2EE6C}" type="slidenum">
              <a:rPr lang="en-US" smtClean="0"/>
              <a:pPr defTabSz="954088"/>
              <a:t>61</a:t>
            </a:fld>
            <a:endParaRPr lang="en-US" smtClean="0"/>
          </a:p>
        </p:txBody>
      </p:sp>
      <p:sp>
        <p:nvSpPr>
          <p:cNvPr id="402434" name="Rectangle 2"/>
          <p:cNvSpPr>
            <a:spLocks noGrp="1" noRot="1" noChangeAspect="1" noChangeArrowheads="1" noTextEdit="1"/>
          </p:cNvSpPr>
          <p:nvPr>
            <p:ph type="sldImg"/>
          </p:nvPr>
        </p:nvSpPr>
        <p:spPr>
          <a:xfrm>
            <a:off x="919163" y="744538"/>
            <a:ext cx="4962525" cy="3722687"/>
          </a:xfrm>
          <a:ln/>
        </p:spPr>
      </p:sp>
      <p:sp>
        <p:nvSpPr>
          <p:cNvPr id="402435"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p:spPr>
        <p:txBody>
          <a:bodyPr/>
          <a:lstStyle/>
          <a:p>
            <a:pPr defTabSz="954088"/>
            <a:fld id="{DB712E79-43B5-4450-A3FB-F40907245D25}" type="slidenum">
              <a:rPr lang="en-US" smtClean="0"/>
              <a:pPr defTabSz="954088"/>
              <a:t>62</a:t>
            </a:fld>
            <a:endParaRPr lang="en-US" smtClean="0"/>
          </a:p>
        </p:txBody>
      </p:sp>
      <p:sp>
        <p:nvSpPr>
          <p:cNvPr id="404482" name="Rectangle 2"/>
          <p:cNvSpPr>
            <a:spLocks noGrp="1" noRot="1" noChangeAspect="1" noChangeArrowheads="1" noTextEdit="1"/>
          </p:cNvSpPr>
          <p:nvPr>
            <p:ph type="sldImg"/>
          </p:nvPr>
        </p:nvSpPr>
        <p:spPr>
          <a:xfrm>
            <a:off x="919163" y="744538"/>
            <a:ext cx="4962525" cy="3722687"/>
          </a:xfrm>
          <a:ln/>
        </p:spPr>
      </p:sp>
      <p:sp>
        <p:nvSpPr>
          <p:cNvPr id="40448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5FF5C1E8-5DB5-44A9-9684-FE9F62D7BF5A}" type="slidenum">
              <a:rPr lang="en-US" sz="1300">
                <a:latin typeface="Arial" charset="0"/>
              </a:rPr>
              <a:pPr algn="r" defTabSz="938213"/>
              <a:t>6</a:t>
            </a:fld>
            <a:endParaRPr lang="en-US" sz="1300">
              <a:latin typeface="Arial" charset="0"/>
            </a:endParaRPr>
          </a:p>
        </p:txBody>
      </p:sp>
      <p:sp>
        <p:nvSpPr>
          <p:cNvPr id="310274" name="Rectangle 2"/>
          <p:cNvSpPr>
            <a:spLocks noGrp="1" noRot="1" noChangeAspect="1" noChangeArrowheads="1" noTextEdit="1"/>
          </p:cNvSpPr>
          <p:nvPr>
            <p:ph type="sldImg"/>
          </p:nvPr>
        </p:nvSpPr>
        <p:spPr>
          <a:xfrm>
            <a:off x="917575" y="744538"/>
            <a:ext cx="4960938" cy="3721100"/>
          </a:xfrm>
          <a:ln/>
        </p:spPr>
      </p:sp>
      <p:sp>
        <p:nvSpPr>
          <p:cNvPr id="310275"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a:spLocks noGrp="1" noChangeArrowheads="1"/>
          </p:cNvSpPr>
          <p:nvPr>
            <p:ph type="sldNum" sz="quarter" idx="5"/>
          </p:nvPr>
        </p:nvSpPr>
        <p:spPr>
          <a:noFill/>
        </p:spPr>
        <p:txBody>
          <a:bodyPr/>
          <a:lstStyle/>
          <a:p>
            <a:pPr defTabSz="954088"/>
            <a:fld id="{A7CED1C3-C980-4711-956A-02C7B8506D0C}" type="slidenum">
              <a:rPr lang="en-US" smtClean="0"/>
              <a:pPr defTabSz="954088"/>
              <a:t>63</a:t>
            </a:fld>
            <a:endParaRPr lang="en-US" smtClean="0"/>
          </a:p>
        </p:txBody>
      </p:sp>
      <p:sp>
        <p:nvSpPr>
          <p:cNvPr id="407554" name="Rectangle 2"/>
          <p:cNvSpPr>
            <a:spLocks noGrp="1" noRot="1" noChangeAspect="1" noChangeArrowheads="1" noTextEdit="1"/>
          </p:cNvSpPr>
          <p:nvPr>
            <p:ph type="sldImg"/>
          </p:nvPr>
        </p:nvSpPr>
        <p:spPr>
          <a:xfrm>
            <a:off x="919163" y="744538"/>
            <a:ext cx="4962525" cy="3722687"/>
          </a:xfrm>
          <a:ln/>
        </p:spPr>
      </p:sp>
      <p:sp>
        <p:nvSpPr>
          <p:cNvPr id="407555"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7"/>
          <p:cNvSpPr>
            <a:spLocks noGrp="1" noChangeArrowheads="1"/>
          </p:cNvSpPr>
          <p:nvPr>
            <p:ph type="sldNum" sz="quarter" idx="5"/>
          </p:nvPr>
        </p:nvSpPr>
        <p:spPr>
          <a:noFill/>
        </p:spPr>
        <p:txBody>
          <a:bodyPr/>
          <a:lstStyle/>
          <a:p>
            <a:pPr defTabSz="954088"/>
            <a:fld id="{A4CFF1D4-7F1F-49D9-BDCE-C0177204C526}" type="slidenum">
              <a:rPr lang="es-ES" smtClean="0"/>
              <a:pPr defTabSz="954088"/>
              <a:t>64</a:t>
            </a:fld>
            <a:endParaRPr lang="es-ES" smtClean="0"/>
          </a:p>
        </p:txBody>
      </p:sp>
      <p:sp>
        <p:nvSpPr>
          <p:cNvPr id="409602" name="Rectangle 2"/>
          <p:cNvSpPr>
            <a:spLocks noGrp="1" noRot="1" noChangeAspect="1" noChangeArrowheads="1" noTextEdit="1"/>
          </p:cNvSpPr>
          <p:nvPr>
            <p:ph type="sldImg"/>
          </p:nvPr>
        </p:nvSpPr>
        <p:spPr>
          <a:xfrm>
            <a:off x="915988" y="746125"/>
            <a:ext cx="4965700" cy="3724275"/>
          </a:xfrm>
          <a:ln/>
        </p:spPr>
      </p:sp>
      <p:sp>
        <p:nvSpPr>
          <p:cNvPr id="409603" name="Rectangle 3"/>
          <p:cNvSpPr>
            <a:spLocks noGrp="1" noChangeArrowheads="1"/>
          </p:cNvSpPr>
          <p:nvPr>
            <p:ph type="body" idx="1"/>
          </p:nvPr>
        </p:nvSpPr>
        <p:spPr>
          <a:xfrm>
            <a:off x="908050" y="4718805"/>
            <a:ext cx="4981575" cy="4463176"/>
          </a:xfrm>
          <a:noFill/>
          <a:ln/>
        </p:spPr>
        <p:txBody>
          <a:bodyPr lIns="94380" tIns="47190" rIns="94380" bIns="47190"/>
          <a:lstStyle/>
          <a:p>
            <a:endParaRPr lang="es-ES_tradnl"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7"/>
          <p:cNvSpPr>
            <a:spLocks noGrp="1" noChangeArrowheads="1"/>
          </p:cNvSpPr>
          <p:nvPr>
            <p:ph type="sldNum" sz="quarter" idx="5"/>
          </p:nvPr>
        </p:nvSpPr>
        <p:spPr>
          <a:noFill/>
        </p:spPr>
        <p:txBody>
          <a:bodyPr/>
          <a:lstStyle/>
          <a:p>
            <a:pPr defTabSz="954088"/>
            <a:fld id="{22379085-E28F-4321-BAFC-5DA469C9F8DE}" type="slidenum">
              <a:rPr lang="en-US" smtClean="0"/>
              <a:pPr defTabSz="954088"/>
              <a:t>65</a:t>
            </a:fld>
            <a:endParaRPr lang="en-US" smtClean="0"/>
          </a:p>
        </p:txBody>
      </p:sp>
      <p:sp>
        <p:nvSpPr>
          <p:cNvPr id="412674" name="Rectangle 2"/>
          <p:cNvSpPr>
            <a:spLocks noGrp="1" noRot="1" noChangeAspect="1" noChangeArrowheads="1" noTextEdit="1"/>
          </p:cNvSpPr>
          <p:nvPr>
            <p:ph type="sldImg"/>
          </p:nvPr>
        </p:nvSpPr>
        <p:spPr>
          <a:xfrm>
            <a:off x="919163" y="744538"/>
            <a:ext cx="4962525" cy="3722687"/>
          </a:xfrm>
          <a:ln/>
        </p:spPr>
      </p:sp>
      <p:sp>
        <p:nvSpPr>
          <p:cNvPr id="412675"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7"/>
          <p:cNvSpPr>
            <a:spLocks noGrp="1" noChangeArrowheads="1"/>
          </p:cNvSpPr>
          <p:nvPr>
            <p:ph type="sldNum" sz="quarter" idx="5"/>
          </p:nvPr>
        </p:nvSpPr>
        <p:spPr>
          <a:noFill/>
        </p:spPr>
        <p:txBody>
          <a:bodyPr/>
          <a:lstStyle/>
          <a:p>
            <a:pPr defTabSz="954088"/>
            <a:fld id="{127E94E7-FFA8-4658-9DC1-D19F82F71B9B}" type="slidenum">
              <a:rPr lang="en-US" smtClean="0"/>
              <a:pPr defTabSz="954088"/>
              <a:t>66</a:t>
            </a:fld>
            <a:endParaRPr lang="en-US" smtClean="0"/>
          </a:p>
        </p:txBody>
      </p:sp>
      <p:sp>
        <p:nvSpPr>
          <p:cNvPr id="415746" name="Rectangle 2"/>
          <p:cNvSpPr>
            <a:spLocks noGrp="1" noRot="1" noChangeAspect="1" noChangeArrowheads="1" noTextEdit="1"/>
          </p:cNvSpPr>
          <p:nvPr>
            <p:ph type="sldImg"/>
          </p:nvPr>
        </p:nvSpPr>
        <p:spPr>
          <a:xfrm>
            <a:off x="919163" y="744538"/>
            <a:ext cx="4962525" cy="3722687"/>
          </a:xfrm>
          <a:ln/>
        </p:spPr>
      </p:sp>
      <p:sp>
        <p:nvSpPr>
          <p:cNvPr id="415747"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7"/>
          <p:cNvSpPr>
            <a:spLocks noGrp="1" noChangeArrowheads="1"/>
          </p:cNvSpPr>
          <p:nvPr>
            <p:ph type="sldNum" sz="quarter" idx="5"/>
          </p:nvPr>
        </p:nvSpPr>
        <p:spPr>
          <a:noFill/>
        </p:spPr>
        <p:txBody>
          <a:bodyPr/>
          <a:lstStyle/>
          <a:p>
            <a:pPr defTabSz="954088"/>
            <a:fld id="{D3672899-9C12-4009-A6E9-8BC36B1A840D}" type="slidenum">
              <a:rPr lang="en-US" smtClean="0"/>
              <a:pPr defTabSz="954088"/>
              <a:t>67</a:t>
            </a:fld>
            <a:endParaRPr lang="en-US" smtClean="0"/>
          </a:p>
        </p:txBody>
      </p:sp>
      <p:sp>
        <p:nvSpPr>
          <p:cNvPr id="418818" name="Rectangle 2"/>
          <p:cNvSpPr>
            <a:spLocks noGrp="1" noRot="1" noChangeAspect="1" noChangeArrowheads="1" noTextEdit="1"/>
          </p:cNvSpPr>
          <p:nvPr>
            <p:ph type="sldImg"/>
          </p:nvPr>
        </p:nvSpPr>
        <p:spPr>
          <a:xfrm>
            <a:off x="919163" y="744538"/>
            <a:ext cx="4962525" cy="3722687"/>
          </a:xfrm>
          <a:ln/>
        </p:spPr>
      </p:sp>
      <p:sp>
        <p:nvSpPr>
          <p:cNvPr id="41881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7"/>
          <p:cNvSpPr>
            <a:spLocks noGrp="1" noChangeArrowheads="1"/>
          </p:cNvSpPr>
          <p:nvPr>
            <p:ph type="sldNum" sz="quarter" idx="5"/>
          </p:nvPr>
        </p:nvSpPr>
        <p:spPr>
          <a:noFill/>
        </p:spPr>
        <p:txBody>
          <a:bodyPr/>
          <a:lstStyle/>
          <a:p>
            <a:pPr defTabSz="954088"/>
            <a:fld id="{D4C13610-B81F-4429-A4E9-B1E5E5576506}" type="slidenum">
              <a:rPr lang="en-US" smtClean="0"/>
              <a:pPr defTabSz="954088"/>
              <a:t>68</a:t>
            </a:fld>
            <a:endParaRPr lang="en-US" smtClean="0"/>
          </a:p>
        </p:txBody>
      </p:sp>
      <p:sp>
        <p:nvSpPr>
          <p:cNvPr id="421890" name="Rectangle 2"/>
          <p:cNvSpPr>
            <a:spLocks noGrp="1" noRot="1" noChangeAspect="1" noChangeArrowheads="1" noTextEdit="1"/>
          </p:cNvSpPr>
          <p:nvPr>
            <p:ph type="sldImg"/>
          </p:nvPr>
        </p:nvSpPr>
        <p:spPr>
          <a:xfrm>
            <a:off x="919163" y="744538"/>
            <a:ext cx="4962525" cy="3722687"/>
          </a:xfrm>
          <a:ln/>
        </p:spPr>
      </p:sp>
      <p:sp>
        <p:nvSpPr>
          <p:cNvPr id="42189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7"/>
          <p:cNvSpPr>
            <a:spLocks noGrp="1" noChangeArrowheads="1"/>
          </p:cNvSpPr>
          <p:nvPr>
            <p:ph type="sldNum" sz="quarter" idx="5"/>
          </p:nvPr>
        </p:nvSpPr>
        <p:spPr>
          <a:noFill/>
        </p:spPr>
        <p:txBody>
          <a:bodyPr/>
          <a:lstStyle/>
          <a:p>
            <a:pPr defTabSz="954088"/>
            <a:fld id="{AC5A726F-5A49-49B9-BCA6-E35516BBD302}" type="slidenum">
              <a:rPr lang="en-US" smtClean="0"/>
              <a:pPr defTabSz="954088"/>
              <a:t>69</a:t>
            </a:fld>
            <a:endParaRPr lang="en-US" smtClean="0"/>
          </a:p>
        </p:txBody>
      </p:sp>
      <p:sp>
        <p:nvSpPr>
          <p:cNvPr id="428034" name="Rectangle 2"/>
          <p:cNvSpPr>
            <a:spLocks noGrp="1" noRot="1" noChangeAspect="1" noChangeArrowheads="1" noTextEdit="1"/>
          </p:cNvSpPr>
          <p:nvPr>
            <p:ph type="sldImg"/>
          </p:nvPr>
        </p:nvSpPr>
        <p:spPr>
          <a:xfrm>
            <a:off x="919163" y="744538"/>
            <a:ext cx="4962525" cy="3722687"/>
          </a:xfrm>
          <a:ln/>
        </p:spPr>
      </p:sp>
      <p:sp>
        <p:nvSpPr>
          <p:cNvPr id="428035"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Rectangle 7"/>
          <p:cNvSpPr>
            <a:spLocks noGrp="1" noChangeArrowheads="1"/>
          </p:cNvSpPr>
          <p:nvPr>
            <p:ph type="sldNum" sz="quarter" idx="5"/>
          </p:nvPr>
        </p:nvSpPr>
        <p:spPr>
          <a:noFill/>
        </p:spPr>
        <p:txBody>
          <a:bodyPr/>
          <a:lstStyle/>
          <a:p>
            <a:pPr defTabSz="954088"/>
            <a:fld id="{B6DDD9D3-D7C1-482B-B25C-B7A3D4E549DC}" type="slidenum">
              <a:rPr lang="en-US" smtClean="0"/>
              <a:pPr defTabSz="954088"/>
              <a:t>70</a:t>
            </a:fld>
            <a:endParaRPr lang="en-US" smtClean="0"/>
          </a:p>
        </p:txBody>
      </p:sp>
      <p:sp>
        <p:nvSpPr>
          <p:cNvPr id="424962" name="Rectangle 2"/>
          <p:cNvSpPr>
            <a:spLocks noGrp="1" noRot="1" noChangeAspect="1" noChangeArrowheads="1" noTextEdit="1"/>
          </p:cNvSpPr>
          <p:nvPr>
            <p:ph type="sldImg"/>
          </p:nvPr>
        </p:nvSpPr>
        <p:spPr>
          <a:xfrm>
            <a:off x="919163" y="744538"/>
            <a:ext cx="4962525" cy="3722687"/>
          </a:xfrm>
          <a:ln/>
        </p:spPr>
      </p:sp>
      <p:sp>
        <p:nvSpPr>
          <p:cNvPr id="42496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a:spLocks noGrp="1" noChangeArrowheads="1"/>
          </p:cNvSpPr>
          <p:nvPr>
            <p:ph type="sldNum" sz="quarter" idx="5"/>
          </p:nvPr>
        </p:nvSpPr>
        <p:spPr>
          <a:noFill/>
        </p:spPr>
        <p:txBody>
          <a:bodyPr/>
          <a:lstStyle/>
          <a:p>
            <a:pPr defTabSz="954088"/>
            <a:fld id="{31A7BE63-4D98-4DB6-8E62-C6F202C26B24}" type="slidenum">
              <a:rPr lang="en-US" smtClean="0"/>
              <a:pPr defTabSz="954088"/>
              <a:t>71</a:t>
            </a:fld>
            <a:endParaRPr lang="en-US" smtClean="0"/>
          </a:p>
        </p:txBody>
      </p:sp>
      <p:sp>
        <p:nvSpPr>
          <p:cNvPr id="431106" name="Rectangle 2"/>
          <p:cNvSpPr>
            <a:spLocks noGrp="1" noRot="1" noChangeAspect="1" noChangeArrowheads="1" noTextEdit="1"/>
          </p:cNvSpPr>
          <p:nvPr>
            <p:ph type="sldImg"/>
          </p:nvPr>
        </p:nvSpPr>
        <p:spPr>
          <a:xfrm>
            <a:off x="919163" y="744538"/>
            <a:ext cx="4962525" cy="3722687"/>
          </a:xfrm>
          <a:ln/>
        </p:spPr>
      </p:sp>
      <p:sp>
        <p:nvSpPr>
          <p:cNvPr id="431107"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a:spLocks noGrp="1" noChangeArrowheads="1"/>
          </p:cNvSpPr>
          <p:nvPr>
            <p:ph type="sldNum" sz="quarter" idx="5"/>
          </p:nvPr>
        </p:nvSpPr>
        <p:spPr>
          <a:noFill/>
        </p:spPr>
        <p:txBody>
          <a:bodyPr/>
          <a:lstStyle/>
          <a:p>
            <a:pPr defTabSz="954088"/>
            <a:fld id="{84E6246C-DDA6-4F01-98A5-821AB995C9DE}" type="slidenum">
              <a:rPr lang="en-US" smtClean="0"/>
              <a:pPr defTabSz="954088"/>
              <a:t>72</a:t>
            </a:fld>
            <a:endParaRPr lang="en-US" smtClean="0"/>
          </a:p>
        </p:txBody>
      </p:sp>
      <p:sp>
        <p:nvSpPr>
          <p:cNvPr id="434178" name="Rectangle 2"/>
          <p:cNvSpPr>
            <a:spLocks noGrp="1" noRot="1" noChangeAspect="1" noChangeArrowheads="1" noTextEdit="1"/>
          </p:cNvSpPr>
          <p:nvPr>
            <p:ph type="sldImg"/>
          </p:nvPr>
        </p:nvSpPr>
        <p:spPr>
          <a:xfrm>
            <a:off x="919163" y="744538"/>
            <a:ext cx="4962525" cy="3722687"/>
          </a:xfrm>
          <a:ln/>
        </p:spPr>
      </p:sp>
      <p:sp>
        <p:nvSpPr>
          <p:cNvPr id="43417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2BA47203-1E6F-4B1B-A99B-98BB8FA65EC6}" type="slidenum">
              <a:rPr lang="en-US" sz="1300">
                <a:latin typeface="Arial" charset="0"/>
              </a:rPr>
              <a:pPr algn="r" defTabSz="938213"/>
              <a:t>7</a:t>
            </a:fld>
            <a:endParaRPr lang="en-US" sz="1300">
              <a:latin typeface="Arial" charset="0"/>
            </a:endParaRPr>
          </a:p>
        </p:txBody>
      </p:sp>
      <p:sp>
        <p:nvSpPr>
          <p:cNvPr id="241666" name="Rectangle 2"/>
          <p:cNvSpPr>
            <a:spLocks noGrp="1" noRot="1" noChangeAspect="1" noChangeArrowheads="1" noTextEdit="1"/>
          </p:cNvSpPr>
          <p:nvPr>
            <p:ph type="sldImg"/>
          </p:nvPr>
        </p:nvSpPr>
        <p:spPr>
          <a:xfrm>
            <a:off x="917575" y="744538"/>
            <a:ext cx="4960938" cy="3721100"/>
          </a:xfrm>
          <a:ln/>
        </p:spPr>
      </p:sp>
      <p:sp>
        <p:nvSpPr>
          <p:cNvPr id="241667"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7"/>
          <p:cNvSpPr>
            <a:spLocks noGrp="1" noChangeArrowheads="1"/>
          </p:cNvSpPr>
          <p:nvPr>
            <p:ph type="sldNum" sz="quarter" idx="5"/>
          </p:nvPr>
        </p:nvSpPr>
        <p:spPr>
          <a:noFill/>
        </p:spPr>
        <p:txBody>
          <a:bodyPr/>
          <a:lstStyle/>
          <a:p>
            <a:pPr defTabSz="954088"/>
            <a:fld id="{1D492EF1-9D61-49F0-AAB6-A26CA45CC026}" type="slidenum">
              <a:rPr lang="en-US" smtClean="0"/>
              <a:pPr defTabSz="954088"/>
              <a:t>73</a:t>
            </a:fld>
            <a:endParaRPr lang="en-US" smtClean="0"/>
          </a:p>
        </p:txBody>
      </p:sp>
      <p:sp>
        <p:nvSpPr>
          <p:cNvPr id="437250" name="Rectangle 2"/>
          <p:cNvSpPr>
            <a:spLocks noGrp="1" noRot="1" noChangeAspect="1" noChangeArrowheads="1" noTextEdit="1"/>
          </p:cNvSpPr>
          <p:nvPr>
            <p:ph type="sldImg"/>
          </p:nvPr>
        </p:nvSpPr>
        <p:spPr>
          <a:xfrm>
            <a:off x="919163" y="744538"/>
            <a:ext cx="4962525" cy="3722687"/>
          </a:xfrm>
          <a:ln/>
        </p:spPr>
      </p:sp>
      <p:sp>
        <p:nvSpPr>
          <p:cNvPr id="43725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3740ADA5-4EAA-4DAC-8D05-4E5ACB655061}" type="slidenum">
              <a:rPr lang="en-US" sz="1300">
                <a:latin typeface="Arial" charset="0"/>
              </a:rPr>
              <a:pPr algn="r" defTabSz="938213"/>
              <a:t>74</a:t>
            </a:fld>
            <a:endParaRPr lang="en-US" sz="1300">
              <a:latin typeface="Arial" charset="0"/>
            </a:endParaRPr>
          </a:p>
        </p:txBody>
      </p:sp>
      <p:sp>
        <p:nvSpPr>
          <p:cNvPr id="440322" name="Rectangle 2"/>
          <p:cNvSpPr>
            <a:spLocks noGrp="1" noRot="1" noChangeAspect="1" noChangeArrowheads="1" noTextEdit="1"/>
          </p:cNvSpPr>
          <p:nvPr>
            <p:ph type="sldImg"/>
          </p:nvPr>
        </p:nvSpPr>
        <p:spPr>
          <a:xfrm>
            <a:off x="917575" y="744538"/>
            <a:ext cx="4960938" cy="3721100"/>
          </a:xfrm>
          <a:ln/>
        </p:spPr>
      </p:sp>
      <p:sp>
        <p:nvSpPr>
          <p:cNvPr id="44032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p>
            <a:pPr defTabSz="954088"/>
            <a:fld id="{47C8F571-DA8F-4CE7-B282-16AFA22ACA34}" type="slidenum">
              <a:rPr lang="en-US" smtClean="0"/>
              <a:pPr defTabSz="954088"/>
              <a:t>75</a:t>
            </a:fld>
            <a:endParaRPr lang="en-US" smtClean="0"/>
          </a:p>
        </p:txBody>
      </p:sp>
      <p:sp>
        <p:nvSpPr>
          <p:cNvPr id="311298" name="Rectangle 2"/>
          <p:cNvSpPr>
            <a:spLocks noGrp="1" noRot="1" noChangeAspect="1" noChangeArrowheads="1" noTextEdit="1"/>
          </p:cNvSpPr>
          <p:nvPr>
            <p:ph type="sldImg"/>
          </p:nvPr>
        </p:nvSpPr>
        <p:spPr>
          <a:xfrm>
            <a:off x="919163" y="744538"/>
            <a:ext cx="4962525" cy="3722687"/>
          </a:xfrm>
          <a:ln/>
        </p:spPr>
      </p:sp>
      <p:sp>
        <p:nvSpPr>
          <p:cNvPr id="31129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p>
            <a:pPr defTabSz="954088"/>
            <a:fld id="{47C8F571-DA8F-4CE7-B282-16AFA22ACA34}" type="slidenum">
              <a:rPr lang="en-US" smtClean="0"/>
              <a:pPr defTabSz="954088"/>
              <a:t>76</a:t>
            </a:fld>
            <a:endParaRPr lang="en-US" smtClean="0"/>
          </a:p>
        </p:txBody>
      </p:sp>
      <p:sp>
        <p:nvSpPr>
          <p:cNvPr id="311298" name="Rectangle 2"/>
          <p:cNvSpPr>
            <a:spLocks noGrp="1" noRot="1" noChangeAspect="1" noChangeArrowheads="1" noTextEdit="1"/>
          </p:cNvSpPr>
          <p:nvPr>
            <p:ph type="sldImg"/>
          </p:nvPr>
        </p:nvSpPr>
        <p:spPr>
          <a:xfrm>
            <a:off x="919163" y="744538"/>
            <a:ext cx="4962525" cy="3722687"/>
          </a:xfrm>
          <a:ln/>
        </p:spPr>
      </p:sp>
      <p:sp>
        <p:nvSpPr>
          <p:cNvPr id="31129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p>
            <a:pPr defTabSz="954088"/>
            <a:fld id="{47C8F571-DA8F-4CE7-B282-16AFA22ACA34}" type="slidenum">
              <a:rPr lang="en-US" smtClean="0"/>
              <a:pPr defTabSz="954088"/>
              <a:t>77</a:t>
            </a:fld>
            <a:endParaRPr lang="en-US" smtClean="0"/>
          </a:p>
        </p:txBody>
      </p:sp>
      <p:sp>
        <p:nvSpPr>
          <p:cNvPr id="311298" name="Rectangle 2"/>
          <p:cNvSpPr>
            <a:spLocks noGrp="1" noRot="1" noChangeAspect="1" noChangeArrowheads="1" noTextEdit="1"/>
          </p:cNvSpPr>
          <p:nvPr>
            <p:ph type="sldImg"/>
          </p:nvPr>
        </p:nvSpPr>
        <p:spPr>
          <a:xfrm>
            <a:off x="919163" y="744538"/>
            <a:ext cx="4962525" cy="3722687"/>
          </a:xfrm>
          <a:ln/>
        </p:spPr>
      </p:sp>
      <p:sp>
        <p:nvSpPr>
          <p:cNvPr id="31129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6B2A3A7E-3CBD-473D-8987-F582BAFECEB3}" type="slidenum">
              <a:rPr lang="en-US" sz="1300">
                <a:latin typeface="Arial" charset="0"/>
              </a:rPr>
              <a:pPr algn="r" defTabSz="938213"/>
              <a:t>78</a:t>
            </a:fld>
            <a:endParaRPr lang="en-US" sz="1300">
              <a:latin typeface="Arial" charset="0"/>
            </a:endParaRPr>
          </a:p>
        </p:txBody>
      </p:sp>
      <p:sp>
        <p:nvSpPr>
          <p:cNvPr id="443394" name="Rectangle 2"/>
          <p:cNvSpPr>
            <a:spLocks noGrp="1" noRot="1" noChangeAspect="1" noChangeArrowheads="1" noTextEdit="1"/>
          </p:cNvSpPr>
          <p:nvPr>
            <p:ph type="sldImg"/>
          </p:nvPr>
        </p:nvSpPr>
        <p:spPr>
          <a:xfrm>
            <a:off x="917575" y="744538"/>
            <a:ext cx="4960938" cy="3721100"/>
          </a:xfrm>
          <a:ln/>
        </p:spPr>
      </p:sp>
      <p:sp>
        <p:nvSpPr>
          <p:cNvPr id="443395"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7"/>
          <p:cNvSpPr>
            <a:spLocks noGrp="1" noChangeArrowheads="1"/>
          </p:cNvSpPr>
          <p:nvPr>
            <p:ph type="sldNum" sz="quarter" idx="5"/>
          </p:nvPr>
        </p:nvSpPr>
        <p:spPr>
          <a:noFill/>
        </p:spPr>
        <p:txBody>
          <a:bodyPr/>
          <a:lstStyle/>
          <a:p>
            <a:pPr defTabSz="954088"/>
            <a:fld id="{A36A7ACA-EC9F-43FF-9170-A9942DC67CE4}" type="slidenum">
              <a:rPr lang="en-US" smtClean="0"/>
              <a:pPr defTabSz="954088"/>
              <a:t>79</a:t>
            </a:fld>
            <a:endParaRPr lang="en-US" smtClean="0"/>
          </a:p>
        </p:txBody>
      </p:sp>
      <p:sp>
        <p:nvSpPr>
          <p:cNvPr id="446466" name="Rectangle 2"/>
          <p:cNvSpPr>
            <a:spLocks noGrp="1" noRot="1" noChangeAspect="1" noChangeArrowheads="1" noTextEdit="1"/>
          </p:cNvSpPr>
          <p:nvPr>
            <p:ph type="sldImg"/>
          </p:nvPr>
        </p:nvSpPr>
        <p:spPr>
          <a:xfrm>
            <a:off x="919163" y="744538"/>
            <a:ext cx="4962525" cy="3722687"/>
          </a:xfrm>
          <a:ln/>
        </p:spPr>
      </p:sp>
      <p:sp>
        <p:nvSpPr>
          <p:cNvPr id="446467"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7"/>
          <p:cNvSpPr>
            <a:spLocks noGrp="1" noChangeArrowheads="1"/>
          </p:cNvSpPr>
          <p:nvPr>
            <p:ph type="sldNum" sz="quarter" idx="5"/>
          </p:nvPr>
        </p:nvSpPr>
        <p:spPr>
          <a:noFill/>
        </p:spPr>
        <p:txBody>
          <a:bodyPr/>
          <a:lstStyle/>
          <a:p>
            <a:pPr defTabSz="954088"/>
            <a:fld id="{C0252356-1986-41FC-B94B-FBF68A4C981B}" type="slidenum">
              <a:rPr lang="en-US" smtClean="0"/>
              <a:pPr defTabSz="954088"/>
              <a:t>80</a:t>
            </a:fld>
            <a:endParaRPr lang="en-US" smtClean="0"/>
          </a:p>
        </p:txBody>
      </p:sp>
      <p:sp>
        <p:nvSpPr>
          <p:cNvPr id="449538" name="Rectangle 2"/>
          <p:cNvSpPr>
            <a:spLocks noGrp="1" noRot="1" noChangeAspect="1" noChangeArrowheads="1" noTextEdit="1"/>
          </p:cNvSpPr>
          <p:nvPr>
            <p:ph type="sldImg"/>
          </p:nvPr>
        </p:nvSpPr>
        <p:spPr>
          <a:xfrm>
            <a:off x="919163" y="744538"/>
            <a:ext cx="4962525" cy="3722687"/>
          </a:xfrm>
          <a:ln/>
        </p:spPr>
      </p:sp>
      <p:sp>
        <p:nvSpPr>
          <p:cNvPr id="449539"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7"/>
          <p:cNvSpPr>
            <a:spLocks noGrp="1" noChangeArrowheads="1"/>
          </p:cNvSpPr>
          <p:nvPr>
            <p:ph type="sldNum" sz="quarter" idx="5"/>
          </p:nvPr>
        </p:nvSpPr>
        <p:spPr>
          <a:noFill/>
        </p:spPr>
        <p:txBody>
          <a:bodyPr/>
          <a:lstStyle/>
          <a:p>
            <a:pPr defTabSz="954088"/>
            <a:fld id="{B1C76E9E-A8CF-4A33-82C8-573B76472EA4}" type="slidenum">
              <a:rPr lang="en-US" smtClean="0"/>
              <a:pPr defTabSz="954088"/>
              <a:t>81</a:t>
            </a:fld>
            <a:endParaRPr lang="en-US" smtClean="0"/>
          </a:p>
        </p:txBody>
      </p:sp>
      <p:sp>
        <p:nvSpPr>
          <p:cNvPr id="452610" name="Rectangle 2"/>
          <p:cNvSpPr>
            <a:spLocks noGrp="1" noRot="1" noChangeAspect="1" noChangeArrowheads="1" noTextEdit="1"/>
          </p:cNvSpPr>
          <p:nvPr>
            <p:ph type="sldImg"/>
          </p:nvPr>
        </p:nvSpPr>
        <p:spPr>
          <a:xfrm>
            <a:off x="919163" y="744538"/>
            <a:ext cx="4962525" cy="3722687"/>
          </a:xfrm>
          <a:ln/>
        </p:spPr>
      </p:sp>
      <p:sp>
        <p:nvSpPr>
          <p:cNvPr id="452611"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7"/>
          <p:cNvSpPr>
            <a:spLocks noGrp="1" noChangeArrowheads="1"/>
          </p:cNvSpPr>
          <p:nvPr>
            <p:ph type="sldNum" sz="quarter" idx="5"/>
          </p:nvPr>
        </p:nvSpPr>
        <p:spPr>
          <a:noFill/>
        </p:spPr>
        <p:txBody>
          <a:bodyPr/>
          <a:lstStyle/>
          <a:p>
            <a:pPr defTabSz="954088"/>
            <a:fld id="{20919111-532D-40FE-99F7-E6981F545A8D}" type="slidenum">
              <a:rPr lang="en-US" smtClean="0"/>
              <a:pPr defTabSz="954088"/>
              <a:t>82</a:t>
            </a:fld>
            <a:endParaRPr lang="en-US" smtClean="0"/>
          </a:p>
        </p:txBody>
      </p:sp>
      <p:sp>
        <p:nvSpPr>
          <p:cNvPr id="455682" name="Rectangle 2"/>
          <p:cNvSpPr>
            <a:spLocks noGrp="1" noRot="1" noChangeAspect="1" noChangeArrowheads="1" noTextEdit="1"/>
          </p:cNvSpPr>
          <p:nvPr>
            <p:ph type="sldImg"/>
          </p:nvPr>
        </p:nvSpPr>
        <p:spPr>
          <a:xfrm>
            <a:off x="919163" y="744538"/>
            <a:ext cx="4962525" cy="3722687"/>
          </a:xfrm>
          <a:ln/>
        </p:spPr>
      </p:sp>
      <p:sp>
        <p:nvSpPr>
          <p:cNvPr id="455683" name="Rectangle 3"/>
          <p:cNvSpPr>
            <a:spLocks noGrp="1" noChangeArrowheads="1"/>
          </p:cNvSpPr>
          <p:nvPr>
            <p:ph type="body" idx="1"/>
          </p:nvPr>
        </p:nvSpPr>
        <p:spPr>
          <a:xfrm>
            <a:off x="904875" y="4718804"/>
            <a:ext cx="4987925" cy="4464764"/>
          </a:xfrm>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txBox="1">
            <a:spLocks noGrp="1" noChangeArrowheads="1"/>
          </p:cNvSpPr>
          <p:nvPr/>
        </p:nvSpPr>
        <p:spPr bwMode="auto">
          <a:xfrm>
            <a:off x="3851276" y="9428082"/>
            <a:ext cx="2944813" cy="498555"/>
          </a:xfrm>
          <a:prstGeom prst="rect">
            <a:avLst/>
          </a:prstGeom>
          <a:noFill/>
          <a:ln w="9525">
            <a:noFill/>
            <a:miter lim="800000"/>
            <a:headEnd/>
            <a:tailEnd/>
          </a:ln>
        </p:spPr>
        <p:txBody>
          <a:bodyPr lIns="95527" tIns="47763" rIns="95527" bIns="47763" anchor="b"/>
          <a:lstStyle/>
          <a:p>
            <a:pPr algn="r" defTabSz="938213"/>
            <a:fld id="{EC8B7B86-B056-4D50-B14B-F44AB9204CC8}" type="slidenum">
              <a:rPr lang="en-US" sz="1300">
                <a:latin typeface="Arial" charset="0"/>
              </a:rPr>
              <a:pPr algn="r" defTabSz="938213"/>
              <a:t>8</a:t>
            </a:fld>
            <a:endParaRPr lang="en-US" sz="1300">
              <a:latin typeface="Arial" charset="0"/>
            </a:endParaRPr>
          </a:p>
        </p:txBody>
      </p:sp>
      <p:sp>
        <p:nvSpPr>
          <p:cNvPr id="320514" name="Rectangle 2"/>
          <p:cNvSpPr>
            <a:spLocks noGrp="1" noRot="1" noChangeAspect="1" noChangeArrowheads="1" noTextEdit="1"/>
          </p:cNvSpPr>
          <p:nvPr>
            <p:ph type="sldImg"/>
          </p:nvPr>
        </p:nvSpPr>
        <p:spPr>
          <a:xfrm>
            <a:off x="917575" y="744538"/>
            <a:ext cx="4960938" cy="3721100"/>
          </a:xfrm>
          <a:ln/>
        </p:spPr>
      </p:sp>
      <p:sp>
        <p:nvSpPr>
          <p:cNvPr id="320515"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pPr defTabSz="954088"/>
            <a:fld id="{D6BAB69B-2099-429E-98D5-1A37854D2906}" type="slidenum">
              <a:rPr lang="en-US" smtClean="0"/>
              <a:pPr defTabSz="954088"/>
              <a:t>9</a:t>
            </a:fld>
            <a:endParaRPr lang="en-US" smtClean="0"/>
          </a:p>
        </p:txBody>
      </p:sp>
      <p:sp>
        <p:nvSpPr>
          <p:cNvPr id="245762" name="Rectangle 2"/>
          <p:cNvSpPr>
            <a:spLocks noGrp="1" noRot="1" noChangeAspect="1" noChangeArrowheads="1" noTextEdit="1"/>
          </p:cNvSpPr>
          <p:nvPr>
            <p:ph type="sldImg"/>
          </p:nvPr>
        </p:nvSpPr>
        <p:spPr>
          <a:xfrm>
            <a:off x="919163" y="744538"/>
            <a:ext cx="4962525" cy="3722687"/>
          </a:xfrm>
          <a:ln/>
        </p:spPr>
      </p:sp>
      <p:sp>
        <p:nvSpPr>
          <p:cNvPr id="245763" name="Rectangle 3"/>
          <p:cNvSpPr>
            <a:spLocks noGrp="1" noChangeArrowheads="1"/>
          </p:cNvSpPr>
          <p:nvPr>
            <p:ph type="body" idx="1"/>
          </p:nvPr>
        </p:nvSpPr>
        <p:spPr>
          <a:xfrm>
            <a:off x="908050" y="4717218"/>
            <a:ext cx="4981575" cy="4466351"/>
          </a:xfrm>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AA26F5-29B9-4145-8315-B2816C1A6DE0}"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8463" y="333375"/>
            <a:ext cx="2195512" cy="53546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61925" y="333375"/>
            <a:ext cx="6434138" cy="53546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48EE787-8839-4037-8F4D-4B3A52BC8E87}"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61925" y="333375"/>
            <a:ext cx="8674100" cy="792163"/>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161925" y="1484313"/>
            <a:ext cx="8782050" cy="4203700"/>
          </a:xfrm>
        </p:spPr>
        <p:txBody>
          <a:bodyPr/>
          <a:lstStyle/>
          <a:p>
            <a:pPr lvl="0"/>
            <a:r>
              <a:rPr lang="es-ES" noProof="0" smtClean="0"/>
              <a:t>Haga clic en el icono para agregar un gráfico</a:t>
            </a:r>
            <a:endParaRPr lang="es-E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6139986-39C2-4AA0-9A1C-8E97EB3C220C}"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1925" y="333375"/>
            <a:ext cx="8674100" cy="792163"/>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61925" y="1484313"/>
            <a:ext cx="4314825" cy="4203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9150" y="1484313"/>
            <a:ext cx="4314825" cy="4203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FDD59B9-2FDA-490A-ADA2-E7C25121E5E9}"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592056-8381-4413-A6CB-8B2D72C1E7F7}"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61925" y="1484313"/>
            <a:ext cx="4314825"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9150" y="1484313"/>
            <a:ext cx="4314825"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D254197-5873-4D3D-9A49-00AC90F89F79}" type="slidenum">
              <a:rPr lang="en-US"/>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A512196-5C86-460C-8C3F-BF394ED6465C}" type="slidenum">
              <a:rPr lang="en-US"/>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3FF39EC-095E-4D64-9F89-1D5A40DE1EA2}" type="slidenum">
              <a:rPr lang="en-US"/>
              <a:pPr>
                <a:defRPr/>
              </a:pPr>
              <a:t>‹Nº›</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3152D59-690C-4549-B651-5C67B093CB7F}" type="slidenum">
              <a:rPr lang="en-US"/>
              <a:pPr>
                <a:defRPr/>
              </a:pPr>
              <a:t>‹Nº›</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61925" y="1484313"/>
            <a:ext cx="4314825"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9150" y="1484313"/>
            <a:ext cx="4314825"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40E1462-7020-4170-A05C-B9884825902B}" type="slidenum">
              <a:rPr lang="en-US"/>
              <a:pPr>
                <a:defRPr/>
              </a:pPr>
              <a:t>‹Nº›</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0C507CE-AE9F-49F2-B90B-39785E3CDFFF}"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F69EBA9-1E48-4F64-9A59-6C3C3C0414B5}" type="slidenum">
              <a:rPr lang="en-US"/>
              <a:pPr>
                <a:defRPr/>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608F177-BA01-4A73-B58B-5BE496666177}" type="slidenum">
              <a:rPr lang="en-US"/>
              <a:pPr>
                <a:defRPr/>
              </a:pPr>
              <a:t>‹Nº›</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A5A580C-AA7C-4125-B6BF-7C27C4C5A126}" type="slidenum">
              <a:rPr lang="en-US"/>
              <a:pPr>
                <a:defRPr/>
              </a:pPr>
              <a:t>‹Nº›</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86EB295-A24B-4B03-8EAF-97A4465D59EF}" type="slidenum">
              <a:rPr lang="en-US"/>
              <a:pPr>
                <a:defRPr/>
              </a:pPr>
              <a:t>‹Nº›</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BFD04BD-BB2C-4DB7-9EB6-EBE5DDE3A453}" type="slidenum">
              <a:rPr lang="en-US"/>
              <a:pPr>
                <a:defRPr/>
              </a:pPr>
              <a:t>‹Nº›</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F5576A5-E243-4925-8C41-5A8321FA69A7}" type="slidenum">
              <a:rPr lang="en-US"/>
              <a:pPr>
                <a:defRPr/>
              </a:pPr>
              <a:t>‹Nº›</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8463" y="333375"/>
            <a:ext cx="2195512" cy="53546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61925" y="333375"/>
            <a:ext cx="6434138" cy="53546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34897A6-70C8-460D-B0E5-9BB9FF26970A}" type="slidenum">
              <a:rPr lang="en-US"/>
              <a:pPr>
                <a:defRPr/>
              </a:pPr>
              <a:t>‹Nº›</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61925" y="333375"/>
            <a:ext cx="8674100" cy="792163"/>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161925" y="1484313"/>
            <a:ext cx="8782050" cy="4203700"/>
          </a:xfrm>
        </p:spPr>
        <p:txBody>
          <a:bodyPr/>
          <a:lstStyle/>
          <a:p>
            <a:pPr lvl="0"/>
            <a:r>
              <a:rPr lang="es-ES" noProof="0" smtClean="0"/>
              <a:t>Haga clic en el icono para agregar un gráfico</a:t>
            </a:r>
            <a:endParaRPr lang="es-E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1EBADC4-F2DF-4F59-A8DA-15B7386FF9C0}" type="slidenum">
              <a:rPr lang="en-US"/>
              <a:pPr>
                <a:defRPr/>
              </a:pPr>
              <a:t>‹Nº›</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1925" y="333375"/>
            <a:ext cx="8674100" cy="792163"/>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61925" y="1484313"/>
            <a:ext cx="4314825" cy="4203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9150" y="1484313"/>
            <a:ext cx="4314825" cy="4203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04A44FD-531B-4670-B2BF-B8070691E77E}"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1C16E6B-0919-4CDE-A92B-8CDD923325CD}"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56EF79D-E8AF-4BCA-B9C9-1607AE02CE03}"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75C1B8D-6D46-4B1F-A673-CEF0F2B635A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615F8F9-ADD5-4715-93B5-C730980A9C7F}"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BEEEE"/>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1270000"/>
          </a:xfrm>
          <a:prstGeom prst="rect">
            <a:avLst/>
          </a:prstGeom>
          <a:solidFill>
            <a:srgbClr val="FFFFFF"/>
          </a:solidFill>
          <a:ln>
            <a:noFill/>
          </a:ln>
          <a:effectLst/>
          <a:extLst/>
        </p:spPr>
        <p:txBody>
          <a:bodyPr wrap="none" anchor="ctr"/>
          <a:lstStyle/>
          <a:p>
            <a:pPr>
              <a:defRPr/>
            </a:pPr>
            <a:endParaRPr lang="es-ES"/>
          </a:p>
        </p:txBody>
      </p:sp>
      <p:sp>
        <p:nvSpPr>
          <p:cNvPr id="69635" name="Rectangle 3"/>
          <p:cNvSpPr>
            <a:spLocks noGrp="1" noChangeAspect="1" noChangeArrowheads="1"/>
          </p:cNvSpPr>
          <p:nvPr>
            <p:ph type="title"/>
          </p:nvPr>
        </p:nvSpPr>
        <p:spPr bwMode="auto">
          <a:xfrm>
            <a:off x="161925" y="333375"/>
            <a:ext cx="8674100" cy="79216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US" smtClean="0"/>
              <a:t>Titelmasterformat durch Klicken bearbeiten</a:t>
            </a:r>
          </a:p>
        </p:txBody>
      </p:sp>
      <p:sp>
        <p:nvSpPr>
          <p:cNvPr id="69636" name="Rectangle 4"/>
          <p:cNvSpPr>
            <a:spLocks noGrp="1" noChangeAspect="1" noChangeArrowheads="1"/>
          </p:cNvSpPr>
          <p:nvPr>
            <p:ph type="body" idx="1"/>
          </p:nvPr>
        </p:nvSpPr>
        <p:spPr bwMode="auto">
          <a:xfrm>
            <a:off x="161925" y="1484313"/>
            <a:ext cx="8782050" cy="42037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8197" name="Rectangle 5"/>
          <p:cNvSpPr>
            <a:spLocks noGrp="1" noChangeArrowheads="1"/>
          </p:cNvSpPr>
          <p:nvPr>
            <p:ph type="dt" sz="half" idx="2"/>
          </p:nvPr>
        </p:nvSpPr>
        <p:spPr bwMode="auto">
          <a:xfrm>
            <a:off x="250825"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8198" name="Rectangle 6"/>
          <p:cNvSpPr>
            <a:spLocks noGrp="1" noChangeArrowheads="1"/>
          </p:cNvSpPr>
          <p:nvPr>
            <p:ph type="ftr" sz="quarter" idx="3"/>
          </p:nvPr>
        </p:nvSpPr>
        <p:spPr bwMode="auto">
          <a:xfrm>
            <a:off x="2627313"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8199" name="Rectangle 7"/>
          <p:cNvSpPr>
            <a:spLocks noGrp="1" noChangeArrowheads="1"/>
          </p:cNvSpPr>
          <p:nvPr>
            <p:ph type="sldNum" sz="quarter" idx="4"/>
          </p:nvPr>
        </p:nvSpPr>
        <p:spPr bwMode="auto">
          <a:xfrm>
            <a:off x="5940425"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AF144281-47EE-48F2-B244-3EFA4D887A87}" type="slidenum">
              <a:rPr lang="en-US"/>
              <a:pPr>
                <a:defRPr/>
              </a:pPr>
              <a:t>‹Nº›</a:t>
            </a:fld>
            <a:endParaRPr lang="en-US"/>
          </a:p>
        </p:txBody>
      </p:sp>
      <p:sp>
        <p:nvSpPr>
          <p:cNvPr id="8200" name="Line 8"/>
          <p:cNvSpPr>
            <a:spLocks noChangeShapeType="1"/>
          </p:cNvSpPr>
          <p:nvPr/>
        </p:nvSpPr>
        <p:spPr bwMode="auto">
          <a:xfrm>
            <a:off x="0" y="1268413"/>
            <a:ext cx="9144000" cy="0"/>
          </a:xfrm>
          <a:prstGeom prst="line">
            <a:avLst/>
          </a:prstGeom>
          <a:noFill/>
          <a:ln w="9525">
            <a:solidFill>
              <a:srgbClr val="FC6800"/>
            </a:solidFill>
            <a:round/>
            <a:headEnd/>
            <a:tailEnd/>
          </a:ln>
          <a:effectLst/>
          <a:extLst/>
        </p:spPr>
        <p:txBody>
          <a:bodyPr/>
          <a:lstStyle/>
          <a:p>
            <a:pPr>
              <a:defRPr/>
            </a:pPr>
            <a:endParaRPr lang="es-ES"/>
          </a:p>
        </p:txBody>
      </p:sp>
      <p:sp>
        <p:nvSpPr>
          <p:cNvPr id="8201" name="Rectangle 9"/>
          <p:cNvSpPr>
            <a:spLocks noChangeArrowheads="1"/>
          </p:cNvSpPr>
          <p:nvPr/>
        </p:nvSpPr>
        <p:spPr bwMode="auto">
          <a:xfrm>
            <a:off x="8859838" y="1266825"/>
            <a:ext cx="285750" cy="153988"/>
          </a:xfrm>
          <a:prstGeom prst="rect">
            <a:avLst/>
          </a:prstGeom>
          <a:solidFill>
            <a:srgbClr val="FF6600"/>
          </a:solidFill>
          <a:ln>
            <a:noFill/>
          </a:ln>
          <a:effectLst/>
          <a:extLst/>
        </p:spPr>
        <p:txBody>
          <a:bodyPr wrap="none" lIns="0" tIns="0" rIns="0" bIns="0" anchor="ctr"/>
          <a:lstStyle/>
          <a:p>
            <a:pPr algn="ctr">
              <a:defRPr/>
            </a:pPr>
            <a:fld id="{78EAB907-C303-47A6-AB53-F2A46D836D4B}" type="slidenum">
              <a:rPr lang="es-ES" sz="900">
                <a:solidFill>
                  <a:srgbClr val="FFFFFF"/>
                </a:solidFill>
              </a:rPr>
              <a:pPr algn="ctr">
                <a:defRPr/>
              </a:pPr>
              <a:t>‹Nº›</a:t>
            </a:fld>
            <a:endParaRPr lang="es-ES" sz="900">
              <a:solidFill>
                <a:srgbClr val="FFFFFF"/>
              </a:solidFill>
            </a:endParaRPr>
          </a:p>
        </p:txBody>
      </p:sp>
      <p:pic>
        <p:nvPicPr>
          <p:cNvPr id="69642" name="Picture 121" descr="GfK_HKS7_kl_RGB_ai"/>
          <p:cNvPicPr>
            <a:picLocks noChangeAspect="1" noChangeArrowheads="1"/>
          </p:cNvPicPr>
          <p:nvPr userDrawn="1"/>
        </p:nvPicPr>
        <p:blipFill>
          <a:blip r:embed="rId14" cstate="print"/>
          <a:srcRect/>
          <a:stretch>
            <a:fillRect/>
          </a:stretch>
        </p:blipFill>
        <p:spPr bwMode="auto">
          <a:xfrm>
            <a:off x="8277225" y="5991225"/>
            <a:ext cx="647700" cy="647700"/>
          </a:xfrm>
          <a:prstGeom prst="rect">
            <a:avLst/>
          </a:prstGeom>
          <a:noFill/>
          <a:ln w="9525">
            <a:noFill/>
            <a:miter lim="800000"/>
            <a:headEnd/>
            <a:tailEnd/>
          </a:ln>
        </p:spPr>
      </p:pic>
      <p:graphicFrame>
        <p:nvGraphicFramePr>
          <p:cNvPr id="14" name="Group 170"/>
          <p:cNvGraphicFramePr>
            <a:graphicFrameLocks noGrp="1"/>
          </p:cNvGraphicFramePr>
          <p:nvPr/>
        </p:nvGraphicFramePr>
        <p:xfrm>
          <a:off x="1588" y="0"/>
          <a:ext cx="9142064" cy="266700"/>
        </p:xfrm>
        <a:graphic>
          <a:graphicData uri="http://schemas.openxmlformats.org/drawingml/2006/table">
            <a:tbl>
              <a:tblPr>
                <a:effectLst/>
              </a:tblPr>
              <a:tblGrid>
                <a:gridCol w="2049785"/>
                <a:gridCol w="5616624"/>
                <a:gridCol w="1475655"/>
              </a:tblGrid>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GfK Custom Research</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68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Videojuegos, educación y desarrollo infantil. Fase Cuantitativa</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838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Enero 2012</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6800"/>
                    </a:solidFill>
                  </a:tcPr>
                </a:tc>
              </a:tr>
            </a:tbl>
          </a:graphicData>
        </a:graphic>
      </p:graphicFrame>
    </p:spTree>
  </p:cSld>
  <p:clrMap bg1="lt1" tx1="dk1" bg2="lt2" tx2="dk2" accent1="accent1" accent2="accent2" accent3="accent3" accent4="accent4" accent5="accent5" accent6="accent6" hlink="hlink" folHlink="folHlink"/>
  <p:sldLayoutIdLst>
    <p:sldLayoutId id="2147484606" r:id="rId1"/>
    <p:sldLayoutId id="2147484605" r:id="rId2"/>
    <p:sldLayoutId id="2147484604" r:id="rId3"/>
    <p:sldLayoutId id="2147484603" r:id="rId4"/>
    <p:sldLayoutId id="2147484602" r:id="rId5"/>
    <p:sldLayoutId id="2147484601" r:id="rId6"/>
    <p:sldLayoutId id="2147484600" r:id="rId7"/>
    <p:sldLayoutId id="2147484599" r:id="rId8"/>
    <p:sldLayoutId id="2147484598" r:id="rId9"/>
    <p:sldLayoutId id="2147484597" r:id="rId10"/>
    <p:sldLayoutId id="2147484596" r:id="rId11"/>
    <p:sldLayoutId id="2147484595" r:id="rId12"/>
  </p:sldLayoutIdLst>
  <p:timing>
    <p:tnLst>
      <p:par>
        <p:cTn id="1" dur="indefinite" restart="never" nodeType="tmRoot"/>
      </p:par>
    </p:tnLst>
  </p:timing>
  <p:txStyles>
    <p:titleStyle>
      <a:lvl1pPr algn="l" rtl="0" fontAlgn="base">
        <a:spcBef>
          <a:spcPct val="0"/>
        </a:spcBef>
        <a:spcAft>
          <a:spcPct val="0"/>
        </a:spcAft>
        <a:defRPr sz="2200">
          <a:solidFill>
            <a:schemeClr val="tx2"/>
          </a:solidFill>
          <a:latin typeface="+mj-lt"/>
          <a:ea typeface="+mj-ea"/>
          <a:cs typeface="+mj-cs"/>
        </a:defRPr>
      </a:lvl1pPr>
      <a:lvl2pPr algn="l" rtl="0" fontAlgn="base">
        <a:spcBef>
          <a:spcPct val="0"/>
        </a:spcBef>
        <a:spcAft>
          <a:spcPct val="0"/>
        </a:spcAft>
        <a:defRPr sz="2200">
          <a:solidFill>
            <a:schemeClr val="tx2"/>
          </a:solidFill>
          <a:latin typeface="Tahoma" pitchFamily="34" charset="0"/>
        </a:defRPr>
      </a:lvl2pPr>
      <a:lvl3pPr algn="l" rtl="0" fontAlgn="base">
        <a:spcBef>
          <a:spcPct val="0"/>
        </a:spcBef>
        <a:spcAft>
          <a:spcPct val="0"/>
        </a:spcAft>
        <a:defRPr sz="2200">
          <a:solidFill>
            <a:schemeClr val="tx2"/>
          </a:solidFill>
          <a:latin typeface="Tahoma" pitchFamily="34" charset="0"/>
        </a:defRPr>
      </a:lvl3pPr>
      <a:lvl4pPr algn="l" rtl="0" fontAlgn="base">
        <a:spcBef>
          <a:spcPct val="0"/>
        </a:spcBef>
        <a:spcAft>
          <a:spcPct val="0"/>
        </a:spcAft>
        <a:defRPr sz="2200">
          <a:solidFill>
            <a:schemeClr val="tx2"/>
          </a:solidFill>
          <a:latin typeface="Tahoma" pitchFamily="34" charset="0"/>
        </a:defRPr>
      </a:lvl4pPr>
      <a:lvl5pPr algn="l" rtl="0" fontAlgn="base">
        <a:spcBef>
          <a:spcPct val="0"/>
        </a:spcBef>
        <a:spcAft>
          <a:spcPct val="0"/>
        </a:spcAft>
        <a:defRPr sz="2200">
          <a:solidFill>
            <a:schemeClr val="tx2"/>
          </a:solidFill>
          <a:latin typeface="Tahoma" pitchFamily="34" charset="0"/>
        </a:defRPr>
      </a:lvl5pPr>
      <a:lvl6pPr marL="457200" algn="l" rtl="0" eaLnBrk="1" fontAlgn="base" hangingPunct="1">
        <a:spcBef>
          <a:spcPct val="0"/>
        </a:spcBef>
        <a:spcAft>
          <a:spcPct val="0"/>
        </a:spcAft>
        <a:defRPr sz="2200">
          <a:solidFill>
            <a:schemeClr val="tx2"/>
          </a:solidFill>
          <a:latin typeface="Tahoma" pitchFamily="34" charset="0"/>
        </a:defRPr>
      </a:lvl6pPr>
      <a:lvl7pPr marL="914400" algn="l" rtl="0" eaLnBrk="1" fontAlgn="base" hangingPunct="1">
        <a:spcBef>
          <a:spcPct val="0"/>
        </a:spcBef>
        <a:spcAft>
          <a:spcPct val="0"/>
        </a:spcAft>
        <a:defRPr sz="2200">
          <a:solidFill>
            <a:schemeClr val="tx2"/>
          </a:solidFill>
          <a:latin typeface="Tahoma" pitchFamily="34" charset="0"/>
        </a:defRPr>
      </a:lvl7pPr>
      <a:lvl8pPr marL="1371600" algn="l" rtl="0" eaLnBrk="1" fontAlgn="base" hangingPunct="1">
        <a:spcBef>
          <a:spcPct val="0"/>
        </a:spcBef>
        <a:spcAft>
          <a:spcPct val="0"/>
        </a:spcAft>
        <a:defRPr sz="2200">
          <a:solidFill>
            <a:schemeClr val="tx2"/>
          </a:solidFill>
          <a:latin typeface="Tahoma" pitchFamily="34" charset="0"/>
        </a:defRPr>
      </a:lvl8pPr>
      <a:lvl9pPr marL="1828800" algn="l" rtl="0" eaLnBrk="1" fontAlgn="base" hangingPunct="1">
        <a:spcBef>
          <a:spcPct val="0"/>
        </a:spcBef>
        <a:spcAft>
          <a:spcPct val="0"/>
        </a:spcAft>
        <a:defRPr sz="2200">
          <a:solidFill>
            <a:schemeClr val="tx2"/>
          </a:solidFill>
          <a:latin typeface="Tahoma" pitchFamily="34" charset="0"/>
        </a:defRPr>
      </a:lvl9pPr>
    </p:titleStyle>
    <p:bodyStyle>
      <a:lvl1pPr marL="342900" indent="-342900" algn="l" rtl="0" fontAlgn="base">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ea typeface="+mn-ea"/>
          <a:cs typeface="+mn-cs"/>
        </a:defRPr>
      </a:lvl1pPr>
      <a:lvl2pPr marL="439738" indent="-187325" algn="l" rtl="0" fontAlgn="base">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2pPr>
      <a:lvl3pPr marL="808038" indent="-188913" algn="l" rtl="0" fontAlgn="base">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3pPr>
      <a:lvl4pPr marL="1160463" indent="-173038" algn="l" rtl="0" fontAlgn="base">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4pPr>
      <a:lvl5pPr marL="1524000" indent="-174625" algn="l" rtl="0" fontAlgn="base">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5pPr>
      <a:lvl6pPr marL="1981200" indent="-174625" algn="l" rtl="0" eaLnBrk="1" fontAlgn="base" hangingPunct="1">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6pPr>
      <a:lvl7pPr marL="2438400" indent="-174625" algn="l" rtl="0" eaLnBrk="1" fontAlgn="base" hangingPunct="1">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7pPr>
      <a:lvl8pPr marL="2895600" indent="-174625" algn="l" rtl="0" eaLnBrk="1" fontAlgn="base" hangingPunct="1">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8pPr>
      <a:lvl9pPr marL="3352800" indent="-174625" algn="l" rtl="0" eaLnBrk="1" fontAlgn="base" hangingPunct="1">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EEE"/>
        </a:solidFill>
        <a:effectLst/>
      </p:bgPr>
    </p:bg>
    <p:spTree>
      <p:nvGrpSpPr>
        <p:cNvPr id="1" name=""/>
        <p:cNvGrpSpPr/>
        <p:nvPr/>
      </p:nvGrpSpPr>
      <p:grpSpPr>
        <a:xfrm>
          <a:off x="0" y="0"/>
          <a:ext cx="0" cy="0"/>
          <a:chOff x="0" y="0"/>
          <a:chExt cx="0" cy="0"/>
        </a:xfrm>
      </p:grpSpPr>
      <p:pic>
        <p:nvPicPr>
          <p:cNvPr id="14338" name="Picture 46"/>
          <p:cNvPicPr>
            <a:picLocks noChangeAspect="1" noChangeArrowheads="1"/>
          </p:cNvPicPr>
          <p:nvPr>
            <p:custDataLst>
              <p:tags r:id="rId13"/>
            </p:custDataLst>
          </p:nvPr>
        </p:nvPicPr>
        <p:blipFill>
          <a:blip r:embed="rId14" cstate="print">
            <a:lum bright="10000" contrast="-20000"/>
            <a:grayscl/>
          </a:blip>
          <a:srcRect/>
          <a:stretch>
            <a:fillRect/>
          </a:stretch>
        </p:blipFill>
        <p:spPr bwMode="auto">
          <a:xfrm>
            <a:off x="0" y="0"/>
            <a:ext cx="9153525" cy="6858000"/>
          </a:xfrm>
          <a:prstGeom prst="rect">
            <a:avLst/>
          </a:prstGeom>
          <a:noFill/>
          <a:ln w="9525">
            <a:noFill/>
            <a:miter lim="800000"/>
            <a:headEnd/>
            <a:tailEnd/>
          </a:ln>
        </p:spPr>
      </p:pic>
      <p:pic>
        <p:nvPicPr>
          <p:cNvPr id="14339" name="Picture 48" descr="Kreis"/>
          <p:cNvPicPr>
            <a:picLocks noChangeAspect="1" noChangeArrowheads="1"/>
          </p:cNvPicPr>
          <p:nvPr/>
        </p:nvPicPr>
        <p:blipFill>
          <a:blip r:embed="rId15" cstate="print"/>
          <a:srcRect t="41431" r="17201"/>
          <a:stretch>
            <a:fillRect/>
          </a:stretch>
        </p:blipFill>
        <p:spPr bwMode="auto">
          <a:xfrm>
            <a:off x="1298575" y="0"/>
            <a:ext cx="7845425" cy="6281738"/>
          </a:xfrm>
          <a:prstGeom prst="rect">
            <a:avLst/>
          </a:prstGeom>
          <a:noFill/>
          <a:ln w="9525">
            <a:noFill/>
            <a:miter lim="800000"/>
            <a:headEnd/>
            <a:tailEnd/>
          </a:ln>
        </p:spPr>
      </p:pic>
      <p:pic>
        <p:nvPicPr>
          <p:cNvPr id="14340" name="Picture 121" descr="GfK_HKS7_kl_RGB_ai"/>
          <p:cNvPicPr>
            <a:picLocks noChangeAspect="1" noChangeArrowheads="1"/>
          </p:cNvPicPr>
          <p:nvPr userDrawn="1"/>
        </p:nvPicPr>
        <p:blipFill>
          <a:blip r:embed="rId16" cstate="print"/>
          <a:srcRect/>
          <a:stretch>
            <a:fillRect/>
          </a:stretch>
        </p:blipFill>
        <p:spPr bwMode="auto">
          <a:xfrm>
            <a:off x="8277225" y="5991225"/>
            <a:ext cx="647700" cy="647700"/>
          </a:xfrm>
          <a:prstGeom prst="rect">
            <a:avLst/>
          </a:prstGeom>
          <a:noFill/>
          <a:ln w="9525">
            <a:noFill/>
            <a:miter lim="800000"/>
            <a:headEnd/>
            <a:tailEnd/>
          </a:ln>
        </p:spPr>
      </p:pic>
      <p:graphicFrame>
        <p:nvGraphicFramePr>
          <p:cNvPr id="8" name="Group 170"/>
          <p:cNvGraphicFramePr>
            <a:graphicFrameLocks noGrp="1"/>
          </p:cNvGraphicFramePr>
          <p:nvPr/>
        </p:nvGraphicFramePr>
        <p:xfrm>
          <a:off x="1588" y="0"/>
          <a:ext cx="9142064" cy="266700"/>
        </p:xfrm>
        <a:graphic>
          <a:graphicData uri="http://schemas.openxmlformats.org/drawingml/2006/table">
            <a:tbl>
              <a:tblPr>
                <a:effectLst/>
              </a:tblPr>
              <a:tblGrid>
                <a:gridCol w="2049785"/>
                <a:gridCol w="5616624"/>
                <a:gridCol w="1475655"/>
              </a:tblGrid>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GfK Custom Research</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68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Videojuegos, educación y desarrollo infantil. Fase Cuantitativa</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838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Enero 2012</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6800"/>
                    </a:solidFill>
                  </a:tcPr>
                </a:tc>
              </a:tr>
            </a:tbl>
          </a:graphicData>
        </a:graphic>
      </p:graphicFrame>
    </p:spTree>
  </p:cSld>
  <p:clrMap bg1="lt1" tx1="dk1" bg2="lt2" tx2="dk2" accent1="accent1" accent2="accent2" accent3="accent3" accent4="accent4" accent5="accent5" accent6="accent6" hlink="hlink" folHlink="folHlink"/>
  <p:sldLayoutIdLst>
    <p:sldLayoutId id="2147484617" r:id="rId1"/>
    <p:sldLayoutId id="2147484616" r:id="rId2"/>
    <p:sldLayoutId id="2147484615" r:id="rId3"/>
    <p:sldLayoutId id="2147484614" r:id="rId4"/>
    <p:sldLayoutId id="2147484613" r:id="rId5"/>
    <p:sldLayoutId id="2147484612" r:id="rId6"/>
    <p:sldLayoutId id="2147484611" r:id="rId7"/>
    <p:sldLayoutId id="2147484610" r:id="rId8"/>
    <p:sldLayoutId id="2147484609" r:id="rId9"/>
    <p:sldLayoutId id="2147484608" r:id="rId10"/>
    <p:sldLayoutId id="2147484607"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BEEEE"/>
        </a:solidFill>
        <a:effectLst/>
      </p:bgPr>
    </p:bg>
    <p:spTree>
      <p:nvGrpSpPr>
        <p:cNvPr id="1" name=""/>
        <p:cNvGrpSpPr/>
        <p:nvPr/>
      </p:nvGrpSpPr>
      <p:grpSpPr>
        <a:xfrm>
          <a:off x="0" y="0"/>
          <a:ext cx="0" cy="0"/>
          <a:chOff x="0" y="0"/>
          <a:chExt cx="0" cy="0"/>
        </a:xfrm>
      </p:grpSpPr>
      <p:pic>
        <p:nvPicPr>
          <p:cNvPr id="294914" name="Picture 121" descr="GfK_HKS7_kl_RGB_ai"/>
          <p:cNvPicPr>
            <a:picLocks noChangeAspect="1" noChangeArrowheads="1"/>
          </p:cNvPicPr>
          <p:nvPr userDrawn="1"/>
        </p:nvPicPr>
        <p:blipFill>
          <a:blip r:embed="rId13" cstate="print"/>
          <a:srcRect/>
          <a:stretch>
            <a:fillRect/>
          </a:stretch>
        </p:blipFill>
        <p:spPr bwMode="auto">
          <a:xfrm>
            <a:off x="8277225" y="5991225"/>
            <a:ext cx="647700" cy="647700"/>
          </a:xfrm>
          <a:prstGeom prst="rect">
            <a:avLst/>
          </a:prstGeom>
          <a:noFill/>
          <a:ln w="9525">
            <a:noFill/>
            <a:miter lim="800000"/>
            <a:headEnd/>
            <a:tailEnd/>
          </a:ln>
        </p:spPr>
      </p:pic>
      <p:graphicFrame>
        <p:nvGraphicFramePr>
          <p:cNvPr id="7" name="Group 170"/>
          <p:cNvGraphicFramePr>
            <a:graphicFrameLocks noGrp="1"/>
          </p:cNvGraphicFramePr>
          <p:nvPr/>
        </p:nvGraphicFramePr>
        <p:xfrm>
          <a:off x="1588" y="0"/>
          <a:ext cx="9142064" cy="266700"/>
        </p:xfrm>
        <a:graphic>
          <a:graphicData uri="http://schemas.openxmlformats.org/drawingml/2006/table">
            <a:tbl>
              <a:tblPr>
                <a:effectLst/>
              </a:tblPr>
              <a:tblGrid>
                <a:gridCol w="2049785"/>
                <a:gridCol w="5616624"/>
                <a:gridCol w="1475655"/>
              </a:tblGrid>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GfK Custom Research</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68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Videojuegos, educación y desarrollo infantil. Fase Cuantitativa</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838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Enero 2012</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6800"/>
                    </a:solidFill>
                  </a:tcPr>
                </a:tc>
              </a:tr>
            </a:tbl>
          </a:graphicData>
        </a:graphic>
      </p:graphicFrame>
    </p:spTree>
  </p:cSld>
  <p:clrMap bg1="lt1" tx1="dk1" bg2="lt2" tx2="dk2" accent1="accent1" accent2="accent2" accent3="accent3" accent4="accent4" accent5="accent5" accent6="accent6" hlink="hlink" folHlink="folHlink"/>
  <p:sldLayoutIdLst>
    <p:sldLayoutId id="2147484628" r:id="rId1"/>
    <p:sldLayoutId id="2147484627" r:id="rId2"/>
    <p:sldLayoutId id="2147484626" r:id="rId3"/>
    <p:sldLayoutId id="2147484625" r:id="rId4"/>
    <p:sldLayoutId id="2147484624" r:id="rId5"/>
    <p:sldLayoutId id="2147484623" r:id="rId6"/>
    <p:sldLayoutId id="2147484622" r:id="rId7"/>
    <p:sldLayoutId id="2147484621" r:id="rId8"/>
    <p:sldLayoutId id="2147484620" r:id="rId9"/>
    <p:sldLayoutId id="2147484619" r:id="rId10"/>
    <p:sldLayoutId id="2147484618"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BEEEE"/>
        </a:solidFill>
        <a:effectLst/>
      </p:bgPr>
    </p:bg>
    <p:spTree>
      <p:nvGrpSpPr>
        <p:cNvPr id="1" name=""/>
        <p:cNvGrpSpPr/>
        <p:nvPr/>
      </p:nvGrpSpPr>
      <p:grpSpPr>
        <a:xfrm>
          <a:off x="0" y="0"/>
          <a:ext cx="0" cy="0"/>
          <a:chOff x="0" y="0"/>
          <a:chExt cx="0" cy="0"/>
        </a:xfrm>
      </p:grpSpPr>
      <p:pic>
        <p:nvPicPr>
          <p:cNvPr id="38914" name="Picture 121" descr="GfK_HKS7_kl_RGB_ai"/>
          <p:cNvPicPr>
            <a:picLocks noChangeAspect="1" noChangeArrowheads="1"/>
          </p:cNvPicPr>
          <p:nvPr userDrawn="1"/>
        </p:nvPicPr>
        <p:blipFill>
          <a:blip r:embed="rId13" cstate="print"/>
          <a:srcRect/>
          <a:stretch>
            <a:fillRect/>
          </a:stretch>
        </p:blipFill>
        <p:spPr bwMode="auto">
          <a:xfrm>
            <a:off x="8277225" y="5991225"/>
            <a:ext cx="647700" cy="647700"/>
          </a:xfrm>
          <a:prstGeom prst="rect">
            <a:avLst/>
          </a:prstGeom>
          <a:noFill/>
          <a:ln w="9525">
            <a:noFill/>
            <a:miter lim="800000"/>
            <a:headEnd/>
            <a:tailEnd/>
          </a:ln>
        </p:spPr>
      </p:pic>
      <p:graphicFrame>
        <p:nvGraphicFramePr>
          <p:cNvPr id="7" name="Group 170"/>
          <p:cNvGraphicFramePr>
            <a:graphicFrameLocks noGrp="1"/>
          </p:cNvGraphicFramePr>
          <p:nvPr/>
        </p:nvGraphicFramePr>
        <p:xfrm>
          <a:off x="1588" y="0"/>
          <a:ext cx="9142064" cy="266700"/>
        </p:xfrm>
        <a:graphic>
          <a:graphicData uri="http://schemas.openxmlformats.org/drawingml/2006/table">
            <a:tbl>
              <a:tblPr>
                <a:effectLst/>
              </a:tblPr>
              <a:tblGrid>
                <a:gridCol w="2049785"/>
                <a:gridCol w="5616624"/>
                <a:gridCol w="1475655"/>
              </a:tblGrid>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GfK Custom Research</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68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Videojuegos, educación y desarrollo infantil. Fase Cuantitativa</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838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Enero 2012</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6800"/>
                    </a:solidFill>
                  </a:tcPr>
                </a:tc>
              </a:tr>
            </a:tbl>
          </a:graphicData>
        </a:graphic>
      </p:graphicFrame>
    </p:spTree>
  </p:cSld>
  <p:clrMap bg1="lt1" tx1="dk1" bg2="lt2" tx2="dk2" accent1="accent1" accent2="accent2" accent3="accent3" accent4="accent4" accent5="accent5" accent6="accent6" hlink="hlink" folHlink="folHlink"/>
  <p:sldLayoutIdLst>
    <p:sldLayoutId id="2147484639" r:id="rId1"/>
    <p:sldLayoutId id="2147484638" r:id="rId2"/>
    <p:sldLayoutId id="2147484637" r:id="rId3"/>
    <p:sldLayoutId id="2147484636" r:id="rId4"/>
    <p:sldLayoutId id="2147484635" r:id="rId5"/>
    <p:sldLayoutId id="2147484634" r:id="rId6"/>
    <p:sldLayoutId id="2147484633" r:id="rId7"/>
    <p:sldLayoutId id="2147484632" r:id="rId8"/>
    <p:sldLayoutId id="2147484631" r:id="rId9"/>
    <p:sldLayoutId id="2147484630" r:id="rId10"/>
    <p:sldLayoutId id="214748462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BEEEE"/>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1270000"/>
          </a:xfrm>
          <a:prstGeom prst="rect">
            <a:avLst/>
          </a:prstGeom>
          <a:solidFill>
            <a:srgbClr val="FFFFFF"/>
          </a:solidFill>
          <a:ln>
            <a:noFill/>
          </a:ln>
          <a:effectLst/>
          <a:extLst/>
        </p:spPr>
        <p:txBody>
          <a:bodyPr wrap="none" anchor="ctr"/>
          <a:lstStyle/>
          <a:p>
            <a:pPr>
              <a:defRPr/>
            </a:pPr>
            <a:endParaRPr lang="es-ES">
              <a:solidFill>
                <a:srgbClr val="000000"/>
              </a:solidFill>
            </a:endParaRPr>
          </a:p>
        </p:txBody>
      </p:sp>
      <p:sp>
        <p:nvSpPr>
          <p:cNvPr id="356355" name="Rectangle 3"/>
          <p:cNvSpPr>
            <a:spLocks noGrp="1" noChangeAspect="1" noChangeArrowheads="1"/>
          </p:cNvSpPr>
          <p:nvPr>
            <p:ph type="title"/>
          </p:nvPr>
        </p:nvSpPr>
        <p:spPr bwMode="auto">
          <a:xfrm>
            <a:off x="161925" y="333375"/>
            <a:ext cx="8674100" cy="79216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US" smtClean="0"/>
              <a:t>Titelmasterformat durch Klicken bearbeiten</a:t>
            </a:r>
          </a:p>
        </p:txBody>
      </p:sp>
      <p:sp>
        <p:nvSpPr>
          <p:cNvPr id="356356" name="Rectangle 4"/>
          <p:cNvSpPr>
            <a:spLocks noGrp="1" noChangeAspect="1" noChangeArrowheads="1"/>
          </p:cNvSpPr>
          <p:nvPr>
            <p:ph type="body" idx="1"/>
          </p:nvPr>
        </p:nvSpPr>
        <p:spPr bwMode="auto">
          <a:xfrm>
            <a:off x="161925" y="1484313"/>
            <a:ext cx="8782050" cy="42037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8197" name="Rectangle 5"/>
          <p:cNvSpPr>
            <a:spLocks noGrp="1" noChangeArrowheads="1"/>
          </p:cNvSpPr>
          <p:nvPr>
            <p:ph type="dt" sz="half" idx="2"/>
          </p:nvPr>
        </p:nvSpPr>
        <p:spPr bwMode="auto">
          <a:xfrm>
            <a:off x="250825"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8198" name="Rectangle 6"/>
          <p:cNvSpPr>
            <a:spLocks noGrp="1" noChangeArrowheads="1"/>
          </p:cNvSpPr>
          <p:nvPr>
            <p:ph type="ftr" sz="quarter" idx="3"/>
          </p:nvPr>
        </p:nvSpPr>
        <p:spPr bwMode="auto">
          <a:xfrm>
            <a:off x="2627313"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8199" name="Rectangle 7"/>
          <p:cNvSpPr>
            <a:spLocks noGrp="1" noChangeArrowheads="1"/>
          </p:cNvSpPr>
          <p:nvPr>
            <p:ph type="sldNum" sz="quarter" idx="4"/>
          </p:nvPr>
        </p:nvSpPr>
        <p:spPr bwMode="auto">
          <a:xfrm>
            <a:off x="5940425"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defRPr>
            </a:lvl1pPr>
          </a:lstStyle>
          <a:p>
            <a:pPr>
              <a:defRPr/>
            </a:pPr>
            <a:fld id="{795FAE48-0A3B-4DCC-8E1B-C7220736B8B7}" type="slidenum">
              <a:rPr lang="en-US"/>
              <a:pPr>
                <a:defRPr/>
              </a:pPr>
              <a:t>‹Nº›</a:t>
            </a:fld>
            <a:endParaRPr lang="en-US"/>
          </a:p>
        </p:txBody>
      </p:sp>
      <p:sp>
        <p:nvSpPr>
          <p:cNvPr id="8200" name="Line 8"/>
          <p:cNvSpPr>
            <a:spLocks noChangeShapeType="1"/>
          </p:cNvSpPr>
          <p:nvPr/>
        </p:nvSpPr>
        <p:spPr bwMode="auto">
          <a:xfrm>
            <a:off x="0" y="1268413"/>
            <a:ext cx="9144000" cy="0"/>
          </a:xfrm>
          <a:prstGeom prst="line">
            <a:avLst/>
          </a:prstGeom>
          <a:noFill/>
          <a:ln w="9525">
            <a:solidFill>
              <a:srgbClr val="FC6800"/>
            </a:solidFill>
            <a:round/>
            <a:headEnd/>
            <a:tailEnd/>
          </a:ln>
          <a:effectLst/>
          <a:extLst/>
        </p:spPr>
        <p:txBody>
          <a:bodyPr/>
          <a:lstStyle/>
          <a:p>
            <a:pPr>
              <a:defRPr/>
            </a:pPr>
            <a:endParaRPr lang="es-ES">
              <a:solidFill>
                <a:srgbClr val="000000"/>
              </a:solidFill>
            </a:endParaRPr>
          </a:p>
        </p:txBody>
      </p:sp>
      <p:sp>
        <p:nvSpPr>
          <p:cNvPr id="8201" name="Rectangle 9"/>
          <p:cNvSpPr>
            <a:spLocks noChangeArrowheads="1"/>
          </p:cNvSpPr>
          <p:nvPr/>
        </p:nvSpPr>
        <p:spPr bwMode="auto">
          <a:xfrm>
            <a:off x="8859838" y="1266825"/>
            <a:ext cx="285750" cy="153988"/>
          </a:xfrm>
          <a:prstGeom prst="rect">
            <a:avLst/>
          </a:prstGeom>
          <a:solidFill>
            <a:srgbClr val="FF6600"/>
          </a:solidFill>
          <a:ln>
            <a:noFill/>
          </a:ln>
          <a:effectLst/>
          <a:extLst/>
        </p:spPr>
        <p:txBody>
          <a:bodyPr wrap="none" lIns="0" tIns="0" rIns="0" bIns="0" anchor="ctr"/>
          <a:lstStyle/>
          <a:p>
            <a:pPr algn="ctr">
              <a:defRPr/>
            </a:pPr>
            <a:fld id="{A9ABD6F1-088C-4BA0-8CEC-E0A504A35D67}" type="slidenum">
              <a:rPr lang="es-ES" sz="900">
                <a:solidFill>
                  <a:srgbClr val="FFFFFF"/>
                </a:solidFill>
              </a:rPr>
              <a:pPr algn="ctr">
                <a:defRPr/>
              </a:pPr>
              <a:t>‹Nº›</a:t>
            </a:fld>
            <a:endParaRPr lang="es-ES" sz="900">
              <a:solidFill>
                <a:srgbClr val="FFFFFF"/>
              </a:solidFill>
            </a:endParaRPr>
          </a:p>
        </p:txBody>
      </p:sp>
      <p:pic>
        <p:nvPicPr>
          <p:cNvPr id="356362" name="Picture 121" descr="GfK_HKS7_kl_RGB_ai"/>
          <p:cNvPicPr>
            <a:picLocks noChangeAspect="1" noChangeArrowheads="1"/>
          </p:cNvPicPr>
          <p:nvPr userDrawn="1"/>
        </p:nvPicPr>
        <p:blipFill>
          <a:blip r:embed="rId14" cstate="print"/>
          <a:srcRect/>
          <a:stretch>
            <a:fillRect/>
          </a:stretch>
        </p:blipFill>
        <p:spPr bwMode="auto">
          <a:xfrm>
            <a:off x="8277225" y="5991225"/>
            <a:ext cx="647700" cy="647700"/>
          </a:xfrm>
          <a:prstGeom prst="rect">
            <a:avLst/>
          </a:prstGeom>
          <a:noFill/>
          <a:ln w="9525">
            <a:noFill/>
            <a:miter lim="800000"/>
            <a:headEnd/>
            <a:tailEnd/>
          </a:ln>
        </p:spPr>
      </p:pic>
      <p:graphicFrame>
        <p:nvGraphicFramePr>
          <p:cNvPr id="14" name="Group 170"/>
          <p:cNvGraphicFramePr>
            <a:graphicFrameLocks noGrp="1"/>
          </p:cNvGraphicFramePr>
          <p:nvPr/>
        </p:nvGraphicFramePr>
        <p:xfrm>
          <a:off x="1588" y="0"/>
          <a:ext cx="9142064" cy="266700"/>
        </p:xfrm>
        <a:graphic>
          <a:graphicData uri="http://schemas.openxmlformats.org/drawingml/2006/table">
            <a:tbl>
              <a:tblPr>
                <a:effectLst/>
              </a:tblPr>
              <a:tblGrid>
                <a:gridCol w="2049785"/>
                <a:gridCol w="5616624"/>
                <a:gridCol w="1475655"/>
              </a:tblGrid>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GfK Custom Research</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68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Videojuegos, educación y desarrollo infantil. Fase Cuantitativa</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838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rgbClr val="FFFFFF"/>
                          </a:solidFill>
                          <a:effectLst/>
                          <a:latin typeface="Arial" charset="0"/>
                        </a:rPr>
                        <a:t>Enero 2012</a:t>
                      </a:r>
                    </a:p>
                  </a:txBody>
                  <a:tcPr marL="179974" marR="25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6800"/>
                    </a:solidFill>
                  </a:tcPr>
                </a:tc>
              </a:tr>
            </a:tbl>
          </a:graphicData>
        </a:graphic>
      </p:graphicFrame>
    </p:spTree>
  </p:cSld>
  <p:clrMap bg1="lt1" tx1="dk1" bg2="lt2" tx2="dk2" accent1="accent1" accent2="accent2" accent3="accent3" accent4="accent4" accent5="accent5" accent6="accent6" hlink="hlink" folHlink="folHlink"/>
  <p:sldLayoutIdLst>
    <p:sldLayoutId id="2147484651" r:id="rId1"/>
    <p:sldLayoutId id="2147484650" r:id="rId2"/>
    <p:sldLayoutId id="2147484649" r:id="rId3"/>
    <p:sldLayoutId id="2147484648" r:id="rId4"/>
    <p:sldLayoutId id="2147484647" r:id="rId5"/>
    <p:sldLayoutId id="2147484646" r:id="rId6"/>
    <p:sldLayoutId id="2147484645" r:id="rId7"/>
    <p:sldLayoutId id="2147484644" r:id="rId8"/>
    <p:sldLayoutId id="2147484643" r:id="rId9"/>
    <p:sldLayoutId id="2147484642" r:id="rId10"/>
    <p:sldLayoutId id="2147484641" r:id="rId11"/>
    <p:sldLayoutId id="2147484640" r:id="rId12"/>
  </p:sldLayoutIdLst>
  <p:timing>
    <p:tnLst>
      <p:par>
        <p:cTn id="1" dur="indefinite" restart="never" nodeType="tmRoot"/>
      </p:par>
    </p:tnLst>
  </p:timing>
  <p:txStyles>
    <p:titleStyle>
      <a:lvl1pPr algn="l" rtl="0" fontAlgn="base">
        <a:spcBef>
          <a:spcPct val="0"/>
        </a:spcBef>
        <a:spcAft>
          <a:spcPct val="0"/>
        </a:spcAft>
        <a:defRPr sz="2200">
          <a:solidFill>
            <a:schemeClr val="tx2"/>
          </a:solidFill>
          <a:latin typeface="+mj-lt"/>
          <a:ea typeface="+mj-ea"/>
          <a:cs typeface="+mj-cs"/>
        </a:defRPr>
      </a:lvl1pPr>
      <a:lvl2pPr algn="l" rtl="0" fontAlgn="base">
        <a:spcBef>
          <a:spcPct val="0"/>
        </a:spcBef>
        <a:spcAft>
          <a:spcPct val="0"/>
        </a:spcAft>
        <a:defRPr sz="2200">
          <a:solidFill>
            <a:schemeClr val="tx2"/>
          </a:solidFill>
          <a:latin typeface="Tahoma" pitchFamily="34" charset="0"/>
        </a:defRPr>
      </a:lvl2pPr>
      <a:lvl3pPr algn="l" rtl="0" fontAlgn="base">
        <a:spcBef>
          <a:spcPct val="0"/>
        </a:spcBef>
        <a:spcAft>
          <a:spcPct val="0"/>
        </a:spcAft>
        <a:defRPr sz="2200">
          <a:solidFill>
            <a:schemeClr val="tx2"/>
          </a:solidFill>
          <a:latin typeface="Tahoma" pitchFamily="34" charset="0"/>
        </a:defRPr>
      </a:lvl3pPr>
      <a:lvl4pPr algn="l" rtl="0" fontAlgn="base">
        <a:spcBef>
          <a:spcPct val="0"/>
        </a:spcBef>
        <a:spcAft>
          <a:spcPct val="0"/>
        </a:spcAft>
        <a:defRPr sz="2200">
          <a:solidFill>
            <a:schemeClr val="tx2"/>
          </a:solidFill>
          <a:latin typeface="Tahoma" pitchFamily="34" charset="0"/>
        </a:defRPr>
      </a:lvl4pPr>
      <a:lvl5pPr algn="l" rtl="0" fontAlgn="base">
        <a:spcBef>
          <a:spcPct val="0"/>
        </a:spcBef>
        <a:spcAft>
          <a:spcPct val="0"/>
        </a:spcAft>
        <a:defRPr sz="2200">
          <a:solidFill>
            <a:schemeClr val="tx2"/>
          </a:solidFill>
          <a:latin typeface="Tahoma" pitchFamily="34" charset="0"/>
        </a:defRPr>
      </a:lvl5pPr>
      <a:lvl6pPr marL="457200" algn="l" rtl="0" eaLnBrk="1" fontAlgn="base" hangingPunct="1">
        <a:spcBef>
          <a:spcPct val="0"/>
        </a:spcBef>
        <a:spcAft>
          <a:spcPct val="0"/>
        </a:spcAft>
        <a:defRPr sz="2200">
          <a:solidFill>
            <a:schemeClr val="tx2"/>
          </a:solidFill>
          <a:latin typeface="Tahoma" pitchFamily="34" charset="0"/>
        </a:defRPr>
      </a:lvl6pPr>
      <a:lvl7pPr marL="914400" algn="l" rtl="0" eaLnBrk="1" fontAlgn="base" hangingPunct="1">
        <a:spcBef>
          <a:spcPct val="0"/>
        </a:spcBef>
        <a:spcAft>
          <a:spcPct val="0"/>
        </a:spcAft>
        <a:defRPr sz="2200">
          <a:solidFill>
            <a:schemeClr val="tx2"/>
          </a:solidFill>
          <a:latin typeface="Tahoma" pitchFamily="34" charset="0"/>
        </a:defRPr>
      </a:lvl7pPr>
      <a:lvl8pPr marL="1371600" algn="l" rtl="0" eaLnBrk="1" fontAlgn="base" hangingPunct="1">
        <a:spcBef>
          <a:spcPct val="0"/>
        </a:spcBef>
        <a:spcAft>
          <a:spcPct val="0"/>
        </a:spcAft>
        <a:defRPr sz="2200">
          <a:solidFill>
            <a:schemeClr val="tx2"/>
          </a:solidFill>
          <a:latin typeface="Tahoma" pitchFamily="34" charset="0"/>
        </a:defRPr>
      </a:lvl8pPr>
      <a:lvl9pPr marL="1828800" algn="l" rtl="0" eaLnBrk="1" fontAlgn="base" hangingPunct="1">
        <a:spcBef>
          <a:spcPct val="0"/>
        </a:spcBef>
        <a:spcAft>
          <a:spcPct val="0"/>
        </a:spcAft>
        <a:defRPr sz="2200">
          <a:solidFill>
            <a:schemeClr val="tx2"/>
          </a:solidFill>
          <a:latin typeface="Tahoma" pitchFamily="34" charset="0"/>
        </a:defRPr>
      </a:lvl9pPr>
    </p:titleStyle>
    <p:bodyStyle>
      <a:lvl1pPr marL="342900" indent="-342900" algn="l" rtl="0" fontAlgn="base">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ea typeface="+mn-ea"/>
          <a:cs typeface="+mn-cs"/>
        </a:defRPr>
      </a:lvl1pPr>
      <a:lvl2pPr marL="439738" indent="-187325" algn="l" rtl="0" fontAlgn="base">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2pPr>
      <a:lvl3pPr marL="808038" indent="-188913" algn="l" rtl="0" fontAlgn="base">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3pPr>
      <a:lvl4pPr marL="1160463" indent="-173038" algn="l" rtl="0" fontAlgn="base">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4pPr>
      <a:lvl5pPr marL="1524000" indent="-174625" algn="l" rtl="0" fontAlgn="base">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5pPr>
      <a:lvl6pPr marL="1981200" indent="-174625" algn="l" rtl="0" eaLnBrk="1" fontAlgn="base" hangingPunct="1">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6pPr>
      <a:lvl7pPr marL="2438400" indent="-174625" algn="l" rtl="0" eaLnBrk="1" fontAlgn="base" hangingPunct="1">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7pPr>
      <a:lvl8pPr marL="2895600" indent="-174625" algn="l" rtl="0" eaLnBrk="1" fontAlgn="base" hangingPunct="1">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8pPr>
      <a:lvl9pPr marL="3352800" indent="-174625" algn="l" rtl="0" eaLnBrk="1" fontAlgn="base" hangingPunct="1">
        <a:spcBef>
          <a:spcPct val="20000"/>
        </a:spcBef>
        <a:spcAft>
          <a:spcPct val="0"/>
        </a:spcAft>
        <a:tabLst>
          <a:tab pos="0" algn="l"/>
          <a:tab pos="261938" algn="l"/>
          <a:tab pos="623888" algn="l"/>
          <a:tab pos="812800" algn="l"/>
          <a:tab pos="987425" algn="l"/>
          <a:tab pos="1160463" algn="l"/>
          <a:tab pos="1349375" algn="l"/>
          <a:tab pos="1524000" algn="l"/>
        </a:tabLst>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hyperlink" Target="mailto:mariana.assis@gfk.com" TargetMode="External"/><Relationship Id="rId4" Type="http://schemas.openxmlformats.org/officeDocument/2006/relationships/hyperlink" Target="mailto:javier.gomez@gfk.com"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image" Target="../media/image12.jpeg"/><Relationship Id="rId2" Type="http://schemas.openxmlformats.org/officeDocument/2006/relationships/slideLayout" Target="../slideLayouts/slideLayout30.xml"/><Relationship Id="rId1" Type="http://schemas.openxmlformats.org/officeDocument/2006/relationships/vmlDrawing" Target="../drawings/vmlDrawing7.vml"/><Relationship Id="rId6" Type="http://schemas.openxmlformats.org/officeDocument/2006/relationships/image" Target="../media/image8.jpeg"/><Relationship Id="rId5" Type="http://schemas.openxmlformats.org/officeDocument/2006/relationships/image" Target="../media/image13.png"/><Relationship Id="rId10"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2.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27.png"/><Relationship Id="rId10" Type="http://schemas.openxmlformats.org/officeDocument/2006/relationships/oleObject" Target="../embeddings/oleObject10.bin"/><Relationship Id="rId4" Type="http://schemas.openxmlformats.org/officeDocument/2006/relationships/image" Target="../media/image22.jpe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3.xml"/><Relationship Id="rId7"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27.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10.jpeg"/><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oleObject" Target="../embeddings/oleObject1.bin"/><Relationship Id="rId4" Type="http://schemas.openxmlformats.org/officeDocument/2006/relationships/image" Target="../media/image8.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13.vml"/><Relationship Id="rId5" Type="http://schemas.openxmlformats.org/officeDocument/2006/relationships/oleObject" Target="../embeddings/oleObject19.bin"/><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oleObject" Target="../embeddings/oleObject24.bin"/><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mlDrawing" Target="../drawings/vmlDrawing17.vml"/><Relationship Id="rId6" Type="http://schemas.openxmlformats.org/officeDocument/2006/relationships/image" Target="../media/image27.png"/><Relationship Id="rId5" Type="http://schemas.openxmlformats.org/officeDocument/2006/relationships/oleObject" Target="../embeddings/oleObject25.bin"/><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18.vml"/><Relationship Id="rId6" Type="http://schemas.openxmlformats.org/officeDocument/2006/relationships/image" Target="../media/image27.png"/><Relationship Id="rId5" Type="http://schemas.openxmlformats.org/officeDocument/2006/relationships/image" Target="../media/image22.jpeg"/><Relationship Id="rId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1.jpeg"/><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12.jpeg"/><Relationship Id="rId5" Type="http://schemas.openxmlformats.org/officeDocument/2006/relationships/image" Target="../media/image13.png"/><Relationship Id="rId10" Type="http://schemas.openxmlformats.org/officeDocument/2006/relationships/image" Target="../media/image10.jpeg"/><Relationship Id="rId4" Type="http://schemas.openxmlformats.org/officeDocument/2006/relationships/image" Target="../media/image8.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19.vml"/><Relationship Id="rId6" Type="http://schemas.openxmlformats.org/officeDocument/2006/relationships/oleObject" Target="../embeddings/oleObject27.bin"/><Relationship Id="rId5" Type="http://schemas.openxmlformats.org/officeDocument/2006/relationships/image" Target="../media/image27.pn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28.xml"/><Relationship Id="rId7"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vmlDrawing" Target="../drawings/vmlDrawing20.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21.vml"/><Relationship Id="rId5" Type="http://schemas.openxmlformats.org/officeDocument/2006/relationships/oleObject" Target="../embeddings/oleObject32.bin"/><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vmlDrawing" Target="../drawings/vmlDrawing22.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mlDrawing" Target="../drawings/vmlDrawing23.vml"/><Relationship Id="rId5" Type="http://schemas.openxmlformats.org/officeDocument/2006/relationships/oleObject" Target="../embeddings/oleObject36.bin"/><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24.vml"/><Relationship Id="rId6" Type="http://schemas.openxmlformats.org/officeDocument/2006/relationships/image" Target="../media/image61.jpeg"/><Relationship Id="rId5" Type="http://schemas.openxmlformats.org/officeDocument/2006/relationships/oleObject" Target="../embeddings/oleObject37.bin"/><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25.vml"/><Relationship Id="rId5" Type="http://schemas.openxmlformats.org/officeDocument/2006/relationships/oleObject" Target="../embeddings/oleObject38.bin"/><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vmlDrawing" Target="../drawings/vmlDrawing26.vml"/><Relationship Id="rId5" Type="http://schemas.openxmlformats.org/officeDocument/2006/relationships/image" Target="../media/image22.jpeg"/><Relationship Id="rId4" Type="http://schemas.openxmlformats.org/officeDocument/2006/relationships/oleObject" Target="../embeddings/oleObject3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mlDrawing" Target="../drawings/vmlDrawing27.vml"/><Relationship Id="rId5" Type="http://schemas.openxmlformats.org/officeDocument/2006/relationships/image" Target="../media/image22.jpeg"/><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oleObject" Target="../embeddings/oleObject3.bin"/><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28.vml"/><Relationship Id="rId5" Type="http://schemas.openxmlformats.org/officeDocument/2006/relationships/oleObject" Target="../embeddings/oleObject41.bin"/><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vmlDrawing" Target="../drawings/vmlDrawing29.vml"/><Relationship Id="rId5" Type="http://schemas.openxmlformats.org/officeDocument/2006/relationships/oleObject" Target="../embeddings/oleObject42.bin"/><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vmlDrawing" Target="../drawings/vmlDrawing30.vml"/><Relationship Id="rId5" Type="http://schemas.openxmlformats.org/officeDocument/2006/relationships/oleObject" Target="../embeddings/oleObject43.bin"/><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vmlDrawing" Target="../drawings/vmlDrawing31.vml"/><Relationship Id="rId5" Type="http://schemas.openxmlformats.org/officeDocument/2006/relationships/oleObject" Target="../embeddings/oleObject44.bin"/><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vmlDrawing" Target="../drawings/vmlDrawing32.vml"/><Relationship Id="rId5" Type="http://schemas.openxmlformats.org/officeDocument/2006/relationships/oleObject" Target="../embeddings/oleObject45.bin"/><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46.xml"/><Relationship Id="rId7"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vmlDrawing" Target="../drawings/vmlDrawing33.vml"/><Relationship Id="rId6" Type="http://schemas.openxmlformats.org/officeDocument/2006/relationships/oleObject" Target="../embeddings/oleObject46.bin"/><Relationship Id="rId5" Type="http://schemas.openxmlformats.org/officeDocument/2006/relationships/image" Target="../media/image27.png"/><Relationship Id="rId10" Type="http://schemas.openxmlformats.org/officeDocument/2006/relationships/oleObject" Target="../embeddings/oleObject48.bin"/><Relationship Id="rId4" Type="http://schemas.openxmlformats.org/officeDocument/2006/relationships/image" Target="../media/image21.jpe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47.xml"/><Relationship Id="rId7" Type="http://schemas.openxmlformats.org/officeDocument/2006/relationships/oleObject" Target="../embeddings/oleObject50.bin"/><Relationship Id="rId2" Type="http://schemas.openxmlformats.org/officeDocument/2006/relationships/slideLayout" Target="../slideLayouts/slideLayout3.xml"/><Relationship Id="rId1" Type="http://schemas.openxmlformats.org/officeDocument/2006/relationships/vmlDrawing" Target="../drawings/vmlDrawing34.vml"/><Relationship Id="rId6" Type="http://schemas.openxmlformats.org/officeDocument/2006/relationships/image" Target="../media/image27.png"/><Relationship Id="rId5" Type="http://schemas.openxmlformats.org/officeDocument/2006/relationships/oleObject" Target="../embeddings/oleObject49.bin"/><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vmlDrawing" Target="../drawings/vmlDrawing35.vml"/><Relationship Id="rId5" Type="http://schemas.openxmlformats.org/officeDocument/2006/relationships/oleObject" Target="../embeddings/oleObject51.bin"/><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77.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8.xml"/><Relationship Id="rId1" Type="http://schemas.openxmlformats.org/officeDocument/2006/relationships/vmlDrawing" Target="../drawings/vmlDrawing36.vml"/><Relationship Id="rId6" Type="http://schemas.openxmlformats.org/officeDocument/2006/relationships/image" Target="../media/image21.jpeg"/><Relationship Id="rId5" Type="http://schemas.openxmlformats.org/officeDocument/2006/relationships/image" Target="../media/image27.png"/><Relationship Id="rId4" Type="http://schemas.openxmlformats.org/officeDocument/2006/relationships/oleObject" Target="../embeddings/oleObject5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8.xml"/><Relationship Id="rId1" Type="http://schemas.openxmlformats.org/officeDocument/2006/relationships/vmlDrawing" Target="../drawings/vmlDrawing37.vml"/><Relationship Id="rId6" Type="http://schemas.openxmlformats.org/officeDocument/2006/relationships/image" Target="../media/image21.jpeg"/><Relationship Id="rId5" Type="http://schemas.openxmlformats.org/officeDocument/2006/relationships/oleObject" Target="../embeddings/oleObject53.bin"/><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8.xml"/><Relationship Id="rId1" Type="http://schemas.openxmlformats.org/officeDocument/2006/relationships/vmlDrawing" Target="../drawings/vmlDrawing38.vml"/><Relationship Id="rId6" Type="http://schemas.openxmlformats.org/officeDocument/2006/relationships/image" Target="../media/image21.jpeg"/><Relationship Id="rId5" Type="http://schemas.openxmlformats.org/officeDocument/2006/relationships/oleObject" Target="../embeddings/oleObject54.bin"/><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vmlDrawing" Target="../drawings/vmlDrawing39.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image" Target="../media/image21.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vmlDrawing" Target="../drawings/vmlDrawing40.vml"/><Relationship Id="rId5" Type="http://schemas.openxmlformats.org/officeDocument/2006/relationships/oleObject" Target="../embeddings/oleObject58.bin"/><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vmlDrawing" Target="../drawings/vmlDrawing41.v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oleObject" Target="../embeddings/oleObject5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vmlDrawing" Target="../drawings/vmlDrawing42.vml"/><Relationship Id="rId5" Type="http://schemas.openxmlformats.org/officeDocument/2006/relationships/image" Target="../media/image21.jpeg"/><Relationship Id="rId4" Type="http://schemas.openxmlformats.org/officeDocument/2006/relationships/oleObject" Target="../embeddings/oleObject6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vmlDrawing" Target="../drawings/vmlDrawing43.vml"/><Relationship Id="rId5" Type="http://schemas.openxmlformats.org/officeDocument/2006/relationships/image" Target="../media/image21.jpeg"/><Relationship Id="rId4" Type="http://schemas.openxmlformats.org/officeDocument/2006/relationships/oleObject" Target="../embeddings/oleObject62.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vmlDrawing" Target="../drawings/vmlDrawing44.vml"/><Relationship Id="rId5" Type="http://schemas.openxmlformats.org/officeDocument/2006/relationships/image" Target="../media/image21.jpeg"/><Relationship Id="rId4" Type="http://schemas.openxmlformats.org/officeDocument/2006/relationships/oleObject" Target="../embeddings/oleObject63.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vmlDrawing" Target="../drawings/vmlDrawing45.vml"/><Relationship Id="rId5" Type="http://schemas.openxmlformats.org/officeDocument/2006/relationships/image" Target="../media/image21.jpeg"/><Relationship Id="rId4" Type="http://schemas.openxmlformats.org/officeDocument/2006/relationships/oleObject" Target="../embeddings/oleObject6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vmlDrawing" Target="../drawings/vmlDrawing46.vml"/><Relationship Id="rId5" Type="http://schemas.openxmlformats.org/officeDocument/2006/relationships/image" Target="../media/image21.jpeg"/><Relationship Id="rId4" Type="http://schemas.openxmlformats.org/officeDocument/2006/relationships/oleObject" Target="../embeddings/oleObject65.bin"/></Relationships>
</file>

<file path=ppt/slides/_rels/slide6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88.jpeg"/><Relationship Id="rId2" Type="http://schemas.openxmlformats.org/officeDocument/2006/relationships/slideLayout" Target="../slideLayouts/slideLayout3.xml"/><Relationship Id="rId1" Type="http://schemas.openxmlformats.org/officeDocument/2006/relationships/vmlDrawing" Target="../drawings/vmlDrawing47.vml"/><Relationship Id="rId6" Type="http://schemas.openxmlformats.org/officeDocument/2006/relationships/oleObject" Target="../embeddings/oleObject67.bin"/><Relationship Id="rId5" Type="http://schemas.openxmlformats.org/officeDocument/2006/relationships/image" Target="../media/image87.jpeg"/><Relationship Id="rId4" Type="http://schemas.openxmlformats.org/officeDocument/2006/relationships/oleObject" Target="../embeddings/oleObject6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100.jpeg"/><Relationship Id="rId2" Type="http://schemas.openxmlformats.org/officeDocument/2006/relationships/slideLayout" Target="../slideLayouts/slideLayout3.xml"/><Relationship Id="rId1" Type="http://schemas.openxmlformats.org/officeDocument/2006/relationships/vmlDrawing" Target="../drawings/vmlDrawing48.vml"/><Relationship Id="rId6" Type="http://schemas.openxmlformats.org/officeDocument/2006/relationships/oleObject" Target="../embeddings/oleObject69.bin"/><Relationship Id="rId5" Type="http://schemas.openxmlformats.org/officeDocument/2006/relationships/image" Target="../media/image99.jpeg"/><Relationship Id="rId4" Type="http://schemas.openxmlformats.org/officeDocument/2006/relationships/oleObject" Target="../embeddings/oleObject68.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oleObject" Target="../embeddings/oleObject72.bin"/><Relationship Id="rId2" Type="http://schemas.openxmlformats.org/officeDocument/2006/relationships/slideLayout" Target="../slideLayouts/slideLayout3.xml"/><Relationship Id="rId1" Type="http://schemas.openxmlformats.org/officeDocument/2006/relationships/vmlDrawing" Target="../drawings/vmlDrawing49.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image" Target="../media/image21.jpeg"/></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65.xml"/><Relationship Id="rId7" Type="http://schemas.openxmlformats.org/officeDocument/2006/relationships/image" Target="../media/image107.png"/><Relationship Id="rId2" Type="http://schemas.openxmlformats.org/officeDocument/2006/relationships/slideLayout" Target="../slideLayouts/slideLayout3.xml"/><Relationship Id="rId1" Type="http://schemas.openxmlformats.org/officeDocument/2006/relationships/vmlDrawing" Target="../drawings/vmlDrawing50.vml"/><Relationship Id="rId6" Type="http://schemas.openxmlformats.org/officeDocument/2006/relationships/image" Target="../media/image106.png"/><Relationship Id="rId5" Type="http://schemas.openxmlformats.org/officeDocument/2006/relationships/oleObject" Target="../embeddings/oleObject73.bin"/><Relationship Id="rId4" Type="http://schemas.openxmlformats.org/officeDocument/2006/relationships/image" Target="../media/image21.jpeg"/></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66.xml"/><Relationship Id="rId7" Type="http://schemas.openxmlformats.org/officeDocument/2006/relationships/image" Target="../media/image111.png"/><Relationship Id="rId2" Type="http://schemas.openxmlformats.org/officeDocument/2006/relationships/slideLayout" Target="../slideLayouts/slideLayout3.xml"/><Relationship Id="rId1" Type="http://schemas.openxmlformats.org/officeDocument/2006/relationships/vmlDrawing" Target="../drawings/vmlDrawing51.vml"/><Relationship Id="rId6" Type="http://schemas.openxmlformats.org/officeDocument/2006/relationships/image" Target="../media/image110.png"/><Relationship Id="rId5" Type="http://schemas.openxmlformats.org/officeDocument/2006/relationships/oleObject" Target="../embeddings/oleObject75.bin"/><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slideLayout" Target="../slideLayouts/slideLayout6.xml"/><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oleObject" Target="../embeddings/oleObject5.bin"/><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notesSlide" Target="../notesSlides/notesSlide7.xml"/><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notesSlide" Target="../notesSlides/notesSlide67.xml"/><Relationship Id="rId7" Type="http://schemas.openxmlformats.org/officeDocument/2006/relationships/image" Target="../media/image107.png"/><Relationship Id="rId2" Type="http://schemas.openxmlformats.org/officeDocument/2006/relationships/slideLayout" Target="../slideLayouts/slideLayout3.xml"/><Relationship Id="rId1" Type="http://schemas.openxmlformats.org/officeDocument/2006/relationships/vmlDrawing" Target="../drawings/vmlDrawing52.vml"/><Relationship Id="rId6" Type="http://schemas.openxmlformats.org/officeDocument/2006/relationships/image" Target="../media/image106.png"/><Relationship Id="rId5" Type="http://schemas.openxmlformats.org/officeDocument/2006/relationships/oleObject" Target="../embeddings/oleObject77.bin"/><Relationship Id="rId4" Type="http://schemas.openxmlformats.org/officeDocument/2006/relationships/image" Target="../media/image21.jpeg"/></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68.xml"/><Relationship Id="rId7" Type="http://schemas.openxmlformats.org/officeDocument/2006/relationships/image" Target="../media/image111.png"/><Relationship Id="rId2" Type="http://schemas.openxmlformats.org/officeDocument/2006/relationships/slideLayout" Target="../slideLayouts/slideLayout3.xml"/><Relationship Id="rId1" Type="http://schemas.openxmlformats.org/officeDocument/2006/relationships/vmlDrawing" Target="../drawings/vmlDrawing53.vml"/><Relationship Id="rId6" Type="http://schemas.openxmlformats.org/officeDocument/2006/relationships/image" Target="../media/image110.png"/><Relationship Id="rId5" Type="http://schemas.openxmlformats.org/officeDocument/2006/relationships/oleObject" Target="../embeddings/oleObject79.bin"/><Relationship Id="rId4" Type="http://schemas.openxmlformats.org/officeDocument/2006/relationships/image" Target="../media/image2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118.jpeg"/><Relationship Id="rId2" Type="http://schemas.openxmlformats.org/officeDocument/2006/relationships/slideLayout" Target="../slideLayouts/slideLayout3.xml"/><Relationship Id="rId1" Type="http://schemas.openxmlformats.org/officeDocument/2006/relationships/vmlDrawing" Target="../drawings/vmlDrawing54.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image" Target="../media/image21.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oleObject" Target="../embeddings/oleObject85.bin"/><Relationship Id="rId2" Type="http://schemas.openxmlformats.org/officeDocument/2006/relationships/slideLayout" Target="../slideLayouts/slideLayout3.xml"/><Relationship Id="rId1" Type="http://schemas.openxmlformats.org/officeDocument/2006/relationships/vmlDrawing" Target="../drawings/vmlDrawing55.vml"/><Relationship Id="rId6" Type="http://schemas.openxmlformats.org/officeDocument/2006/relationships/oleObject" Target="../embeddings/oleObject84.bin"/><Relationship Id="rId5" Type="http://schemas.openxmlformats.org/officeDocument/2006/relationships/oleObject" Target="../embeddings/oleObject83.bin"/><Relationship Id="rId4" Type="http://schemas.openxmlformats.org/officeDocument/2006/relationships/image" Target="../media/image21.jpeg"/></Relationships>
</file>

<file path=ppt/slides/_rels/slide7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71.xml"/><Relationship Id="rId7" Type="http://schemas.openxmlformats.org/officeDocument/2006/relationships/oleObject" Target="../embeddings/oleObject86.bin"/><Relationship Id="rId2" Type="http://schemas.openxmlformats.org/officeDocument/2006/relationships/slideLayout" Target="../slideLayouts/slideLayout30.xml"/><Relationship Id="rId1" Type="http://schemas.openxmlformats.org/officeDocument/2006/relationships/vmlDrawing" Target="../drawings/vmlDrawing56.vml"/><Relationship Id="rId6" Type="http://schemas.openxmlformats.org/officeDocument/2006/relationships/image" Target="../media/image11.jpeg"/><Relationship Id="rId5" Type="http://schemas.openxmlformats.org/officeDocument/2006/relationships/image" Target="../media/image13.png"/><Relationship Id="rId10"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jpeg"/></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2.xml"/><Relationship Id="rId1" Type="http://schemas.openxmlformats.org/officeDocument/2006/relationships/slideLayout" Target="../slideLayouts/slideLayout27.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3.xml"/><Relationship Id="rId1" Type="http://schemas.openxmlformats.org/officeDocument/2006/relationships/slideLayout" Target="../slideLayouts/slideLayout27.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4.xml"/><Relationship Id="rId1" Type="http://schemas.openxmlformats.org/officeDocument/2006/relationships/slideLayout" Target="../slideLayouts/slideLayout27.xml"/><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75.xml"/><Relationship Id="rId7" Type="http://schemas.openxmlformats.org/officeDocument/2006/relationships/image" Target="../media/image10.jpeg"/><Relationship Id="rId2" Type="http://schemas.openxmlformats.org/officeDocument/2006/relationships/slideLayout" Target="../slideLayouts/slideLayout30.xml"/><Relationship Id="rId1" Type="http://schemas.openxmlformats.org/officeDocument/2006/relationships/vmlDrawing" Target="../drawings/vmlDrawing57.vml"/><Relationship Id="rId6" Type="http://schemas.openxmlformats.org/officeDocument/2006/relationships/oleObject" Target="../embeddings/oleObject87.bin"/><Relationship Id="rId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11.jpeg"/><Relationship Id="rId9" Type="http://schemas.openxmlformats.org/officeDocument/2006/relationships/image" Target="../media/image12.jpeg"/></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notesSlide" Target="../notesSlides/notesSlide76.xml"/><Relationship Id="rId7" Type="http://schemas.openxmlformats.org/officeDocument/2006/relationships/image" Target="../media/image29.png"/><Relationship Id="rId12" Type="http://schemas.openxmlformats.org/officeDocument/2006/relationships/image" Target="../media/image111.png"/><Relationship Id="rId2" Type="http://schemas.openxmlformats.org/officeDocument/2006/relationships/slideLayout" Target="../slideLayouts/slideLayout3.xml"/><Relationship Id="rId1" Type="http://schemas.openxmlformats.org/officeDocument/2006/relationships/vmlDrawing" Target="../drawings/vmlDrawing58.vml"/><Relationship Id="rId6" Type="http://schemas.openxmlformats.org/officeDocument/2006/relationships/oleObject" Target="../embeddings/oleObject88.bin"/><Relationship Id="rId11" Type="http://schemas.openxmlformats.org/officeDocument/2006/relationships/image" Target="../media/image110.png"/><Relationship Id="rId5" Type="http://schemas.openxmlformats.org/officeDocument/2006/relationships/image" Target="../media/image27.png"/><Relationship Id="rId10" Type="http://schemas.openxmlformats.org/officeDocument/2006/relationships/oleObject" Target="../embeddings/oleObject91.bin"/><Relationship Id="rId4" Type="http://schemas.openxmlformats.org/officeDocument/2006/relationships/image" Target="../media/image21.jpeg"/><Relationship Id="rId9" Type="http://schemas.openxmlformats.org/officeDocument/2006/relationships/oleObject" Target="../embeddings/oleObject90.bin"/></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8.xml"/><Relationship Id="rId7" Type="http://schemas.openxmlformats.org/officeDocument/2006/relationships/image" Target="../media/image12.jpeg"/><Relationship Id="rId2" Type="http://schemas.openxmlformats.org/officeDocument/2006/relationships/slideLayout" Target="../slideLayouts/slideLayout30.xml"/><Relationship Id="rId1" Type="http://schemas.openxmlformats.org/officeDocument/2006/relationships/vmlDrawing" Target="../drawings/vmlDrawing6.vml"/><Relationship Id="rId6" Type="http://schemas.openxmlformats.org/officeDocument/2006/relationships/image" Target="../media/image8.jpeg"/><Relationship Id="rId5" Type="http://schemas.openxmlformats.org/officeDocument/2006/relationships/image" Target="../media/image13.png"/><Relationship Id="rId10"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notesSlide" Target="../notesSlides/notesSlide77.xml"/><Relationship Id="rId7"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vmlDrawing" Target="../drawings/vmlDrawing59.vml"/><Relationship Id="rId6" Type="http://schemas.openxmlformats.org/officeDocument/2006/relationships/oleObject" Target="../embeddings/oleObject92.bin"/><Relationship Id="rId5" Type="http://schemas.openxmlformats.org/officeDocument/2006/relationships/image" Target="../media/image27.png"/><Relationship Id="rId10" Type="http://schemas.openxmlformats.org/officeDocument/2006/relationships/image" Target="../media/image111.png"/><Relationship Id="rId4" Type="http://schemas.openxmlformats.org/officeDocument/2006/relationships/image" Target="../media/image21.jpeg"/><Relationship Id="rId9" Type="http://schemas.openxmlformats.org/officeDocument/2006/relationships/image" Target="../media/image110.png"/></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notesSlide" Target="../notesSlides/notesSlide78.xml"/><Relationship Id="rId7" Type="http://schemas.openxmlformats.org/officeDocument/2006/relationships/image" Target="../media/image27.png"/><Relationship Id="rId12" Type="http://schemas.openxmlformats.org/officeDocument/2006/relationships/image" Target="../media/image111.png"/><Relationship Id="rId2" Type="http://schemas.openxmlformats.org/officeDocument/2006/relationships/slideLayout" Target="../slideLayouts/slideLayout3.xml"/><Relationship Id="rId1" Type="http://schemas.openxmlformats.org/officeDocument/2006/relationships/vmlDrawing" Target="../drawings/vmlDrawing60.vml"/><Relationship Id="rId6" Type="http://schemas.openxmlformats.org/officeDocument/2006/relationships/oleObject" Target="../embeddings/oleObject95.bin"/><Relationship Id="rId11" Type="http://schemas.openxmlformats.org/officeDocument/2006/relationships/image" Target="../media/image110.png"/><Relationship Id="rId5" Type="http://schemas.openxmlformats.org/officeDocument/2006/relationships/oleObject" Target="../embeddings/oleObject94.bin"/><Relationship Id="rId10" Type="http://schemas.openxmlformats.org/officeDocument/2006/relationships/oleObject" Target="../embeddings/oleObject97.bin"/><Relationship Id="rId4" Type="http://schemas.openxmlformats.org/officeDocument/2006/relationships/image" Target="../media/image22.jpeg"/><Relationship Id="rId9" Type="http://schemas.openxmlformats.org/officeDocument/2006/relationships/image" Target="../media/image29.png"/></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79.xml"/><Relationship Id="rId7"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vmlDrawing" Target="../drawings/vmlDrawing61.vml"/><Relationship Id="rId6" Type="http://schemas.openxmlformats.org/officeDocument/2006/relationships/oleObject" Target="../embeddings/oleObject98.bin"/><Relationship Id="rId11" Type="http://schemas.openxmlformats.org/officeDocument/2006/relationships/image" Target="../media/image111.png"/><Relationship Id="rId5" Type="http://schemas.openxmlformats.org/officeDocument/2006/relationships/image" Target="../media/image27.png"/><Relationship Id="rId10" Type="http://schemas.openxmlformats.org/officeDocument/2006/relationships/image" Target="../media/image110.png"/><Relationship Id="rId4" Type="http://schemas.openxmlformats.org/officeDocument/2006/relationships/image" Target="../media/image22.jpeg"/><Relationship Id="rId9" Type="http://schemas.openxmlformats.org/officeDocument/2006/relationships/oleObject" Target="../embeddings/oleObject100.bin"/></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1" name="Picture 152" descr="EV014-001"/>
          <p:cNvPicPr>
            <a:picLocks noChangeAspect="1" noChangeArrowheads="1"/>
          </p:cNvPicPr>
          <p:nvPr/>
        </p:nvPicPr>
        <p:blipFill>
          <a:blip r:embed="rId3" cstate="print"/>
          <a:srcRect/>
          <a:stretch>
            <a:fillRect/>
          </a:stretch>
        </p:blipFill>
        <p:spPr bwMode="auto">
          <a:xfrm>
            <a:off x="0" y="257175"/>
            <a:ext cx="9153525" cy="6600825"/>
          </a:xfrm>
          <a:prstGeom prst="rect">
            <a:avLst/>
          </a:prstGeom>
          <a:noFill/>
          <a:ln w="9525">
            <a:noFill/>
            <a:miter lim="800000"/>
            <a:headEnd/>
            <a:tailEnd/>
          </a:ln>
        </p:spPr>
      </p:pic>
      <p:sp>
        <p:nvSpPr>
          <p:cNvPr id="414722" name="Rectangle 79"/>
          <p:cNvSpPr>
            <a:spLocks noChangeArrowheads="1"/>
          </p:cNvSpPr>
          <p:nvPr/>
        </p:nvSpPr>
        <p:spPr bwMode="auto">
          <a:xfrm>
            <a:off x="0" y="3929063"/>
            <a:ext cx="9144000" cy="1870075"/>
          </a:xfrm>
          <a:prstGeom prst="rect">
            <a:avLst/>
          </a:prstGeom>
          <a:solidFill>
            <a:srgbClr val="FFFFFF">
              <a:alpha val="70195"/>
            </a:srgbClr>
          </a:solidFill>
          <a:ln w="9525">
            <a:noFill/>
            <a:miter lim="800000"/>
            <a:headEnd/>
            <a:tailEnd/>
          </a:ln>
        </p:spPr>
        <p:txBody>
          <a:bodyPr wrap="none" anchor="ctr"/>
          <a:lstStyle/>
          <a:p>
            <a:endParaRPr lang="es-ES"/>
          </a:p>
        </p:txBody>
      </p:sp>
      <p:sp>
        <p:nvSpPr>
          <p:cNvPr id="414723" name="Rectangle 80"/>
          <p:cNvSpPr>
            <a:spLocks noChangeAspect="1" noChangeArrowheads="1"/>
          </p:cNvSpPr>
          <p:nvPr/>
        </p:nvSpPr>
        <p:spPr bwMode="auto">
          <a:xfrm>
            <a:off x="171450" y="3490913"/>
            <a:ext cx="8297863" cy="946150"/>
          </a:xfrm>
          <a:prstGeom prst="rect">
            <a:avLst/>
          </a:prstGeom>
          <a:noFill/>
          <a:ln w="9525">
            <a:noFill/>
            <a:miter lim="800000"/>
            <a:headEnd/>
            <a:tailEnd/>
          </a:ln>
        </p:spPr>
        <p:txBody>
          <a:bodyPr lIns="90000" tIns="46800" rIns="90000" bIns="46800" anchor="b"/>
          <a:lstStyle/>
          <a:p>
            <a:r>
              <a:rPr lang="es-ES" sz="2300" b="1"/>
              <a:t>Estudio Videojuegos, educación y desarrollo infantil</a:t>
            </a:r>
          </a:p>
        </p:txBody>
      </p:sp>
      <p:sp>
        <p:nvSpPr>
          <p:cNvPr id="414724" name="Rectangle 81"/>
          <p:cNvSpPr>
            <a:spLocks noChangeAspect="1" noChangeArrowheads="1"/>
          </p:cNvSpPr>
          <p:nvPr/>
        </p:nvSpPr>
        <p:spPr bwMode="auto">
          <a:xfrm>
            <a:off x="179388" y="4292600"/>
            <a:ext cx="8496300" cy="892175"/>
          </a:xfrm>
          <a:prstGeom prst="rect">
            <a:avLst/>
          </a:prstGeom>
          <a:noFill/>
          <a:ln w="9525">
            <a:noFill/>
            <a:miter lim="800000"/>
            <a:headEnd/>
            <a:tailEnd/>
          </a:ln>
        </p:spPr>
        <p:txBody>
          <a:bodyPr lIns="90000" tIns="46800" rIns="90000" bIns="46800"/>
          <a:lstStyle/>
          <a:p>
            <a:pPr marL="342900" indent="-342900"/>
            <a:r>
              <a:rPr lang="es-ES" sz="2400" b="1"/>
              <a:t>Fase cuantitativa</a:t>
            </a:r>
          </a:p>
          <a:p>
            <a:pPr marL="342900" indent="-342900">
              <a:spcBef>
                <a:spcPct val="20000"/>
              </a:spcBef>
            </a:pPr>
            <a:r>
              <a:rPr lang="es-ES" sz="2000"/>
              <a:t>Estudio para Adese</a:t>
            </a:r>
          </a:p>
        </p:txBody>
      </p:sp>
      <p:sp>
        <p:nvSpPr>
          <p:cNvPr id="414725" name="Rectangle 82"/>
          <p:cNvSpPr>
            <a:spLocks noChangeArrowheads="1"/>
          </p:cNvSpPr>
          <p:nvPr/>
        </p:nvSpPr>
        <p:spPr bwMode="auto">
          <a:xfrm>
            <a:off x="538163" y="5106988"/>
            <a:ext cx="6413500" cy="798512"/>
          </a:xfrm>
          <a:prstGeom prst="rect">
            <a:avLst/>
          </a:prstGeom>
          <a:noFill/>
          <a:ln w="9525">
            <a:noFill/>
            <a:miter lim="800000"/>
            <a:headEnd/>
            <a:tailEnd/>
          </a:ln>
        </p:spPr>
        <p:txBody>
          <a:bodyPr>
            <a:spAutoFit/>
          </a:bodyPr>
          <a:lstStyle/>
          <a:p>
            <a:pPr>
              <a:lnSpc>
                <a:spcPct val="85000"/>
              </a:lnSpc>
            </a:pPr>
            <a:r>
              <a:rPr lang="es-ES" sz="1400" b="1"/>
              <a:t>Número Estudio: </a:t>
            </a:r>
            <a:r>
              <a:rPr lang="es-ES" b="1"/>
              <a:t>10376</a:t>
            </a:r>
            <a:endParaRPr lang="es-ES" sz="1000" b="1"/>
          </a:p>
          <a:p>
            <a:pPr>
              <a:lnSpc>
                <a:spcPct val="85000"/>
              </a:lnSpc>
            </a:pPr>
            <a:r>
              <a:rPr lang="es-ES" sz="1400" b="1"/>
              <a:t>Persona de contacto:</a:t>
            </a:r>
            <a:r>
              <a:rPr lang="es-ES" sz="1200"/>
              <a:t> Javier Gómez </a:t>
            </a:r>
            <a:r>
              <a:rPr lang="es-ES" sz="1200">
                <a:hlinkClick r:id="rId4"/>
              </a:rPr>
              <a:t>javier.gomez@gfk.com</a:t>
            </a:r>
            <a:endParaRPr lang="es-ES" sz="1200"/>
          </a:p>
          <a:p>
            <a:pPr>
              <a:lnSpc>
                <a:spcPct val="85000"/>
              </a:lnSpc>
            </a:pPr>
            <a:r>
              <a:rPr lang="es-ES" sz="1200"/>
              <a:t>		  Mariana Assis </a:t>
            </a:r>
            <a:r>
              <a:rPr lang="es-ES" sz="1200">
                <a:hlinkClick r:id="rId5"/>
              </a:rPr>
              <a:t>mariana.assis@gfk.com</a:t>
            </a:r>
            <a:endParaRPr lang="es-ES" sz="1200"/>
          </a:p>
          <a:p>
            <a:pPr>
              <a:lnSpc>
                <a:spcPct val="85000"/>
              </a:lnSpc>
            </a:pPr>
            <a:endParaRPr lang="es-ES" sz="1200"/>
          </a:p>
        </p:txBody>
      </p:sp>
      <p:pic>
        <p:nvPicPr>
          <p:cNvPr id="414726" name="Picture 22" descr="GfK_HKS7_kl_RGB_ai"/>
          <p:cNvPicPr>
            <a:picLocks noChangeAspect="1" noChangeArrowheads="1"/>
          </p:cNvPicPr>
          <p:nvPr/>
        </p:nvPicPr>
        <p:blipFill>
          <a:blip r:embed="rId6" cstate="print"/>
          <a:srcRect/>
          <a:stretch>
            <a:fillRect/>
          </a:stretch>
        </p:blipFill>
        <p:spPr bwMode="auto">
          <a:xfrm>
            <a:off x="8277225" y="5991225"/>
            <a:ext cx="647700" cy="647700"/>
          </a:xfrm>
          <a:prstGeom prst="rect">
            <a:avLst/>
          </a:prstGeom>
          <a:noFill/>
          <a:ln w="9525">
            <a:noFill/>
            <a:miter lim="800000"/>
            <a:headEnd/>
            <a:tailEnd/>
          </a:ln>
        </p:spPr>
      </p:pic>
      <p:pic>
        <p:nvPicPr>
          <p:cNvPr id="414727" name="Picture 14" descr="GfK_HKS7_kl_RGB_ai"/>
          <p:cNvPicPr>
            <a:picLocks noChangeAspect="1" noChangeArrowheads="1"/>
          </p:cNvPicPr>
          <p:nvPr/>
        </p:nvPicPr>
        <p:blipFill>
          <a:blip r:embed="rId6" cstate="print"/>
          <a:srcRect/>
          <a:stretch>
            <a:fillRect/>
          </a:stretch>
        </p:blipFill>
        <p:spPr bwMode="auto">
          <a:xfrm>
            <a:off x="8277225" y="6010275"/>
            <a:ext cx="647700" cy="647700"/>
          </a:xfrm>
          <a:prstGeom prst="rect">
            <a:avLst/>
          </a:prstGeom>
          <a:noFill/>
          <a:ln w="9525">
            <a:noFill/>
            <a:miter lim="800000"/>
            <a:headEnd/>
            <a:tailEnd/>
          </a:ln>
        </p:spPr>
      </p:pic>
      <p:grpSp>
        <p:nvGrpSpPr>
          <p:cNvPr id="414728" name="Group 50"/>
          <p:cNvGrpSpPr>
            <a:grpSpLocks/>
          </p:cNvGrpSpPr>
          <p:nvPr/>
        </p:nvGrpSpPr>
        <p:grpSpPr bwMode="auto">
          <a:xfrm>
            <a:off x="68263" y="6030913"/>
            <a:ext cx="412750" cy="681037"/>
            <a:chOff x="435" y="1664"/>
            <a:chExt cx="240" cy="426"/>
          </a:xfrm>
        </p:grpSpPr>
        <p:pic>
          <p:nvPicPr>
            <p:cNvPr id="414738" name="Picture 51"/>
            <p:cNvPicPr>
              <a:picLocks noChangeAspect="1" noChangeArrowheads="1"/>
            </p:cNvPicPr>
            <p:nvPr/>
          </p:nvPicPr>
          <p:blipFill>
            <a:blip r:embed="rId7" cstate="print"/>
            <a:srcRect/>
            <a:stretch>
              <a:fillRect/>
            </a:stretch>
          </p:blipFill>
          <p:spPr bwMode="auto">
            <a:xfrm>
              <a:off x="435" y="1664"/>
              <a:ext cx="240" cy="426"/>
            </a:xfrm>
            <a:prstGeom prst="rect">
              <a:avLst/>
            </a:prstGeom>
            <a:noFill/>
            <a:ln w="9525">
              <a:noFill/>
              <a:miter lim="800000"/>
              <a:headEnd/>
              <a:tailEnd/>
            </a:ln>
          </p:spPr>
        </p:pic>
        <p:sp>
          <p:nvSpPr>
            <p:cNvPr id="414739" name="Rectangle 52"/>
            <p:cNvSpPr>
              <a:spLocks noChangeArrowheads="1"/>
            </p:cNvSpPr>
            <p:nvPr/>
          </p:nvSpPr>
          <p:spPr bwMode="auto">
            <a:xfrm>
              <a:off x="447" y="2044"/>
              <a:ext cx="221" cy="38"/>
            </a:xfrm>
            <a:prstGeom prst="rect">
              <a:avLst/>
            </a:prstGeom>
            <a:noFill/>
            <a:ln w="9525">
              <a:noFill/>
              <a:miter lim="800000"/>
              <a:headEnd/>
              <a:tailEnd/>
            </a:ln>
          </p:spPr>
          <p:txBody>
            <a:bodyPr lIns="0" tIns="0" rIns="0" bIns="0">
              <a:spAutoFit/>
            </a:bodyPr>
            <a:lstStyle/>
            <a:p>
              <a:pPr eaLnBrk="0" hangingPunct="0"/>
              <a:r>
                <a:rPr lang="es-ES" sz="400">
                  <a:solidFill>
                    <a:srgbClr val="000000"/>
                  </a:solidFill>
                </a:rPr>
                <a:t>ER- 0484/1/00</a:t>
              </a:r>
              <a:endParaRPr lang="es-ES" sz="400"/>
            </a:p>
          </p:txBody>
        </p:sp>
      </p:grpSp>
      <p:grpSp>
        <p:nvGrpSpPr>
          <p:cNvPr id="414729" name="Group 53"/>
          <p:cNvGrpSpPr>
            <a:grpSpLocks/>
          </p:cNvGrpSpPr>
          <p:nvPr/>
        </p:nvGrpSpPr>
        <p:grpSpPr bwMode="auto">
          <a:xfrm>
            <a:off x="519113" y="6034088"/>
            <a:ext cx="407987" cy="682625"/>
            <a:chOff x="769" y="1658"/>
            <a:chExt cx="237" cy="430"/>
          </a:xfrm>
        </p:grpSpPr>
        <p:pic>
          <p:nvPicPr>
            <p:cNvPr id="414736" name="Picture 54" descr="servicioCERTIFplataT"/>
            <p:cNvPicPr>
              <a:picLocks noChangeAspect="1" noChangeArrowheads="1"/>
            </p:cNvPicPr>
            <p:nvPr/>
          </p:nvPicPr>
          <p:blipFill>
            <a:blip r:embed="rId8" cstate="print"/>
            <a:srcRect/>
            <a:stretch>
              <a:fillRect/>
            </a:stretch>
          </p:blipFill>
          <p:spPr bwMode="auto">
            <a:xfrm>
              <a:off x="769" y="1658"/>
              <a:ext cx="237" cy="430"/>
            </a:xfrm>
            <a:prstGeom prst="rect">
              <a:avLst/>
            </a:prstGeom>
            <a:noFill/>
            <a:ln w="9525">
              <a:noFill/>
              <a:miter lim="800000"/>
              <a:headEnd/>
              <a:tailEnd/>
            </a:ln>
          </p:spPr>
        </p:pic>
        <p:sp>
          <p:nvSpPr>
            <p:cNvPr id="414737" name="Rectangle 55"/>
            <p:cNvSpPr>
              <a:spLocks noChangeArrowheads="1"/>
            </p:cNvSpPr>
            <p:nvPr/>
          </p:nvSpPr>
          <p:spPr bwMode="auto">
            <a:xfrm>
              <a:off x="770" y="2040"/>
              <a:ext cx="224" cy="38"/>
            </a:xfrm>
            <a:prstGeom prst="rect">
              <a:avLst/>
            </a:prstGeom>
            <a:noFill/>
            <a:ln w="9525">
              <a:noFill/>
              <a:miter lim="800000"/>
              <a:headEnd/>
              <a:tailEnd/>
            </a:ln>
          </p:spPr>
          <p:txBody>
            <a:bodyPr lIns="0" tIns="0" rIns="0" bIns="0" anchor="ctr">
              <a:spAutoFit/>
            </a:bodyPr>
            <a:lstStyle/>
            <a:p>
              <a:pPr algn="ctr" eaLnBrk="0" hangingPunct="0"/>
              <a:r>
                <a:rPr lang="es-ES" sz="400"/>
                <a:t>A50/000021 </a:t>
              </a:r>
            </a:p>
          </p:txBody>
        </p:sp>
      </p:grpSp>
      <p:pic>
        <p:nvPicPr>
          <p:cNvPr id="414730" name="Picture 56" descr="IQNet"/>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28700" y="6170613"/>
            <a:ext cx="446088" cy="381000"/>
          </a:xfrm>
          <a:prstGeom prst="rect">
            <a:avLst/>
          </a:prstGeom>
          <a:noFill/>
          <a:ln w="9525">
            <a:noFill/>
            <a:miter lim="800000"/>
            <a:headEnd/>
            <a:tailEnd/>
          </a:ln>
        </p:spPr>
      </p:pic>
      <p:sp>
        <p:nvSpPr>
          <p:cNvPr id="414731" name="Freeform 11"/>
          <p:cNvSpPr>
            <a:spLocks/>
          </p:cNvSpPr>
          <p:nvPr/>
        </p:nvSpPr>
        <p:spPr bwMode="auto">
          <a:xfrm>
            <a:off x="7885113" y="2513013"/>
            <a:ext cx="44450" cy="44450"/>
          </a:xfrm>
          <a:custGeom>
            <a:avLst/>
            <a:gdLst>
              <a:gd name="T0" fmla="*/ 0 w 10"/>
              <a:gd name="T1" fmla="*/ 0 h 10"/>
              <a:gd name="T2" fmla="*/ 0 w 10"/>
              <a:gd name="T3" fmla="*/ 0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0 w 10"/>
              <a:gd name="T15" fmla="*/ 0 h 10"/>
              <a:gd name="T16" fmla="*/ 0 w 10"/>
              <a:gd name="T17" fmla="*/ 0 h 10"/>
              <a:gd name="T18" fmla="*/ 0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0" y="0"/>
                </a:moveTo>
                <a:lnTo>
                  <a:pt x="0" y="0"/>
                </a:lnTo>
                <a:lnTo>
                  <a:pt x="5" y="10"/>
                </a:lnTo>
                <a:lnTo>
                  <a:pt x="7" y="10"/>
                </a:lnTo>
                <a:lnTo>
                  <a:pt x="10" y="7"/>
                </a:lnTo>
                <a:lnTo>
                  <a:pt x="10" y="5"/>
                </a:lnTo>
                <a:lnTo>
                  <a:pt x="0" y="0"/>
                </a:lnTo>
                <a:close/>
              </a:path>
            </a:pathLst>
          </a:custGeom>
          <a:solidFill>
            <a:schemeClr val="bg2"/>
          </a:solidFill>
          <a:ln w="12700">
            <a:solidFill>
              <a:schemeClr val="bg1"/>
            </a:solidFill>
            <a:miter lim="800000"/>
            <a:headEnd/>
            <a:tailEnd/>
          </a:ln>
        </p:spPr>
        <p:txBody>
          <a:bodyPr/>
          <a:lstStyle/>
          <a:p>
            <a:endParaRPr lang="es-ES"/>
          </a:p>
        </p:txBody>
      </p:sp>
      <p:sp>
        <p:nvSpPr>
          <p:cNvPr id="414732" name="Freeform 12"/>
          <p:cNvSpPr>
            <a:spLocks/>
          </p:cNvSpPr>
          <p:nvPr/>
        </p:nvSpPr>
        <p:spPr bwMode="auto">
          <a:xfrm>
            <a:off x="7885113" y="2513013"/>
            <a:ext cx="44450" cy="44450"/>
          </a:xfrm>
          <a:custGeom>
            <a:avLst/>
            <a:gdLst>
              <a:gd name="T0" fmla="*/ 0 w 10"/>
              <a:gd name="T1" fmla="*/ 0 h 10"/>
              <a:gd name="T2" fmla="*/ 0 w 10"/>
              <a:gd name="T3" fmla="*/ 0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0 w 10"/>
              <a:gd name="T15" fmla="*/ 0 h 10"/>
              <a:gd name="T16" fmla="*/ 0 w 10"/>
              <a:gd name="T17" fmla="*/ 0 h 10"/>
              <a:gd name="T18" fmla="*/ 0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0" y="0"/>
                </a:moveTo>
                <a:lnTo>
                  <a:pt x="0" y="0"/>
                </a:lnTo>
                <a:lnTo>
                  <a:pt x="5" y="10"/>
                </a:lnTo>
                <a:lnTo>
                  <a:pt x="7" y="10"/>
                </a:lnTo>
                <a:lnTo>
                  <a:pt x="10" y="7"/>
                </a:lnTo>
                <a:lnTo>
                  <a:pt x="10" y="5"/>
                </a:lnTo>
                <a:lnTo>
                  <a:pt x="0" y="0"/>
                </a:lnTo>
                <a:close/>
              </a:path>
            </a:pathLst>
          </a:custGeom>
          <a:solidFill>
            <a:schemeClr val="bg2"/>
          </a:solidFill>
          <a:ln w="12700">
            <a:solidFill>
              <a:schemeClr val="bg1"/>
            </a:solidFill>
            <a:round/>
            <a:headEnd/>
            <a:tailEnd/>
          </a:ln>
        </p:spPr>
        <p:txBody>
          <a:bodyPr/>
          <a:lstStyle/>
          <a:p>
            <a:endParaRPr lang="es-ES"/>
          </a:p>
        </p:txBody>
      </p:sp>
      <p:sp>
        <p:nvSpPr>
          <p:cNvPr id="414733" name="Freeform 13"/>
          <p:cNvSpPr>
            <a:spLocks/>
          </p:cNvSpPr>
          <p:nvPr/>
        </p:nvSpPr>
        <p:spPr bwMode="auto">
          <a:xfrm>
            <a:off x="7885113" y="2513013"/>
            <a:ext cx="44450" cy="44450"/>
          </a:xfrm>
          <a:custGeom>
            <a:avLst/>
            <a:gdLst>
              <a:gd name="T0" fmla="*/ 0 w 10"/>
              <a:gd name="T1" fmla="*/ 0 h 10"/>
              <a:gd name="T2" fmla="*/ 0 w 10"/>
              <a:gd name="T3" fmla="*/ 0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0 w 10"/>
              <a:gd name="T15" fmla="*/ 0 h 10"/>
              <a:gd name="T16" fmla="*/ 0 w 10"/>
              <a:gd name="T17" fmla="*/ 0 h 10"/>
              <a:gd name="T18" fmla="*/ 0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0" y="0"/>
                </a:moveTo>
                <a:lnTo>
                  <a:pt x="0" y="0"/>
                </a:lnTo>
                <a:lnTo>
                  <a:pt x="5" y="10"/>
                </a:lnTo>
                <a:lnTo>
                  <a:pt x="7" y="10"/>
                </a:lnTo>
                <a:lnTo>
                  <a:pt x="10" y="7"/>
                </a:lnTo>
                <a:lnTo>
                  <a:pt x="10" y="5"/>
                </a:lnTo>
                <a:lnTo>
                  <a:pt x="0" y="0"/>
                </a:lnTo>
                <a:close/>
              </a:path>
            </a:pathLst>
          </a:custGeom>
          <a:solidFill>
            <a:schemeClr val="bg2"/>
          </a:solidFill>
          <a:ln w="12700">
            <a:solidFill>
              <a:schemeClr val="bg1"/>
            </a:solidFill>
            <a:miter lim="800000"/>
            <a:headEnd/>
            <a:tailEnd/>
          </a:ln>
        </p:spPr>
        <p:txBody>
          <a:bodyPr/>
          <a:lstStyle/>
          <a:p>
            <a:endParaRPr lang="es-ES"/>
          </a:p>
        </p:txBody>
      </p:sp>
      <p:sp>
        <p:nvSpPr>
          <p:cNvPr id="414734" name="Freeform 14"/>
          <p:cNvSpPr>
            <a:spLocks/>
          </p:cNvSpPr>
          <p:nvPr/>
        </p:nvSpPr>
        <p:spPr bwMode="auto">
          <a:xfrm>
            <a:off x="7885113" y="2513013"/>
            <a:ext cx="44450" cy="44450"/>
          </a:xfrm>
          <a:custGeom>
            <a:avLst/>
            <a:gdLst>
              <a:gd name="T0" fmla="*/ 0 w 10"/>
              <a:gd name="T1" fmla="*/ 0 h 10"/>
              <a:gd name="T2" fmla="*/ 0 w 10"/>
              <a:gd name="T3" fmla="*/ 0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0 w 10"/>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0" y="0"/>
                </a:moveTo>
                <a:lnTo>
                  <a:pt x="0" y="0"/>
                </a:lnTo>
                <a:lnTo>
                  <a:pt x="5" y="10"/>
                </a:lnTo>
                <a:lnTo>
                  <a:pt x="7" y="10"/>
                </a:lnTo>
                <a:lnTo>
                  <a:pt x="10" y="7"/>
                </a:lnTo>
                <a:lnTo>
                  <a:pt x="10" y="5"/>
                </a:lnTo>
                <a:lnTo>
                  <a:pt x="0" y="0"/>
                </a:lnTo>
                <a:close/>
              </a:path>
            </a:pathLst>
          </a:custGeom>
          <a:solidFill>
            <a:schemeClr val="bg2"/>
          </a:solidFill>
          <a:ln w="12700">
            <a:solidFill>
              <a:schemeClr val="bg1"/>
            </a:solidFill>
            <a:round/>
            <a:headEnd/>
            <a:tailEnd/>
          </a:ln>
        </p:spPr>
        <p:txBody>
          <a:bodyPr/>
          <a:lstStyle/>
          <a:p>
            <a:endParaRPr lang="es-ES"/>
          </a:p>
        </p:txBody>
      </p:sp>
      <p:sp>
        <p:nvSpPr>
          <p:cNvPr id="414735" name="Freeform 15"/>
          <p:cNvSpPr>
            <a:spLocks/>
          </p:cNvSpPr>
          <p:nvPr/>
        </p:nvSpPr>
        <p:spPr bwMode="auto">
          <a:xfrm>
            <a:off x="7885113" y="2513013"/>
            <a:ext cx="44450" cy="44450"/>
          </a:xfrm>
          <a:custGeom>
            <a:avLst/>
            <a:gdLst>
              <a:gd name="T0" fmla="*/ 0 w 10"/>
              <a:gd name="T1" fmla="*/ 0 h 10"/>
              <a:gd name="T2" fmla="*/ 0 w 10"/>
              <a:gd name="T3" fmla="*/ 0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0 w 10"/>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0" y="0"/>
                </a:moveTo>
                <a:lnTo>
                  <a:pt x="0" y="0"/>
                </a:lnTo>
                <a:lnTo>
                  <a:pt x="5" y="10"/>
                </a:lnTo>
                <a:lnTo>
                  <a:pt x="7" y="10"/>
                </a:lnTo>
                <a:lnTo>
                  <a:pt x="10" y="7"/>
                </a:lnTo>
                <a:lnTo>
                  <a:pt x="10" y="5"/>
                </a:lnTo>
                <a:lnTo>
                  <a:pt x="0" y="0"/>
                </a:lnTo>
              </a:path>
            </a:pathLst>
          </a:custGeom>
          <a:solidFill>
            <a:schemeClr val="bg2"/>
          </a:solidFill>
          <a:ln w="12700">
            <a:solidFill>
              <a:schemeClr val="bg1"/>
            </a:solidFill>
            <a:round/>
            <a:headEnd/>
            <a:tailEnd/>
          </a:ln>
        </p:spPr>
        <p:txBody>
          <a:bodyPr/>
          <a:lstStyle/>
          <a:p>
            <a:endParaRPr lang="es-E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3 CuadroTexto"/>
          <p:cNvSpPr txBox="1">
            <a:spLocks noChangeArrowheads="1"/>
          </p:cNvSpPr>
          <p:nvPr/>
        </p:nvSpPr>
        <p:spPr bwMode="auto">
          <a:xfrm>
            <a:off x="289393" y="1397489"/>
            <a:ext cx="4130208" cy="586957"/>
          </a:xfrm>
          <a:prstGeom prst="rect">
            <a:avLst/>
          </a:prstGeom>
          <a:noFill/>
          <a:ln w="9525">
            <a:noFill/>
            <a:miter lim="800000"/>
            <a:headEnd/>
            <a:tailEnd/>
          </a:ln>
        </p:spPr>
        <p:txBody>
          <a:bodyPr wrap="square" lIns="90000" tIns="46800" rIns="90000" bIns="46800" anchor="ctr">
            <a:spAutoFit/>
          </a:bodyPr>
          <a:lstStyle/>
          <a:p>
            <a:pPr algn="ctr" defTabSz="762000" eaLnBrk="0" hangingPunct="0"/>
            <a:r>
              <a:rPr lang="es-ES" b="1" dirty="0">
                <a:solidFill>
                  <a:srgbClr val="E36120"/>
                </a:solidFill>
                <a:latin typeface="Century Gothic" pitchFamily="34" charset="0"/>
              </a:rPr>
              <a:t>DISTRIBUCIÓN </a:t>
            </a:r>
            <a:r>
              <a:rPr lang="es-ES" b="1" dirty="0" smtClean="0">
                <a:solidFill>
                  <a:srgbClr val="E36120"/>
                </a:solidFill>
                <a:latin typeface="Century Gothic" pitchFamily="34" charset="0"/>
              </a:rPr>
              <a:t>DE LOS CENTROS </a:t>
            </a:r>
          </a:p>
          <a:p>
            <a:pPr algn="ctr" defTabSz="762000" eaLnBrk="0" hangingPunct="0"/>
            <a:r>
              <a:rPr lang="es-ES" b="1" dirty="0" smtClean="0">
                <a:solidFill>
                  <a:srgbClr val="E36120"/>
                </a:solidFill>
                <a:latin typeface="Century Gothic" pitchFamily="34" charset="0"/>
              </a:rPr>
              <a:t>POR </a:t>
            </a:r>
            <a:r>
              <a:rPr lang="es-ES" b="1" dirty="0">
                <a:solidFill>
                  <a:srgbClr val="E36120"/>
                </a:solidFill>
                <a:latin typeface="Century Gothic" pitchFamily="34" charset="0"/>
              </a:rPr>
              <a:t>TIPO </a:t>
            </a:r>
            <a:r>
              <a:rPr lang="es-ES" b="1" dirty="0" smtClean="0">
                <a:solidFill>
                  <a:srgbClr val="E36120"/>
                </a:solidFill>
                <a:latin typeface="Century Gothic" pitchFamily="34" charset="0"/>
              </a:rPr>
              <a:t>Y </a:t>
            </a:r>
            <a:r>
              <a:rPr lang="es-ES" b="1" dirty="0">
                <a:solidFill>
                  <a:srgbClr val="E36120"/>
                </a:solidFill>
                <a:latin typeface="Century Gothic" pitchFamily="34" charset="0"/>
              </a:rPr>
              <a:t>COMUNIDAD AUTÓNOMA</a:t>
            </a:r>
          </a:p>
        </p:txBody>
      </p:sp>
      <p:sp>
        <p:nvSpPr>
          <p:cNvPr id="246832" name="Text Box 50"/>
          <p:cNvSpPr txBox="1">
            <a:spLocks noChangeArrowheads="1"/>
          </p:cNvSpPr>
          <p:nvPr/>
        </p:nvSpPr>
        <p:spPr bwMode="auto">
          <a:xfrm>
            <a:off x="184150" y="396875"/>
            <a:ext cx="6304931" cy="738664"/>
          </a:xfrm>
          <a:prstGeom prst="rect">
            <a:avLst/>
          </a:prstGeom>
          <a:noFill/>
          <a:ln w="9525">
            <a:noFill/>
            <a:miter lim="800000"/>
            <a:headEnd/>
            <a:tailEnd/>
          </a:ln>
        </p:spPr>
        <p:txBody>
          <a:bodyPr wrap="none">
            <a:spAutoFit/>
          </a:bodyPr>
          <a:lstStyle/>
          <a:p>
            <a:r>
              <a:rPr lang="es-ES" sz="2200" b="1" dirty="0">
                <a:cs typeface="Arial" charset="0"/>
              </a:rPr>
              <a:t>Metodología: distribución de </a:t>
            </a:r>
            <a:r>
              <a:rPr lang="es-ES" sz="2200" b="1" dirty="0" smtClean="0">
                <a:cs typeface="Arial" charset="0"/>
              </a:rPr>
              <a:t>la muestra (I)</a:t>
            </a:r>
            <a:endParaRPr lang="es-ES" sz="2200" b="1" u="sng" dirty="0">
              <a:cs typeface="Arial" charset="0"/>
            </a:endParaRPr>
          </a:p>
          <a:p>
            <a:r>
              <a:rPr lang="es-ES" sz="2000" i="1" dirty="0">
                <a:cs typeface="Arial" charset="0"/>
              </a:rPr>
              <a:t>Profesores de niños entre 5 y 12 años</a:t>
            </a:r>
          </a:p>
        </p:txBody>
      </p:sp>
      <p:graphicFrame>
        <p:nvGraphicFramePr>
          <p:cNvPr id="8" name="7 Tabla"/>
          <p:cNvGraphicFramePr>
            <a:graphicFrameLocks noGrp="1"/>
          </p:cNvGraphicFramePr>
          <p:nvPr>
            <p:extLst>
              <p:ext uri="{D42A27DB-BD31-4B8C-83A1-F6EECF244321}">
                <p14:modId xmlns:p14="http://schemas.microsoft.com/office/powerpoint/2010/main" xmlns="" val="2012086959"/>
              </p:ext>
            </p:extLst>
          </p:nvPr>
        </p:nvGraphicFramePr>
        <p:xfrm>
          <a:off x="385482" y="2130805"/>
          <a:ext cx="3795433" cy="3771905"/>
        </p:xfrm>
        <a:graphic>
          <a:graphicData uri="http://schemas.openxmlformats.org/drawingml/2006/table">
            <a:tbl>
              <a:tblPr>
                <a:effectLst/>
              </a:tblPr>
              <a:tblGrid>
                <a:gridCol w="1586785"/>
                <a:gridCol w="736216"/>
                <a:gridCol w="736216"/>
                <a:gridCol w="736216"/>
              </a:tblGrid>
              <a:tr h="17719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s-ES" sz="1100" b="0" i="0" u="none" strike="noStrike" dirty="0" smtClean="0">
                        <a:solidFill>
                          <a:srgbClr val="000000"/>
                        </a:solidFill>
                        <a:effectLst/>
                        <a:latin typeface="Arial"/>
                      </a:endParaRPr>
                    </a:p>
                  </a:txBody>
                  <a:tcPr marL="9524" marR="9524" marT="952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noFill/>
                  </a:tcPr>
                </a:tc>
                <a:tc>
                  <a:txBody>
                    <a:bodyPr/>
                    <a:lstStyle/>
                    <a:p>
                      <a:pPr algn="ctr" fontAlgn="ctr"/>
                      <a:r>
                        <a:rPr lang="es-ES" sz="1100" b="1" i="0" u="none" strike="noStrike" dirty="0" smtClean="0">
                          <a:solidFill>
                            <a:srgbClr val="000000"/>
                          </a:solidFill>
                          <a:effectLst/>
                          <a:latin typeface="Arial"/>
                        </a:rPr>
                        <a:t>Total</a:t>
                      </a:r>
                      <a:endParaRPr lang="es-ES" sz="1100" b="1" i="0" u="none" strike="noStrike" dirty="0">
                        <a:solidFill>
                          <a:srgbClr val="000000"/>
                        </a:solidFill>
                        <a:effectLst/>
                        <a:latin typeface="Arial"/>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s-ES" sz="900" b="0" i="0" u="none" strike="noStrike" dirty="0" smtClean="0">
                          <a:solidFill>
                            <a:srgbClr val="000000"/>
                          </a:solidFill>
                          <a:effectLst/>
                          <a:latin typeface="Calibri"/>
                        </a:rPr>
                        <a:t>CENTROS</a:t>
                      </a:r>
                      <a:r>
                        <a:rPr lang="es-ES" sz="900" b="0" i="0" u="none" strike="noStrike" baseline="0" dirty="0" smtClean="0">
                          <a:solidFill>
                            <a:srgbClr val="000000"/>
                          </a:solidFill>
                          <a:effectLst/>
                          <a:latin typeface="Calibri"/>
                        </a:rPr>
                        <a:t> </a:t>
                      </a:r>
                      <a:r>
                        <a:rPr lang="es-ES" sz="900" b="0" i="0" u="none" strike="noStrike" dirty="0" smtClean="0">
                          <a:solidFill>
                            <a:srgbClr val="000000"/>
                          </a:solidFill>
                          <a:effectLst/>
                          <a:latin typeface="Calibri"/>
                        </a:rPr>
                        <a:t>PUBLICOS</a:t>
                      </a:r>
                      <a:endParaRPr lang="es-ES" sz="900" b="0" i="0" u="none" strike="noStrike" dirty="0">
                        <a:solidFill>
                          <a:srgbClr val="000000"/>
                        </a:solidFill>
                        <a:effectLst/>
                        <a:latin typeface="Calibri"/>
                      </a:endParaRPr>
                    </a:p>
                  </a:txBody>
                  <a:tcPr marL="9524" marR="9524" marT="9527" marB="0"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s-ES" sz="900" b="0" i="0" u="none" strike="noStrike" dirty="0" smtClean="0">
                          <a:solidFill>
                            <a:srgbClr val="000000"/>
                          </a:solidFill>
                          <a:effectLst/>
                          <a:latin typeface="Calibri"/>
                        </a:rPr>
                        <a:t>PRIVADOS/ CONCERTADOS</a:t>
                      </a:r>
                      <a:endParaRPr lang="es-ES" sz="900" b="0" i="0" u="none" strike="noStrike" dirty="0">
                        <a:solidFill>
                          <a:srgbClr val="000000"/>
                        </a:solidFill>
                        <a:effectLst/>
                        <a:latin typeface="Calibri"/>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190530">
                <a:tc>
                  <a:txBody>
                    <a:bodyPr/>
                    <a:lstStyle/>
                    <a:p>
                      <a:pPr algn="r" fontAlgn="ctr"/>
                      <a:r>
                        <a:rPr lang="es-ES" sz="1100" b="1" i="0" u="none" strike="noStrike" dirty="0" smtClean="0">
                          <a:solidFill>
                            <a:srgbClr val="000000"/>
                          </a:solidFill>
                          <a:effectLst/>
                          <a:latin typeface="Arial"/>
                        </a:rPr>
                        <a:t>Total</a:t>
                      </a:r>
                      <a:endParaRPr lang="es-ES" sz="1100" b="1" i="0" u="none" strike="noStrike" dirty="0">
                        <a:solidFill>
                          <a:srgbClr val="000000"/>
                        </a:solidFill>
                        <a:effectLst/>
                        <a:latin typeface="Arial"/>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s-ES_tradnl" sz="1000" b="1" i="1" u="none" strike="noStrike" dirty="0" smtClean="0">
                          <a:solidFill>
                            <a:srgbClr val="000000"/>
                          </a:solidFill>
                          <a:effectLst/>
                          <a:latin typeface="Arial" pitchFamily="34" charset="0"/>
                          <a:cs typeface="Arial" pitchFamily="34" charset="0"/>
                        </a:rPr>
                        <a:t>88</a:t>
                      </a:r>
                      <a:endParaRPr lang="es-ES" sz="1000" b="1" i="1" u="none" strike="noStrike" dirty="0">
                        <a:solidFill>
                          <a:srgbClr val="000000"/>
                        </a:solidFill>
                        <a:effectLst/>
                        <a:latin typeface="Arial" pitchFamily="34" charset="0"/>
                        <a:cs typeface="Arial" pitchFamily="34" charset="0"/>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s-ES_tradnl" sz="1000" b="1" i="1" u="none" strike="noStrike" dirty="0" smtClean="0">
                          <a:solidFill>
                            <a:srgbClr val="000000"/>
                          </a:solidFill>
                          <a:effectLst/>
                          <a:latin typeface="Arial" pitchFamily="34" charset="0"/>
                          <a:cs typeface="Arial" pitchFamily="34" charset="0"/>
                        </a:rPr>
                        <a:t>74</a:t>
                      </a:r>
                      <a:endParaRPr lang="es-ES" sz="1000" b="1" i="1" u="none" strike="noStrike" dirty="0">
                        <a:solidFill>
                          <a:srgbClr val="000000"/>
                        </a:solidFill>
                        <a:effectLst/>
                        <a:latin typeface="Arial" pitchFamily="34" charset="0"/>
                        <a:cs typeface="Arial" pitchFamily="34" charset="0"/>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s-ES_tradnl" sz="1000" b="1" i="1" u="none" strike="noStrike" dirty="0" smtClean="0">
                          <a:solidFill>
                            <a:srgbClr val="000000"/>
                          </a:solidFill>
                          <a:effectLst/>
                          <a:latin typeface="Arial" pitchFamily="34" charset="0"/>
                          <a:cs typeface="Arial" pitchFamily="34" charset="0"/>
                        </a:rPr>
                        <a:t>14</a:t>
                      </a:r>
                      <a:endParaRPr lang="es-ES" sz="1000" b="1" i="1" u="none" strike="noStrike" dirty="0">
                        <a:solidFill>
                          <a:srgbClr val="000000"/>
                        </a:solidFill>
                        <a:effectLst/>
                        <a:latin typeface="Arial" pitchFamily="34" charset="0"/>
                        <a:cs typeface="Arial" pitchFamily="34" charset="0"/>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253656">
                <a:tc>
                  <a:txBody>
                    <a:bodyPr/>
                    <a:lstStyle/>
                    <a:p>
                      <a:pPr algn="r" fontAlgn="b"/>
                      <a:r>
                        <a:rPr lang="es-ES" sz="1100" b="1" i="0" u="none" strike="noStrike" dirty="0">
                          <a:effectLst/>
                          <a:latin typeface="Arial"/>
                        </a:rPr>
                        <a:t>Andalucía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13</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10</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3</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Aragón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3</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2</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Asturias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Canarias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5</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4</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Castilla y León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7</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7</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Castilla - La Mancha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4</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4</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Cataluña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15</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14</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Com. Valenciana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5</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4</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Extremadura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5</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5</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Galicia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10</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9</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1</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Madrid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9</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6</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3</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Murcia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4</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2</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2</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País Vasco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7</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smtClean="0">
                          <a:latin typeface="Arial"/>
                        </a:rPr>
                        <a:t>7</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bl>
          </a:graphicData>
        </a:graphic>
      </p:graphicFrame>
      <p:pic>
        <p:nvPicPr>
          <p:cNvPr id="16" name="Picture 233" descr="MP900439432[1]"/>
          <p:cNvPicPr>
            <a:picLocks noChangeAspect="1" noChangeArrowheads="1"/>
          </p:cNvPicPr>
          <p:nvPr/>
        </p:nvPicPr>
        <p:blipFill>
          <a:blip r:embed="rId3"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10" name="3 CuadroTexto"/>
          <p:cNvSpPr txBox="1">
            <a:spLocks noChangeArrowheads="1"/>
          </p:cNvSpPr>
          <p:nvPr/>
        </p:nvSpPr>
        <p:spPr bwMode="auto">
          <a:xfrm>
            <a:off x="4816612" y="1538536"/>
            <a:ext cx="4032250" cy="340735"/>
          </a:xfrm>
          <a:prstGeom prst="rect">
            <a:avLst/>
          </a:prstGeom>
          <a:noFill/>
          <a:ln w="9525">
            <a:noFill/>
            <a:miter lim="800000"/>
            <a:headEnd/>
            <a:tailEnd/>
          </a:ln>
        </p:spPr>
        <p:txBody>
          <a:bodyPr lIns="90000" tIns="46800" rIns="90000" bIns="46800" anchor="ctr">
            <a:spAutoFit/>
          </a:bodyPr>
          <a:lstStyle/>
          <a:p>
            <a:pPr algn="ctr" defTabSz="762000" eaLnBrk="0" hangingPunct="0"/>
            <a:r>
              <a:rPr lang="es-ES" b="1" dirty="0" smtClean="0">
                <a:solidFill>
                  <a:srgbClr val="E36120"/>
                </a:solidFill>
                <a:latin typeface="Century Gothic" pitchFamily="34" charset="0"/>
              </a:rPr>
              <a:t>Nº DE ENTREVISTAS REALIZADAS</a:t>
            </a:r>
            <a:endParaRPr lang="es-ES" b="1" dirty="0">
              <a:solidFill>
                <a:srgbClr val="E36120"/>
              </a:solidFill>
              <a:latin typeface="Century Gothic"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xmlns="" val="2012086959"/>
              </p:ext>
            </p:extLst>
          </p:nvPr>
        </p:nvGraphicFramePr>
        <p:xfrm>
          <a:off x="4831976" y="2130805"/>
          <a:ext cx="3831319" cy="3771905"/>
        </p:xfrm>
        <a:graphic>
          <a:graphicData uri="http://schemas.openxmlformats.org/drawingml/2006/table">
            <a:tbl>
              <a:tblPr>
                <a:effectLst/>
              </a:tblPr>
              <a:tblGrid>
                <a:gridCol w="1622671"/>
                <a:gridCol w="736216"/>
                <a:gridCol w="736216"/>
                <a:gridCol w="736216"/>
              </a:tblGrid>
              <a:tr h="17719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s-ES" sz="1100" b="0" i="0" u="none" strike="noStrike" dirty="0" smtClean="0">
                        <a:solidFill>
                          <a:srgbClr val="000000"/>
                        </a:solidFill>
                        <a:effectLst/>
                        <a:latin typeface="Arial"/>
                      </a:endParaRPr>
                    </a:p>
                  </a:txBody>
                  <a:tcPr marL="9524" marR="9524" marT="952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noFill/>
                  </a:tcPr>
                </a:tc>
                <a:tc>
                  <a:txBody>
                    <a:bodyPr/>
                    <a:lstStyle/>
                    <a:p>
                      <a:pPr algn="ctr" fontAlgn="ctr"/>
                      <a:r>
                        <a:rPr lang="es-ES" sz="1100" b="1" i="0" u="none" strike="noStrike" dirty="0" smtClean="0">
                          <a:solidFill>
                            <a:srgbClr val="000000"/>
                          </a:solidFill>
                          <a:effectLst/>
                          <a:latin typeface="Arial"/>
                        </a:rPr>
                        <a:t>Total</a:t>
                      </a:r>
                      <a:endParaRPr lang="es-ES" sz="1100" b="1" i="0" u="none" strike="noStrike" dirty="0">
                        <a:solidFill>
                          <a:srgbClr val="000000"/>
                        </a:solidFill>
                        <a:effectLst/>
                        <a:latin typeface="Arial"/>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s-ES" sz="900" b="0" i="0" u="none" strike="noStrike" dirty="0" smtClean="0">
                          <a:solidFill>
                            <a:srgbClr val="000000"/>
                          </a:solidFill>
                          <a:effectLst/>
                          <a:latin typeface="Calibri"/>
                        </a:rPr>
                        <a:t>PUBLICOS</a:t>
                      </a:r>
                      <a:endParaRPr lang="es-ES" sz="900" b="0" i="0" u="none" strike="noStrike" dirty="0">
                        <a:solidFill>
                          <a:srgbClr val="000000"/>
                        </a:solidFill>
                        <a:effectLst/>
                        <a:latin typeface="Calibri"/>
                      </a:endParaRPr>
                    </a:p>
                  </a:txBody>
                  <a:tcPr marL="9524" marR="9524" marT="9527" marB="0"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s-ES" sz="900" b="0" i="0" u="none" strike="noStrike" dirty="0" smtClean="0">
                          <a:solidFill>
                            <a:srgbClr val="000000"/>
                          </a:solidFill>
                          <a:effectLst/>
                          <a:latin typeface="Calibri"/>
                        </a:rPr>
                        <a:t>PRIVADOS/ CONCERTADOS</a:t>
                      </a:r>
                      <a:endParaRPr lang="es-ES" sz="900" b="0" i="0" u="none" strike="noStrike" dirty="0">
                        <a:solidFill>
                          <a:srgbClr val="000000"/>
                        </a:solidFill>
                        <a:effectLst/>
                        <a:latin typeface="Calibri"/>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190530">
                <a:tc>
                  <a:txBody>
                    <a:bodyPr/>
                    <a:lstStyle/>
                    <a:p>
                      <a:pPr algn="r" fontAlgn="ctr"/>
                      <a:r>
                        <a:rPr lang="es-ES" sz="1100" b="1" i="0" u="none" strike="noStrike" dirty="0" smtClean="0">
                          <a:solidFill>
                            <a:srgbClr val="000000"/>
                          </a:solidFill>
                          <a:effectLst/>
                          <a:latin typeface="Arial"/>
                        </a:rPr>
                        <a:t>Total</a:t>
                      </a:r>
                      <a:endParaRPr lang="es-ES" sz="1100" b="1" i="0" u="none" strike="noStrike" dirty="0">
                        <a:solidFill>
                          <a:srgbClr val="000000"/>
                        </a:solidFill>
                        <a:effectLst/>
                        <a:latin typeface="Arial"/>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s-ES_tradnl" sz="1000" b="1" i="1" u="none" strike="noStrike" dirty="0" smtClean="0">
                          <a:solidFill>
                            <a:srgbClr val="000000"/>
                          </a:solidFill>
                          <a:effectLst/>
                          <a:latin typeface="Arial" pitchFamily="34" charset="0"/>
                          <a:cs typeface="Arial" pitchFamily="34" charset="0"/>
                        </a:rPr>
                        <a:t>511</a:t>
                      </a:r>
                      <a:endParaRPr lang="es-ES" sz="1000" b="1" i="1" u="none" strike="noStrike" dirty="0">
                        <a:solidFill>
                          <a:srgbClr val="000000"/>
                        </a:solidFill>
                        <a:effectLst/>
                        <a:latin typeface="Arial" pitchFamily="34" charset="0"/>
                        <a:cs typeface="Arial" pitchFamily="34" charset="0"/>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s-ES_tradnl" sz="1000" b="1" i="1" u="none" strike="noStrike" dirty="0" smtClean="0">
                          <a:solidFill>
                            <a:srgbClr val="000000"/>
                          </a:solidFill>
                          <a:effectLst/>
                          <a:latin typeface="Arial" pitchFamily="34" charset="0"/>
                          <a:cs typeface="Arial" pitchFamily="34" charset="0"/>
                        </a:rPr>
                        <a:t>410</a:t>
                      </a:r>
                      <a:endParaRPr lang="es-ES" sz="1000" b="1" i="1" u="none" strike="noStrike" dirty="0">
                        <a:solidFill>
                          <a:srgbClr val="000000"/>
                        </a:solidFill>
                        <a:effectLst/>
                        <a:latin typeface="Arial" pitchFamily="34" charset="0"/>
                        <a:cs typeface="Arial" pitchFamily="34" charset="0"/>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s-ES_tradnl" sz="1000" b="1" i="1" u="none" strike="noStrike" dirty="0" smtClean="0">
                          <a:solidFill>
                            <a:srgbClr val="000000"/>
                          </a:solidFill>
                          <a:effectLst/>
                          <a:latin typeface="Arial" pitchFamily="34" charset="0"/>
                          <a:cs typeface="Arial" pitchFamily="34" charset="0"/>
                        </a:rPr>
                        <a:t>101</a:t>
                      </a:r>
                      <a:endParaRPr lang="es-ES" sz="1000" b="1" i="1" u="none" strike="noStrike" dirty="0">
                        <a:solidFill>
                          <a:srgbClr val="000000"/>
                        </a:solidFill>
                        <a:effectLst/>
                        <a:latin typeface="Arial" pitchFamily="34" charset="0"/>
                        <a:cs typeface="Arial" pitchFamily="34" charset="0"/>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253656">
                <a:tc>
                  <a:txBody>
                    <a:bodyPr/>
                    <a:lstStyle/>
                    <a:p>
                      <a:pPr algn="r" fontAlgn="b"/>
                      <a:r>
                        <a:rPr lang="es-ES" sz="1100" b="1" i="0" u="none" strike="noStrike" dirty="0">
                          <a:effectLst/>
                          <a:latin typeface="Arial"/>
                        </a:rPr>
                        <a:t>Andalucía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a:latin typeface="Arial"/>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Aragón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Asturias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Canarias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Castilla y León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Castilla - La Mancha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Cataluña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Com. Valenciana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Extremadura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Galicia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Madrid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Murcia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253656">
                <a:tc>
                  <a:txBody>
                    <a:bodyPr/>
                    <a:lstStyle/>
                    <a:p>
                      <a:pPr algn="r" fontAlgn="b"/>
                      <a:r>
                        <a:rPr lang="es-ES" sz="1100" b="1" i="0" u="none" strike="noStrike" dirty="0">
                          <a:effectLst/>
                          <a:latin typeface="Arial"/>
                        </a:rPr>
                        <a:t>País Vasco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a:latin typeface="Arial"/>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 sz="1000" b="0" i="0" u="none" strike="noStrike" dirty="0">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bl>
          </a:graphicData>
        </a:graphic>
      </p:graphicFrame>
      <p:sp>
        <p:nvSpPr>
          <p:cNvPr id="12" name="11 Flecha derecha"/>
          <p:cNvSpPr/>
          <p:nvPr/>
        </p:nvSpPr>
        <p:spPr>
          <a:xfrm>
            <a:off x="4285129" y="2438400"/>
            <a:ext cx="152400" cy="3487271"/>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3" name="Rectangle 13"/>
          <p:cNvSpPr>
            <a:spLocks noChangeAspect="1" noChangeArrowheads="1"/>
          </p:cNvSpPr>
          <p:nvPr>
            <p:custDataLst>
              <p:tags r:id="rId1"/>
            </p:custDataLst>
          </p:nvPr>
        </p:nvSpPr>
        <p:spPr bwMode="auto">
          <a:xfrm>
            <a:off x="179388" y="6054725"/>
            <a:ext cx="7953375" cy="585788"/>
          </a:xfrm>
          <a:prstGeom prst="rect">
            <a:avLst/>
          </a:prstGeom>
          <a:noFill/>
          <a:ln w="9525">
            <a:noFill/>
            <a:miter lim="800000"/>
            <a:headEnd/>
            <a:tailEnd/>
          </a:ln>
        </p:spPr>
        <p:txBody>
          <a:bodyPr lIns="89987" tIns="46793" rIns="89987" bIns="46793">
            <a:spAutoFit/>
          </a:bodyPr>
          <a:lstStyle/>
          <a:p>
            <a:pPr algn="just">
              <a:spcBef>
                <a:spcPct val="80000"/>
              </a:spcBef>
              <a:buClr>
                <a:srgbClr val="FF3300"/>
              </a:buClr>
              <a:buSzPct val="60000"/>
              <a:tabLst>
                <a:tab pos="261938" algn="l"/>
                <a:tab pos="534988" algn="l"/>
                <a:tab pos="812800" algn="l"/>
                <a:tab pos="987425" algn="l"/>
                <a:tab pos="1160463" algn="l"/>
                <a:tab pos="1349375" algn="l"/>
                <a:tab pos="1524000" algn="l"/>
              </a:tabLst>
              <a:defRPr/>
            </a:pPr>
            <a:r>
              <a:rPr lang="es-ES" dirty="0" smtClean="0">
                <a:latin typeface="+mn-lt"/>
              </a:rPr>
              <a:t>Las cuotas del estudio fueron planteadas según </a:t>
            </a:r>
            <a:r>
              <a:rPr lang="es-ES" dirty="0">
                <a:latin typeface="+mn-lt"/>
              </a:rPr>
              <a:t>la </a:t>
            </a:r>
            <a:r>
              <a:rPr lang="es-ES" dirty="0" smtClean="0">
                <a:latin typeface="+mn-lt"/>
              </a:rPr>
              <a:t>distribución </a:t>
            </a:r>
            <a:r>
              <a:rPr lang="es-ES" dirty="0">
                <a:latin typeface="+mn-lt"/>
              </a:rPr>
              <a:t>de los centros de enseñanza primaria en España (fuente: Ministerio de la Educación).</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4 CuadroTexto"/>
          <p:cNvSpPr txBox="1">
            <a:spLocks noChangeArrowheads="1"/>
          </p:cNvSpPr>
          <p:nvPr/>
        </p:nvSpPr>
        <p:spPr bwMode="auto">
          <a:xfrm>
            <a:off x="5096068" y="2129573"/>
            <a:ext cx="3133538" cy="586957"/>
          </a:xfrm>
          <a:prstGeom prst="rect">
            <a:avLst/>
          </a:prstGeom>
          <a:noFill/>
          <a:ln w="9525">
            <a:noFill/>
            <a:miter lim="800000"/>
            <a:headEnd/>
            <a:tailEnd/>
          </a:ln>
        </p:spPr>
        <p:txBody>
          <a:bodyPr wrap="square" lIns="90000" tIns="46800" rIns="90000" bIns="46800" anchor="ctr">
            <a:spAutoFit/>
          </a:bodyPr>
          <a:lstStyle/>
          <a:p>
            <a:pPr algn="ctr" defTabSz="762000" eaLnBrk="0" hangingPunct="0"/>
            <a:r>
              <a:rPr lang="es-ES" b="1" dirty="0" smtClean="0">
                <a:solidFill>
                  <a:srgbClr val="E36120"/>
                </a:solidFill>
                <a:latin typeface="Century Gothic" pitchFamily="34" charset="0"/>
              </a:rPr>
              <a:t>Nº DE ENTREVISTAS </a:t>
            </a:r>
            <a:r>
              <a:rPr lang="es-ES" b="1" dirty="0">
                <a:solidFill>
                  <a:srgbClr val="E36120"/>
                </a:solidFill>
                <a:latin typeface="Century Gothic" pitchFamily="34" charset="0"/>
              </a:rPr>
              <a:t>POR SEXO Y EDAD</a:t>
            </a:r>
          </a:p>
        </p:txBody>
      </p:sp>
      <p:graphicFrame>
        <p:nvGraphicFramePr>
          <p:cNvPr id="2" name="1 Tabla"/>
          <p:cNvGraphicFramePr>
            <a:graphicFrameLocks noGrp="1"/>
          </p:cNvGraphicFramePr>
          <p:nvPr>
            <p:extLst>
              <p:ext uri="{D42A27DB-BD31-4B8C-83A1-F6EECF244321}">
                <p14:modId xmlns:p14="http://schemas.microsoft.com/office/powerpoint/2010/main" xmlns="" val="2734609691"/>
              </p:ext>
            </p:extLst>
          </p:nvPr>
        </p:nvGraphicFramePr>
        <p:xfrm>
          <a:off x="5106247" y="2776177"/>
          <a:ext cx="3086100" cy="1905000"/>
        </p:xfrm>
        <a:graphic>
          <a:graphicData uri="http://schemas.openxmlformats.org/drawingml/2006/table">
            <a:tbl>
              <a:tblPr>
                <a:effectLst/>
              </a:tblPr>
              <a:tblGrid>
                <a:gridCol w="762000"/>
                <a:gridCol w="1562100"/>
                <a:gridCol w="762000"/>
              </a:tblGrid>
              <a:tr h="190500">
                <a:tc rowSpan="3">
                  <a:txBody>
                    <a:bodyPr/>
                    <a:lstStyle/>
                    <a:p>
                      <a:pPr algn="ctr" fontAlgn="ctr"/>
                      <a:r>
                        <a:rPr lang="es-ES" sz="1100" b="1" i="0" u="none" strike="noStrike" dirty="0">
                          <a:solidFill>
                            <a:srgbClr val="000000"/>
                          </a:solidFill>
                          <a:effectLst/>
                          <a:latin typeface="+mn-lt"/>
                        </a:rPr>
                        <a:t>Sexo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ctr"/>
                      <a:r>
                        <a:rPr lang="es-ES" sz="1100" b="1" i="0" u="none" strike="noStrike" dirty="0">
                          <a:solidFill>
                            <a:srgbClr val="000000"/>
                          </a:solidFill>
                          <a:effectLst/>
                          <a:latin typeface="+mn-lt"/>
                        </a:rPr>
                        <a:t>Hombre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_tradnl" sz="1100" b="0" i="0" u="none" strike="noStrike" dirty="0" smtClean="0">
                          <a:solidFill>
                            <a:srgbClr val="000000"/>
                          </a:solidFill>
                          <a:effectLst/>
                          <a:latin typeface="+mn-lt"/>
                        </a:rPr>
                        <a:t>159</a:t>
                      </a:r>
                      <a:endParaRPr lang="es-ES" sz="11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190500">
                <a:tc vMerge="1">
                  <a:txBody>
                    <a:bodyPr/>
                    <a:lstStyle/>
                    <a:p>
                      <a:endParaRPr lang="es-ES"/>
                    </a:p>
                  </a:txBody>
                  <a:tcPr/>
                </a:tc>
                <a:tc>
                  <a:txBody>
                    <a:bodyPr/>
                    <a:lstStyle/>
                    <a:p>
                      <a:pPr algn="r" fontAlgn="ctr"/>
                      <a:r>
                        <a:rPr lang="es-ES" sz="1100" b="1" i="0" u="none" strike="noStrike" dirty="0">
                          <a:solidFill>
                            <a:srgbClr val="000000"/>
                          </a:solidFill>
                          <a:effectLst/>
                          <a:latin typeface="+mn-lt"/>
                        </a:rPr>
                        <a:t>Mujer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_tradnl" sz="1100" b="0" i="0" u="none" strike="noStrike" dirty="0" smtClean="0">
                          <a:solidFill>
                            <a:srgbClr val="000000"/>
                          </a:solidFill>
                          <a:effectLst/>
                          <a:latin typeface="+mn-lt"/>
                        </a:rPr>
                        <a:t>352</a:t>
                      </a:r>
                      <a:endParaRPr lang="es-ES" sz="11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190500">
                <a:tc vMerge="1">
                  <a:txBody>
                    <a:bodyPr/>
                    <a:lstStyle/>
                    <a:p>
                      <a:endParaRPr lang="es-ES"/>
                    </a:p>
                  </a:txBody>
                  <a:tcPr/>
                </a:tc>
                <a:tc>
                  <a:txBody>
                    <a:bodyPr/>
                    <a:lstStyle/>
                    <a:p>
                      <a:pPr algn="l" fontAlgn="b"/>
                      <a:r>
                        <a:rPr lang="es-ES" sz="1100" b="0" i="0" u="none" strike="noStrike" dirty="0">
                          <a:solidFill>
                            <a:srgbClr val="000000"/>
                          </a:solidFill>
                          <a:effectLst/>
                          <a:latin typeface="+mn-lt"/>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s-ES_tradnl" sz="1100" b="0" i="0" u="none" strike="noStrike" dirty="0" smtClean="0">
                          <a:solidFill>
                            <a:srgbClr val="000000"/>
                          </a:solidFill>
                          <a:effectLst/>
                          <a:latin typeface="+mn-lt"/>
                        </a:rPr>
                        <a:t>511</a:t>
                      </a:r>
                      <a:endParaRPr lang="es-ES" sz="11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190500">
                <a:tc>
                  <a:txBody>
                    <a:bodyPr/>
                    <a:lstStyle/>
                    <a:p>
                      <a:pPr algn="l" fontAlgn="b"/>
                      <a:endParaRPr lang="es-ES" sz="1100" b="0" i="0" u="none" strike="noStrike" dirty="0">
                        <a:solidFill>
                          <a:srgbClr val="000000"/>
                        </a:solidFill>
                        <a:effectLst/>
                        <a:latin typeface="+mn-lt"/>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mn-lt"/>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mn-lt"/>
                        </a:rPr>
                        <a:t> </a:t>
                      </a: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190500">
                <a:tc rowSpan="6">
                  <a:txBody>
                    <a:bodyPr/>
                    <a:lstStyle/>
                    <a:p>
                      <a:pPr algn="ctr" fontAlgn="ctr"/>
                      <a:r>
                        <a:rPr lang="es-ES" sz="1100" b="1" i="0" u="none" strike="noStrike" dirty="0">
                          <a:solidFill>
                            <a:srgbClr val="000000"/>
                          </a:solidFill>
                          <a:effectLst/>
                          <a:latin typeface="+mn-lt"/>
                        </a:rPr>
                        <a:t>Edad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ctr"/>
                      <a:r>
                        <a:rPr lang="es-ES" sz="1100" b="1" i="0" u="none" strike="noStrike" dirty="0">
                          <a:solidFill>
                            <a:srgbClr val="000000"/>
                          </a:solidFill>
                          <a:effectLst/>
                          <a:latin typeface="+mn-lt"/>
                        </a:rPr>
                        <a:t>Menos de 30 años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_tradnl" sz="1100" b="0" i="0" u="none" strike="noStrike" dirty="0" smtClean="0">
                          <a:solidFill>
                            <a:srgbClr val="000000"/>
                          </a:solidFill>
                          <a:effectLst/>
                          <a:latin typeface="+mn-lt"/>
                        </a:rPr>
                        <a:t>62</a:t>
                      </a:r>
                      <a:endParaRPr lang="es-ES" sz="11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190500">
                <a:tc vMerge="1">
                  <a:txBody>
                    <a:bodyPr/>
                    <a:lstStyle/>
                    <a:p>
                      <a:endParaRPr lang="es-ES"/>
                    </a:p>
                  </a:txBody>
                  <a:tcPr/>
                </a:tc>
                <a:tc>
                  <a:txBody>
                    <a:bodyPr/>
                    <a:lstStyle/>
                    <a:p>
                      <a:pPr algn="r" fontAlgn="ctr"/>
                      <a:r>
                        <a:rPr lang="es-ES" sz="1100" b="1" i="0" u="none" strike="noStrike" dirty="0">
                          <a:solidFill>
                            <a:srgbClr val="000000"/>
                          </a:solidFill>
                          <a:effectLst/>
                          <a:latin typeface="+mn-lt"/>
                        </a:rPr>
                        <a:t>de 30 a 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_tradnl" sz="1100" b="0" i="0" u="none" strike="noStrike" dirty="0" smtClean="0">
                          <a:solidFill>
                            <a:srgbClr val="000000"/>
                          </a:solidFill>
                          <a:effectLst/>
                          <a:latin typeface="+mn-lt"/>
                        </a:rPr>
                        <a:t>135</a:t>
                      </a:r>
                      <a:endParaRPr lang="es-ES" sz="11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190500">
                <a:tc vMerge="1">
                  <a:txBody>
                    <a:bodyPr/>
                    <a:lstStyle/>
                    <a:p>
                      <a:endParaRPr lang="es-ES"/>
                    </a:p>
                  </a:txBody>
                  <a:tcPr/>
                </a:tc>
                <a:tc>
                  <a:txBody>
                    <a:bodyPr/>
                    <a:lstStyle/>
                    <a:p>
                      <a:pPr algn="r" fontAlgn="ctr"/>
                      <a:r>
                        <a:rPr lang="es-ES" sz="1100" b="1" i="0" u="none" strike="noStrike" dirty="0">
                          <a:solidFill>
                            <a:srgbClr val="000000"/>
                          </a:solidFill>
                          <a:effectLst/>
                          <a:latin typeface="+mn-lt"/>
                        </a:rPr>
                        <a:t>de 40 a 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_tradnl" sz="1100" b="0" i="0" u="none" strike="noStrike" dirty="0" smtClean="0">
                          <a:solidFill>
                            <a:srgbClr val="000000"/>
                          </a:solidFill>
                          <a:effectLst/>
                          <a:latin typeface="+mn-lt"/>
                        </a:rPr>
                        <a:t>132</a:t>
                      </a:r>
                      <a:endParaRPr lang="es-ES" sz="11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190500">
                <a:tc vMerge="1">
                  <a:txBody>
                    <a:bodyPr/>
                    <a:lstStyle/>
                    <a:p>
                      <a:endParaRPr lang="es-ES"/>
                    </a:p>
                  </a:txBody>
                  <a:tcPr/>
                </a:tc>
                <a:tc>
                  <a:txBody>
                    <a:bodyPr/>
                    <a:lstStyle/>
                    <a:p>
                      <a:pPr algn="r" fontAlgn="ctr"/>
                      <a:r>
                        <a:rPr lang="es-ES" sz="1100" b="1" i="0" u="none" strike="noStrike" dirty="0">
                          <a:solidFill>
                            <a:srgbClr val="000000"/>
                          </a:solidFill>
                          <a:effectLst/>
                          <a:latin typeface="+mn-lt"/>
                        </a:rPr>
                        <a:t>de 50 a 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es-ES_tradnl" sz="1100" b="0" i="0" u="none" strike="noStrike" dirty="0" smtClean="0">
                          <a:solidFill>
                            <a:srgbClr val="000000"/>
                          </a:solidFill>
                          <a:effectLst/>
                          <a:latin typeface="+mn-lt"/>
                        </a:rPr>
                        <a:t>165</a:t>
                      </a:r>
                      <a:endParaRPr lang="es-ES" sz="11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190500">
                <a:tc vMerge="1">
                  <a:txBody>
                    <a:bodyPr/>
                    <a:lstStyle/>
                    <a:p>
                      <a:endParaRPr lang="es-ES"/>
                    </a:p>
                  </a:txBody>
                  <a:tcPr/>
                </a:tc>
                <a:tc>
                  <a:txBody>
                    <a:bodyPr/>
                    <a:lstStyle/>
                    <a:p>
                      <a:pPr algn="r" fontAlgn="ctr"/>
                      <a:r>
                        <a:rPr lang="es-ES" sz="1100" b="1" i="0" u="none" strike="noStrike" dirty="0">
                          <a:solidFill>
                            <a:srgbClr val="000000"/>
                          </a:solidFill>
                          <a:effectLst/>
                          <a:latin typeface="+mn-lt"/>
                        </a:rPr>
                        <a:t>de 60 </a:t>
                      </a:r>
                      <a:r>
                        <a:rPr lang="es-ES" sz="1100" b="1" i="0" u="none" strike="noStrike" dirty="0" smtClean="0">
                          <a:solidFill>
                            <a:srgbClr val="000000"/>
                          </a:solidFill>
                          <a:effectLst/>
                          <a:latin typeface="+mn-lt"/>
                        </a:rPr>
                        <a:t> y más</a:t>
                      </a:r>
                      <a:endParaRPr lang="es-ES" sz="1100" b="1"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s-ES_tradnl" sz="1100" b="0" i="0" u="none" strike="noStrike" dirty="0" smtClean="0">
                          <a:solidFill>
                            <a:srgbClr val="000000"/>
                          </a:solidFill>
                          <a:effectLst/>
                          <a:latin typeface="+mn-lt"/>
                        </a:rPr>
                        <a:t>17</a:t>
                      </a:r>
                      <a:endParaRPr lang="es-ES" sz="11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r h="190500">
                <a:tc vMerge="1">
                  <a:txBody>
                    <a:bodyPr/>
                    <a:lstStyle/>
                    <a:p>
                      <a:endParaRPr lang="es-ES"/>
                    </a:p>
                  </a:txBody>
                  <a:tcPr/>
                </a:tc>
                <a:tc>
                  <a:txBody>
                    <a:bodyPr/>
                    <a:lstStyle/>
                    <a:p>
                      <a:pPr algn="l" fontAlgn="b"/>
                      <a:r>
                        <a:rPr lang="es-ES" sz="1100" b="0" i="0" u="none" strike="noStrike" dirty="0">
                          <a:solidFill>
                            <a:srgbClr val="000000"/>
                          </a:solidFill>
                          <a:effectLst/>
                          <a:latin typeface="+mn-lt"/>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s-ES_tradnl" sz="1100" b="0" i="0" u="none" strike="noStrike" dirty="0" smtClean="0">
                          <a:solidFill>
                            <a:srgbClr val="000000"/>
                          </a:solidFill>
                          <a:effectLst/>
                          <a:latin typeface="+mn-lt"/>
                        </a:rPr>
                        <a:t>511</a:t>
                      </a:r>
                      <a:endParaRPr lang="es-ES" sz="11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bl>
          </a:graphicData>
        </a:graphic>
      </p:graphicFrame>
      <p:sp>
        <p:nvSpPr>
          <p:cNvPr id="246832" name="Text Box 50"/>
          <p:cNvSpPr txBox="1">
            <a:spLocks noChangeArrowheads="1"/>
          </p:cNvSpPr>
          <p:nvPr/>
        </p:nvSpPr>
        <p:spPr bwMode="auto">
          <a:xfrm>
            <a:off x="184150" y="396875"/>
            <a:ext cx="6441187" cy="738664"/>
          </a:xfrm>
          <a:prstGeom prst="rect">
            <a:avLst/>
          </a:prstGeom>
          <a:noFill/>
          <a:ln w="9525">
            <a:noFill/>
            <a:miter lim="800000"/>
            <a:headEnd/>
            <a:tailEnd/>
          </a:ln>
        </p:spPr>
        <p:txBody>
          <a:bodyPr wrap="none">
            <a:spAutoFit/>
          </a:bodyPr>
          <a:lstStyle/>
          <a:p>
            <a:r>
              <a:rPr lang="es-ES" sz="2200" b="1" dirty="0">
                <a:cs typeface="Arial" charset="0"/>
              </a:rPr>
              <a:t>Metodología: distribución de la </a:t>
            </a:r>
            <a:r>
              <a:rPr lang="es-ES" sz="2200" b="1" dirty="0" smtClean="0">
                <a:cs typeface="Arial" charset="0"/>
              </a:rPr>
              <a:t>muestra (II)</a:t>
            </a:r>
            <a:endParaRPr lang="es-ES" sz="2200" b="1" dirty="0">
              <a:cs typeface="Arial" charset="0"/>
            </a:endParaRPr>
          </a:p>
          <a:p>
            <a:r>
              <a:rPr lang="es-ES" sz="2000" i="1" dirty="0">
                <a:cs typeface="Arial" charset="0"/>
              </a:rPr>
              <a:t>Profesores de niños entre 5 y 12 años</a:t>
            </a:r>
          </a:p>
        </p:txBody>
      </p:sp>
      <p:graphicFrame>
        <p:nvGraphicFramePr>
          <p:cNvPr id="9" name="8 Tabla"/>
          <p:cNvGraphicFramePr>
            <a:graphicFrameLocks noGrp="1"/>
          </p:cNvGraphicFramePr>
          <p:nvPr>
            <p:extLst>
              <p:ext uri="{D42A27DB-BD31-4B8C-83A1-F6EECF244321}">
                <p14:modId xmlns:p14="http://schemas.microsoft.com/office/powerpoint/2010/main" xmlns="" val="2599505220"/>
              </p:ext>
            </p:extLst>
          </p:nvPr>
        </p:nvGraphicFramePr>
        <p:xfrm>
          <a:off x="962028" y="4328939"/>
          <a:ext cx="2884488" cy="482756"/>
        </p:xfrm>
        <a:graphic>
          <a:graphicData uri="http://schemas.openxmlformats.org/drawingml/2006/table">
            <a:tbl>
              <a:tblPr>
                <a:effectLst/>
              </a:tblPr>
              <a:tblGrid>
                <a:gridCol w="1544784"/>
                <a:gridCol w="1339704"/>
              </a:tblGrid>
              <a:tr h="24137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000000"/>
                          </a:solidFill>
                          <a:effectLst/>
                          <a:latin typeface="+mn-lt"/>
                        </a:rPr>
                        <a:t>En capitales</a:t>
                      </a:r>
                    </a:p>
                  </a:txBody>
                  <a:tcPr marL="9525" marR="9525" marT="95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s-ES" sz="1100" b="1" i="0" u="none" strike="noStrike" dirty="0" smtClean="0">
                          <a:solidFill>
                            <a:srgbClr val="000000"/>
                          </a:solidFill>
                          <a:effectLst/>
                          <a:latin typeface="+mn-lt"/>
                        </a:rPr>
                        <a:t>En</a:t>
                      </a:r>
                      <a:r>
                        <a:rPr lang="es-ES" sz="1100" b="1" i="0" u="none" strike="noStrike" baseline="0" dirty="0" smtClean="0">
                          <a:solidFill>
                            <a:srgbClr val="000000"/>
                          </a:solidFill>
                          <a:effectLst/>
                          <a:latin typeface="+mn-lt"/>
                        </a:rPr>
                        <a:t> No capitales</a:t>
                      </a:r>
                      <a:endParaRPr lang="es-ES" sz="1100" b="1" i="0" u="none" strike="noStrike" dirty="0">
                        <a:solidFill>
                          <a:srgbClr val="000000"/>
                        </a:solidFill>
                        <a:effectLst/>
                        <a:latin typeface="+mn-lt"/>
                      </a:endParaRPr>
                    </a:p>
                  </a:txBody>
                  <a:tcPr marL="9525" marR="9525" marT="95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241378">
                <a:tc>
                  <a:txBody>
                    <a:bodyPr/>
                    <a:lstStyle/>
                    <a:p>
                      <a:pPr marL="0" algn="ctr" defTabSz="914400" rtl="0" eaLnBrk="1" fontAlgn="b" latinLnBrk="0" hangingPunct="1"/>
                      <a:r>
                        <a:rPr lang="es-ES_tradnl" sz="1100" b="0" i="0" u="none" strike="noStrike" kern="1200" smtClean="0">
                          <a:solidFill>
                            <a:srgbClr val="000000"/>
                          </a:solidFill>
                          <a:effectLst/>
                          <a:latin typeface="+mn-lt"/>
                          <a:ea typeface="+mn-ea"/>
                          <a:cs typeface="Arial" pitchFamily="34" charset="0"/>
                        </a:rPr>
                        <a:t>380</a:t>
                      </a:r>
                      <a:endParaRPr lang="es-ES" sz="1100" b="0" i="0" u="none" strike="noStrike" kern="1200" dirty="0">
                        <a:solidFill>
                          <a:srgbClr val="000000"/>
                        </a:solidFill>
                        <a:effectLst/>
                        <a:latin typeface="+mn-lt"/>
                        <a:ea typeface="+mn-ea"/>
                        <a:cs typeface="Arial" pitchFamily="34" charset="0"/>
                      </a:endParaRPr>
                    </a:p>
                  </a:txBody>
                  <a:tcPr marL="9525" marR="9525" marT="95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es-ES_tradnl" sz="1100" b="0" i="0" u="none" strike="noStrike" kern="1200" dirty="0" smtClean="0">
                          <a:solidFill>
                            <a:srgbClr val="000000"/>
                          </a:solidFill>
                          <a:effectLst/>
                          <a:latin typeface="+mn-lt"/>
                          <a:ea typeface="+mn-ea"/>
                          <a:cs typeface="Arial" pitchFamily="34" charset="0"/>
                        </a:rPr>
                        <a:t>131</a:t>
                      </a:r>
                      <a:endParaRPr lang="es-ES" sz="1100" b="0" i="0" u="none" strike="noStrike" kern="1200" dirty="0">
                        <a:solidFill>
                          <a:srgbClr val="000000"/>
                        </a:solidFill>
                        <a:effectLst/>
                        <a:latin typeface="+mn-lt"/>
                        <a:ea typeface="+mn-ea"/>
                        <a:cs typeface="Arial" pitchFamily="34" charset="0"/>
                      </a:endParaRPr>
                    </a:p>
                  </a:txBody>
                  <a:tcPr marL="9525" marR="9525" marT="95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bl>
          </a:graphicData>
        </a:graphic>
      </p:graphicFrame>
      <p:sp>
        <p:nvSpPr>
          <p:cNvPr id="246956" name="4 CuadroTexto"/>
          <p:cNvSpPr txBox="1">
            <a:spLocks noChangeArrowheads="1"/>
          </p:cNvSpPr>
          <p:nvPr/>
        </p:nvSpPr>
        <p:spPr bwMode="auto">
          <a:xfrm>
            <a:off x="732123" y="3825989"/>
            <a:ext cx="3436471" cy="340735"/>
          </a:xfrm>
          <a:prstGeom prst="rect">
            <a:avLst/>
          </a:prstGeom>
          <a:noFill/>
          <a:ln w="9525">
            <a:noFill/>
            <a:miter lim="800000"/>
            <a:headEnd/>
            <a:tailEnd/>
          </a:ln>
        </p:spPr>
        <p:txBody>
          <a:bodyPr wrap="square" lIns="90000" tIns="46800" rIns="90000" bIns="46800" anchor="ctr">
            <a:spAutoFit/>
          </a:bodyPr>
          <a:lstStyle/>
          <a:p>
            <a:pPr algn="ctr" defTabSz="762000" eaLnBrk="0" hangingPunct="0"/>
            <a:r>
              <a:rPr lang="es-ES" b="1" dirty="0" smtClean="0">
                <a:solidFill>
                  <a:srgbClr val="E36120"/>
                </a:solidFill>
                <a:latin typeface="Century Gothic" pitchFamily="34" charset="0"/>
              </a:rPr>
              <a:t>Nº DE ENTREVISTAS REALIZADAS</a:t>
            </a:r>
            <a:endParaRPr lang="es-ES" b="1" dirty="0">
              <a:solidFill>
                <a:srgbClr val="E36120"/>
              </a:solidFill>
              <a:latin typeface="Century Gothic" pitchFamily="34" charset="0"/>
            </a:endParaRPr>
          </a:p>
        </p:txBody>
      </p:sp>
      <p:pic>
        <p:nvPicPr>
          <p:cNvPr id="16" name="Picture 233" descr="MP900439432[1]"/>
          <p:cNvPicPr>
            <a:picLocks noChangeAspect="1" noChangeArrowheads="1"/>
          </p:cNvPicPr>
          <p:nvPr/>
        </p:nvPicPr>
        <p:blipFill>
          <a:blip r:embed="rId3"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10" name="Rectangle 13"/>
          <p:cNvSpPr>
            <a:spLocks noChangeAspect="1" noChangeArrowheads="1"/>
          </p:cNvSpPr>
          <p:nvPr>
            <p:custDataLst>
              <p:tags r:id="rId1"/>
            </p:custDataLst>
          </p:nvPr>
        </p:nvSpPr>
        <p:spPr bwMode="auto">
          <a:xfrm>
            <a:off x="179388" y="6054725"/>
            <a:ext cx="7953375" cy="585788"/>
          </a:xfrm>
          <a:prstGeom prst="rect">
            <a:avLst/>
          </a:prstGeom>
          <a:noFill/>
          <a:ln w="9525">
            <a:noFill/>
            <a:miter lim="800000"/>
            <a:headEnd/>
            <a:tailEnd/>
          </a:ln>
        </p:spPr>
        <p:txBody>
          <a:bodyPr lIns="89987" tIns="46793" rIns="89987" bIns="46793">
            <a:spAutoFit/>
          </a:bodyPr>
          <a:lstStyle/>
          <a:p>
            <a:pPr algn="just">
              <a:spcBef>
                <a:spcPct val="80000"/>
              </a:spcBef>
              <a:buClr>
                <a:srgbClr val="FF3300"/>
              </a:buClr>
              <a:buSzPct val="60000"/>
              <a:tabLst>
                <a:tab pos="261938" algn="l"/>
                <a:tab pos="534988" algn="l"/>
                <a:tab pos="812800" algn="l"/>
                <a:tab pos="987425" algn="l"/>
                <a:tab pos="1160463" algn="l"/>
                <a:tab pos="1349375" algn="l"/>
                <a:tab pos="1524000" algn="l"/>
              </a:tabLst>
              <a:defRPr/>
            </a:pPr>
            <a:r>
              <a:rPr lang="es-ES" dirty="0" smtClean="0">
                <a:latin typeface="+mn-lt"/>
              </a:rPr>
              <a:t>Las cuotas del estudio fueron planteadas según </a:t>
            </a:r>
            <a:r>
              <a:rPr lang="es-ES" dirty="0">
                <a:latin typeface="+mn-lt"/>
              </a:rPr>
              <a:t>la </a:t>
            </a:r>
            <a:r>
              <a:rPr lang="es-ES" dirty="0" smtClean="0">
                <a:latin typeface="+mn-lt"/>
              </a:rPr>
              <a:t>distribución </a:t>
            </a:r>
            <a:r>
              <a:rPr lang="es-ES" dirty="0">
                <a:latin typeface="+mn-lt"/>
              </a:rPr>
              <a:t>de los centros de enseñanza primaria en España (fuente: Ministerio de la Educación).</a:t>
            </a:r>
          </a:p>
        </p:txBody>
      </p:sp>
      <p:graphicFrame>
        <p:nvGraphicFramePr>
          <p:cNvPr id="11" name="10 Tabla"/>
          <p:cNvGraphicFramePr>
            <a:graphicFrameLocks noGrp="1"/>
          </p:cNvGraphicFramePr>
          <p:nvPr>
            <p:extLst>
              <p:ext uri="{D42A27DB-BD31-4B8C-83A1-F6EECF244321}">
                <p14:modId xmlns:p14="http://schemas.microsoft.com/office/powerpoint/2010/main" xmlns="" val="2599505220"/>
              </p:ext>
            </p:extLst>
          </p:nvPr>
        </p:nvGraphicFramePr>
        <p:xfrm>
          <a:off x="953067" y="2679441"/>
          <a:ext cx="2884488" cy="482756"/>
        </p:xfrm>
        <a:graphic>
          <a:graphicData uri="http://schemas.openxmlformats.org/drawingml/2006/table">
            <a:tbl>
              <a:tblPr>
                <a:effectLst/>
              </a:tblPr>
              <a:tblGrid>
                <a:gridCol w="1544784"/>
                <a:gridCol w="1339704"/>
              </a:tblGrid>
              <a:tr h="24137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000000"/>
                          </a:solidFill>
                          <a:effectLst/>
                          <a:latin typeface="+mn-lt"/>
                        </a:rPr>
                        <a:t>En capitales</a:t>
                      </a:r>
                    </a:p>
                  </a:txBody>
                  <a:tcPr marL="9525" marR="9525" marT="95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s-ES" sz="1100" b="1" i="0" u="none" strike="noStrike" dirty="0" smtClean="0">
                          <a:solidFill>
                            <a:srgbClr val="000000"/>
                          </a:solidFill>
                          <a:effectLst/>
                          <a:latin typeface="+mn-lt"/>
                        </a:rPr>
                        <a:t>En</a:t>
                      </a:r>
                      <a:r>
                        <a:rPr lang="es-ES" sz="1100" b="1" i="0" u="none" strike="noStrike" baseline="0" dirty="0" smtClean="0">
                          <a:solidFill>
                            <a:srgbClr val="000000"/>
                          </a:solidFill>
                          <a:effectLst/>
                          <a:latin typeface="+mn-lt"/>
                        </a:rPr>
                        <a:t> No capitales</a:t>
                      </a:r>
                      <a:endParaRPr lang="es-ES" sz="1100" b="1" i="0" u="none" strike="noStrike" dirty="0">
                        <a:solidFill>
                          <a:srgbClr val="000000"/>
                        </a:solidFill>
                        <a:effectLst/>
                        <a:latin typeface="+mn-lt"/>
                      </a:endParaRPr>
                    </a:p>
                  </a:txBody>
                  <a:tcPr marL="9525" marR="9525" marT="95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241378">
                <a:tc>
                  <a:txBody>
                    <a:bodyPr/>
                    <a:lstStyle/>
                    <a:p>
                      <a:pPr marL="0" algn="ctr" defTabSz="914400" rtl="0" eaLnBrk="1" fontAlgn="b" latinLnBrk="0" hangingPunct="1"/>
                      <a:r>
                        <a:rPr lang="es-ES" sz="1100" b="0" i="0" u="none" strike="noStrike" kern="1200" dirty="0" smtClean="0">
                          <a:solidFill>
                            <a:srgbClr val="000000"/>
                          </a:solidFill>
                          <a:effectLst/>
                          <a:latin typeface="+mn-lt"/>
                          <a:ea typeface="+mn-ea"/>
                          <a:cs typeface="Arial" pitchFamily="34" charset="0"/>
                        </a:rPr>
                        <a:t>71</a:t>
                      </a:r>
                      <a:endParaRPr lang="es-ES" sz="1100" b="0" i="0" u="none" strike="noStrike" kern="1200" dirty="0">
                        <a:solidFill>
                          <a:srgbClr val="000000"/>
                        </a:solidFill>
                        <a:effectLst/>
                        <a:latin typeface="+mn-lt"/>
                        <a:ea typeface="+mn-ea"/>
                        <a:cs typeface="Arial" pitchFamily="34" charset="0"/>
                      </a:endParaRPr>
                    </a:p>
                  </a:txBody>
                  <a:tcPr marL="9525" marR="9525" marT="95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es-ES" sz="1100" b="0" i="0" u="none" strike="noStrike" kern="1200" dirty="0" smtClean="0">
                          <a:solidFill>
                            <a:srgbClr val="000000"/>
                          </a:solidFill>
                          <a:effectLst/>
                          <a:latin typeface="+mn-lt"/>
                          <a:ea typeface="+mn-ea"/>
                          <a:cs typeface="Arial" pitchFamily="34" charset="0"/>
                        </a:rPr>
                        <a:t>17</a:t>
                      </a:r>
                      <a:endParaRPr lang="es-ES" sz="1100" b="0" i="0" u="none" strike="noStrike" kern="1200" dirty="0">
                        <a:solidFill>
                          <a:srgbClr val="000000"/>
                        </a:solidFill>
                        <a:effectLst/>
                        <a:latin typeface="+mn-lt"/>
                        <a:ea typeface="+mn-ea"/>
                        <a:cs typeface="Arial" pitchFamily="34" charset="0"/>
                      </a:endParaRPr>
                    </a:p>
                  </a:txBody>
                  <a:tcPr marL="9525" marR="9525" marT="95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r>
            </a:tbl>
          </a:graphicData>
        </a:graphic>
      </p:graphicFrame>
      <p:sp>
        <p:nvSpPr>
          <p:cNvPr id="12" name="4 CuadroTexto"/>
          <p:cNvSpPr txBox="1">
            <a:spLocks noChangeArrowheads="1"/>
          </p:cNvSpPr>
          <p:nvPr/>
        </p:nvSpPr>
        <p:spPr bwMode="auto">
          <a:xfrm>
            <a:off x="690294" y="1927876"/>
            <a:ext cx="3412472" cy="586957"/>
          </a:xfrm>
          <a:prstGeom prst="rect">
            <a:avLst/>
          </a:prstGeom>
          <a:noFill/>
          <a:ln w="9525">
            <a:noFill/>
            <a:miter lim="800000"/>
            <a:headEnd/>
            <a:tailEnd/>
          </a:ln>
        </p:spPr>
        <p:txBody>
          <a:bodyPr wrap="square" lIns="90000" tIns="46800" rIns="90000" bIns="46800" anchor="ctr">
            <a:spAutoFit/>
          </a:bodyPr>
          <a:lstStyle/>
          <a:p>
            <a:pPr algn="ctr" defTabSz="762000" eaLnBrk="0" hangingPunct="0"/>
            <a:r>
              <a:rPr lang="es-ES" b="1" dirty="0">
                <a:solidFill>
                  <a:srgbClr val="E36120"/>
                </a:solidFill>
                <a:latin typeface="Century Gothic" pitchFamily="34" charset="0"/>
              </a:rPr>
              <a:t>DISTRIBUCIÓN </a:t>
            </a:r>
            <a:r>
              <a:rPr lang="es-ES" b="1" dirty="0" smtClean="0">
                <a:solidFill>
                  <a:srgbClr val="E36120"/>
                </a:solidFill>
                <a:latin typeface="Century Gothic" pitchFamily="34" charset="0"/>
              </a:rPr>
              <a:t>DE LOS CENTROS POR </a:t>
            </a:r>
            <a:r>
              <a:rPr lang="es-ES" b="1" dirty="0">
                <a:solidFill>
                  <a:srgbClr val="E36120"/>
                </a:solidFill>
                <a:latin typeface="Century Gothic" pitchFamily="34" charset="0"/>
              </a:rPr>
              <a:t>TIPO DE MUNICIPIO</a:t>
            </a:r>
          </a:p>
        </p:txBody>
      </p:sp>
      <p:sp>
        <p:nvSpPr>
          <p:cNvPr id="13" name="12 Flecha derecha"/>
          <p:cNvSpPr/>
          <p:nvPr/>
        </p:nvSpPr>
        <p:spPr>
          <a:xfrm rot="5400000">
            <a:off x="2368929" y="2019309"/>
            <a:ext cx="134471" cy="2640106"/>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ext Box 50"/>
          <p:cNvSpPr txBox="1">
            <a:spLocks noChangeArrowheads="1"/>
          </p:cNvSpPr>
          <p:nvPr/>
        </p:nvSpPr>
        <p:spPr bwMode="auto">
          <a:xfrm>
            <a:off x="184150" y="511175"/>
            <a:ext cx="3429000" cy="461963"/>
          </a:xfrm>
          <a:prstGeom prst="rect">
            <a:avLst/>
          </a:prstGeom>
          <a:noFill/>
          <a:ln w="9525">
            <a:noFill/>
            <a:miter lim="800000"/>
            <a:headEnd/>
            <a:tailEnd/>
          </a:ln>
        </p:spPr>
        <p:txBody>
          <a:bodyPr wrap="none">
            <a:spAutoFit/>
          </a:bodyPr>
          <a:lstStyle/>
          <a:p>
            <a:r>
              <a:rPr lang="es-ES" sz="2400" b="1">
                <a:cs typeface="Arial" charset="0"/>
              </a:rPr>
              <a:t>Notas metodológicas</a:t>
            </a:r>
          </a:p>
        </p:txBody>
      </p:sp>
      <p:sp>
        <p:nvSpPr>
          <p:cNvPr id="3" name="Line 2"/>
          <p:cNvSpPr>
            <a:spLocks noChangeShapeType="1"/>
          </p:cNvSpPr>
          <p:nvPr/>
        </p:nvSpPr>
        <p:spPr bwMode="auto">
          <a:xfrm>
            <a:off x="83765" y="2567744"/>
            <a:ext cx="8869362" cy="0"/>
          </a:xfrm>
          <a:prstGeom prst="line">
            <a:avLst/>
          </a:prstGeom>
          <a:noFill/>
          <a:ln w="19050">
            <a:solidFill>
              <a:srgbClr val="969696"/>
            </a:solidFill>
            <a:prstDash val="sysDot"/>
            <a:round/>
            <a:headEnd/>
            <a:tailEnd/>
          </a:ln>
          <a:effectLst/>
        </p:spPr>
        <p:txBody>
          <a:bodyPr/>
          <a:lstStyle/>
          <a:p>
            <a:endParaRPr lang="es-ES"/>
          </a:p>
        </p:txBody>
      </p:sp>
      <p:sp>
        <p:nvSpPr>
          <p:cNvPr id="4" name="Rectangle 3"/>
          <p:cNvSpPr>
            <a:spLocks noChangeArrowheads="1"/>
          </p:cNvSpPr>
          <p:nvPr/>
        </p:nvSpPr>
        <p:spPr bwMode="gray">
          <a:xfrm>
            <a:off x="439270" y="1720506"/>
            <a:ext cx="7906871" cy="3575200"/>
          </a:xfrm>
          <a:prstGeom prst="rect">
            <a:avLst/>
          </a:prstGeom>
          <a:noFill/>
          <a:ln w="12700">
            <a:noFill/>
            <a:miter lim="800000"/>
            <a:headEnd/>
            <a:tailEnd/>
          </a:ln>
          <a:effectLst/>
        </p:spPr>
        <p:txBody>
          <a:bodyPr wrap="square" lIns="36000" tIns="36000" rIns="36000" bIns="36000" anchor="ctr">
            <a:spAutoFit/>
          </a:bodyPr>
          <a:lstStyle/>
          <a:p>
            <a:pPr algn="just">
              <a:spcBef>
                <a:spcPct val="80000"/>
              </a:spcBef>
              <a:spcAft>
                <a:spcPct val="20000"/>
              </a:spcAft>
            </a:pPr>
            <a:r>
              <a:rPr lang="es-ES" sz="1400" dirty="0">
                <a:latin typeface="Tahoma" pitchFamily="34" charset="0"/>
                <a:cs typeface="Arial" charset="0"/>
              </a:rPr>
              <a:t>En </a:t>
            </a:r>
            <a:r>
              <a:rPr lang="es-ES" sz="1400" dirty="0" smtClean="0">
                <a:latin typeface="Tahoma" pitchFamily="34" charset="0"/>
                <a:cs typeface="Arial" charset="0"/>
              </a:rPr>
              <a:t>los </a:t>
            </a:r>
            <a:r>
              <a:rPr lang="es-ES" sz="1400" dirty="0">
                <a:latin typeface="Tahoma" pitchFamily="34" charset="0"/>
                <a:cs typeface="Arial" charset="0"/>
              </a:rPr>
              <a:t>gráficos se incluye a pie de página la unidad de medida (porcentajes, medias), la base y la pregunta a la que hacen referencia</a:t>
            </a:r>
            <a:r>
              <a:rPr lang="es-ES" sz="1400" dirty="0" smtClean="0">
                <a:latin typeface="Tahoma" pitchFamily="34" charset="0"/>
                <a:cs typeface="Arial" charset="0"/>
              </a:rPr>
              <a:t>.</a:t>
            </a:r>
            <a:endParaRPr lang="es-ES" sz="1400" dirty="0" smtClean="0">
              <a:cs typeface="Arial" charset="0"/>
            </a:endParaRPr>
          </a:p>
          <a:p>
            <a:pPr algn="just">
              <a:spcBef>
                <a:spcPct val="80000"/>
              </a:spcBef>
              <a:spcAft>
                <a:spcPct val="20000"/>
              </a:spcAft>
            </a:pPr>
            <a:endParaRPr lang="es-ES" sz="1400" dirty="0">
              <a:latin typeface="Tahoma" pitchFamily="34" charset="0"/>
              <a:cs typeface="Arial" charset="0"/>
            </a:endParaRPr>
          </a:p>
          <a:p>
            <a:pPr algn="just">
              <a:spcBef>
                <a:spcPct val="80000"/>
              </a:spcBef>
              <a:spcAft>
                <a:spcPct val="20000"/>
              </a:spcAft>
            </a:pPr>
            <a:r>
              <a:rPr lang="es-ES" sz="1400" dirty="0">
                <a:latin typeface="Tahoma" pitchFamily="34" charset="0"/>
                <a:cs typeface="Arial" charset="0"/>
              </a:rPr>
              <a:t>En las bases se señala con un asterisco (*) aquellas que son menores de 80 casos y que se consideran pequeñas, por lo que se recomienda su lectura con cautela. En las bases en que aparecen dos asteriscos (**) es menor a 30 casos y se incluyen con carácter informativo. </a:t>
            </a:r>
            <a:r>
              <a:rPr lang="es-ES" sz="1400" dirty="0">
                <a:latin typeface="Tahoma" pitchFamily="34" charset="0"/>
              </a:rPr>
              <a:t>Estas bases apuntan a tendencias</a:t>
            </a:r>
            <a:r>
              <a:rPr lang="es-ES" sz="1400" dirty="0" smtClean="0">
                <a:latin typeface="Tahoma" pitchFamily="34" charset="0"/>
                <a:cs typeface="Arial" charset="0"/>
              </a:rPr>
              <a:t>.</a:t>
            </a:r>
          </a:p>
          <a:p>
            <a:pPr algn="just">
              <a:spcBef>
                <a:spcPct val="80000"/>
              </a:spcBef>
              <a:spcAft>
                <a:spcPct val="20000"/>
              </a:spcAft>
            </a:pPr>
            <a:endParaRPr lang="es-ES" sz="1400" dirty="0">
              <a:latin typeface="Tahoma" pitchFamily="34" charset="0"/>
              <a:cs typeface="Arial" charset="0"/>
            </a:endParaRPr>
          </a:p>
          <a:p>
            <a:pPr algn="just">
              <a:spcBef>
                <a:spcPct val="80000"/>
              </a:spcBef>
              <a:spcAft>
                <a:spcPct val="20000"/>
              </a:spcAft>
            </a:pPr>
            <a:r>
              <a:rPr lang="es-ES" sz="1400" dirty="0">
                <a:latin typeface="Tahoma" pitchFamily="34" charset="0"/>
              </a:rPr>
              <a:t>En el informe están señalados todas las diferencias significativas de un segmento respecto al total de la muestra, donde significa:</a:t>
            </a:r>
          </a:p>
          <a:p>
            <a:pPr algn="just">
              <a:spcBef>
                <a:spcPct val="80000"/>
              </a:spcBef>
              <a:spcAft>
                <a:spcPct val="20000"/>
              </a:spcAft>
            </a:pPr>
            <a:endParaRPr lang="es-ES" noProof="1">
              <a:latin typeface="Tahoma" pitchFamily="34" charset="0"/>
            </a:endParaRPr>
          </a:p>
        </p:txBody>
      </p:sp>
      <p:sp>
        <p:nvSpPr>
          <p:cNvPr id="5" name="Line 5"/>
          <p:cNvSpPr>
            <a:spLocks noChangeShapeType="1"/>
          </p:cNvSpPr>
          <p:nvPr/>
        </p:nvSpPr>
        <p:spPr bwMode="auto">
          <a:xfrm>
            <a:off x="85352" y="4000604"/>
            <a:ext cx="8867775" cy="0"/>
          </a:xfrm>
          <a:prstGeom prst="line">
            <a:avLst/>
          </a:prstGeom>
          <a:noFill/>
          <a:ln w="19050">
            <a:solidFill>
              <a:srgbClr val="969696"/>
            </a:solidFill>
            <a:prstDash val="sysDot"/>
            <a:round/>
            <a:headEnd/>
            <a:tailEnd/>
          </a:ln>
          <a:effectLst/>
        </p:spPr>
        <p:txBody>
          <a:bodyPr/>
          <a:lstStyle/>
          <a:p>
            <a:endParaRPr lang="es-ES"/>
          </a:p>
        </p:txBody>
      </p:sp>
      <p:grpSp>
        <p:nvGrpSpPr>
          <p:cNvPr id="6" name="Group 6"/>
          <p:cNvGrpSpPr>
            <a:grpSpLocks/>
          </p:cNvGrpSpPr>
          <p:nvPr/>
        </p:nvGrpSpPr>
        <p:grpSpPr bwMode="auto">
          <a:xfrm>
            <a:off x="636494" y="5005588"/>
            <a:ext cx="7897906" cy="390525"/>
            <a:chOff x="1395" y="3310"/>
            <a:chExt cx="3478" cy="246"/>
          </a:xfrm>
        </p:grpSpPr>
        <p:sp>
          <p:nvSpPr>
            <p:cNvPr id="7" name="Rectangle 7"/>
            <p:cNvSpPr>
              <a:spLocks noChangeArrowheads="1"/>
            </p:cNvSpPr>
            <p:nvPr/>
          </p:nvSpPr>
          <p:spPr bwMode="auto">
            <a:xfrm>
              <a:off x="1395" y="3310"/>
              <a:ext cx="3478" cy="246"/>
            </a:xfrm>
            <a:prstGeom prst="rect">
              <a:avLst/>
            </a:prstGeom>
            <a:solidFill>
              <a:srgbClr val="E1E1D1"/>
            </a:solidFill>
            <a:ln w="9525">
              <a:solidFill>
                <a:srgbClr val="C0BF9D"/>
              </a:solidFill>
              <a:miter lim="800000"/>
              <a:headEnd/>
              <a:tailEnd/>
            </a:ln>
            <a:effectLst/>
          </p:spPr>
          <p:txBody>
            <a:bodyPr lIns="342000" tIns="10800" bIns="10800" anchor="ctr">
              <a:spAutoFit/>
            </a:bodyPr>
            <a:lstStyle/>
            <a:p>
              <a:pPr lvl="1"/>
              <a:r>
                <a:rPr lang="es-ES" sz="1200" dirty="0" smtClean="0">
                  <a:latin typeface="Tahoma" pitchFamily="34" charset="0"/>
                </a:rPr>
                <a:t>Diferencia </a:t>
              </a:r>
              <a:r>
                <a:rPr lang="es-ES" sz="1200" dirty="0">
                  <a:latin typeface="Tahoma" pitchFamily="34" charset="0"/>
                </a:rPr>
                <a:t>significativamente superior frente al TOTAL; prueba t de </a:t>
              </a:r>
              <a:r>
                <a:rPr lang="es-ES" sz="1200" dirty="0" err="1">
                  <a:latin typeface="Tahoma" pitchFamily="34" charset="0"/>
                </a:rPr>
                <a:t>Student</a:t>
              </a:r>
              <a:r>
                <a:rPr lang="es-ES" sz="1200" dirty="0">
                  <a:latin typeface="Tahoma" pitchFamily="34" charset="0"/>
                </a:rPr>
                <a:t>, 95% nivel de </a:t>
              </a:r>
              <a:r>
                <a:rPr lang="es-ES" sz="1200" dirty="0" smtClean="0">
                  <a:latin typeface="Tahoma" pitchFamily="34" charset="0"/>
                </a:rPr>
                <a:t> confianza                </a:t>
              </a:r>
            </a:p>
            <a:p>
              <a:pPr lvl="1"/>
              <a:r>
                <a:rPr lang="es-ES" sz="1200" dirty="0" smtClean="0">
                  <a:latin typeface="Tahoma" pitchFamily="34" charset="0"/>
                </a:rPr>
                <a:t>Diferencia </a:t>
              </a:r>
              <a:r>
                <a:rPr lang="es-ES" sz="1200" dirty="0">
                  <a:latin typeface="Tahoma" pitchFamily="34" charset="0"/>
                </a:rPr>
                <a:t>significativamente inferior frente al TOTAL; prueba t de </a:t>
              </a:r>
              <a:r>
                <a:rPr lang="es-ES" sz="1200" dirty="0" err="1">
                  <a:latin typeface="Tahoma" pitchFamily="34" charset="0"/>
                </a:rPr>
                <a:t>Student</a:t>
              </a:r>
              <a:r>
                <a:rPr lang="es-ES" sz="1200" dirty="0">
                  <a:latin typeface="Tahoma" pitchFamily="34" charset="0"/>
                </a:rPr>
                <a:t>, 95% nivel de confianza</a:t>
              </a:r>
            </a:p>
          </p:txBody>
        </p:sp>
        <p:sp>
          <p:nvSpPr>
            <p:cNvPr id="8" name="Oval 8"/>
            <p:cNvSpPr>
              <a:spLocks noChangeArrowheads="1"/>
            </p:cNvSpPr>
            <p:nvPr/>
          </p:nvSpPr>
          <p:spPr bwMode="auto">
            <a:xfrm>
              <a:off x="1572" y="3325"/>
              <a:ext cx="135" cy="88"/>
            </a:xfrm>
            <a:prstGeom prst="ellipse">
              <a:avLst/>
            </a:prstGeom>
            <a:noFill/>
            <a:ln w="19050">
              <a:solidFill>
                <a:srgbClr val="00B050"/>
              </a:solidFill>
              <a:round/>
              <a:headEnd/>
              <a:tailEnd/>
            </a:ln>
            <a:effectLst/>
          </p:spPr>
          <p:txBody>
            <a:bodyPr wrap="none" anchor="ctr"/>
            <a:lstStyle/>
            <a:p>
              <a:endParaRPr lang="es-ES"/>
            </a:p>
          </p:txBody>
        </p:sp>
        <p:sp>
          <p:nvSpPr>
            <p:cNvPr id="9" name="Oval 9"/>
            <p:cNvSpPr>
              <a:spLocks noChangeArrowheads="1"/>
            </p:cNvSpPr>
            <p:nvPr/>
          </p:nvSpPr>
          <p:spPr bwMode="auto">
            <a:xfrm>
              <a:off x="1572" y="3453"/>
              <a:ext cx="135" cy="88"/>
            </a:xfrm>
            <a:prstGeom prst="ellipse">
              <a:avLst/>
            </a:prstGeom>
            <a:noFill/>
            <a:ln w="19050">
              <a:solidFill>
                <a:srgbClr val="FF0000"/>
              </a:solidFill>
              <a:round/>
              <a:headEnd/>
              <a:tailEnd/>
            </a:ln>
            <a:effectLst/>
          </p:spPr>
          <p:txBody>
            <a:bodyPr wrap="none" anchor="ctr"/>
            <a:lstStyle/>
            <a:p>
              <a:endParaRPr lang="es-ES"/>
            </a:p>
          </p:txBody>
        </p:sp>
      </p:gr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5" name="4 Grupo"/>
          <p:cNvGrpSpPr>
            <a:grpSpLocks/>
          </p:cNvGrpSpPr>
          <p:nvPr/>
        </p:nvGrpSpPr>
        <p:grpSpPr bwMode="auto">
          <a:xfrm>
            <a:off x="690563" y="914400"/>
            <a:ext cx="1528762" cy="941388"/>
            <a:chOff x="690563" y="685916"/>
            <a:chExt cx="1528297" cy="941387"/>
          </a:xfrm>
        </p:grpSpPr>
        <p:pic>
          <p:nvPicPr>
            <p:cNvPr id="30" name="Picture 91" descr="11002002385"/>
            <p:cNvPicPr>
              <a:picLocks noChangeAspect="1" noChangeArrowheads="1"/>
            </p:cNvPicPr>
            <p:nvPr/>
          </p:nvPicPr>
          <p:blipFill>
            <a:blip r:embed="rId4" cstate="print">
              <a:lum bright="70000" contrast="-70000"/>
            </a:blip>
            <a:srcRect/>
            <a:stretch>
              <a:fillRect/>
            </a:stretch>
          </p:blipFill>
          <p:spPr bwMode="auto">
            <a:xfrm>
              <a:off x="690563" y="685916"/>
              <a:ext cx="1253744" cy="94138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2482" name="25 Grupo"/>
            <p:cNvGrpSpPr>
              <a:grpSpLocks/>
            </p:cNvGrpSpPr>
            <p:nvPr/>
          </p:nvGrpSpPr>
          <p:grpSpPr bwMode="auto">
            <a:xfrm>
              <a:off x="1744198" y="995209"/>
              <a:ext cx="474662" cy="468312"/>
              <a:chOff x="8381265" y="2077109"/>
              <a:chExt cx="474662" cy="468312"/>
            </a:xfrm>
          </p:grpSpPr>
          <p:pic>
            <p:nvPicPr>
              <p:cNvPr id="232483" name="Oval 9"/>
              <p:cNvPicPr>
                <a:picLocks noChangeArrowheads="1"/>
              </p:cNvPicPr>
              <p:nvPr/>
            </p:nvPicPr>
            <p:blipFill>
              <a:blip r:embed="rId5" cstate="print">
                <a:lum bright="34000" contrast="-36000"/>
                <a:grayscl/>
              </a:blip>
              <a:srcRect/>
              <a:stretch>
                <a:fillRect/>
              </a:stretch>
            </p:blipFill>
            <p:spPr bwMode="auto">
              <a:xfrm>
                <a:off x="8381265" y="2077109"/>
                <a:ext cx="474662" cy="468312"/>
              </a:xfrm>
              <a:prstGeom prst="rect">
                <a:avLst/>
              </a:prstGeom>
              <a:noFill/>
              <a:ln w="9525">
                <a:noFill/>
                <a:miter lim="800000"/>
                <a:headEnd/>
                <a:tailEnd/>
              </a:ln>
            </p:spPr>
          </p:pic>
          <p:sp>
            <p:nvSpPr>
              <p:cNvPr id="232484"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1</a:t>
                </a:r>
              </a:p>
            </p:txBody>
          </p:sp>
        </p:grpSp>
      </p:grpSp>
      <p:grpSp>
        <p:nvGrpSpPr>
          <p:cNvPr id="232456" name="12 Grupo"/>
          <p:cNvGrpSpPr>
            <a:grpSpLocks/>
          </p:cNvGrpSpPr>
          <p:nvPr/>
        </p:nvGrpSpPr>
        <p:grpSpPr bwMode="auto">
          <a:xfrm>
            <a:off x="690563" y="5211763"/>
            <a:ext cx="1538287" cy="960437"/>
            <a:chOff x="690910" y="4983878"/>
            <a:chExt cx="1537475" cy="959005"/>
          </a:xfrm>
        </p:grpSpPr>
        <p:pic>
          <p:nvPicPr>
            <p:cNvPr id="51" name="Picture 2" descr="puzzle"/>
            <p:cNvPicPr>
              <a:picLocks noChangeAspect="1" noChangeArrowheads="1"/>
            </p:cNvPicPr>
            <p:nvPr/>
          </p:nvPicPr>
          <p:blipFill>
            <a:blip r:embed="rId6" cstate="print">
              <a:lum bright="70000" contrast="-70000"/>
            </a:blip>
            <a:srcRect/>
            <a:stretch>
              <a:fillRect/>
            </a:stretch>
          </p:blipFill>
          <p:spPr bwMode="auto">
            <a:xfrm>
              <a:off x="690910" y="4983878"/>
              <a:ext cx="1278850" cy="959005"/>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2478" name="25 Grupo"/>
            <p:cNvGrpSpPr>
              <a:grpSpLocks/>
            </p:cNvGrpSpPr>
            <p:nvPr/>
          </p:nvGrpSpPr>
          <p:grpSpPr bwMode="auto">
            <a:xfrm>
              <a:off x="1753723" y="5233834"/>
              <a:ext cx="474662" cy="468312"/>
              <a:chOff x="8343165" y="2067584"/>
              <a:chExt cx="474662" cy="468312"/>
            </a:xfrm>
          </p:grpSpPr>
          <p:pic>
            <p:nvPicPr>
              <p:cNvPr id="232479"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2480"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5</a:t>
                </a:r>
              </a:p>
            </p:txBody>
          </p:sp>
        </p:grpSp>
      </p:grpSp>
      <p:grpSp>
        <p:nvGrpSpPr>
          <p:cNvPr id="232457" name="10 Grupo"/>
          <p:cNvGrpSpPr>
            <a:grpSpLocks/>
          </p:cNvGrpSpPr>
          <p:nvPr/>
        </p:nvGrpSpPr>
        <p:grpSpPr bwMode="auto">
          <a:xfrm>
            <a:off x="679450" y="4116388"/>
            <a:ext cx="1549400" cy="969962"/>
            <a:chOff x="680224" y="3902215"/>
            <a:chExt cx="1548161" cy="970157"/>
          </a:xfrm>
        </p:grpSpPr>
        <p:pic>
          <p:nvPicPr>
            <p:cNvPr id="50" name="Picture 8" descr="iStock_000003592349Small"/>
            <p:cNvPicPr>
              <a:picLocks noChangeAspect="1" noChangeArrowheads="1"/>
            </p:cNvPicPr>
            <p:nvPr/>
          </p:nvPicPr>
          <p:blipFill>
            <a:blip r:embed="rId7" cstate="print">
              <a:lum bright="70000" contrast="-70000"/>
            </a:blip>
            <a:srcRect/>
            <a:stretch>
              <a:fillRect/>
            </a:stretch>
          </p:blipFill>
          <p:spPr bwMode="auto">
            <a:xfrm>
              <a:off x="680224" y="3902215"/>
              <a:ext cx="1292778" cy="97015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2474" name="25 Grupo"/>
            <p:cNvGrpSpPr>
              <a:grpSpLocks/>
            </p:cNvGrpSpPr>
            <p:nvPr/>
          </p:nvGrpSpPr>
          <p:grpSpPr bwMode="auto">
            <a:xfrm>
              <a:off x="1753723" y="4186084"/>
              <a:ext cx="474662" cy="468312"/>
              <a:chOff x="8343165" y="2067584"/>
              <a:chExt cx="474662" cy="468312"/>
            </a:xfrm>
          </p:grpSpPr>
          <p:pic>
            <p:nvPicPr>
              <p:cNvPr id="232475"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2476"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4</a:t>
                </a:r>
              </a:p>
            </p:txBody>
          </p:sp>
        </p:grpSp>
      </p:grpSp>
      <p:graphicFrame>
        <p:nvGraphicFramePr>
          <p:cNvPr id="232454" name="AutoShape 6"/>
          <p:cNvGraphicFramePr>
            <a:graphicFrameLocks/>
          </p:cNvGraphicFramePr>
          <p:nvPr/>
        </p:nvGraphicFramePr>
        <p:xfrm>
          <a:off x="0" y="0"/>
          <a:ext cx="158750" cy="158750"/>
        </p:xfrm>
        <a:graphic>
          <a:graphicData uri="http://schemas.openxmlformats.org/presentationml/2006/ole">
            <p:oleObj spid="_x0000_s232480" r:id="rId8" imgW="0" imgH="0" progId="">
              <p:embed/>
            </p:oleObj>
          </a:graphicData>
        </a:graphic>
      </p:graphicFrame>
      <p:sp>
        <p:nvSpPr>
          <p:cNvPr id="33" name="Rectangle 17"/>
          <p:cNvSpPr>
            <a:spLocks noChangeArrowheads="1"/>
          </p:cNvSpPr>
          <p:nvPr/>
        </p:nvSpPr>
        <p:spPr bwMode="auto">
          <a:xfrm>
            <a:off x="2344738" y="1263650"/>
            <a:ext cx="6507162" cy="401638"/>
          </a:xfrm>
          <a:prstGeom prst="rect">
            <a:avLst/>
          </a:prstGeom>
          <a:noFill/>
          <a:ln>
            <a:noFill/>
          </a:ln>
          <a:extLst/>
        </p:spPr>
        <p:txBody>
          <a:bodyPr lIns="90000" tIns="46800" rIns="90000" bIns="46800" anchor="ctr">
            <a:spAutoFit/>
          </a:bodyPr>
          <a:lstStyle/>
          <a:p>
            <a:pPr>
              <a:spcBef>
                <a:spcPts val="1800"/>
              </a:spcBef>
              <a:spcAft>
                <a:spcPts val="1800"/>
              </a:spcAft>
              <a:defRPr/>
            </a:pPr>
            <a:r>
              <a:rPr lang="es-ES_tradnl" sz="2000" b="1" dirty="0">
                <a:solidFill>
                  <a:schemeClr val="bg1">
                    <a:lumMod val="65000"/>
                  </a:schemeClr>
                </a:solidFill>
              </a:rPr>
              <a:t>Objetivos del Estudio</a:t>
            </a:r>
          </a:p>
        </p:txBody>
      </p:sp>
      <p:sp>
        <p:nvSpPr>
          <p:cNvPr id="6" name="5 Rectángulo"/>
          <p:cNvSpPr/>
          <p:nvPr/>
        </p:nvSpPr>
        <p:spPr>
          <a:xfrm>
            <a:off x="2344738" y="2320925"/>
            <a:ext cx="3949700" cy="400050"/>
          </a:xfrm>
          <a:prstGeom prst="rect">
            <a:avLst/>
          </a:prstGeom>
        </p:spPr>
        <p:txBody>
          <a:bodyPr wrap="none">
            <a:spAutoFit/>
          </a:bodyPr>
          <a:lstStyle/>
          <a:p>
            <a:pPr>
              <a:spcBef>
                <a:spcPts val="1800"/>
              </a:spcBef>
              <a:spcAft>
                <a:spcPts val="1800"/>
              </a:spcAft>
              <a:defRPr/>
            </a:pPr>
            <a:r>
              <a:rPr lang="es-ES_tradnl" sz="2000" b="1" dirty="0">
                <a:solidFill>
                  <a:schemeClr val="bg1">
                    <a:lumMod val="65000"/>
                  </a:schemeClr>
                </a:solidFill>
              </a:rPr>
              <a:t>Metodología de investigación</a:t>
            </a:r>
          </a:p>
        </p:txBody>
      </p:sp>
      <p:sp>
        <p:nvSpPr>
          <p:cNvPr id="232460" name="7 Rectángulo"/>
          <p:cNvSpPr>
            <a:spLocks noChangeArrowheads="1"/>
          </p:cNvSpPr>
          <p:nvPr/>
        </p:nvSpPr>
        <p:spPr bwMode="auto">
          <a:xfrm>
            <a:off x="2344738" y="3338513"/>
            <a:ext cx="5976937" cy="400050"/>
          </a:xfrm>
          <a:prstGeom prst="rect">
            <a:avLst/>
          </a:prstGeom>
          <a:noFill/>
          <a:ln w="9525">
            <a:noFill/>
            <a:miter lim="800000"/>
            <a:headEnd/>
            <a:tailEnd/>
          </a:ln>
        </p:spPr>
        <p:txBody>
          <a:bodyPr>
            <a:spAutoFit/>
          </a:bodyPr>
          <a:lstStyle/>
          <a:p>
            <a:pPr>
              <a:spcBef>
                <a:spcPts val="1800"/>
              </a:spcBef>
              <a:spcAft>
                <a:spcPts val="1800"/>
              </a:spcAft>
            </a:pPr>
            <a:r>
              <a:rPr lang="es-ES_tradnl" sz="2000" b="1"/>
              <a:t>Principales resultados</a:t>
            </a:r>
          </a:p>
        </p:txBody>
      </p:sp>
      <p:sp>
        <p:nvSpPr>
          <p:cNvPr id="10" name="9 Rectángulo"/>
          <p:cNvSpPr/>
          <p:nvPr/>
        </p:nvSpPr>
        <p:spPr>
          <a:xfrm>
            <a:off x="2344738" y="4421188"/>
            <a:ext cx="1866900" cy="400050"/>
          </a:xfrm>
          <a:prstGeom prst="rect">
            <a:avLst/>
          </a:prstGeom>
        </p:spPr>
        <p:txBody>
          <a:bodyPr wrap="none">
            <a:spAutoFit/>
          </a:bodyPr>
          <a:lstStyle/>
          <a:p>
            <a:pPr>
              <a:spcBef>
                <a:spcPts val="1200"/>
              </a:spcBef>
              <a:spcAft>
                <a:spcPts val="300"/>
              </a:spcAft>
              <a:defRPr/>
            </a:pPr>
            <a:r>
              <a:rPr lang="es-ES_tradnl" sz="2000" b="1" dirty="0">
                <a:solidFill>
                  <a:schemeClr val="bg1">
                    <a:lumMod val="65000"/>
                  </a:schemeClr>
                </a:solidFill>
              </a:rPr>
              <a:t>Conclusiones</a:t>
            </a:r>
          </a:p>
        </p:txBody>
      </p:sp>
      <p:sp>
        <p:nvSpPr>
          <p:cNvPr id="12" name="11 Rectángulo"/>
          <p:cNvSpPr/>
          <p:nvPr/>
        </p:nvSpPr>
        <p:spPr>
          <a:xfrm>
            <a:off x="2344738" y="5487988"/>
            <a:ext cx="1122362" cy="400050"/>
          </a:xfrm>
          <a:prstGeom prst="rect">
            <a:avLst/>
          </a:prstGeom>
        </p:spPr>
        <p:txBody>
          <a:bodyPr wrap="none">
            <a:spAutoFit/>
          </a:bodyPr>
          <a:lstStyle/>
          <a:p>
            <a:pPr>
              <a:spcBef>
                <a:spcPts val="1200"/>
              </a:spcBef>
              <a:spcAft>
                <a:spcPts val="300"/>
              </a:spcAft>
              <a:defRPr/>
            </a:pPr>
            <a:r>
              <a:rPr lang="es-ES_tradnl" sz="2000" b="1" dirty="0">
                <a:solidFill>
                  <a:schemeClr val="bg1">
                    <a:lumMod val="65000"/>
                  </a:schemeClr>
                </a:solidFill>
              </a:rPr>
              <a:t>Anexos</a:t>
            </a:r>
            <a:endParaRPr lang="es-ES" sz="2000" b="1" dirty="0">
              <a:solidFill>
                <a:schemeClr val="bg1">
                  <a:lumMod val="65000"/>
                </a:schemeClr>
              </a:solidFill>
            </a:endParaRPr>
          </a:p>
        </p:txBody>
      </p:sp>
      <p:grpSp>
        <p:nvGrpSpPr>
          <p:cNvPr id="232463" name="8 Grupo"/>
          <p:cNvGrpSpPr>
            <a:grpSpLocks/>
          </p:cNvGrpSpPr>
          <p:nvPr/>
        </p:nvGrpSpPr>
        <p:grpSpPr bwMode="auto">
          <a:xfrm>
            <a:off x="682625" y="3043238"/>
            <a:ext cx="1519238" cy="947737"/>
            <a:chOff x="682625" y="2787766"/>
            <a:chExt cx="1518763" cy="947737"/>
          </a:xfrm>
        </p:grpSpPr>
        <p:pic>
          <p:nvPicPr>
            <p:cNvPr id="35" name="Picture 22" descr="iStock_000009728042XLarge"/>
            <p:cNvPicPr>
              <a:picLocks noChangeAspect="1" noChangeArrowheads="1"/>
            </p:cNvPicPr>
            <p:nvPr/>
          </p:nvPicPr>
          <p:blipFill>
            <a:blip r:embed="rId9" cstate="print"/>
            <a:srcRect b="18497"/>
            <a:stretch>
              <a:fillRect/>
            </a:stretch>
          </p:blipFill>
          <p:spPr bwMode="auto">
            <a:xfrm>
              <a:off x="682625" y="2787766"/>
              <a:ext cx="1271190" cy="947737"/>
            </a:xfrm>
            <a:prstGeom prst="rect">
              <a:avLst/>
            </a:prstGeom>
            <a:noFill/>
            <a:ln w="12700">
              <a:solidFill>
                <a:srgbClr val="EBEEEE"/>
              </a:solidFill>
              <a:miter lim="800000"/>
              <a:headEnd/>
              <a:tailEnd/>
            </a:ln>
            <a:effectLst>
              <a:outerShdw dist="53882" dir="2700000" algn="ctr" rotWithShape="0">
                <a:srgbClr val="BBC5C5"/>
              </a:outerShdw>
            </a:effectLst>
            <a:extLst/>
          </p:spPr>
        </p:pic>
        <p:sp>
          <p:nvSpPr>
            <p:cNvPr id="36" name="Oval 9"/>
            <p:cNvSpPr>
              <a:spLocks noChangeArrowheads="1"/>
            </p:cNvSpPr>
            <p:nvPr/>
          </p:nvSpPr>
          <p:spPr bwMode="auto">
            <a:xfrm>
              <a:off x="1758475" y="3054810"/>
              <a:ext cx="442913" cy="442911"/>
            </a:xfrm>
            <a:prstGeom prst="ellipse">
              <a:avLst/>
            </a:prstGeom>
            <a:solidFill>
              <a:srgbClr val="FC6800"/>
            </a:solidFill>
            <a:ln w="9525">
              <a:noFill/>
              <a:round/>
              <a:headEnd/>
              <a:tailEnd/>
            </a:ln>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de-DE" sz="2400" dirty="0">
                  <a:solidFill>
                    <a:srgbClr val="FFFFFF"/>
                  </a:solidFill>
                  <a:latin typeface="Tahoma" pitchFamily="34" charset="0"/>
                  <a:cs typeface="Arial" charset="0"/>
                </a:rPr>
                <a:t>3</a:t>
              </a:r>
            </a:p>
          </p:txBody>
        </p:sp>
      </p:grpSp>
      <p:grpSp>
        <p:nvGrpSpPr>
          <p:cNvPr id="232464" name="6 Grupo"/>
          <p:cNvGrpSpPr>
            <a:grpSpLocks/>
          </p:cNvGrpSpPr>
          <p:nvPr/>
        </p:nvGrpSpPr>
        <p:grpSpPr bwMode="auto">
          <a:xfrm>
            <a:off x="684213" y="1981200"/>
            <a:ext cx="1531937" cy="935038"/>
            <a:chOff x="684213" y="1730491"/>
            <a:chExt cx="1531799" cy="935037"/>
          </a:xfrm>
        </p:grpSpPr>
        <p:pic>
          <p:nvPicPr>
            <p:cNvPr id="31" name="Picture 3" descr="iStock_000003660617Medium"/>
            <p:cNvPicPr>
              <a:picLocks noChangeAspect="1" noChangeArrowheads="1"/>
            </p:cNvPicPr>
            <p:nvPr/>
          </p:nvPicPr>
          <p:blipFill>
            <a:blip r:embed="rId10" cstate="print">
              <a:lum bright="70000" contrast="-70000"/>
            </a:blip>
            <a:srcRect/>
            <a:stretch>
              <a:fillRect/>
            </a:stretch>
          </p:blipFill>
          <p:spPr bwMode="auto">
            <a:xfrm>
              <a:off x="684213" y="1730491"/>
              <a:ext cx="1258774" cy="93503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2466" name="25 Grupo"/>
            <p:cNvGrpSpPr>
              <a:grpSpLocks/>
            </p:cNvGrpSpPr>
            <p:nvPr/>
          </p:nvGrpSpPr>
          <p:grpSpPr bwMode="auto">
            <a:xfrm>
              <a:off x="1741350" y="2026800"/>
              <a:ext cx="474662" cy="468312"/>
              <a:chOff x="8343165" y="2067584"/>
              <a:chExt cx="474662" cy="468312"/>
            </a:xfrm>
          </p:grpSpPr>
          <p:pic>
            <p:nvPicPr>
              <p:cNvPr id="232467"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2468"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2</a:t>
                </a:r>
              </a:p>
            </p:txBody>
          </p:sp>
        </p:grpSp>
      </p:gr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5" name="3 Imagen" descr="Imagen1.jpg"/>
          <p:cNvPicPr>
            <a:picLocks noChangeAspect="1"/>
          </p:cNvPicPr>
          <p:nvPr/>
        </p:nvPicPr>
        <p:blipFill>
          <a:blip r:embed="rId3" cstate="print">
            <a:lum bright="22000" contrast="-44000"/>
          </a:blip>
          <a:srcRect/>
          <a:stretch>
            <a:fillRect/>
          </a:stretch>
        </p:blipFill>
        <p:spPr bwMode="auto">
          <a:xfrm>
            <a:off x="0" y="269875"/>
            <a:ext cx="9144000" cy="4699000"/>
          </a:xfrm>
          <a:prstGeom prst="rect">
            <a:avLst/>
          </a:prstGeom>
          <a:noFill/>
          <a:ln w="9525">
            <a:noFill/>
            <a:miter lim="800000"/>
            <a:headEnd/>
            <a:tailEnd/>
          </a:ln>
        </p:spPr>
      </p:pic>
      <p:sp>
        <p:nvSpPr>
          <p:cNvPr id="251906" name="Text Box 5"/>
          <p:cNvSpPr txBox="1">
            <a:spLocks noChangeArrowheads="1"/>
          </p:cNvSpPr>
          <p:nvPr/>
        </p:nvSpPr>
        <p:spPr bwMode="auto">
          <a:xfrm>
            <a:off x="211138" y="5133975"/>
            <a:ext cx="7837487" cy="1200150"/>
          </a:xfrm>
          <a:prstGeom prst="rect">
            <a:avLst/>
          </a:prstGeom>
          <a:noFill/>
          <a:ln w="9525">
            <a:noFill/>
            <a:miter lim="800000"/>
            <a:headEnd/>
            <a:tailEnd/>
          </a:ln>
        </p:spPr>
        <p:txBody>
          <a:bodyPr>
            <a:spAutoFit/>
          </a:bodyPr>
          <a:lstStyle/>
          <a:p>
            <a:pPr>
              <a:spcBef>
                <a:spcPct val="50000"/>
              </a:spcBef>
            </a:pPr>
            <a:r>
              <a:rPr lang="es-ES_tradnl" sz="3600" b="1">
                <a:solidFill>
                  <a:srgbClr val="E36120"/>
                </a:solidFill>
                <a:latin typeface="Century Gothic" pitchFamily="34" charset="0"/>
              </a:rPr>
              <a:t>Uso actual de los videojuegos en el ámbito educativo</a:t>
            </a:r>
            <a:endParaRPr lang="es-ES_tradnl" sz="3600" b="1">
              <a:solidFill>
                <a:srgbClr val="94816D"/>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2"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16601" name="Text Box 5"/>
          <p:cNvSpPr txBox="1">
            <a:spLocks noChangeArrowheads="1"/>
          </p:cNvSpPr>
          <p:nvPr/>
        </p:nvSpPr>
        <p:spPr bwMode="auto">
          <a:xfrm>
            <a:off x="0" y="6380163"/>
            <a:ext cx="8340725" cy="368300"/>
          </a:xfrm>
          <a:prstGeom prst="rect">
            <a:avLst/>
          </a:prstGeom>
          <a:noFill/>
          <a:ln w="9525">
            <a:noFill/>
            <a:miter lim="800000"/>
            <a:headEnd/>
            <a:tailEnd/>
          </a:ln>
        </p:spPr>
        <p:txBody>
          <a:bodyPr anchor="ctr">
            <a:spAutoFit/>
          </a:bodyPr>
          <a:lstStyle/>
          <a:p>
            <a:pPr eaLnBrk="0" hangingPunct="0"/>
            <a:r>
              <a:rPr lang="es-ES" sz="900" b="1"/>
              <a:t>P.1</a:t>
            </a:r>
            <a:r>
              <a:rPr lang="es-ES" sz="900"/>
              <a:t> A lo largo de su vida como profesor ha utilizado en alguna ocasión dispositivos como ordenadores y videoconsolas con sus alumnos como parte de su actividad educativa?/ </a:t>
            </a:r>
            <a:r>
              <a:rPr lang="es-ES" sz="900" b="1"/>
              <a:t>P.2</a:t>
            </a:r>
            <a:r>
              <a:rPr lang="es-ES" sz="900"/>
              <a:t> ¿Y en el último curso (2010/11 y 2011/12)?/ </a:t>
            </a:r>
            <a:r>
              <a:rPr lang="es-ES" sz="900" b="1"/>
              <a:t>P.3 </a:t>
            </a:r>
            <a:r>
              <a:rPr lang="es-ES" sz="900"/>
              <a:t>¿Qué tipos de dispositivos ha utilizado en el último curso con sus alumnos?/ </a:t>
            </a:r>
          </a:p>
        </p:txBody>
      </p:sp>
      <p:sp>
        <p:nvSpPr>
          <p:cNvPr id="11" name="Rectangle 4"/>
          <p:cNvSpPr>
            <a:spLocks noChangeArrowheads="1"/>
          </p:cNvSpPr>
          <p:nvPr/>
        </p:nvSpPr>
        <p:spPr bwMode="auto">
          <a:xfrm>
            <a:off x="107577" y="261283"/>
            <a:ext cx="7637930" cy="969496"/>
          </a:xfrm>
          <a:prstGeom prst="rect">
            <a:avLst/>
          </a:prstGeom>
          <a:noFill/>
          <a:ln>
            <a:noFill/>
          </a:ln>
          <a:extLst/>
        </p:spPr>
        <p:txBody>
          <a:bodyPr wrap="square">
            <a:spAutoFit/>
          </a:bodyPr>
          <a:lstStyle/>
          <a:p>
            <a:pPr>
              <a:defRPr/>
            </a:pPr>
            <a:r>
              <a:rPr lang="es-ES" sz="1900" b="1" dirty="0" smtClean="0">
                <a:solidFill>
                  <a:schemeClr val="accent2">
                    <a:lumMod val="75000"/>
                  </a:schemeClr>
                </a:solidFill>
                <a:cs typeface="Arial" charset="0"/>
              </a:rPr>
              <a:t>El 94% de los profesores de primaria utilizan o han utilizado en alguna ocasión </a:t>
            </a:r>
            <a:r>
              <a:rPr lang="es-ES" sz="1900" b="1" u="sng" dirty="0" smtClean="0">
                <a:solidFill>
                  <a:schemeClr val="accent2">
                    <a:lumMod val="75000"/>
                  </a:schemeClr>
                </a:solidFill>
                <a:cs typeface="Arial" charset="0"/>
              </a:rPr>
              <a:t>dispositivos electrónicos</a:t>
            </a:r>
            <a:r>
              <a:rPr lang="es-ES" sz="1900" b="1" dirty="0" smtClean="0">
                <a:solidFill>
                  <a:schemeClr val="accent2">
                    <a:lumMod val="75000"/>
                  </a:schemeClr>
                </a:solidFill>
                <a:cs typeface="Arial" charset="0"/>
              </a:rPr>
              <a:t> con sus alumnos, principalmente ordenadores personales y portátiles</a:t>
            </a:r>
            <a:endParaRPr lang="es-ES" sz="1900" b="1" dirty="0">
              <a:solidFill>
                <a:schemeClr val="accent2">
                  <a:lumMod val="75000"/>
                </a:schemeClr>
              </a:solidFill>
              <a:cs typeface="Arial" charset="0"/>
            </a:endParaRPr>
          </a:p>
        </p:txBody>
      </p:sp>
      <p:pic>
        <p:nvPicPr>
          <p:cNvPr id="16603" name="Picture 25"/>
          <p:cNvPicPr>
            <a:picLocks noChangeAspect="1" noChangeArrowheads="1"/>
          </p:cNvPicPr>
          <p:nvPr/>
        </p:nvPicPr>
        <p:blipFill>
          <a:blip r:embed="rId5" cstate="print">
            <a:lum bright="24000"/>
          </a:blip>
          <a:srcRect/>
          <a:stretch>
            <a:fillRect/>
          </a:stretch>
        </p:blipFill>
        <p:spPr bwMode="auto">
          <a:xfrm>
            <a:off x="1044575" y="3406775"/>
            <a:ext cx="1504950" cy="322263"/>
          </a:xfrm>
          <a:prstGeom prst="rect">
            <a:avLst/>
          </a:prstGeom>
          <a:noFill/>
          <a:ln w="9525">
            <a:noFill/>
            <a:miter lim="800000"/>
            <a:headEnd/>
            <a:tailEnd/>
          </a:ln>
        </p:spPr>
      </p:pic>
      <p:graphicFrame>
        <p:nvGraphicFramePr>
          <p:cNvPr id="16596" name="Object 212"/>
          <p:cNvGraphicFramePr>
            <a:graphicFrameLocks noChangeAspect="1"/>
          </p:cNvGraphicFramePr>
          <p:nvPr>
            <p:extLst>
              <p:ext uri="{D42A27DB-BD31-4B8C-83A1-F6EECF244321}">
                <p14:modId xmlns:p14="http://schemas.microsoft.com/office/powerpoint/2010/main" xmlns="" val="32011954"/>
              </p:ext>
            </p:extLst>
          </p:nvPr>
        </p:nvGraphicFramePr>
        <p:xfrm>
          <a:off x="141288" y="1884363"/>
          <a:ext cx="3990975" cy="1728787"/>
        </p:xfrm>
        <a:graphic>
          <a:graphicData uri="http://schemas.openxmlformats.org/presentationml/2006/ole">
            <p:oleObj spid="_x0000_s16678" name="Gráfico" r:id="rId6" imgW="3962462" imgH="1714618" progId="MSGraph.Chart.8">
              <p:embed followColorScheme="full"/>
            </p:oleObj>
          </a:graphicData>
        </a:graphic>
      </p:graphicFrame>
      <p:pic>
        <p:nvPicPr>
          <p:cNvPr id="16604" name="Picture 28"/>
          <p:cNvPicPr>
            <a:picLocks noChangeAspect="1" noChangeArrowheads="1"/>
          </p:cNvPicPr>
          <p:nvPr/>
        </p:nvPicPr>
        <p:blipFill>
          <a:blip r:embed="rId7" cstate="print"/>
          <a:srcRect/>
          <a:stretch>
            <a:fillRect/>
          </a:stretch>
        </p:blipFill>
        <p:spPr bwMode="gray">
          <a:xfrm>
            <a:off x="1466850" y="2062163"/>
            <a:ext cx="647700" cy="330200"/>
          </a:xfrm>
          <a:prstGeom prst="rect">
            <a:avLst/>
          </a:prstGeom>
          <a:noFill/>
          <a:ln w="9525">
            <a:noFill/>
            <a:miter lim="800000"/>
            <a:headEnd/>
            <a:tailEnd/>
          </a:ln>
        </p:spPr>
      </p:pic>
      <p:sp>
        <p:nvSpPr>
          <p:cNvPr id="16605" name="Oval 27"/>
          <p:cNvSpPr>
            <a:spLocks noChangeArrowheads="1"/>
          </p:cNvSpPr>
          <p:nvPr/>
        </p:nvSpPr>
        <p:spPr bwMode="gray">
          <a:xfrm>
            <a:off x="1011238" y="2022475"/>
            <a:ext cx="1538287" cy="1516063"/>
          </a:xfrm>
          <a:prstGeom prst="ellipse">
            <a:avLst/>
          </a:prstGeom>
          <a:noFill/>
          <a:ln w="38100">
            <a:solidFill>
              <a:srgbClr val="DDDDDD"/>
            </a:solidFill>
            <a:round/>
            <a:headEnd/>
            <a:tailEnd/>
          </a:ln>
        </p:spPr>
        <p:txBody>
          <a:bodyPr wrap="none" anchor="ctr"/>
          <a:lstStyle/>
          <a:p>
            <a:endParaRPr lang="es-ES"/>
          </a:p>
        </p:txBody>
      </p:sp>
      <p:sp>
        <p:nvSpPr>
          <p:cNvPr id="16" name="Rectangle 4"/>
          <p:cNvSpPr>
            <a:spLocks noChangeArrowheads="1"/>
          </p:cNvSpPr>
          <p:nvPr/>
        </p:nvSpPr>
        <p:spPr bwMode="auto">
          <a:xfrm>
            <a:off x="628650" y="1322388"/>
            <a:ext cx="2578100" cy="600075"/>
          </a:xfrm>
          <a:prstGeom prst="rect">
            <a:avLst/>
          </a:prstGeom>
          <a:noFill/>
          <a:ln>
            <a:noFill/>
          </a:ln>
          <a:extLst/>
        </p:spPr>
        <p:txBody>
          <a:bodyPr>
            <a:spAutoFit/>
          </a:bodyPr>
          <a:lstStyle/>
          <a:p>
            <a:pPr algn="ctr">
              <a:defRPr/>
            </a:pPr>
            <a:r>
              <a:rPr lang="de-DE" sz="1200" b="1" i="1" dirty="0">
                <a:latin typeface="Century Gothic" pitchFamily="34" charset="0"/>
                <a:cs typeface="Arial" charset="0"/>
              </a:rPr>
              <a:t>Ha utilizado en alguna ocasión dispositivos con sus alumnos </a:t>
            </a:r>
            <a:r>
              <a:rPr lang="de-DE" sz="900" i="1" dirty="0">
                <a:latin typeface="+mn-lt"/>
                <a:cs typeface="Arial" charset="0"/>
              </a:rPr>
              <a:t>(Total Muestra profesores </a:t>
            </a:r>
            <a:r>
              <a:rPr lang="de-DE" sz="900" i="1" dirty="0" smtClean="0">
                <a:latin typeface="+mn-lt"/>
                <a:cs typeface="Arial" charset="0"/>
              </a:rPr>
              <a:t>n=511)</a:t>
            </a:r>
            <a:endParaRPr lang="de-DE" sz="900" i="1" dirty="0">
              <a:latin typeface="+mn-lt"/>
              <a:cs typeface="Arial" charset="0"/>
            </a:endParaRPr>
          </a:p>
        </p:txBody>
      </p:sp>
      <p:pic>
        <p:nvPicPr>
          <p:cNvPr id="16607" name="Picture 25"/>
          <p:cNvPicPr>
            <a:picLocks noChangeAspect="1" noChangeArrowheads="1"/>
          </p:cNvPicPr>
          <p:nvPr/>
        </p:nvPicPr>
        <p:blipFill>
          <a:blip r:embed="rId5" cstate="print">
            <a:lum bright="24000"/>
          </a:blip>
          <a:srcRect/>
          <a:stretch>
            <a:fillRect/>
          </a:stretch>
        </p:blipFill>
        <p:spPr bwMode="auto">
          <a:xfrm>
            <a:off x="6207125" y="3157538"/>
            <a:ext cx="1506538" cy="322262"/>
          </a:xfrm>
          <a:prstGeom prst="rect">
            <a:avLst/>
          </a:prstGeom>
          <a:noFill/>
          <a:ln w="9525">
            <a:noFill/>
            <a:miter lim="800000"/>
            <a:headEnd/>
            <a:tailEnd/>
          </a:ln>
        </p:spPr>
      </p:pic>
      <p:graphicFrame>
        <p:nvGraphicFramePr>
          <p:cNvPr id="16597" name="Object 213"/>
          <p:cNvGraphicFramePr>
            <a:graphicFrameLocks noChangeAspect="1"/>
          </p:cNvGraphicFramePr>
          <p:nvPr>
            <p:extLst>
              <p:ext uri="{D42A27DB-BD31-4B8C-83A1-F6EECF244321}">
                <p14:modId xmlns:p14="http://schemas.microsoft.com/office/powerpoint/2010/main" xmlns="" val="270476922"/>
              </p:ext>
            </p:extLst>
          </p:nvPr>
        </p:nvGraphicFramePr>
        <p:xfrm>
          <a:off x="5553075" y="1773238"/>
          <a:ext cx="2765425" cy="1682750"/>
        </p:xfrm>
        <a:graphic>
          <a:graphicData uri="http://schemas.openxmlformats.org/presentationml/2006/ole">
            <p:oleObj spid="_x0000_s16679" name="Gráfico" r:id="rId8" imgW="2743139" imgH="1676288" progId="MSGraph.Chart.8">
              <p:embed followColorScheme="full"/>
            </p:oleObj>
          </a:graphicData>
        </a:graphic>
      </p:graphicFrame>
      <p:pic>
        <p:nvPicPr>
          <p:cNvPr id="16608" name="Picture 28"/>
          <p:cNvPicPr>
            <a:picLocks noChangeAspect="1" noChangeArrowheads="1"/>
          </p:cNvPicPr>
          <p:nvPr/>
        </p:nvPicPr>
        <p:blipFill>
          <a:blip r:embed="rId9" cstate="print"/>
          <a:srcRect/>
          <a:stretch>
            <a:fillRect/>
          </a:stretch>
        </p:blipFill>
        <p:spPr bwMode="gray">
          <a:xfrm>
            <a:off x="6642100" y="1879600"/>
            <a:ext cx="584200" cy="330200"/>
          </a:xfrm>
          <a:prstGeom prst="rect">
            <a:avLst/>
          </a:prstGeom>
          <a:noFill/>
          <a:ln w="9525">
            <a:noFill/>
            <a:miter lim="800000"/>
            <a:headEnd/>
            <a:tailEnd/>
          </a:ln>
        </p:spPr>
      </p:pic>
      <p:sp>
        <p:nvSpPr>
          <p:cNvPr id="16609" name="Oval 27"/>
          <p:cNvSpPr>
            <a:spLocks noChangeArrowheads="1"/>
          </p:cNvSpPr>
          <p:nvPr/>
        </p:nvSpPr>
        <p:spPr bwMode="gray">
          <a:xfrm>
            <a:off x="6196013" y="1828800"/>
            <a:ext cx="1465262" cy="1471613"/>
          </a:xfrm>
          <a:prstGeom prst="ellipse">
            <a:avLst/>
          </a:prstGeom>
          <a:noFill/>
          <a:ln w="38100">
            <a:solidFill>
              <a:srgbClr val="DDDDDD"/>
            </a:solidFill>
            <a:round/>
            <a:headEnd/>
            <a:tailEnd/>
          </a:ln>
        </p:spPr>
        <p:txBody>
          <a:bodyPr wrap="none" anchor="ctr"/>
          <a:lstStyle/>
          <a:p>
            <a:endParaRPr lang="es-ES"/>
          </a:p>
        </p:txBody>
      </p:sp>
      <p:sp>
        <p:nvSpPr>
          <p:cNvPr id="23" name="Rectangle 4"/>
          <p:cNvSpPr>
            <a:spLocks noChangeArrowheads="1"/>
          </p:cNvSpPr>
          <p:nvPr/>
        </p:nvSpPr>
        <p:spPr bwMode="auto">
          <a:xfrm>
            <a:off x="5648325" y="1322388"/>
            <a:ext cx="2703513" cy="461962"/>
          </a:xfrm>
          <a:prstGeom prst="rect">
            <a:avLst/>
          </a:prstGeom>
          <a:noFill/>
          <a:ln>
            <a:noFill/>
          </a:ln>
          <a:extLst/>
        </p:spPr>
        <p:txBody>
          <a:bodyPr>
            <a:spAutoFit/>
          </a:bodyPr>
          <a:lstStyle/>
          <a:p>
            <a:pPr algn="ctr">
              <a:defRPr/>
            </a:pPr>
            <a:r>
              <a:rPr lang="de-DE" sz="1200" b="1" i="1" dirty="0">
                <a:latin typeface="Century Gothic" pitchFamily="34" charset="0"/>
                <a:cs typeface="Arial" charset="0"/>
              </a:rPr>
              <a:t>Ha utilizado en el último curso (2011/2012) </a:t>
            </a:r>
            <a:r>
              <a:rPr lang="de-DE" sz="900" i="1" dirty="0">
                <a:latin typeface="+mn-lt"/>
                <a:cs typeface="Arial" charset="0"/>
              </a:rPr>
              <a:t>(Base </a:t>
            </a:r>
            <a:r>
              <a:rPr lang="de-DE" sz="900" i="1" dirty="0" smtClean="0">
                <a:latin typeface="+mn-lt"/>
                <a:cs typeface="Arial" charset="0"/>
              </a:rPr>
              <a:t>s.p.=480)</a:t>
            </a:r>
            <a:endParaRPr lang="de-DE" sz="900" i="1" dirty="0">
              <a:latin typeface="+mn-lt"/>
              <a:cs typeface="Arial" charset="0"/>
            </a:endParaRPr>
          </a:p>
        </p:txBody>
      </p:sp>
      <p:sp>
        <p:nvSpPr>
          <p:cNvPr id="3" name="2 Rectángulo"/>
          <p:cNvSpPr/>
          <p:nvPr/>
        </p:nvSpPr>
        <p:spPr>
          <a:xfrm>
            <a:off x="3987800" y="2508250"/>
            <a:ext cx="803275" cy="446088"/>
          </a:xfrm>
          <a:prstGeom prst="rect">
            <a:avLst/>
          </a:prstGeom>
          <a:solidFill>
            <a:srgbClr val="E36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mtClean="0">
                <a:solidFill>
                  <a:srgbClr val="FFFFFF"/>
                </a:solidFill>
              </a:rPr>
              <a:t>93,9%</a:t>
            </a:r>
            <a:endParaRPr lang="es-ES" dirty="0">
              <a:solidFill>
                <a:srgbClr val="FFFFFF"/>
              </a:solidFill>
            </a:endParaRPr>
          </a:p>
        </p:txBody>
      </p:sp>
      <p:sp>
        <p:nvSpPr>
          <p:cNvPr id="25" name="24 Flecha derecha"/>
          <p:cNvSpPr/>
          <p:nvPr/>
        </p:nvSpPr>
        <p:spPr>
          <a:xfrm>
            <a:off x="4841875" y="2516188"/>
            <a:ext cx="127000" cy="427037"/>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4" name="3 Rectángulo"/>
          <p:cNvSpPr/>
          <p:nvPr/>
        </p:nvSpPr>
        <p:spPr>
          <a:xfrm>
            <a:off x="2584358" y="1933575"/>
            <a:ext cx="725487" cy="592138"/>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 name="26 Rectángulo"/>
          <p:cNvSpPr/>
          <p:nvPr/>
        </p:nvSpPr>
        <p:spPr>
          <a:xfrm>
            <a:off x="2581183" y="2805113"/>
            <a:ext cx="728662" cy="706437"/>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6" name="5 Conector angular"/>
          <p:cNvCxnSpPr>
            <a:stCxn id="4" idx="3"/>
            <a:endCxn id="3" idx="1"/>
          </p:cNvCxnSpPr>
          <p:nvPr/>
        </p:nvCxnSpPr>
        <p:spPr>
          <a:xfrm>
            <a:off x="3309845" y="2229644"/>
            <a:ext cx="677955" cy="501650"/>
          </a:xfrm>
          <a:prstGeom prst="bentConnector3">
            <a:avLst>
              <a:gd name="adj1" fmla="val 50000"/>
            </a:avLst>
          </a:prstGeom>
          <a:ln w="12700">
            <a:solidFill>
              <a:srgbClr val="E36120"/>
            </a:solidFill>
          </a:ln>
        </p:spPr>
        <p:style>
          <a:lnRef idx="1">
            <a:schemeClr val="accent1"/>
          </a:lnRef>
          <a:fillRef idx="0">
            <a:schemeClr val="accent1"/>
          </a:fillRef>
          <a:effectRef idx="0">
            <a:schemeClr val="accent1"/>
          </a:effectRef>
          <a:fontRef idx="minor">
            <a:schemeClr val="tx1"/>
          </a:fontRef>
        </p:style>
      </p:cxnSp>
      <p:cxnSp>
        <p:nvCxnSpPr>
          <p:cNvPr id="26" name="25 Conector angular"/>
          <p:cNvCxnSpPr>
            <a:stCxn id="27" idx="3"/>
            <a:endCxn id="3" idx="1"/>
          </p:cNvCxnSpPr>
          <p:nvPr/>
        </p:nvCxnSpPr>
        <p:spPr>
          <a:xfrm flipV="1">
            <a:off x="3309845" y="2731294"/>
            <a:ext cx="677955" cy="427038"/>
          </a:xfrm>
          <a:prstGeom prst="bentConnector3">
            <a:avLst>
              <a:gd name="adj1" fmla="val 50000"/>
            </a:avLst>
          </a:prstGeom>
          <a:ln w="12700">
            <a:solidFill>
              <a:srgbClr val="E36120"/>
            </a:solidFill>
          </a:ln>
        </p:spPr>
        <p:style>
          <a:lnRef idx="1">
            <a:schemeClr val="accent1"/>
          </a:lnRef>
          <a:fillRef idx="0">
            <a:schemeClr val="accent1"/>
          </a:fillRef>
          <a:effectRef idx="0">
            <a:schemeClr val="accent1"/>
          </a:effectRef>
          <a:fontRef idx="minor">
            <a:schemeClr val="tx1"/>
          </a:fontRef>
        </p:style>
      </p:cxnSp>
      <p:sp>
        <p:nvSpPr>
          <p:cNvPr id="16617" name="Rectangle 4"/>
          <p:cNvSpPr>
            <a:spLocks noChangeArrowheads="1"/>
          </p:cNvSpPr>
          <p:nvPr/>
        </p:nvSpPr>
        <p:spPr bwMode="auto">
          <a:xfrm>
            <a:off x="4083050" y="2195513"/>
            <a:ext cx="641350" cy="307975"/>
          </a:xfrm>
          <a:prstGeom prst="rect">
            <a:avLst/>
          </a:prstGeom>
          <a:noFill/>
          <a:ln w="9525">
            <a:noFill/>
            <a:miter lim="800000"/>
            <a:headEnd/>
            <a:tailEnd/>
          </a:ln>
        </p:spPr>
        <p:txBody>
          <a:bodyPr>
            <a:spAutoFit/>
          </a:bodyPr>
          <a:lstStyle/>
          <a:p>
            <a:pPr algn="ctr"/>
            <a:r>
              <a:rPr lang="de-DE" sz="1400" b="1" i="1">
                <a:latin typeface="Century Gothic" pitchFamily="34" charset="0"/>
                <a:cs typeface="Arial" charset="0"/>
              </a:rPr>
              <a:t>Sí</a:t>
            </a:r>
          </a:p>
        </p:txBody>
      </p:sp>
      <p:sp>
        <p:nvSpPr>
          <p:cNvPr id="41" name="Rectangle 4"/>
          <p:cNvSpPr>
            <a:spLocks noChangeArrowheads="1"/>
          </p:cNvSpPr>
          <p:nvPr/>
        </p:nvSpPr>
        <p:spPr bwMode="auto">
          <a:xfrm>
            <a:off x="3076575" y="3838575"/>
            <a:ext cx="3152775" cy="554038"/>
          </a:xfrm>
          <a:prstGeom prst="rect">
            <a:avLst/>
          </a:prstGeom>
          <a:noFill/>
          <a:ln>
            <a:noFill/>
          </a:ln>
          <a:extLst/>
        </p:spPr>
        <p:txBody>
          <a:bodyPr>
            <a:spAutoFit/>
          </a:bodyPr>
          <a:lstStyle/>
          <a:p>
            <a:pPr algn="ctr">
              <a:defRPr/>
            </a:pPr>
            <a:r>
              <a:rPr lang="de-DE" sz="1200" b="1" i="1" dirty="0">
                <a:latin typeface="Century Gothic" pitchFamily="34" charset="0"/>
                <a:cs typeface="Arial" charset="0"/>
              </a:rPr>
              <a:t>Tipos de dispositivos utilizados</a:t>
            </a:r>
          </a:p>
          <a:p>
            <a:pPr algn="ctr">
              <a:defRPr/>
            </a:pPr>
            <a:r>
              <a:rPr lang="de-DE" sz="900" i="1" dirty="0">
                <a:latin typeface="+mn-lt"/>
                <a:cs typeface="Arial" charset="0"/>
              </a:rPr>
              <a:t>(Base: Ha utilizado en el último curso </a:t>
            </a:r>
            <a:r>
              <a:rPr lang="de-DE" sz="900" i="1" dirty="0">
                <a:solidFill>
                  <a:srgbClr val="000000"/>
                </a:solidFill>
                <a:latin typeface="Tahoma"/>
                <a:cs typeface="Arial" charset="0"/>
              </a:rPr>
              <a:t>s.p</a:t>
            </a:r>
            <a:r>
              <a:rPr lang="de-DE" sz="900" i="1" dirty="0" smtClean="0">
                <a:solidFill>
                  <a:srgbClr val="000000"/>
                </a:solidFill>
                <a:latin typeface="Tahoma"/>
                <a:cs typeface="Arial" charset="0"/>
              </a:rPr>
              <a:t>.=434)</a:t>
            </a:r>
            <a:endParaRPr lang="de-DE" sz="900" i="1" dirty="0">
              <a:solidFill>
                <a:srgbClr val="000000"/>
              </a:solidFill>
              <a:latin typeface="Tahoma"/>
              <a:cs typeface="Arial" charset="0"/>
            </a:endParaRPr>
          </a:p>
          <a:p>
            <a:pPr algn="ctr">
              <a:defRPr/>
            </a:pPr>
            <a:endParaRPr lang="de-DE" sz="900" i="1" dirty="0">
              <a:latin typeface="+mn-lt"/>
              <a:cs typeface="Arial" charset="0"/>
            </a:endParaRPr>
          </a:p>
        </p:txBody>
      </p:sp>
      <p:sp>
        <p:nvSpPr>
          <p:cNvPr id="16619" name="Text Box 5"/>
          <p:cNvSpPr txBox="1">
            <a:spLocks noChangeArrowheads="1"/>
          </p:cNvSpPr>
          <p:nvPr/>
        </p:nvSpPr>
        <p:spPr bwMode="auto">
          <a:xfrm>
            <a:off x="0" y="6103938"/>
            <a:ext cx="7812088" cy="231775"/>
          </a:xfrm>
          <a:prstGeom prst="rect">
            <a:avLst/>
          </a:prstGeom>
          <a:noFill/>
          <a:ln w="9525">
            <a:noFill/>
            <a:miter lim="800000"/>
            <a:headEnd/>
            <a:tailEnd/>
          </a:ln>
        </p:spPr>
        <p:txBody>
          <a:bodyPr anchor="ctr">
            <a:spAutoFit/>
          </a:bodyPr>
          <a:lstStyle/>
          <a:p>
            <a:pPr eaLnBrk="0" hangingPunct="0"/>
            <a:r>
              <a:rPr lang="es-ES" sz="900" i="1"/>
              <a:t>Unidad: Porcentajes</a:t>
            </a:r>
          </a:p>
        </p:txBody>
      </p:sp>
      <p:graphicFrame>
        <p:nvGraphicFramePr>
          <p:cNvPr id="16598" name="Object 214"/>
          <p:cNvGraphicFramePr>
            <a:graphicFrameLocks noChangeAspect="1"/>
          </p:cNvGraphicFramePr>
          <p:nvPr>
            <p:extLst>
              <p:ext uri="{D42A27DB-BD31-4B8C-83A1-F6EECF244321}">
                <p14:modId xmlns:p14="http://schemas.microsoft.com/office/powerpoint/2010/main" xmlns="" val="894159610"/>
              </p:ext>
            </p:extLst>
          </p:nvPr>
        </p:nvGraphicFramePr>
        <p:xfrm>
          <a:off x="2524125" y="4219575"/>
          <a:ext cx="3324225" cy="2019300"/>
        </p:xfrm>
        <a:graphic>
          <a:graphicData uri="http://schemas.openxmlformats.org/presentationml/2006/ole">
            <p:oleObj spid="_x0000_s16680" name="Gráfico" r:id="rId10" imgW="3362325" imgH="2038350" progId="MSGraph.Chart.8">
              <p:embed followColorScheme="full"/>
            </p:oleObj>
          </a:graphicData>
        </a:graphic>
      </p:graphicFrame>
      <p:sp>
        <p:nvSpPr>
          <p:cNvPr id="48" name="47 Rectángulo"/>
          <p:cNvSpPr/>
          <p:nvPr/>
        </p:nvSpPr>
        <p:spPr>
          <a:xfrm>
            <a:off x="7747000" y="2820988"/>
            <a:ext cx="501650" cy="457200"/>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43" name="42 Conector angular"/>
          <p:cNvCxnSpPr>
            <a:stCxn id="48" idx="2"/>
            <a:endCxn id="41" idx="0"/>
          </p:cNvCxnSpPr>
          <p:nvPr/>
        </p:nvCxnSpPr>
        <p:spPr>
          <a:xfrm rot="5400000">
            <a:off x="6045201" y="1885950"/>
            <a:ext cx="560387" cy="3344862"/>
          </a:xfrm>
          <a:prstGeom prst="bentConnector3">
            <a:avLst>
              <a:gd name="adj1" fmla="val 50000"/>
            </a:avLst>
          </a:prstGeom>
          <a:ln>
            <a:solidFill>
              <a:srgbClr val="E361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3"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9463"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17505" name="Text Box 5"/>
          <p:cNvSpPr txBox="1">
            <a:spLocks noChangeArrowheads="1"/>
          </p:cNvSpPr>
          <p:nvPr/>
        </p:nvSpPr>
        <p:spPr bwMode="auto">
          <a:xfrm>
            <a:off x="0" y="6380163"/>
            <a:ext cx="8340725" cy="368300"/>
          </a:xfrm>
          <a:prstGeom prst="rect">
            <a:avLst/>
          </a:prstGeom>
          <a:noFill/>
          <a:ln w="9525">
            <a:noFill/>
            <a:miter lim="800000"/>
            <a:headEnd/>
            <a:tailEnd/>
          </a:ln>
        </p:spPr>
        <p:txBody>
          <a:bodyPr anchor="ctr">
            <a:spAutoFit/>
          </a:bodyPr>
          <a:lstStyle/>
          <a:p>
            <a:pPr eaLnBrk="0" hangingPunct="0"/>
            <a:r>
              <a:rPr lang="es-ES" sz="900" b="1"/>
              <a:t>P.4</a:t>
            </a:r>
            <a:r>
              <a:rPr lang="es-ES" sz="900"/>
              <a:t> ¿Qué tipos de software ha utilizado en estos dispositivos?/ </a:t>
            </a:r>
            <a:r>
              <a:rPr lang="es-ES" sz="900" b="1"/>
              <a:t>P.14</a:t>
            </a:r>
            <a:r>
              <a:rPr lang="es-ES" sz="900"/>
              <a:t> ¿Aunque solo sea de oídas, conoce usted a profesores de primaria que estén utilizando a videojuegos como actividad educativa? </a:t>
            </a:r>
          </a:p>
        </p:txBody>
      </p:sp>
      <p:sp>
        <p:nvSpPr>
          <p:cNvPr id="17506" name="Text Box 5"/>
          <p:cNvSpPr txBox="1">
            <a:spLocks noChangeArrowheads="1"/>
          </p:cNvSpPr>
          <p:nvPr/>
        </p:nvSpPr>
        <p:spPr bwMode="auto">
          <a:xfrm>
            <a:off x="368300" y="5170488"/>
            <a:ext cx="3460750" cy="368300"/>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de-DE" sz="900" i="1" dirty="0">
                <a:solidFill>
                  <a:srgbClr val="000000"/>
                </a:solidFill>
                <a:cs typeface="Arial" charset="0"/>
              </a:rPr>
              <a:t>Base </a:t>
            </a:r>
            <a:r>
              <a:rPr lang="de-DE" sz="900" i="1" dirty="0" smtClean="0">
                <a:solidFill>
                  <a:srgbClr val="000000"/>
                </a:solidFill>
                <a:cs typeface="Arial" charset="0"/>
              </a:rPr>
              <a:t>Profesores s.p</a:t>
            </a:r>
            <a:r>
              <a:rPr lang="de-DE" sz="900" i="1" dirty="0">
                <a:solidFill>
                  <a:srgbClr val="000000"/>
                </a:solidFill>
                <a:cs typeface="Arial" charset="0"/>
              </a:rPr>
              <a:t>.: Ha utilizado en el último curso (</a:t>
            </a:r>
            <a:r>
              <a:rPr lang="de-DE" sz="900" i="1" dirty="0" smtClean="0">
                <a:solidFill>
                  <a:srgbClr val="000000"/>
                </a:solidFill>
                <a:cs typeface="Arial" charset="0"/>
              </a:rPr>
              <a:t>n=434)</a:t>
            </a:r>
            <a:endParaRPr lang="de-DE" sz="900" i="1" dirty="0">
              <a:solidFill>
                <a:srgbClr val="000000"/>
              </a:solidFill>
              <a:cs typeface="Arial" charset="0"/>
            </a:endParaRPr>
          </a:p>
        </p:txBody>
      </p:sp>
      <p:sp>
        <p:nvSpPr>
          <p:cNvPr id="17507" name="Rectangle 4"/>
          <p:cNvSpPr>
            <a:spLocks noChangeArrowheads="1"/>
          </p:cNvSpPr>
          <p:nvPr/>
        </p:nvSpPr>
        <p:spPr bwMode="auto">
          <a:xfrm>
            <a:off x="1204913" y="1837200"/>
            <a:ext cx="2578100" cy="523220"/>
          </a:xfrm>
          <a:prstGeom prst="rect">
            <a:avLst/>
          </a:prstGeom>
          <a:noFill/>
          <a:ln w="9525">
            <a:noFill/>
            <a:miter lim="800000"/>
            <a:headEnd/>
            <a:tailEnd/>
          </a:ln>
        </p:spPr>
        <p:txBody>
          <a:bodyPr>
            <a:spAutoFit/>
          </a:bodyPr>
          <a:lstStyle/>
          <a:p>
            <a:pPr algn="ctr"/>
            <a:r>
              <a:rPr lang="de-DE" sz="1400" b="1" i="1" dirty="0">
                <a:latin typeface="Century Gothic" pitchFamily="34" charset="0"/>
                <a:cs typeface="Arial" charset="0"/>
              </a:rPr>
              <a:t>Software ha </a:t>
            </a:r>
            <a:r>
              <a:rPr lang="de-DE" sz="1400" b="1" i="1" dirty="0" smtClean="0">
                <a:latin typeface="Century Gothic" pitchFamily="34" charset="0"/>
                <a:cs typeface="Arial" charset="0"/>
              </a:rPr>
              <a:t>utilizado</a:t>
            </a:r>
            <a:r>
              <a:rPr lang="de-DE" sz="1400" b="1" i="1" dirty="0">
                <a:latin typeface="Century Gothic" pitchFamily="34" charset="0"/>
                <a:cs typeface="Arial" charset="0"/>
              </a:rPr>
              <a:t> </a:t>
            </a:r>
            <a:r>
              <a:rPr lang="de-DE" sz="1400" b="1" i="1" dirty="0" smtClean="0">
                <a:latin typeface="Century Gothic" pitchFamily="34" charset="0"/>
                <a:cs typeface="Arial" charset="0"/>
              </a:rPr>
              <a:t>en el último curso</a:t>
            </a:r>
          </a:p>
        </p:txBody>
      </p:sp>
      <p:sp>
        <p:nvSpPr>
          <p:cNvPr id="17511" name="Rectangle 4"/>
          <p:cNvSpPr>
            <a:spLocks noChangeArrowheads="1"/>
          </p:cNvSpPr>
          <p:nvPr/>
        </p:nvSpPr>
        <p:spPr bwMode="auto">
          <a:xfrm>
            <a:off x="5359400" y="1657350"/>
            <a:ext cx="3387725" cy="738188"/>
          </a:xfrm>
          <a:prstGeom prst="rect">
            <a:avLst/>
          </a:prstGeom>
          <a:noFill/>
          <a:ln w="9525">
            <a:noFill/>
            <a:miter lim="800000"/>
            <a:headEnd/>
            <a:tailEnd/>
          </a:ln>
        </p:spPr>
        <p:txBody>
          <a:bodyPr>
            <a:spAutoFit/>
          </a:bodyPr>
          <a:lstStyle/>
          <a:p>
            <a:pPr algn="ctr"/>
            <a:r>
              <a:rPr lang="de-DE" sz="1400" b="1" i="1" dirty="0">
                <a:latin typeface="Century Gothic" pitchFamily="34" charset="0"/>
                <a:cs typeface="Arial" charset="0"/>
              </a:rPr>
              <a:t>¿Los que no han </a:t>
            </a:r>
            <a:r>
              <a:rPr lang="de-DE" sz="1400" b="1" i="1" dirty="0" smtClean="0">
                <a:latin typeface="Century Gothic" pitchFamily="34" charset="0"/>
                <a:cs typeface="Arial" charset="0"/>
              </a:rPr>
              <a:t>utilizado </a:t>
            </a:r>
            <a:r>
              <a:rPr lang="de-DE" sz="1400" b="1" i="1" dirty="0">
                <a:latin typeface="Century Gothic" pitchFamily="34" charset="0"/>
                <a:cs typeface="Arial" charset="0"/>
              </a:rPr>
              <a:t>Videojuegos conocen a profesores que estén utilizando?</a:t>
            </a:r>
          </a:p>
        </p:txBody>
      </p:sp>
      <p:pic>
        <p:nvPicPr>
          <p:cNvPr id="17512" name="Picture 25"/>
          <p:cNvPicPr>
            <a:picLocks noChangeAspect="1" noChangeArrowheads="1"/>
          </p:cNvPicPr>
          <p:nvPr/>
        </p:nvPicPr>
        <p:blipFill>
          <a:blip r:embed="rId5" cstate="print">
            <a:lum bright="24000"/>
          </a:blip>
          <a:srcRect/>
          <a:stretch>
            <a:fillRect/>
          </a:stretch>
        </p:blipFill>
        <p:spPr bwMode="auto">
          <a:xfrm>
            <a:off x="5516563" y="4584700"/>
            <a:ext cx="2776537" cy="322263"/>
          </a:xfrm>
          <a:prstGeom prst="rect">
            <a:avLst/>
          </a:prstGeom>
          <a:noFill/>
          <a:ln w="9525">
            <a:noFill/>
            <a:miter lim="800000"/>
            <a:headEnd/>
            <a:tailEnd/>
          </a:ln>
        </p:spPr>
      </p:pic>
      <p:graphicFrame>
        <p:nvGraphicFramePr>
          <p:cNvPr id="17502" name="Object 94"/>
          <p:cNvGraphicFramePr>
            <a:graphicFrameLocks noChangeAspect="1"/>
          </p:cNvGraphicFramePr>
          <p:nvPr>
            <p:extLst>
              <p:ext uri="{D42A27DB-BD31-4B8C-83A1-F6EECF244321}">
                <p14:modId xmlns:p14="http://schemas.microsoft.com/office/powerpoint/2010/main" xmlns="" val="540688586"/>
              </p:ext>
            </p:extLst>
          </p:nvPr>
        </p:nvGraphicFramePr>
        <p:xfrm>
          <a:off x="5273675" y="2479675"/>
          <a:ext cx="3590925" cy="2352675"/>
        </p:xfrm>
        <a:graphic>
          <a:graphicData uri="http://schemas.openxmlformats.org/presentationml/2006/ole">
            <p:oleObj spid="_x0000_s17558" name="Gráfico" r:id="rId6" imgW="3562410" imgH="2343023" progId="MSGraph.Chart.8">
              <p:embed followColorScheme="full"/>
            </p:oleObj>
          </a:graphicData>
        </a:graphic>
      </p:graphicFrame>
      <p:pic>
        <p:nvPicPr>
          <p:cNvPr id="17513" name="Picture 28"/>
          <p:cNvPicPr>
            <a:picLocks noChangeAspect="1" noChangeArrowheads="1"/>
          </p:cNvPicPr>
          <p:nvPr/>
        </p:nvPicPr>
        <p:blipFill>
          <a:blip r:embed="rId7" cstate="print"/>
          <a:srcRect/>
          <a:stretch>
            <a:fillRect/>
          </a:stretch>
        </p:blipFill>
        <p:spPr bwMode="gray">
          <a:xfrm>
            <a:off x="6481763" y="2662238"/>
            <a:ext cx="919162" cy="330200"/>
          </a:xfrm>
          <a:prstGeom prst="rect">
            <a:avLst/>
          </a:prstGeom>
          <a:noFill/>
          <a:ln w="9525">
            <a:noFill/>
            <a:miter lim="800000"/>
            <a:headEnd/>
            <a:tailEnd/>
          </a:ln>
        </p:spPr>
      </p:pic>
      <p:sp>
        <p:nvSpPr>
          <p:cNvPr id="17514" name="Oval 27"/>
          <p:cNvSpPr>
            <a:spLocks noChangeArrowheads="1"/>
          </p:cNvSpPr>
          <p:nvPr/>
        </p:nvSpPr>
        <p:spPr bwMode="gray">
          <a:xfrm>
            <a:off x="5895975" y="2578100"/>
            <a:ext cx="2128838" cy="2128838"/>
          </a:xfrm>
          <a:prstGeom prst="ellipse">
            <a:avLst/>
          </a:prstGeom>
          <a:noFill/>
          <a:ln w="38100">
            <a:solidFill>
              <a:srgbClr val="DDDDDD"/>
            </a:solidFill>
            <a:round/>
            <a:headEnd/>
            <a:tailEnd/>
          </a:ln>
        </p:spPr>
        <p:txBody>
          <a:bodyPr wrap="none" anchor="ctr"/>
          <a:lstStyle/>
          <a:p>
            <a:endParaRPr lang="es-ES"/>
          </a:p>
        </p:txBody>
      </p:sp>
      <p:sp>
        <p:nvSpPr>
          <p:cNvPr id="17515" name="Text Box 5"/>
          <p:cNvSpPr txBox="1">
            <a:spLocks noChangeArrowheads="1"/>
          </p:cNvSpPr>
          <p:nvPr/>
        </p:nvSpPr>
        <p:spPr bwMode="auto">
          <a:xfrm>
            <a:off x="5226050" y="5170488"/>
            <a:ext cx="3355975" cy="368300"/>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de-DE" sz="900" i="1" dirty="0">
                <a:solidFill>
                  <a:srgbClr val="000000"/>
                </a:solidFill>
                <a:cs typeface="Arial" charset="0"/>
              </a:rPr>
              <a:t>Base Profesores s.p.: No ha utilizado Videojuegos (</a:t>
            </a:r>
            <a:r>
              <a:rPr lang="de-DE" sz="900" i="1" dirty="0" smtClean="0">
                <a:solidFill>
                  <a:srgbClr val="000000"/>
                </a:solidFill>
                <a:cs typeface="Arial" charset="0"/>
              </a:rPr>
              <a:t>n=353)</a:t>
            </a:r>
            <a:endParaRPr lang="de-DE" sz="900" i="1" dirty="0">
              <a:solidFill>
                <a:srgbClr val="000000"/>
              </a:solidFill>
              <a:cs typeface="Arial" charset="0"/>
            </a:endParaRPr>
          </a:p>
        </p:txBody>
      </p:sp>
      <p:sp>
        <p:nvSpPr>
          <p:cNvPr id="19" name="18 Rectángulo"/>
          <p:cNvSpPr/>
          <p:nvPr/>
        </p:nvSpPr>
        <p:spPr>
          <a:xfrm>
            <a:off x="7934325" y="4122738"/>
            <a:ext cx="581025" cy="374650"/>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aphicFrame>
        <p:nvGraphicFramePr>
          <p:cNvPr id="2" name="1 Objeto"/>
          <p:cNvGraphicFramePr>
            <a:graphicFrameLocks noChangeAspect="1"/>
          </p:cNvGraphicFramePr>
          <p:nvPr>
            <p:extLst>
              <p:ext uri="{D42A27DB-BD31-4B8C-83A1-F6EECF244321}">
                <p14:modId xmlns:p14="http://schemas.microsoft.com/office/powerpoint/2010/main" xmlns="" val="178229725"/>
              </p:ext>
            </p:extLst>
          </p:nvPr>
        </p:nvGraphicFramePr>
        <p:xfrm>
          <a:off x="323850" y="2381250"/>
          <a:ext cx="3324225" cy="2476500"/>
        </p:xfrm>
        <a:graphic>
          <a:graphicData uri="http://schemas.openxmlformats.org/presentationml/2006/ole">
            <p:oleObj spid="_x0000_s17559" name="Gráfico" r:id="rId8" imgW="3362325" imgH="2505075" progId="MSGraph.Chart.8">
              <p:embed followColorScheme="full"/>
            </p:oleObj>
          </a:graphicData>
        </a:graphic>
      </p:graphicFrame>
      <p:sp>
        <p:nvSpPr>
          <p:cNvPr id="18" name="17 Rectángulo"/>
          <p:cNvSpPr/>
          <p:nvPr/>
        </p:nvSpPr>
        <p:spPr>
          <a:xfrm>
            <a:off x="433387" y="3286124"/>
            <a:ext cx="2395537" cy="638175"/>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21" name="20 Conector angular"/>
          <p:cNvCxnSpPr>
            <a:stCxn id="18" idx="3"/>
            <a:endCxn id="27" idx="1"/>
          </p:cNvCxnSpPr>
          <p:nvPr/>
        </p:nvCxnSpPr>
        <p:spPr>
          <a:xfrm>
            <a:off x="2828924" y="3605212"/>
            <a:ext cx="504826" cy="1588"/>
          </a:xfrm>
          <a:prstGeom prst="bentConnector3">
            <a:avLst>
              <a:gd name="adj1" fmla="val 50000"/>
            </a:avLst>
          </a:prstGeom>
          <a:ln w="12700">
            <a:solidFill>
              <a:srgbClr val="E36120"/>
            </a:solidFill>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3333750" y="3336925"/>
            <a:ext cx="1381125" cy="539750"/>
          </a:xfrm>
          <a:prstGeom prst="rect">
            <a:avLst/>
          </a:prstGeom>
          <a:solidFill>
            <a:srgbClr val="E36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mtClean="0">
                <a:solidFill>
                  <a:srgbClr val="FFFFFF"/>
                </a:solidFill>
              </a:rPr>
              <a:t>30,9% </a:t>
            </a:r>
            <a:r>
              <a:rPr lang="es-ES_tradnl" dirty="0">
                <a:solidFill>
                  <a:srgbClr val="FFFFFF"/>
                </a:solidFill>
              </a:rPr>
              <a:t>de la muestra total</a:t>
            </a:r>
            <a:endParaRPr lang="es-ES" dirty="0">
              <a:solidFill>
                <a:srgbClr val="FFFFFF"/>
              </a:solidFill>
            </a:endParaRPr>
          </a:p>
        </p:txBody>
      </p:sp>
      <p:sp>
        <p:nvSpPr>
          <p:cNvPr id="20" name="Rectangle 4"/>
          <p:cNvSpPr>
            <a:spLocks noChangeArrowheads="1"/>
          </p:cNvSpPr>
          <p:nvPr/>
        </p:nvSpPr>
        <p:spPr bwMode="auto">
          <a:xfrm>
            <a:off x="107577" y="270248"/>
            <a:ext cx="7637930" cy="1015663"/>
          </a:xfrm>
          <a:prstGeom prst="rect">
            <a:avLst/>
          </a:prstGeom>
          <a:noFill/>
          <a:ln>
            <a:noFill/>
          </a:ln>
          <a:extLst/>
        </p:spPr>
        <p:txBody>
          <a:bodyPr wrap="square">
            <a:spAutoFit/>
          </a:bodyPr>
          <a:lstStyle/>
          <a:p>
            <a:pPr>
              <a:defRPr/>
            </a:pPr>
            <a:r>
              <a:rPr lang="es-ES" sz="2000" b="1" dirty="0" smtClean="0">
                <a:solidFill>
                  <a:schemeClr val="accent2">
                    <a:lumMod val="75000"/>
                  </a:schemeClr>
                </a:solidFill>
                <a:cs typeface="Arial" charset="0"/>
              </a:rPr>
              <a:t>Casi 1 de cada 3 realizó actividades con Videojuegos en el último curso. Este índice es similar al del conocimiento de uso de la herramienta entre los que no la utilizan</a:t>
            </a:r>
            <a:endParaRPr lang="es-ES" sz="20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010525" y="5819775"/>
            <a:ext cx="1133475" cy="103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623"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23625" name="Text Box 5"/>
          <p:cNvSpPr txBox="1">
            <a:spLocks noChangeArrowheads="1"/>
          </p:cNvSpPr>
          <p:nvPr/>
        </p:nvSpPr>
        <p:spPr bwMode="auto">
          <a:xfrm>
            <a:off x="0" y="6380163"/>
            <a:ext cx="8340725" cy="368300"/>
          </a:xfrm>
          <a:prstGeom prst="rect">
            <a:avLst/>
          </a:prstGeom>
          <a:noFill/>
          <a:ln w="9525">
            <a:noFill/>
            <a:miter lim="800000"/>
            <a:headEnd/>
            <a:tailEnd/>
          </a:ln>
        </p:spPr>
        <p:txBody>
          <a:bodyPr anchor="ctr">
            <a:spAutoFit/>
          </a:bodyPr>
          <a:lstStyle/>
          <a:p>
            <a:pPr eaLnBrk="0" hangingPunct="0"/>
            <a:r>
              <a:rPr lang="es-ES" sz="900" b="1"/>
              <a:t>P.4</a:t>
            </a:r>
            <a:r>
              <a:rPr lang="es-ES" sz="900"/>
              <a:t> ¿Qué tipos de software ha utilizado en estos dispositivos?/ </a:t>
            </a:r>
            <a:r>
              <a:rPr lang="es-ES" sz="900" b="1"/>
              <a:t>P.14</a:t>
            </a:r>
            <a:r>
              <a:rPr lang="es-ES" sz="900"/>
              <a:t> ¿Aunque solo sea de oídas, conoce usted a profesores de primaria que estén utilizando a videojuegos como actividad educativa? </a:t>
            </a:r>
          </a:p>
        </p:txBody>
      </p:sp>
      <p:sp>
        <p:nvSpPr>
          <p:cNvPr id="23626" name="Text Box 5"/>
          <p:cNvSpPr txBox="1">
            <a:spLocks noChangeArrowheads="1"/>
          </p:cNvSpPr>
          <p:nvPr/>
        </p:nvSpPr>
        <p:spPr bwMode="auto">
          <a:xfrm>
            <a:off x="0" y="1656598"/>
            <a:ext cx="1335741" cy="507831"/>
          </a:xfrm>
          <a:prstGeom prst="rect">
            <a:avLst/>
          </a:prstGeom>
          <a:noFill/>
          <a:ln w="9525">
            <a:noFill/>
            <a:miter lim="800000"/>
            <a:headEnd/>
            <a:tailEnd/>
          </a:ln>
        </p:spPr>
        <p:txBody>
          <a:bodyPr wrap="square" anchor="ctr">
            <a:spAutoFit/>
          </a:bodyPr>
          <a:lstStyle/>
          <a:p>
            <a:pPr eaLnBrk="0" hangingPunct="0"/>
            <a:r>
              <a:rPr lang="es-ES" sz="900" i="1" dirty="0"/>
              <a:t>Unidad: Porcentajes   </a:t>
            </a:r>
          </a:p>
          <a:p>
            <a:pPr eaLnBrk="0" hangingPunct="0"/>
            <a:r>
              <a:rPr lang="de-DE" sz="900" i="1" dirty="0">
                <a:solidFill>
                  <a:srgbClr val="000000"/>
                </a:solidFill>
                <a:cs typeface="Arial" charset="0"/>
              </a:rPr>
              <a:t>Base Profesores s.p.: total muestra </a:t>
            </a:r>
          </a:p>
        </p:txBody>
      </p:sp>
      <p:sp>
        <p:nvSpPr>
          <p:cNvPr id="23627" name="Text Box 5"/>
          <p:cNvSpPr txBox="1">
            <a:spLocks noChangeArrowheads="1"/>
          </p:cNvSpPr>
          <p:nvPr/>
        </p:nvSpPr>
        <p:spPr bwMode="auto">
          <a:xfrm>
            <a:off x="-1" y="3855522"/>
            <a:ext cx="2809875" cy="369332"/>
          </a:xfrm>
          <a:prstGeom prst="rect">
            <a:avLst/>
          </a:prstGeom>
          <a:noFill/>
          <a:ln w="9525">
            <a:noFill/>
            <a:miter lim="800000"/>
            <a:headEnd/>
            <a:tailEnd/>
          </a:ln>
        </p:spPr>
        <p:txBody>
          <a:bodyPr wrap="square" anchor="ctr">
            <a:spAutoFit/>
          </a:bodyPr>
          <a:lstStyle/>
          <a:p>
            <a:pPr eaLnBrk="0" hangingPunct="0"/>
            <a:r>
              <a:rPr lang="es-ES" sz="900" i="1" dirty="0"/>
              <a:t>Unidad: Porcentajes    </a:t>
            </a:r>
          </a:p>
          <a:p>
            <a:pPr eaLnBrk="0" hangingPunct="0"/>
            <a:r>
              <a:rPr lang="de-DE" sz="900" i="1" dirty="0">
                <a:solidFill>
                  <a:srgbClr val="000000"/>
                </a:solidFill>
                <a:cs typeface="Arial" charset="0"/>
              </a:rPr>
              <a:t>Base Profesores s.p.: No ha uitilizado Videojuegos</a:t>
            </a:r>
          </a:p>
        </p:txBody>
      </p:sp>
      <p:graphicFrame>
        <p:nvGraphicFramePr>
          <p:cNvPr id="23621" name="Object 69"/>
          <p:cNvGraphicFramePr>
            <a:graphicFrameLocks noChangeAspect="1"/>
          </p:cNvGraphicFramePr>
          <p:nvPr>
            <p:extLst>
              <p:ext uri="{D42A27DB-BD31-4B8C-83A1-F6EECF244321}">
                <p14:modId xmlns:p14="http://schemas.microsoft.com/office/powerpoint/2010/main" xmlns="" val="1898900076"/>
              </p:ext>
            </p:extLst>
          </p:nvPr>
        </p:nvGraphicFramePr>
        <p:xfrm>
          <a:off x="371475" y="4362450"/>
          <a:ext cx="8448675" cy="1990725"/>
        </p:xfrm>
        <a:graphic>
          <a:graphicData uri="http://schemas.openxmlformats.org/presentationml/2006/ole">
            <p:oleObj spid="_x0000_s403471" name="Gráfico" r:id="rId5" imgW="8458200" imgH="2000250" progId="MSGraph.Chart.8">
              <p:embed followColorScheme="full"/>
            </p:oleObj>
          </a:graphicData>
        </a:graphic>
      </p:graphicFrame>
      <p:sp>
        <p:nvSpPr>
          <p:cNvPr id="23628" name="Rectangle 4"/>
          <p:cNvSpPr>
            <a:spLocks noChangeArrowheads="1"/>
          </p:cNvSpPr>
          <p:nvPr/>
        </p:nvSpPr>
        <p:spPr bwMode="auto">
          <a:xfrm>
            <a:off x="0" y="1314450"/>
            <a:ext cx="1748118" cy="430887"/>
          </a:xfrm>
          <a:prstGeom prst="rect">
            <a:avLst/>
          </a:prstGeom>
          <a:noFill/>
          <a:ln w="9525">
            <a:noFill/>
            <a:miter lim="800000"/>
            <a:headEnd/>
            <a:tailEnd/>
          </a:ln>
        </p:spPr>
        <p:txBody>
          <a:bodyPr wrap="square">
            <a:spAutoFit/>
          </a:bodyPr>
          <a:lstStyle/>
          <a:p>
            <a:r>
              <a:rPr lang="de-DE" sz="1100" b="1" i="1" dirty="0" smtClean="0">
                <a:latin typeface="Century Gothic" pitchFamily="34" charset="0"/>
                <a:cs typeface="Arial" charset="0"/>
              </a:rPr>
              <a:t>Uso de Videojuegos en el último curso</a:t>
            </a:r>
            <a:endParaRPr lang="de-DE" sz="1100" b="1" i="1" dirty="0">
              <a:latin typeface="Century Gothic" pitchFamily="34" charset="0"/>
              <a:cs typeface="Arial" charset="0"/>
            </a:endParaRPr>
          </a:p>
        </p:txBody>
      </p:sp>
      <p:sp>
        <p:nvSpPr>
          <p:cNvPr id="23629" name="Rectangle 4"/>
          <p:cNvSpPr>
            <a:spLocks noChangeArrowheads="1"/>
          </p:cNvSpPr>
          <p:nvPr/>
        </p:nvSpPr>
        <p:spPr bwMode="auto">
          <a:xfrm>
            <a:off x="0" y="3676650"/>
            <a:ext cx="5572125" cy="261938"/>
          </a:xfrm>
          <a:prstGeom prst="rect">
            <a:avLst/>
          </a:prstGeom>
          <a:noFill/>
          <a:ln w="9525">
            <a:noFill/>
            <a:miter lim="800000"/>
            <a:headEnd/>
            <a:tailEnd/>
          </a:ln>
        </p:spPr>
        <p:txBody>
          <a:bodyPr>
            <a:spAutoFit/>
          </a:bodyPr>
          <a:lstStyle/>
          <a:p>
            <a:r>
              <a:rPr lang="de-DE" sz="1100" b="1" i="1" dirty="0">
                <a:latin typeface="Century Gothic" pitchFamily="34" charset="0"/>
                <a:cs typeface="Arial" charset="0"/>
              </a:rPr>
              <a:t>Conoce profesores que están utilizando a Videojuegos</a:t>
            </a:r>
          </a:p>
        </p:txBody>
      </p:sp>
      <p:cxnSp>
        <p:nvCxnSpPr>
          <p:cNvPr id="10" name="9 Conector recto"/>
          <p:cNvCxnSpPr>
            <a:stCxn id="23639" idx="1"/>
          </p:cNvCxnSpPr>
          <p:nvPr/>
        </p:nvCxnSpPr>
        <p:spPr>
          <a:xfrm>
            <a:off x="2552700" y="4283869"/>
            <a:ext cx="0" cy="19359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4333875" y="4162425"/>
            <a:ext cx="0" cy="2057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6096000" y="4133850"/>
            <a:ext cx="0" cy="20859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639" name="Rectangle 4"/>
          <p:cNvSpPr>
            <a:spLocks noChangeArrowheads="1"/>
          </p:cNvSpPr>
          <p:nvPr/>
        </p:nvSpPr>
        <p:spPr bwMode="auto">
          <a:xfrm>
            <a:off x="2552700" y="4152900"/>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Tipo de Centro</a:t>
            </a:r>
          </a:p>
        </p:txBody>
      </p:sp>
      <p:sp>
        <p:nvSpPr>
          <p:cNvPr id="23640" name="Rectangle 4"/>
          <p:cNvSpPr>
            <a:spLocks noChangeArrowheads="1"/>
          </p:cNvSpPr>
          <p:nvPr/>
        </p:nvSpPr>
        <p:spPr bwMode="auto">
          <a:xfrm>
            <a:off x="4333875" y="4152900"/>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Tipo de Municipio</a:t>
            </a:r>
          </a:p>
        </p:txBody>
      </p:sp>
      <p:sp>
        <p:nvSpPr>
          <p:cNvPr id="23641" name="Rectangle 4"/>
          <p:cNvSpPr>
            <a:spLocks noChangeArrowheads="1"/>
          </p:cNvSpPr>
          <p:nvPr/>
        </p:nvSpPr>
        <p:spPr bwMode="auto">
          <a:xfrm>
            <a:off x="6524625" y="4143375"/>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Edad</a:t>
            </a:r>
          </a:p>
        </p:txBody>
      </p:sp>
      <p:sp>
        <p:nvSpPr>
          <p:cNvPr id="38" name="Rectangle 4"/>
          <p:cNvSpPr>
            <a:spLocks noChangeArrowheads="1"/>
          </p:cNvSpPr>
          <p:nvPr/>
        </p:nvSpPr>
        <p:spPr bwMode="auto">
          <a:xfrm>
            <a:off x="102998" y="270246"/>
            <a:ext cx="7588720" cy="1015663"/>
          </a:xfrm>
          <a:prstGeom prst="rect">
            <a:avLst/>
          </a:prstGeom>
          <a:noFill/>
          <a:ln>
            <a:noFill/>
          </a:ln>
          <a:extLst/>
        </p:spPr>
        <p:txBody>
          <a:bodyPr wrap="square">
            <a:spAutoFit/>
          </a:bodyPr>
          <a:lstStyle/>
          <a:p>
            <a:pPr>
              <a:defRPr/>
            </a:pPr>
            <a:r>
              <a:rPr lang="es-ES" sz="2000" b="1" dirty="0" smtClean="0">
                <a:solidFill>
                  <a:schemeClr val="accent2">
                    <a:lumMod val="75000"/>
                  </a:schemeClr>
                </a:solidFill>
                <a:cs typeface="Arial" charset="0"/>
              </a:rPr>
              <a:t>Los profesores más jóvenes son los que más utilizan la herramienta, al igual que los profesores de centros ubicados fuera de las capitales</a:t>
            </a:r>
            <a:endParaRPr lang="es-ES" sz="2000" b="1" dirty="0">
              <a:solidFill>
                <a:schemeClr val="accent2">
                  <a:lumMod val="75000"/>
                </a:schemeClr>
              </a:solidFill>
              <a:cs typeface="Arial" charset="0"/>
            </a:endParaRPr>
          </a:p>
        </p:txBody>
      </p:sp>
      <p:graphicFrame>
        <p:nvGraphicFramePr>
          <p:cNvPr id="403472" name="Object 16"/>
          <p:cNvGraphicFramePr>
            <a:graphicFrameLocks noChangeAspect="1"/>
          </p:cNvGraphicFramePr>
          <p:nvPr/>
        </p:nvGraphicFramePr>
        <p:xfrm>
          <a:off x="378005" y="1748075"/>
          <a:ext cx="8445500" cy="1981200"/>
        </p:xfrm>
        <a:graphic>
          <a:graphicData uri="http://schemas.openxmlformats.org/presentationml/2006/ole">
            <p:oleObj spid="_x0000_s403472" name="Gráfico" r:id="rId6" imgW="8458200" imgH="2000250" progId="MSGraph.Chart.8">
              <p:embed followColorScheme="full"/>
            </p:oleObj>
          </a:graphicData>
        </a:graphic>
      </p:graphicFrame>
      <p:sp>
        <p:nvSpPr>
          <p:cNvPr id="20" name="19 Elipse"/>
          <p:cNvSpPr/>
          <p:nvPr/>
        </p:nvSpPr>
        <p:spPr>
          <a:xfrm>
            <a:off x="5459506" y="1954307"/>
            <a:ext cx="421341" cy="28687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20 Conector recto"/>
          <p:cNvCxnSpPr>
            <a:stCxn id="26" idx="1"/>
          </p:cNvCxnSpPr>
          <p:nvPr/>
        </p:nvCxnSpPr>
        <p:spPr>
          <a:xfrm>
            <a:off x="2552695" y="1675049"/>
            <a:ext cx="0" cy="19359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4333870" y="1553605"/>
            <a:ext cx="0" cy="2057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6095995" y="1525030"/>
            <a:ext cx="0" cy="20859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Rectangle 4"/>
          <p:cNvSpPr>
            <a:spLocks noChangeArrowheads="1"/>
          </p:cNvSpPr>
          <p:nvPr/>
        </p:nvSpPr>
        <p:spPr bwMode="auto">
          <a:xfrm>
            <a:off x="2552695" y="1544080"/>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Tipo de Centro</a:t>
            </a:r>
          </a:p>
        </p:txBody>
      </p:sp>
      <p:sp>
        <p:nvSpPr>
          <p:cNvPr id="27" name="Rectangle 4"/>
          <p:cNvSpPr>
            <a:spLocks noChangeArrowheads="1"/>
          </p:cNvSpPr>
          <p:nvPr/>
        </p:nvSpPr>
        <p:spPr bwMode="auto">
          <a:xfrm>
            <a:off x="4333870" y="1544080"/>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Tipo de Municipio</a:t>
            </a:r>
          </a:p>
        </p:txBody>
      </p:sp>
      <p:sp>
        <p:nvSpPr>
          <p:cNvPr id="28" name="Rectangle 4"/>
          <p:cNvSpPr>
            <a:spLocks noChangeArrowheads="1"/>
          </p:cNvSpPr>
          <p:nvPr/>
        </p:nvSpPr>
        <p:spPr bwMode="auto">
          <a:xfrm>
            <a:off x="6524620" y="1534555"/>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Edad</a:t>
            </a:r>
          </a:p>
        </p:txBody>
      </p:sp>
    </p:spTree>
    <p:extLst>
      <p:ext uri="{BB962C8B-B14F-4D97-AF65-F5344CB8AC3E}">
        <p14:creationId xmlns:p14="http://schemas.microsoft.com/office/powerpoint/2010/main" xmlns="" val="196644867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381001" y="1419225"/>
            <a:ext cx="3124200" cy="790575"/>
          </a:xfrm>
          <a:prstGeom prst="rect">
            <a:avLst/>
          </a:prstGeom>
          <a:solidFill>
            <a:schemeClr val="bg1">
              <a:lumMod val="9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57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1"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19574" name="Text Box 5"/>
          <p:cNvSpPr txBox="1">
            <a:spLocks noChangeArrowheads="1"/>
          </p:cNvSpPr>
          <p:nvPr/>
        </p:nvSpPr>
        <p:spPr bwMode="auto">
          <a:xfrm>
            <a:off x="0" y="6380163"/>
            <a:ext cx="8340725" cy="368300"/>
          </a:xfrm>
          <a:prstGeom prst="rect">
            <a:avLst/>
          </a:prstGeom>
          <a:noFill/>
          <a:ln w="9525">
            <a:noFill/>
            <a:miter lim="800000"/>
            <a:headEnd/>
            <a:tailEnd/>
          </a:ln>
        </p:spPr>
        <p:txBody>
          <a:bodyPr anchor="ctr">
            <a:spAutoFit/>
          </a:bodyPr>
          <a:lstStyle/>
          <a:p>
            <a:pPr eaLnBrk="0" hangingPunct="0"/>
            <a:r>
              <a:rPr lang="es-ES" sz="900" b="1"/>
              <a:t>P.4</a:t>
            </a:r>
            <a:r>
              <a:rPr lang="es-ES" sz="900"/>
              <a:t> ¿Qué tipos de software ha utilizado en estos dispositivos?/ </a:t>
            </a:r>
            <a:r>
              <a:rPr lang="es-ES" sz="900" b="1"/>
              <a:t>P.5</a:t>
            </a:r>
            <a:r>
              <a:rPr lang="es-ES" sz="900"/>
              <a:t> ¿Específicamente qué tipo(s) de videojuegos ha utilizado? / </a:t>
            </a:r>
            <a:r>
              <a:rPr lang="es-ES" sz="900" b="1"/>
              <a:t>P.6</a:t>
            </a:r>
            <a:r>
              <a:rPr lang="es-ES" sz="900"/>
              <a:t> ¿Con alumnos de qué edad ha realizado actividades con videojuegos? /</a:t>
            </a:r>
            <a:r>
              <a:rPr lang="es-ES" sz="900" b="1"/>
              <a:t>P.7</a:t>
            </a:r>
            <a:r>
              <a:rPr lang="es-ES" sz="900"/>
              <a:t> ¿En qué asignatura(s)? </a:t>
            </a:r>
          </a:p>
        </p:txBody>
      </p:sp>
      <p:sp>
        <p:nvSpPr>
          <p:cNvPr id="19575" name="Text Box 5"/>
          <p:cNvSpPr txBox="1">
            <a:spLocks noChangeArrowheads="1"/>
          </p:cNvSpPr>
          <p:nvPr/>
        </p:nvSpPr>
        <p:spPr bwMode="auto">
          <a:xfrm>
            <a:off x="0" y="6034088"/>
            <a:ext cx="7812088" cy="369887"/>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a:t>
            </a:r>
            <a:r>
              <a:rPr lang="de-DE" sz="900" i="1" dirty="0">
                <a:solidFill>
                  <a:srgbClr val="000000"/>
                </a:solidFill>
                <a:cs typeface="Arial" charset="0"/>
              </a:rPr>
              <a:t>Profesores s.p.: </a:t>
            </a:r>
            <a:r>
              <a:rPr lang="es-ES_tradnl" sz="900" i="1" dirty="0" smtClean="0"/>
              <a:t>Han utilizado </a:t>
            </a:r>
            <a:r>
              <a:rPr lang="es-ES_tradnl" sz="900" i="1" dirty="0"/>
              <a:t>Videojuegos con sus alumnos en el último curso (</a:t>
            </a:r>
            <a:r>
              <a:rPr lang="es-ES_tradnl" sz="900" i="1" dirty="0" smtClean="0"/>
              <a:t>n=158) </a:t>
            </a:r>
            <a:endParaRPr lang="es-ES" sz="900" i="1" dirty="0"/>
          </a:p>
        </p:txBody>
      </p:sp>
      <p:sp>
        <p:nvSpPr>
          <p:cNvPr id="19576" name="Rectangle 4"/>
          <p:cNvSpPr>
            <a:spLocks noChangeArrowheads="1"/>
          </p:cNvSpPr>
          <p:nvPr/>
        </p:nvSpPr>
        <p:spPr bwMode="auto">
          <a:xfrm>
            <a:off x="357188" y="1543050"/>
            <a:ext cx="2271712" cy="307975"/>
          </a:xfrm>
          <a:prstGeom prst="rect">
            <a:avLst/>
          </a:prstGeom>
          <a:noFill/>
          <a:ln w="9525">
            <a:noFill/>
            <a:miter lim="800000"/>
            <a:headEnd/>
            <a:tailEnd/>
          </a:ln>
        </p:spPr>
        <p:txBody>
          <a:bodyPr>
            <a:spAutoFit/>
          </a:bodyPr>
          <a:lstStyle/>
          <a:p>
            <a:pPr algn="ctr"/>
            <a:r>
              <a:rPr lang="de-DE" sz="1400" b="1" i="1">
                <a:latin typeface="Century Gothic" pitchFamily="34" charset="0"/>
                <a:cs typeface="Arial" charset="0"/>
              </a:rPr>
              <a:t>Ha utilizado</a:t>
            </a:r>
          </a:p>
        </p:txBody>
      </p:sp>
      <p:sp>
        <p:nvSpPr>
          <p:cNvPr id="14" name="13 Rectángulo"/>
          <p:cNvSpPr/>
          <p:nvPr/>
        </p:nvSpPr>
        <p:spPr>
          <a:xfrm>
            <a:off x="2559201" y="1585091"/>
            <a:ext cx="802887" cy="446059"/>
          </a:xfrm>
          <a:prstGeom prst="rect">
            <a:avLst/>
          </a:prstGeom>
          <a:solidFill>
            <a:srgbClr val="006699"/>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rgbClr val="FFFFFF"/>
              </a:solidFill>
            </a:endParaRPr>
          </a:p>
        </p:txBody>
      </p:sp>
      <p:sp>
        <p:nvSpPr>
          <p:cNvPr id="19580" name="Rectangle 4"/>
          <p:cNvSpPr>
            <a:spLocks noChangeArrowheads="1"/>
          </p:cNvSpPr>
          <p:nvPr/>
        </p:nvSpPr>
        <p:spPr bwMode="auto">
          <a:xfrm>
            <a:off x="701675" y="1766888"/>
            <a:ext cx="1517650" cy="339725"/>
          </a:xfrm>
          <a:prstGeom prst="rect">
            <a:avLst/>
          </a:prstGeom>
          <a:noFill/>
          <a:ln w="9525">
            <a:noFill/>
            <a:miter lim="800000"/>
            <a:headEnd/>
            <a:tailEnd/>
          </a:ln>
        </p:spPr>
        <p:txBody>
          <a:bodyPr>
            <a:spAutoFit/>
          </a:bodyPr>
          <a:lstStyle/>
          <a:p>
            <a:pPr algn="ctr"/>
            <a:r>
              <a:rPr lang="de-DE" b="1" i="1">
                <a:solidFill>
                  <a:srgbClr val="006699"/>
                </a:solidFill>
                <a:latin typeface="Century Gothic" pitchFamily="34" charset="0"/>
                <a:cs typeface="Arial" charset="0"/>
              </a:rPr>
              <a:t>Vídeojuegos</a:t>
            </a:r>
          </a:p>
        </p:txBody>
      </p:sp>
      <p:sp>
        <p:nvSpPr>
          <p:cNvPr id="19581" name="1 Rectángulo"/>
          <p:cNvSpPr>
            <a:spLocks noChangeArrowheads="1"/>
          </p:cNvSpPr>
          <p:nvPr/>
        </p:nvSpPr>
        <p:spPr bwMode="auto">
          <a:xfrm>
            <a:off x="2579708" y="1639888"/>
            <a:ext cx="784190" cy="338554"/>
          </a:xfrm>
          <a:prstGeom prst="rect">
            <a:avLst/>
          </a:prstGeom>
          <a:noFill/>
          <a:ln w="9525">
            <a:noFill/>
            <a:miter lim="800000"/>
            <a:headEnd/>
            <a:tailEnd/>
          </a:ln>
        </p:spPr>
        <p:txBody>
          <a:bodyPr wrap="none">
            <a:spAutoFit/>
          </a:bodyPr>
          <a:lstStyle/>
          <a:p>
            <a:pPr algn="ctr"/>
            <a:r>
              <a:rPr lang="es-ES_tradnl" smtClean="0">
                <a:solidFill>
                  <a:srgbClr val="FFFFFF"/>
                </a:solidFill>
              </a:rPr>
              <a:t>30,9%</a:t>
            </a:r>
            <a:endParaRPr lang="es-ES" dirty="0">
              <a:solidFill>
                <a:srgbClr val="FFFFFF"/>
              </a:solidFill>
            </a:endParaRPr>
          </a:p>
        </p:txBody>
      </p:sp>
      <p:sp>
        <p:nvSpPr>
          <p:cNvPr id="19582" name="Rectangle 4"/>
          <p:cNvSpPr>
            <a:spLocks noChangeArrowheads="1"/>
          </p:cNvSpPr>
          <p:nvPr/>
        </p:nvSpPr>
        <p:spPr bwMode="auto">
          <a:xfrm>
            <a:off x="1651478" y="2295525"/>
            <a:ext cx="2843212" cy="276225"/>
          </a:xfrm>
          <a:prstGeom prst="rect">
            <a:avLst/>
          </a:prstGeom>
          <a:noFill/>
          <a:ln w="9525">
            <a:noFill/>
            <a:miter lim="800000"/>
            <a:headEnd/>
            <a:tailEnd/>
          </a:ln>
        </p:spPr>
        <p:txBody>
          <a:bodyPr>
            <a:spAutoFit/>
          </a:bodyPr>
          <a:lstStyle/>
          <a:p>
            <a:pPr algn="ctr"/>
            <a:r>
              <a:rPr lang="de-DE" sz="1200" b="1" i="1" dirty="0">
                <a:latin typeface="Century Gothic" pitchFamily="34" charset="0"/>
                <a:cs typeface="Arial" charset="0"/>
              </a:rPr>
              <a:t>Tipo de videojuegos utilizado</a:t>
            </a:r>
          </a:p>
        </p:txBody>
      </p:sp>
      <p:graphicFrame>
        <p:nvGraphicFramePr>
          <p:cNvPr id="19568" name="Object 112"/>
          <p:cNvGraphicFramePr>
            <a:graphicFrameLocks noChangeAspect="1"/>
          </p:cNvGraphicFramePr>
          <p:nvPr>
            <p:extLst>
              <p:ext uri="{D42A27DB-BD31-4B8C-83A1-F6EECF244321}">
                <p14:modId xmlns:p14="http://schemas.microsoft.com/office/powerpoint/2010/main" xmlns="" val="4159379319"/>
              </p:ext>
            </p:extLst>
          </p:nvPr>
        </p:nvGraphicFramePr>
        <p:xfrm>
          <a:off x="219075" y="2590800"/>
          <a:ext cx="4029075" cy="3371850"/>
        </p:xfrm>
        <a:graphic>
          <a:graphicData uri="http://schemas.openxmlformats.org/presentationml/2006/ole">
            <p:oleObj spid="_x0000_s19649" name="Gráfico" r:id="rId5" imgW="4029075" imgH="3371850" progId="MSGraph.Chart.8">
              <p:embed followColorScheme="full"/>
            </p:oleObj>
          </a:graphicData>
        </a:graphic>
      </p:graphicFrame>
      <p:sp>
        <p:nvSpPr>
          <p:cNvPr id="19583" name="Rectangle 4"/>
          <p:cNvSpPr>
            <a:spLocks noChangeArrowheads="1"/>
          </p:cNvSpPr>
          <p:nvPr/>
        </p:nvSpPr>
        <p:spPr bwMode="auto">
          <a:xfrm>
            <a:off x="5872163" y="1390650"/>
            <a:ext cx="2843212"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Edad de los alumnos</a:t>
            </a:r>
          </a:p>
        </p:txBody>
      </p:sp>
      <p:graphicFrame>
        <p:nvGraphicFramePr>
          <p:cNvPr id="19569" name="Object 113"/>
          <p:cNvGraphicFramePr>
            <a:graphicFrameLocks noChangeAspect="1"/>
          </p:cNvGraphicFramePr>
          <p:nvPr>
            <p:extLst>
              <p:ext uri="{D42A27DB-BD31-4B8C-83A1-F6EECF244321}">
                <p14:modId xmlns:p14="http://schemas.microsoft.com/office/powerpoint/2010/main" xmlns="" val="1121319457"/>
              </p:ext>
            </p:extLst>
          </p:nvPr>
        </p:nvGraphicFramePr>
        <p:xfrm>
          <a:off x="4714875" y="1628775"/>
          <a:ext cx="4029075" cy="1619250"/>
        </p:xfrm>
        <a:graphic>
          <a:graphicData uri="http://schemas.openxmlformats.org/presentationml/2006/ole">
            <p:oleObj spid="_x0000_s19650" name="Gráfico" r:id="rId6" imgW="4029137" imgH="1619332" progId="MSGraph.Chart.8">
              <p:embed followColorScheme="full"/>
            </p:oleObj>
          </a:graphicData>
        </a:graphic>
      </p:graphicFrame>
      <p:sp>
        <p:nvSpPr>
          <p:cNvPr id="19584" name="Rectangle 4"/>
          <p:cNvSpPr>
            <a:spLocks noChangeArrowheads="1"/>
          </p:cNvSpPr>
          <p:nvPr/>
        </p:nvSpPr>
        <p:spPr bwMode="auto">
          <a:xfrm>
            <a:off x="6896100" y="3267075"/>
            <a:ext cx="1724025" cy="276225"/>
          </a:xfrm>
          <a:prstGeom prst="rect">
            <a:avLst/>
          </a:prstGeom>
          <a:noFill/>
          <a:ln w="9525">
            <a:noFill/>
            <a:miter lim="800000"/>
            <a:headEnd/>
            <a:tailEnd/>
          </a:ln>
        </p:spPr>
        <p:txBody>
          <a:bodyPr>
            <a:spAutoFit/>
          </a:bodyPr>
          <a:lstStyle/>
          <a:p>
            <a:pPr algn="ctr"/>
            <a:r>
              <a:rPr lang="de-DE" sz="1200" b="1" i="1" dirty="0">
                <a:latin typeface="Century Gothic" pitchFamily="34" charset="0"/>
                <a:cs typeface="Arial" charset="0"/>
              </a:rPr>
              <a:t>Asignaturas</a:t>
            </a:r>
          </a:p>
        </p:txBody>
      </p:sp>
      <p:graphicFrame>
        <p:nvGraphicFramePr>
          <p:cNvPr id="19570" name="Object 114"/>
          <p:cNvGraphicFramePr>
            <a:graphicFrameLocks noChangeAspect="1"/>
          </p:cNvGraphicFramePr>
          <p:nvPr>
            <p:extLst>
              <p:ext uri="{D42A27DB-BD31-4B8C-83A1-F6EECF244321}">
                <p14:modId xmlns:p14="http://schemas.microsoft.com/office/powerpoint/2010/main" xmlns="" val="3622327180"/>
              </p:ext>
            </p:extLst>
          </p:nvPr>
        </p:nvGraphicFramePr>
        <p:xfrm>
          <a:off x="4448175" y="3552825"/>
          <a:ext cx="4324350" cy="2447925"/>
        </p:xfrm>
        <a:graphic>
          <a:graphicData uri="http://schemas.openxmlformats.org/presentationml/2006/ole">
            <p:oleObj spid="_x0000_s19651" name="Gráfico" r:id="rId7" imgW="4324453" imgH="2457475" progId="MSGraph.Chart.8">
              <p:embed followColorScheme="full"/>
            </p:oleObj>
          </a:graphicData>
        </a:graphic>
      </p:graphicFrame>
      <p:sp>
        <p:nvSpPr>
          <p:cNvPr id="25" name="Rectangle 4"/>
          <p:cNvSpPr>
            <a:spLocks noChangeArrowheads="1"/>
          </p:cNvSpPr>
          <p:nvPr/>
        </p:nvSpPr>
        <p:spPr bwMode="auto">
          <a:xfrm>
            <a:off x="31277" y="350931"/>
            <a:ext cx="7830769" cy="707886"/>
          </a:xfrm>
          <a:prstGeom prst="rect">
            <a:avLst/>
          </a:prstGeom>
          <a:noFill/>
          <a:ln>
            <a:noFill/>
          </a:ln>
          <a:extLst/>
        </p:spPr>
        <p:txBody>
          <a:bodyPr wrap="square">
            <a:spAutoFit/>
          </a:bodyPr>
          <a:lstStyle/>
          <a:p>
            <a:pPr>
              <a:defRPr/>
            </a:pPr>
            <a:r>
              <a:rPr lang="es-ES" sz="2000" b="1" dirty="0" smtClean="0">
                <a:solidFill>
                  <a:schemeClr val="accent2">
                    <a:lumMod val="75000"/>
                  </a:schemeClr>
                </a:solidFill>
                <a:latin typeface="+mn-lt"/>
                <a:cs typeface="Arial" charset="0"/>
              </a:rPr>
              <a:t>La mayoría utiliza juegos educativos en asignaturas como Matemáticas, Conocimiento del medio y Lengua Española</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9"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18481" name="Text Box 5"/>
          <p:cNvSpPr txBox="1">
            <a:spLocks noChangeArrowheads="1"/>
          </p:cNvSpPr>
          <p:nvPr/>
        </p:nvSpPr>
        <p:spPr bwMode="auto">
          <a:xfrm>
            <a:off x="0" y="6477000"/>
            <a:ext cx="8340725" cy="231775"/>
          </a:xfrm>
          <a:prstGeom prst="rect">
            <a:avLst/>
          </a:prstGeom>
          <a:noFill/>
          <a:ln w="9525">
            <a:noFill/>
            <a:miter lim="800000"/>
            <a:headEnd/>
            <a:tailEnd/>
          </a:ln>
        </p:spPr>
        <p:txBody>
          <a:bodyPr anchor="ctr">
            <a:spAutoFit/>
          </a:bodyPr>
          <a:lstStyle/>
          <a:p>
            <a:pPr eaLnBrk="0" hangingPunct="0"/>
            <a:r>
              <a:rPr lang="es-ES" sz="900" b="1"/>
              <a:t>P.8 </a:t>
            </a:r>
            <a:r>
              <a:rPr lang="es-ES" sz="900"/>
              <a:t>¿Porqué ha decidido utilizar los videojuegos con sus alumnos? </a:t>
            </a:r>
          </a:p>
        </p:txBody>
      </p:sp>
      <p:graphicFrame>
        <p:nvGraphicFramePr>
          <p:cNvPr id="18478" name="Object 46"/>
          <p:cNvGraphicFramePr>
            <a:graphicFrameLocks noChangeAspect="1"/>
          </p:cNvGraphicFramePr>
          <p:nvPr>
            <p:extLst>
              <p:ext uri="{D42A27DB-BD31-4B8C-83A1-F6EECF244321}">
                <p14:modId xmlns:p14="http://schemas.microsoft.com/office/powerpoint/2010/main" xmlns="" val="1162223564"/>
              </p:ext>
            </p:extLst>
          </p:nvPr>
        </p:nvGraphicFramePr>
        <p:xfrm>
          <a:off x="1628775" y="1724025"/>
          <a:ext cx="4972050" cy="4210050"/>
        </p:xfrm>
        <a:graphic>
          <a:graphicData uri="http://schemas.openxmlformats.org/presentationml/2006/ole">
            <p:oleObj spid="_x0000_s18505" name="Gráfico" r:id="rId5" imgW="4972041" imgH="4210154" progId="MSGraph.Chart.8">
              <p:embed followColorScheme="full"/>
            </p:oleObj>
          </a:graphicData>
        </a:graphic>
      </p:graphicFrame>
      <p:sp>
        <p:nvSpPr>
          <p:cNvPr id="18482" name="Text Box 5"/>
          <p:cNvSpPr txBox="1">
            <a:spLocks noChangeArrowheads="1"/>
          </p:cNvSpPr>
          <p:nvPr/>
        </p:nvSpPr>
        <p:spPr bwMode="auto">
          <a:xfrm>
            <a:off x="6591300" y="5518150"/>
            <a:ext cx="1704975" cy="369888"/>
          </a:xfrm>
          <a:prstGeom prst="rect">
            <a:avLst/>
          </a:prstGeom>
          <a:noFill/>
          <a:ln w="9525">
            <a:noFill/>
            <a:miter lim="800000"/>
            <a:headEnd/>
            <a:tailEnd/>
          </a:ln>
        </p:spPr>
        <p:txBody>
          <a:bodyPr anchor="ctr">
            <a:spAutoFit/>
          </a:bodyPr>
          <a:lstStyle/>
          <a:p>
            <a:pPr eaLnBrk="0" hangingPunct="0"/>
            <a:r>
              <a:rPr lang="es-ES_tradnl" sz="900" i="1" dirty="0" err="1"/>
              <a:t>Ns</a:t>
            </a:r>
            <a:r>
              <a:rPr lang="es-ES_tradnl" sz="900" i="1" dirty="0"/>
              <a:t>/</a:t>
            </a:r>
            <a:r>
              <a:rPr lang="es-ES_tradnl" sz="900" i="1" dirty="0" err="1"/>
              <a:t>Nc</a:t>
            </a:r>
            <a:r>
              <a:rPr lang="es-ES_tradnl" sz="900" i="1"/>
              <a:t>: </a:t>
            </a:r>
            <a:r>
              <a:rPr lang="es-ES_tradnl" sz="900" i="1" smtClean="0"/>
              <a:t>1,3%</a:t>
            </a:r>
            <a:endParaRPr lang="es-ES_tradnl" sz="900" i="1" dirty="0"/>
          </a:p>
          <a:p>
            <a:pPr eaLnBrk="0" hangingPunct="0"/>
            <a:r>
              <a:rPr lang="es-ES_tradnl" sz="900" i="1" dirty="0"/>
              <a:t>Media de Menciones</a:t>
            </a:r>
            <a:r>
              <a:rPr lang="es-ES_tradnl" sz="900" i="1"/>
              <a:t>: </a:t>
            </a:r>
            <a:r>
              <a:rPr lang="es-ES_tradnl" sz="900" i="1" smtClean="0"/>
              <a:t>1,65</a:t>
            </a:r>
            <a:endParaRPr lang="es-ES" sz="900" i="1" dirty="0"/>
          </a:p>
        </p:txBody>
      </p:sp>
      <p:sp>
        <p:nvSpPr>
          <p:cNvPr id="18483" name="Rectangle 4"/>
          <p:cNvSpPr>
            <a:spLocks noChangeArrowheads="1"/>
          </p:cNvSpPr>
          <p:nvPr/>
        </p:nvSpPr>
        <p:spPr bwMode="auto">
          <a:xfrm>
            <a:off x="2097088" y="1425575"/>
            <a:ext cx="4618037" cy="277813"/>
          </a:xfrm>
          <a:prstGeom prst="rect">
            <a:avLst/>
          </a:prstGeom>
          <a:noFill/>
          <a:ln w="9525">
            <a:noFill/>
            <a:miter lim="800000"/>
            <a:headEnd/>
            <a:tailEnd/>
          </a:ln>
        </p:spPr>
        <p:txBody>
          <a:bodyPr>
            <a:spAutoFit/>
          </a:bodyPr>
          <a:lstStyle/>
          <a:p>
            <a:pPr algn="ctr"/>
            <a:r>
              <a:rPr lang="es-ES" sz="1200" b="1" i="1">
                <a:latin typeface="Century Gothic" pitchFamily="34" charset="0"/>
                <a:cs typeface="Arial" charset="0"/>
              </a:rPr>
              <a:t>Motivos ha decidido utilizar videojuegos con sus alumnos</a:t>
            </a:r>
          </a:p>
        </p:txBody>
      </p:sp>
      <p:sp>
        <p:nvSpPr>
          <p:cNvPr id="18484" name="Text Box 5"/>
          <p:cNvSpPr txBox="1">
            <a:spLocks noChangeArrowheads="1"/>
          </p:cNvSpPr>
          <p:nvPr/>
        </p:nvSpPr>
        <p:spPr bwMode="auto">
          <a:xfrm>
            <a:off x="0" y="6034088"/>
            <a:ext cx="7812088" cy="369887"/>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a:t>
            </a:r>
            <a:r>
              <a:rPr lang="de-DE" sz="900" i="1" dirty="0">
                <a:solidFill>
                  <a:srgbClr val="000000"/>
                </a:solidFill>
                <a:cs typeface="Arial" charset="0"/>
              </a:rPr>
              <a:t>Profesores s.p.: </a:t>
            </a:r>
            <a:r>
              <a:rPr lang="es-ES_tradnl" sz="900" i="1" dirty="0" smtClean="0"/>
              <a:t>Han utilizado </a:t>
            </a:r>
            <a:r>
              <a:rPr lang="es-ES_tradnl" sz="900" i="1" dirty="0"/>
              <a:t>Videojuegos con sus alumnos en el último curso (</a:t>
            </a:r>
            <a:r>
              <a:rPr lang="es-ES_tradnl" sz="900" i="1" dirty="0" smtClean="0"/>
              <a:t>n=158) </a:t>
            </a:r>
            <a:endParaRPr lang="es-ES" sz="900" i="1" dirty="0"/>
          </a:p>
        </p:txBody>
      </p:sp>
      <p:sp>
        <p:nvSpPr>
          <p:cNvPr id="15" name="Rectangle 4"/>
          <p:cNvSpPr>
            <a:spLocks noChangeArrowheads="1"/>
          </p:cNvSpPr>
          <p:nvPr/>
        </p:nvSpPr>
        <p:spPr bwMode="auto">
          <a:xfrm>
            <a:off x="120928" y="261275"/>
            <a:ext cx="7426325" cy="1015663"/>
          </a:xfrm>
          <a:prstGeom prst="rect">
            <a:avLst/>
          </a:prstGeom>
          <a:noFill/>
          <a:ln>
            <a:noFill/>
          </a:ln>
          <a:extLst/>
        </p:spPr>
        <p:txBody>
          <a:bodyPr>
            <a:spAutoFit/>
          </a:bodyPr>
          <a:lstStyle/>
          <a:p>
            <a:pPr>
              <a:defRPr/>
            </a:pPr>
            <a:r>
              <a:rPr lang="es-ES" sz="2000" b="1" dirty="0" smtClean="0">
                <a:solidFill>
                  <a:schemeClr val="accent2">
                    <a:lumMod val="75000"/>
                  </a:schemeClr>
                </a:solidFill>
                <a:cs typeface="Arial" charset="0"/>
              </a:rPr>
              <a:t>La motivación de los alumnos es la principal razón para la realización de estas actividades: su uso les motiva y capta su atención facilitando el aprendizaje</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puzzle"/>
          <p:cNvPicPr>
            <a:picLocks noChangeAspect="1" noChangeArrowheads="1"/>
          </p:cNvPicPr>
          <p:nvPr/>
        </p:nvPicPr>
        <p:blipFill>
          <a:blip r:embed="rId4" cstate="print"/>
          <a:srcRect/>
          <a:stretch>
            <a:fillRect/>
          </a:stretch>
        </p:blipFill>
        <p:spPr bwMode="auto">
          <a:xfrm>
            <a:off x="690563" y="5278438"/>
            <a:ext cx="1279525" cy="960437"/>
          </a:xfrm>
          <a:prstGeom prst="rect">
            <a:avLst/>
          </a:prstGeom>
          <a:noFill/>
          <a:ln w="12700" algn="ctr">
            <a:solidFill>
              <a:srgbClr val="EBEEEE"/>
            </a:solidFill>
            <a:miter lim="800000"/>
            <a:headEnd/>
            <a:tailEnd/>
          </a:ln>
          <a:effectLst>
            <a:outerShdw dist="53882" dir="2700000" algn="ctr" rotWithShape="0">
              <a:srgbClr val="BBC5C5"/>
            </a:outerShdw>
          </a:effectLst>
          <a:extLst/>
        </p:spPr>
      </p:pic>
      <p:graphicFrame>
        <p:nvGraphicFramePr>
          <p:cNvPr id="1111" name="AutoShape 87"/>
          <p:cNvGraphicFramePr>
            <a:graphicFrameLocks/>
          </p:cNvGraphicFramePr>
          <p:nvPr/>
        </p:nvGraphicFramePr>
        <p:xfrm>
          <a:off x="0" y="0"/>
          <a:ext cx="158750" cy="158750"/>
        </p:xfrm>
        <a:graphic>
          <a:graphicData uri="http://schemas.openxmlformats.org/presentationml/2006/ole">
            <p:oleObj spid="_x0000_s1137" r:id="rId5" imgW="0" imgH="0" progId="">
              <p:embed/>
            </p:oleObj>
          </a:graphicData>
        </a:graphic>
      </p:graphicFrame>
      <p:pic>
        <p:nvPicPr>
          <p:cNvPr id="30" name="Picture 91" descr="11002002385"/>
          <p:cNvPicPr>
            <a:picLocks noChangeAspect="1" noChangeArrowheads="1"/>
          </p:cNvPicPr>
          <p:nvPr/>
        </p:nvPicPr>
        <p:blipFill>
          <a:blip r:embed="rId6" cstate="print"/>
          <a:srcRect/>
          <a:stretch>
            <a:fillRect/>
          </a:stretch>
        </p:blipFill>
        <p:spPr bwMode="auto">
          <a:xfrm>
            <a:off x="690563" y="866775"/>
            <a:ext cx="1254125" cy="941388"/>
          </a:xfrm>
          <a:prstGeom prst="rect">
            <a:avLst/>
          </a:prstGeom>
          <a:noFill/>
          <a:ln w="12700">
            <a:solidFill>
              <a:srgbClr val="EBEEEE"/>
            </a:solidFill>
            <a:miter lim="800000"/>
            <a:headEnd/>
            <a:tailEnd/>
          </a:ln>
          <a:effectLst>
            <a:outerShdw dist="53882" dir="2700000" algn="ctr" rotWithShape="0">
              <a:srgbClr val="BBC5C5"/>
            </a:outerShdw>
          </a:effectLst>
          <a:extLst/>
        </p:spPr>
      </p:pic>
      <p:pic>
        <p:nvPicPr>
          <p:cNvPr id="31" name="Picture 3" descr="iStock_000003660617Medium"/>
          <p:cNvPicPr>
            <a:picLocks noChangeAspect="1" noChangeArrowheads="1"/>
          </p:cNvPicPr>
          <p:nvPr/>
        </p:nvPicPr>
        <p:blipFill>
          <a:blip r:embed="rId7" cstate="print"/>
          <a:srcRect/>
          <a:stretch>
            <a:fillRect/>
          </a:stretch>
        </p:blipFill>
        <p:spPr bwMode="auto">
          <a:xfrm>
            <a:off x="684213" y="1939925"/>
            <a:ext cx="1258887" cy="935038"/>
          </a:xfrm>
          <a:prstGeom prst="rect">
            <a:avLst/>
          </a:prstGeom>
          <a:noFill/>
          <a:ln w="12700" algn="ctr">
            <a:solidFill>
              <a:srgbClr val="EBEEEE"/>
            </a:solidFill>
            <a:miter lim="800000"/>
            <a:headEnd/>
            <a:tailEnd/>
          </a:ln>
          <a:effectLst>
            <a:outerShdw dist="53882" dir="2700000" algn="ctr" rotWithShape="0">
              <a:srgbClr val="BBC5C5"/>
            </a:outerShdw>
          </a:effectLst>
          <a:extLst/>
        </p:spPr>
      </p:pic>
      <p:sp>
        <p:nvSpPr>
          <p:cNvPr id="1115" name="Rectangle 17"/>
          <p:cNvSpPr>
            <a:spLocks noChangeArrowheads="1"/>
          </p:cNvSpPr>
          <p:nvPr/>
        </p:nvSpPr>
        <p:spPr bwMode="auto">
          <a:xfrm>
            <a:off x="2344738" y="1206500"/>
            <a:ext cx="6507162" cy="401638"/>
          </a:xfrm>
          <a:prstGeom prst="rect">
            <a:avLst/>
          </a:prstGeom>
          <a:noFill/>
          <a:ln w="9525">
            <a:noFill/>
            <a:miter lim="800000"/>
            <a:headEnd/>
            <a:tailEnd/>
          </a:ln>
        </p:spPr>
        <p:txBody>
          <a:bodyPr lIns="90000" tIns="46800" rIns="90000" bIns="46800" anchor="ctr">
            <a:spAutoFit/>
          </a:bodyPr>
          <a:lstStyle/>
          <a:p>
            <a:pPr>
              <a:spcBef>
                <a:spcPts val="1800"/>
              </a:spcBef>
              <a:spcAft>
                <a:spcPts val="1800"/>
              </a:spcAft>
            </a:pPr>
            <a:r>
              <a:rPr lang="es-ES_tradnl" sz="2000" b="1"/>
              <a:t>Objetivos del Estudio</a:t>
            </a:r>
          </a:p>
        </p:txBody>
      </p:sp>
      <p:sp>
        <p:nvSpPr>
          <p:cNvPr id="1116" name="Text Box 6"/>
          <p:cNvSpPr txBox="1">
            <a:spLocks noChangeArrowheads="1"/>
          </p:cNvSpPr>
          <p:nvPr/>
        </p:nvSpPr>
        <p:spPr bwMode="auto">
          <a:xfrm>
            <a:off x="6973888" y="431800"/>
            <a:ext cx="1735137" cy="708025"/>
          </a:xfrm>
          <a:prstGeom prst="rect">
            <a:avLst/>
          </a:prstGeom>
          <a:noFill/>
          <a:ln w="9525">
            <a:noFill/>
            <a:miter lim="800000"/>
            <a:headEnd/>
            <a:tailEnd/>
          </a:ln>
        </p:spPr>
        <p:txBody>
          <a:bodyPr wrap="none">
            <a:spAutoFit/>
          </a:bodyPr>
          <a:lstStyle/>
          <a:p>
            <a:pPr algn="r"/>
            <a:r>
              <a:rPr lang="es-ES_tradnl" sz="4000" b="1">
                <a:solidFill>
                  <a:srgbClr val="E36120"/>
                </a:solidFill>
                <a:latin typeface="Century Gothic" pitchFamily="34" charset="0"/>
                <a:cs typeface="Arial" charset="0"/>
              </a:rPr>
              <a:t>índice</a:t>
            </a:r>
          </a:p>
        </p:txBody>
      </p:sp>
      <p:pic>
        <p:nvPicPr>
          <p:cNvPr id="35" name="Picture 22" descr="iStock_000009728042XLarge"/>
          <p:cNvPicPr>
            <a:picLocks noChangeAspect="1" noChangeArrowheads="1"/>
          </p:cNvPicPr>
          <p:nvPr/>
        </p:nvPicPr>
        <p:blipFill>
          <a:blip r:embed="rId8" cstate="print"/>
          <a:srcRect b="18497"/>
          <a:stretch>
            <a:fillRect/>
          </a:stretch>
        </p:blipFill>
        <p:spPr bwMode="auto">
          <a:xfrm>
            <a:off x="682625" y="3016250"/>
            <a:ext cx="1271588" cy="947738"/>
          </a:xfrm>
          <a:prstGeom prst="rect">
            <a:avLst/>
          </a:prstGeom>
          <a:noFill/>
          <a:ln w="12700" algn="ctr">
            <a:solidFill>
              <a:srgbClr val="EBEEEE"/>
            </a:solidFill>
            <a:miter lim="800000"/>
            <a:headEnd/>
            <a:tailEnd/>
          </a:ln>
          <a:effectLst>
            <a:outerShdw dist="53882" dir="2700000" algn="ctr" rotWithShape="0">
              <a:srgbClr val="BBC5C5"/>
            </a:outerShdw>
          </a:effectLst>
          <a:extLst/>
        </p:spPr>
      </p:pic>
      <p:sp>
        <p:nvSpPr>
          <p:cNvPr id="36" name="Oval 9"/>
          <p:cNvSpPr>
            <a:spLocks noChangeArrowheads="1"/>
          </p:cNvSpPr>
          <p:nvPr/>
        </p:nvSpPr>
        <p:spPr bwMode="auto">
          <a:xfrm>
            <a:off x="1758475" y="1194260"/>
            <a:ext cx="442913" cy="442911"/>
          </a:xfrm>
          <a:prstGeom prst="ellipse">
            <a:avLst/>
          </a:prstGeom>
          <a:solidFill>
            <a:srgbClr val="FC6800"/>
          </a:solidFill>
          <a:ln w="9525">
            <a:noFill/>
            <a:round/>
            <a:headEnd/>
            <a:tailEnd/>
          </a:ln>
          <a:scene3d>
            <a:camera prst="orthographicFront"/>
            <a:lightRig rig="threePt" dir="t"/>
          </a:scene3d>
          <a:sp3d>
            <a:bevelT/>
          </a:sp3d>
        </p:spPr>
        <p:txBody>
          <a:bodyPr wrap="none" anchor="ctr"/>
          <a:lstStyle/>
          <a:p>
            <a:pPr algn="ctr">
              <a:defRPr/>
            </a:pPr>
            <a:r>
              <a:rPr lang="de-DE" sz="2400" dirty="0">
                <a:solidFill>
                  <a:srgbClr val="FFFFFF"/>
                </a:solidFill>
              </a:rPr>
              <a:t>1</a:t>
            </a:r>
          </a:p>
        </p:txBody>
      </p:sp>
      <p:sp>
        <p:nvSpPr>
          <p:cNvPr id="37" name="Oval 9"/>
          <p:cNvSpPr>
            <a:spLocks noChangeArrowheads="1"/>
          </p:cNvSpPr>
          <p:nvPr/>
        </p:nvSpPr>
        <p:spPr bwMode="auto">
          <a:xfrm>
            <a:off x="1758475" y="2237247"/>
            <a:ext cx="442913" cy="442912"/>
          </a:xfrm>
          <a:prstGeom prst="ellipse">
            <a:avLst/>
          </a:prstGeom>
          <a:solidFill>
            <a:srgbClr val="FC6800"/>
          </a:solidFill>
          <a:ln w="9525">
            <a:noFill/>
            <a:round/>
            <a:headEnd/>
            <a:tailEnd/>
          </a:ln>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de-DE" sz="2400" dirty="0">
                <a:solidFill>
                  <a:srgbClr val="FFFFFF"/>
                </a:solidFill>
                <a:latin typeface="Tahoma" pitchFamily="34" charset="0"/>
                <a:cs typeface="Arial" charset="0"/>
              </a:rPr>
              <a:t>2</a:t>
            </a:r>
          </a:p>
        </p:txBody>
      </p:sp>
      <p:sp>
        <p:nvSpPr>
          <p:cNvPr id="38" name="Oval 9"/>
          <p:cNvSpPr>
            <a:spLocks noChangeArrowheads="1"/>
          </p:cNvSpPr>
          <p:nvPr/>
        </p:nvSpPr>
        <p:spPr bwMode="auto">
          <a:xfrm>
            <a:off x="1758475" y="3283410"/>
            <a:ext cx="442913" cy="442911"/>
          </a:xfrm>
          <a:prstGeom prst="ellipse">
            <a:avLst/>
          </a:prstGeom>
          <a:solidFill>
            <a:srgbClr val="FC6800"/>
          </a:solidFill>
          <a:ln w="9525">
            <a:noFill/>
            <a:round/>
            <a:headEnd/>
            <a:tailEnd/>
          </a:ln>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de-DE" sz="2400" dirty="0">
                <a:solidFill>
                  <a:srgbClr val="FFFFFF"/>
                </a:solidFill>
                <a:latin typeface="Tahoma" pitchFamily="34" charset="0"/>
                <a:cs typeface="Arial" charset="0"/>
              </a:rPr>
              <a:t>3</a:t>
            </a:r>
          </a:p>
        </p:txBody>
      </p:sp>
      <p:sp>
        <p:nvSpPr>
          <p:cNvPr id="40" name="Oval 9"/>
          <p:cNvSpPr>
            <a:spLocks noChangeArrowheads="1"/>
          </p:cNvSpPr>
          <p:nvPr/>
        </p:nvSpPr>
        <p:spPr bwMode="auto">
          <a:xfrm>
            <a:off x="1758475" y="5552957"/>
            <a:ext cx="442913" cy="442912"/>
          </a:xfrm>
          <a:prstGeom prst="ellipse">
            <a:avLst/>
          </a:prstGeom>
          <a:solidFill>
            <a:srgbClr val="FC6800"/>
          </a:solidFill>
          <a:ln w="9525">
            <a:noFill/>
            <a:round/>
            <a:headEnd/>
            <a:tailEnd/>
          </a:ln>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de-DE" sz="2400" dirty="0">
                <a:solidFill>
                  <a:srgbClr val="FFFFFF"/>
                </a:solidFill>
                <a:latin typeface="Tahoma" pitchFamily="34" charset="0"/>
                <a:cs typeface="Arial" charset="0"/>
              </a:rPr>
              <a:t>5</a:t>
            </a:r>
          </a:p>
        </p:txBody>
      </p:sp>
      <p:sp>
        <p:nvSpPr>
          <p:cNvPr id="1130" name="5 Rectángulo"/>
          <p:cNvSpPr>
            <a:spLocks noChangeArrowheads="1"/>
          </p:cNvSpPr>
          <p:nvPr/>
        </p:nvSpPr>
        <p:spPr bwMode="auto">
          <a:xfrm>
            <a:off x="2344738" y="2244725"/>
            <a:ext cx="3949700" cy="400050"/>
          </a:xfrm>
          <a:prstGeom prst="rect">
            <a:avLst/>
          </a:prstGeom>
          <a:noFill/>
          <a:ln w="9525">
            <a:noFill/>
            <a:miter lim="800000"/>
            <a:headEnd/>
            <a:tailEnd/>
          </a:ln>
        </p:spPr>
        <p:txBody>
          <a:bodyPr wrap="none">
            <a:spAutoFit/>
          </a:bodyPr>
          <a:lstStyle/>
          <a:p>
            <a:pPr>
              <a:spcBef>
                <a:spcPts val="1800"/>
              </a:spcBef>
              <a:spcAft>
                <a:spcPts val="1800"/>
              </a:spcAft>
            </a:pPr>
            <a:r>
              <a:rPr lang="es-ES_tradnl" sz="2000" b="1">
                <a:solidFill>
                  <a:srgbClr val="000000"/>
                </a:solidFill>
              </a:rPr>
              <a:t>Metodología de investigación</a:t>
            </a:r>
          </a:p>
        </p:txBody>
      </p:sp>
      <p:sp>
        <p:nvSpPr>
          <p:cNvPr id="1131" name="7 Rectángulo"/>
          <p:cNvSpPr>
            <a:spLocks noChangeArrowheads="1"/>
          </p:cNvSpPr>
          <p:nvPr/>
        </p:nvSpPr>
        <p:spPr bwMode="auto">
          <a:xfrm>
            <a:off x="2344738" y="3271838"/>
            <a:ext cx="5976937" cy="400050"/>
          </a:xfrm>
          <a:prstGeom prst="rect">
            <a:avLst/>
          </a:prstGeom>
          <a:noFill/>
          <a:ln w="9525">
            <a:noFill/>
            <a:miter lim="800000"/>
            <a:headEnd/>
            <a:tailEnd/>
          </a:ln>
        </p:spPr>
        <p:txBody>
          <a:bodyPr>
            <a:spAutoFit/>
          </a:bodyPr>
          <a:lstStyle/>
          <a:p>
            <a:pPr>
              <a:spcBef>
                <a:spcPts val="1200"/>
              </a:spcBef>
              <a:spcAft>
                <a:spcPts val="300"/>
              </a:spcAft>
            </a:pPr>
            <a:r>
              <a:rPr lang="es-ES_tradnl" sz="2000" b="1">
                <a:solidFill>
                  <a:srgbClr val="000000"/>
                </a:solidFill>
              </a:rPr>
              <a:t>Principales resultados</a:t>
            </a:r>
          </a:p>
        </p:txBody>
      </p:sp>
      <p:sp>
        <p:nvSpPr>
          <p:cNvPr id="1132" name="9 Rectángulo"/>
          <p:cNvSpPr>
            <a:spLocks noChangeArrowheads="1"/>
          </p:cNvSpPr>
          <p:nvPr/>
        </p:nvSpPr>
        <p:spPr bwMode="auto">
          <a:xfrm>
            <a:off x="2344738" y="4449763"/>
            <a:ext cx="1866900" cy="400050"/>
          </a:xfrm>
          <a:prstGeom prst="rect">
            <a:avLst/>
          </a:prstGeom>
          <a:noFill/>
          <a:ln w="9525">
            <a:noFill/>
            <a:miter lim="800000"/>
            <a:headEnd/>
            <a:tailEnd/>
          </a:ln>
        </p:spPr>
        <p:txBody>
          <a:bodyPr wrap="none">
            <a:spAutoFit/>
          </a:bodyPr>
          <a:lstStyle/>
          <a:p>
            <a:pPr>
              <a:spcBef>
                <a:spcPts val="1800"/>
              </a:spcBef>
              <a:spcAft>
                <a:spcPts val="1800"/>
              </a:spcAft>
            </a:pPr>
            <a:r>
              <a:rPr lang="es-ES_tradnl" sz="2000" b="1">
                <a:solidFill>
                  <a:srgbClr val="000000"/>
                </a:solidFill>
              </a:rPr>
              <a:t>Conclusiones</a:t>
            </a:r>
          </a:p>
        </p:txBody>
      </p:sp>
      <p:sp>
        <p:nvSpPr>
          <p:cNvPr id="1133" name="11 Rectángulo"/>
          <p:cNvSpPr>
            <a:spLocks noChangeArrowheads="1"/>
          </p:cNvSpPr>
          <p:nvPr/>
        </p:nvSpPr>
        <p:spPr bwMode="auto">
          <a:xfrm>
            <a:off x="2344738" y="5564188"/>
            <a:ext cx="1122362" cy="400050"/>
          </a:xfrm>
          <a:prstGeom prst="rect">
            <a:avLst/>
          </a:prstGeom>
          <a:noFill/>
          <a:ln w="9525">
            <a:noFill/>
            <a:miter lim="800000"/>
            <a:headEnd/>
            <a:tailEnd/>
          </a:ln>
        </p:spPr>
        <p:txBody>
          <a:bodyPr wrap="none">
            <a:spAutoFit/>
          </a:bodyPr>
          <a:lstStyle/>
          <a:p>
            <a:r>
              <a:rPr lang="es-ES_tradnl" sz="2000" b="1">
                <a:solidFill>
                  <a:srgbClr val="000000"/>
                </a:solidFill>
              </a:rPr>
              <a:t>Anexos</a:t>
            </a:r>
            <a:endParaRPr lang="es-ES"/>
          </a:p>
        </p:txBody>
      </p:sp>
      <p:pic>
        <p:nvPicPr>
          <p:cNvPr id="50" name="Picture 8" descr="iStock_000003592349Small"/>
          <p:cNvPicPr>
            <a:picLocks noChangeAspect="1" noChangeArrowheads="1"/>
          </p:cNvPicPr>
          <p:nvPr/>
        </p:nvPicPr>
        <p:blipFill>
          <a:blip r:embed="rId9" cstate="print"/>
          <a:srcRect/>
          <a:stretch>
            <a:fillRect/>
          </a:stretch>
        </p:blipFill>
        <p:spPr bwMode="auto">
          <a:xfrm>
            <a:off x="679450" y="4130675"/>
            <a:ext cx="1293813" cy="969963"/>
          </a:xfrm>
          <a:prstGeom prst="rect">
            <a:avLst/>
          </a:prstGeom>
          <a:noFill/>
          <a:ln w="12700" algn="ctr">
            <a:solidFill>
              <a:srgbClr val="EBEEEE"/>
            </a:solidFill>
            <a:miter lim="800000"/>
            <a:headEnd/>
            <a:tailEnd/>
          </a:ln>
          <a:effectLst>
            <a:outerShdw dist="53882" dir="2700000" algn="ctr" rotWithShape="0">
              <a:srgbClr val="BBC5C5"/>
            </a:outerShdw>
          </a:effectLst>
          <a:extLst/>
        </p:spPr>
      </p:pic>
      <p:sp>
        <p:nvSpPr>
          <p:cNvPr id="39" name="Oval 9"/>
          <p:cNvSpPr>
            <a:spLocks noChangeArrowheads="1"/>
          </p:cNvSpPr>
          <p:nvPr/>
        </p:nvSpPr>
        <p:spPr bwMode="auto">
          <a:xfrm>
            <a:off x="1758475" y="4433983"/>
            <a:ext cx="442913" cy="442911"/>
          </a:xfrm>
          <a:prstGeom prst="ellipse">
            <a:avLst/>
          </a:prstGeom>
          <a:solidFill>
            <a:srgbClr val="FC6800"/>
          </a:solidFill>
          <a:ln w="9525">
            <a:noFill/>
            <a:round/>
            <a:headEnd/>
            <a:tailEnd/>
          </a:ln>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de-DE" sz="2400" dirty="0">
                <a:solidFill>
                  <a:srgbClr val="FFFFFF"/>
                </a:solidFill>
                <a:latin typeface="Tahoma" pitchFamily="34" charset="0"/>
                <a:cs typeface="Arial" charset="0"/>
              </a:rPr>
              <a:t>4</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0"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20604" name="Text Box 5"/>
          <p:cNvSpPr txBox="1">
            <a:spLocks noChangeArrowheads="1"/>
          </p:cNvSpPr>
          <p:nvPr/>
        </p:nvSpPr>
        <p:spPr bwMode="auto">
          <a:xfrm>
            <a:off x="0" y="6408222"/>
            <a:ext cx="8340725" cy="369332"/>
          </a:xfrm>
          <a:prstGeom prst="rect">
            <a:avLst/>
          </a:prstGeom>
          <a:noFill/>
          <a:ln w="9525">
            <a:noFill/>
            <a:miter lim="800000"/>
            <a:headEnd/>
            <a:tailEnd/>
          </a:ln>
        </p:spPr>
        <p:txBody>
          <a:bodyPr anchor="ctr">
            <a:spAutoFit/>
          </a:bodyPr>
          <a:lstStyle/>
          <a:p>
            <a:pPr eaLnBrk="0" hangingPunct="0"/>
            <a:r>
              <a:rPr lang="es-ES" sz="900" b="1" dirty="0" smtClean="0"/>
              <a:t>P.12 </a:t>
            </a:r>
            <a:r>
              <a:rPr lang="es-ES" sz="900" dirty="0"/>
              <a:t>¿Comenta con otros profesores las cuestiones que más le gustan respecto al uso de los videojuegos con sus alumnos?</a:t>
            </a:r>
          </a:p>
          <a:p>
            <a:pPr eaLnBrk="0" hangingPunct="0"/>
            <a:r>
              <a:rPr lang="es-ES" sz="900" b="1" dirty="0"/>
              <a:t>P.13</a:t>
            </a:r>
            <a:r>
              <a:rPr lang="es-ES" sz="900" dirty="0"/>
              <a:t> ¿Y las que menos le gustan?</a:t>
            </a:r>
          </a:p>
        </p:txBody>
      </p:sp>
      <p:sp>
        <p:nvSpPr>
          <p:cNvPr id="20616" name="6 Rectángulo"/>
          <p:cNvSpPr>
            <a:spLocks noChangeArrowheads="1"/>
          </p:cNvSpPr>
          <p:nvPr/>
        </p:nvSpPr>
        <p:spPr bwMode="auto">
          <a:xfrm>
            <a:off x="3391471" y="1592811"/>
            <a:ext cx="1598613" cy="307975"/>
          </a:xfrm>
          <a:prstGeom prst="rect">
            <a:avLst/>
          </a:prstGeom>
          <a:noFill/>
          <a:ln w="9525">
            <a:noFill/>
            <a:miter lim="800000"/>
            <a:headEnd/>
            <a:tailEnd/>
          </a:ln>
        </p:spPr>
        <p:txBody>
          <a:bodyPr>
            <a:spAutoFit/>
          </a:bodyPr>
          <a:lstStyle/>
          <a:p>
            <a:pPr algn="ctr"/>
            <a:r>
              <a:rPr lang="en-US" sz="1400" b="1" i="1" dirty="0">
                <a:latin typeface="Century Gothic" pitchFamily="34" charset="0"/>
                <a:cs typeface="Arial" charset="0"/>
              </a:rPr>
              <a:t>Word of Mouth </a:t>
            </a:r>
          </a:p>
        </p:txBody>
      </p:sp>
      <p:graphicFrame>
        <p:nvGraphicFramePr>
          <p:cNvPr id="20601" name="Object 121"/>
          <p:cNvGraphicFramePr>
            <a:graphicFrameLocks noChangeAspect="1"/>
          </p:cNvGraphicFramePr>
          <p:nvPr>
            <p:extLst>
              <p:ext uri="{D42A27DB-BD31-4B8C-83A1-F6EECF244321}">
                <p14:modId xmlns:p14="http://schemas.microsoft.com/office/powerpoint/2010/main" xmlns="" val="3875186681"/>
              </p:ext>
            </p:extLst>
          </p:nvPr>
        </p:nvGraphicFramePr>
        <p:xfrm>
          <a:off x="2196530" y="2052170"/>
          <a:ext cx="4392613" cy="3398838"/>
        </p:xfrm>
        <a:graphic>
          <a:graphicData uri="http://schemas.openxmlformats.org/presentationml/2006/ole">
            <p:oleObj spid="_x0000_s573444" name="Gráfico" r:id="rId5" imgW="4400550" imgH="3409950" progId="MSGraph.Chart.8">
              <p:embed followColorScheme="full"/>
            </p:oleObj>
          </a:graphicData>
        </a:graphic>
      </p:graphicFrame>
      <p:sp>
        <p:nvSpPr>
          <p:cNvPr id="20617" name="Rectangle 4"/>
          <p:cNvSpPr>
            <a:spLocks noChangeArrowheads="1"/>
          </p:cNvSpPr>
          <p:nvPr/>
        </p:nvSpPr>
        <p:spPr bwMode="auto">
          <a:xfrm>
            <a:off x="720549" y="3024088"/>
            <a:ext cx="1476375" cy="538609"/>
          </a:xfrm>
          <a:prstGeom prst="rect">
            <a:avLst/>
          </a:prstGeom>
          <a:noFill/>
          <a:ln w="9525">
            <a:noFill/>
            <a:miter lim="800000"/>
            <a:headEnd/>
            <a:tailEnd/>
          </a:ln>
        </p:spPr>
        <p:txBody>
          <a:bodyPr>
            <a:spAutoFit/>
          </a:bodyPr>
          <a:lstStyle/>
          <a:p>
            <a:pPr algn="r"/>
            <a:r>
              <a:rPr lang="es-ES" sz="1100" b="1" i="1" dirty="0">
                <a:latin typeface="Century Gothic" pitchFamily="34" charset="0"/>
                <a:cs typeface="Arial" charset="0"/>
              </a:rPr>
              <a:t>Comenta  lo que </a:t>
            </a:r>
            <a:r>
              <a:rPr lang="es-ES" sz="1800" b="1" i="1" dirty="0">
                <a:solidFill>
                  <a:srgbClr val="00B050"/>
                </a:solidFill>
                <a:latin typeface="Century Gothic" pitchFamily="34" charset="0"/>
                <a:cs typeface="Arial" charset="0"/>
              </a:rPr>
              <a:t>más</a:t>
            </a:r>
            <a:r>
              <a:rPr lang="es-ES" sz="1100" b="1" i="1" dirty="0">
                <a:latin typeface="Century Gothic" pitchFamily="34" charset="0"/>
                <a:cs typeface="Arial" charset="0"/>
              </a:rPr>
              <a:t> le gusta…</a:t>
            </a:r>
          </a:p>
        </p:txBody>
      </p:sp>
      <p:sp>
        <p:nvSpPr>
          <p:cNvPr id="20618" name="Rectangle 4"/>
          <p:cNvSpPr>
            <a:spLocks noChangeArrowheads="1"/>
          </p:cNvSpPr>
          <p:nvPr/>
        </p:nvSpPr>
        <p:spPr bwMode="auto">
          <a:xfrm>
            <a:off x="439261" y="4448921"/>
            <a:ext cx="1757664" cy="538609"/>
          </a:xfrm>
          <a:prstGeom prst="rect">
            <a:avLst/>
          </a:prstGeom>
          <a:noFill/>
          <a:ln w="9525">
            <a:noFill/>
            <a:miter lim="800000"/>
            <a:headEnd/>
            <a:tailEnd/>
          </a:ln>
        </p:spPr>
        <p:txBody>
          <a:bodyPr wrap="square">
            <a:spAutoFit/>
          </a:bodyPr>
          <a:lstStyle/>
          <a:p>
            <a:pPr algn="r"/>
            <a:r>
              <a:rPr lang="es-ES" sz="1100" b="1" i="1" dirty="0">
                <a:latin typeface="Century Gothic" pitchFamily="34" charset="0"/>
                <a:cs typeface="Arial" charset="0"/>
              </a:rPr>
              <a:t>Comenta  lo que </a:t>
            </a:r>
            <a:r>
              <a:rPr lang="es-ES" sz="1800" b="1" i="1" dirty="0">
                <a:solidFill>
                  <a:srgbClr val="FF0000"/>
                </a:solidFill>
                <a:latin typeface="Century Gothic" pitchFamily="34" charset="0"/>
                <a:cs typeface="Arial" charset="0"/>
              </a:rPr>
              <a:t>menos</a:t>
            </a:r>
            <a:r>
              <a:rPr lang="es-ES" sz="1100" b="1" i="1" dirty="0">
                <a:latin typeface="Century Gothic" pitchFamily="34" charset="0"/>
                <a:cs typeface="Arial" charset="0"/>
              </a:rPr>
              <a:t> le gusta…</a:t>
            </a:r>
          </a:p>
        </p:txBody>
      </p:sp>
      <p:sp>
        <p:nvSpPr>
          <p:cNvPr id="20619" name="DV"/>
          <p:cNvSpPr txBox="1">
            <a:spLocks noChangeArrowheads="1"/>
          </p:cNvSpPr>
          <p:nvPr/>
        </p:nvSpPr>
        <p:spPr bwMode="auto">
          <a:xfrm>
            <a:off x="6901787" y="3110472"/>
            <a:ext cx="1722251" cy="461665"/>
          </a:xfrm>
          <a:prstGeom prst="rect">
            <a:avLst/>
          </a:prstGeom>
          <a:noFill/>
          <a:ln w="9525">
            <a:noFill/>
            <a:miter lim="800000"/>
            <a:headEnd/>
            <a:tailEnd/>
          </a:ln>
        </p:spPr>
        <p:txBody>
          <a:bodyPr wrap="square">
            <a:spAutoFit/>
          </a:bodyPr>
          <a:lstStyle/>
          <a:p>
            <a:pPr algn="ctr" eaLnBrk="0" hangingPunct="0"/>
            <a:r>
              <a:rPr lang="es-ES" sz="1200" b="1" dirty="0">
                <a:solidFill>
                  <a:srgbClr val="000000"/>
                </a:solidFill>
              </a:rPr>
              <a:t>Balance </a:t>
            </a:r>
            <a:endParaRPr lang="es-ES" sz="1200" b="1" dirty="0" smtClean="0">
              <a:solidFill>
                <a:srgbClr val="000000"/>
              </a:solidFill>
            </a:endParaRPr>
          </a:p>
          <a:p>
            <a:pPr algn="ctr" eaLnBrk="0" hangingPunct="0"/>
            <a:r>
              <a:rPr lang="es-ES" sz="1200" b="1" dirty="0" smtClean="0">
                <a:solidFill>
                  <a:srgbClr val="000000"/>
                </a:solidFill>
              </a:rPr>
              <a:t>(</a:t>
            </a:r>
            <a:r>
              <a:rPr lang="es-ES" sz="1200" b="1" dirty="0">
                <a:solidFill>
                  <a:srgbClr val="000000"/>
                </a:solidFill>
              </a:rPr>
              <a:t>MAS – MENOS)</a:t>
            </a:r>
          </a:p>
        </p:txBody>
      </p:sp>
      <p:grpSp>
        <p:nvGrpSpPr>
          <p:cNvPr id="12" name="Group 139"/>
          <p:cNvGrpSpPr>
            <a:grpSpLocks/>
          </p:cNvGrpSpPr>
          <p:nvPr/>
        </p:nvGrpSpPr>
        <p:grpSpPr bwMode="auto">
          <a:xfrm>
            <a:off x="7409412" y="3648728"/>
            <a:ext cx="766389" cy="466070"/>
            <a:chOff x="1697" y="1103"/>
            <a:chExt cx="367" cy="178"/>
          </a:xfrm>
        </p:grpSpPr>
        <p:grpSp>
          <p:nvGrpSpPr>
            <p:cNvPr id="13" name="Group 140"/>
            <p:cNvGrpSpPr>
              <a:grpSpLocks/>
            </p:cNvGrpSpPr>
            <p:nvPr/>
          </p:nvGrpSpPr>
          <p:grpSpPr bwMode="auto">
            <a:xfrm>
              <a:off x="1697" y="1103"/>
              <a:ext cx="367" cy="178"/>
              <a:chOff x="1697" y="1097"/>
              <a:chExt cx="367" cy="178"/>
            </a:xfrm>
          </p:grpSpPr>
          <p:sp>
            <p:nvSpPr>
              <p:cNvPr id="89"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0632"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0630" name="Text Box 143"/>
            <p:cNvSpPr txBox="1">
              <a:spLocks noChangeArrowheads="1"/>
            </p:cNvSpPr>
            <p:nvPr/>
          </p:nvSpPr>
          <p:spPr bwMode="auto">
            <a:xfrm>
              <a:off x="1706" y="1117"/>
              <a:ext cx="343" cy="149"/>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400" b="1" dirty="0" smtClean="0">
                  <a:solidFill>
                    <a:srgbClr val="FFFFFF"/>
                  </a:solidFill>
                </a:rPr>
                <a:t>+4,4</a:t>
              </a:r>
              <a:endParaRPr lang="en-US" sz="1400" b="1" dirty="0">
                <a:solidFill>
                  <a:srgbClr val="FFFFFF"/>
                </a:solidFill>
              </a:endParaRPr>
            </a:p>
          </p:txBody>
        </p:sp>
      </p:grpSp>
      <p:sp>
        <p:nvSpPr>
          <p:cNvPr id="20622" name="Text Box 5"/>
          <p:cNvSpPr txBox="1">
            <a:spLocks noChangeArrowheads="1"/>
          </p:cNvSpPr>
          <p:nvPr/>
        </p:nvSpPr>
        <p:spPr bwMode="auto">
          <a:xfrm>
            <a:off x="0" y="5995988"/>
            <a:ext cx="7812088" cy="369887"/>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a:t>
            </a:r>
            <a:r>
              <a:rPr lang="de-DE" sz="900" i="1" dirty="0">
                <a:solidFill>
                  <a:srgbClr val="000000"/>
                </a:solidFill>
                <a:cs typeface="Arial" charset="0"/>
              </a:rPr>
              <a:t>Profesores s.p.: </a:t>
            </a:r>
            <a:r>
              <a:rPr lang="es-ES_tradnl" sz="900" i="1" dirty="0" smtClean="0"/>
              <a:t>Han utilizado </a:t>
            </a:r>
            <a:r>
              <a:rPr lang="es-ES_tradnl" sz="900" i="1" dirty="0"/>
              <a:t>Videojuegos con sus alumnos en el último curso (</a:t>
            </a:r>
            <a:r>
              <a:rPr lang="es-ES_tradnl" sz="900" i="1" dirty="0" smtClean="0"/>
              <a:t>n=158) </a:t>
            </a:r>
            <a:endParaRPr lang="es-ES" sz="900" i="1" dirty="0"/>
          </a:p>
        </p:txBody>
      </p:sp>
      <p:sp>
        <p:nvSpPr>
          <p:cNvPr id="52" name="Rectangle 4"/>
          <p:cNvSpPr>
            <a:spLocks noChangeArrowheads="1"/>
          </p:cNvSpPr>
          <p:nvPr/>
        </p:nvSpPr>
        <p:spPr bwMode="auto">
          <a:xfrm>
            <a:off x="22315" y="261282"/>
            <a:ext cx="7687332" cy="1015663"/>
          </a:xfrm>
          <a:prstGeom prst="rect">
            <a:avLst/>
          </a:prstGeom>
          <a:noFill/>
          <a:ln>
            <a:noFill/>
          </a:ln>
          <a:extLst/>
        </p:spPr>
        <p:txBody>
          <a:bodyPr wrap="square">
            <a:spAutoFit/>
          </a:bodyPr>
          <a:lstStyle/>
          <a:p>
            <a:pPr>
              <a:defRPr/>
            </a:pPr>
            <a:r>
              <a:rPr lang="es-ES" sz="2000" b="1" dirty="0" smtClean="0">
                <a:solidFill>
                  <a:schemeClr val="accent2">
                    <a:lumMod val="75000"/>
                  </a:schemeClr>
                </a:solidFill>
                <a:latin typeface="+mn-lt"/>
                <a:cs typeface="Arial" charset="0"/>
              </a:rPr>
              <a:t>Los resultados de estas experiencias no se quedan dentro del aula, los profesores comentan los buenos y los malos aspectos de sus experiencias con sus colegas…</a:t>
            </a:r>
            <a:endParaRPr lang="es-ES" sz="20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0"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graphicFrame>
        <p:nvGraphicFramePr>
          <p:cNvPr id="20599" name="Object 119"/>
          <p:cNvGraphicFramePr>
            <a:graphicFrameLocks noChangeAspect="1"/>
          </p:cNvGraphicFramePr>
          <p:nvPr>
            <p:extLst>
              <p:ext uri="{D42A27DB-BD31-4B8C-83A1-F6EECF244321}">
                <p14:modId xmlns:p14="http://schemas.microsoft.com/office/powerpoint/2010/main" xmlns="" val="984567480"/>
              </p:ext>
            </p:extLst>
          </p:nvPr>
        </p:nvGraphicFramePr>
        <p:xfrm>
          <a:off x="1479550" y="1828800"/>
          <a:ext cx="5791200" cy="1587500"/>
        </p:xfrm>
        <a:graphic>
          <a:graphicData uri="http://schemas.openxmlformats.org/presentationml/2006/ole">
            <p:oleObj spid="_x0000_s20680" name="Gráfico" r:id="rId5" imgW="5800725" imgH="1590675" progId="MSGraph.Chart.8">
              <p:embed followColorScheme="full"/>
            </p:oleObj>
          </a:graphicData>
        </a:graphic>
      </p:graphicFrame>
      <p:sp>
        <p:nvSpPr>
          <p:cNvPr id="20604" name="Text Box 5"/>
          <p:cNvSpPr txBox="1">
            <a:spLocks noChangeArrowheads="1"/>
          </p:cNvSpPr>
          <p:nvPr/>
        </p:nvSpPr>
        <p:spPr bwMode="auto">
          <a:xfrm>
            <a:off x="0" y="6408222"/>
            <a:ext cx="8340725" cy="369332"/>
          </a:xfrm>
          <a:prstGeom prst="rect">
            <a:avLst/>
          </a:prstGeom>
          <a:noFill/>
          <a:ln w="9525">
            <a:noFill/>
            <a:miter lim="800000"/>
            <a:headEnd/>
            <a:tailEnd/>
          </a:ln>
        </p:spPr>
        <p:txBody>
          <a:bodyPr anchor="ctr">
            <a:spAutoFit/>
          </a:bodyPr>
          <a:lstStyle/>
          <a:p>
            <a:pPr eaLnBrk="0" hangingPunct="0"/>
            <a:r>
              <a:rPr lang="es-ES" sz="900" b="1" dirty="0"/>
              <a:t>P.9</a:t>
            </a:r>
            <a:r>
              <a:rPr lang="es-ES" sz="900" dirty="0"/>
              <a:t> ¿Cuál es su grado de satisfacción con los resultados de esta(s) experiencia(s)? / </a:t>
            </a:r>
            <a:r>
              <a:rPr lang="es-ES" sz="900" b="1" dirty="0"/>
              <a:t>P.11</a:t>
            </a:r>
            <a:r>
              <a:rPr lang="es-ES" sz="900" dirty="0"/>
              <a:t> ¿Recomendaría la realización de actividades con videojuegos a otros profesores de primaria</a:t>
            </a:r>
            <a:r>
              <a:rPr lang="es-ES" sz="900" dirty="0" smtClean="0"/>
              <a:t>?</a:t>
            </a:r>
            <a:endParaRPr lang="es-ES" sz="900" dirty="0"/>
          </a:p>
        </p:txBody>
      </p:sp>
      <p:sp>
        <p:nvSpPr>
          <p:cNvPr id="20605" name="Rectangle 4"/>
          <p:cNvSpPr>
            <a:spLocks noChangeArrowheads="1"/>
          </p:cNvSpPr>
          <p:nvPr/>
        </p:nvSpPr>
        <p:spPr bwMode="auto">
          <a:xfrm>
            <a:off x="19050" y="2356800"/>
            <a:ext cx="1476375" cy="461963"/>
          </a:xfrm>
          <a:prstGeom prst="rect">
            <a:avLst/>
          </a:prstGeom>
          <a:noFill/>
          <a:ln w="9525">
            <a:noFill/>
            <a:miter lim="800000"/>
            <a:headEnd/>
            <a:tailEnd/>
          </a:ln>
        </p:spPr>
        <p:txBody>
          <a:bodyPr>
            <a:spAutoFit/>
          </a:bodyPr>
          <a:lstStyle/>
          <a:p>
            <a:pPr algn="r"/>
            <a:r>
              <a:rPr lang="es-ES" sz="1200" b="1" i="1">
                <a:latin typeface="Century Gothic" pitchFamily="34" charset="0"/>
                <a:cs typeface="Arial" charset="0"/>
              </a:rPr>
              <a:t>Satisfacción con los resultados</a:t>
            </a:r>
          </a:p>
        </p:txBody>
      </p:sp>
      <p:grpSp>
        <p:nvGrpSpPr>
          <p:cNvPr id="20606" name="Group 113"/>
          <p:cNvGrpSpPr>
            <a:grpSpLocks/>
          </p:cNvGrpSpPr>
          <p:nvPr/>
        </p:nvGrpSpPr>
        <p:grpSpPr bwMode="auto">
          <a:xfrm>
            <a:off x="8266112" y="2609125"/>
            <a:ext cx="723901" cy="282575"/>
            <a:chOff x="2254" y="1166"/>
            <a:chExt cx="367" cy="178"/>
          </a:xfrm>
        </p:grpSpPr>
        <p:grpSp>
          <p:nvGrpSpPr>
            <p:cNvPr id="20645" name="Group 383" descr="© INSCALE GmbH, 21.06.2010"/>
            <p:cNvGrpSpPr>
              <a:grpSpLocks/>
            </p:cNvGrpSpPr>
            <p:nvPr/>
          </p:nvGrpSpPr>
          <p:grpSpPr bwMode="auto">
            <a:xfrm>
              <a:off x="2254" y="1166"/>
              <a:ext cx="367" cy="178"/>
              <a:chOff x="3206" y="2168"/>
              <a:chExt cx="367" cy="245"/>
            </a:xfrm>
          </p:grpSpPr>
          <p:sp>
            <p:nvSpPr>
              <p:cNvPr id="56"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0648"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20646" name="Text Box 117"/>
            <p:cNvSpPr txBox="1">
              <a:spLocks noChangeArrowheads="1"/>
            </p:cNvSpPr>
            <p:nvPr/>
          </p:nvSpPr>
          <p:spPr bwMode="auto">
            <a:xfrm>
              <a:off x="2263" y="1196"/>
              <a:ext cx="343" cy="13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200" b="1" dirty="0" smtClean="0"/>
                <a:t>4,30</a:t>
              </a:r>
              <a:endParaRPr lang="en-US" sz="1200" b="1" dirty="0"/>
            </a:p>
          </p:txBody>
        </p:sp>
      </p:grpSp>
      <p:grpSp>
        <p:nvGrpSpPr>
          <p:cNvPr id="20607" name="Group 139"/>
          <p:cNvGrpSpPr>
            <a:grpSpLocks/>
          </p:cNvGrpSpPr>
          <p:nvPr/>
        </p:nvGrpSpPr>
        <p:grpSpPr bwMode="auto">
          <a:xfrm>
            <a:off x="7419975" y="2613888"/>
            <a:ext cx="723900" cy="282575"/>
            <a:chOff x="1697" y="1103"/>
            <a:chExt cx="367" cy="178"/>
          </a:xfrm>
        </p:grpSpPr>
        <p:grpSp>
          <p:nvGrpSpPr>
            <p:cNvPr id="20641" name="Group 140"/>
            <p:cNvGrpSpPr>
              <a:grpSpLocks/>
            </p:cNvGrpSpPr>
            <p:nvPr/>
          </p:nvGrpSpPr>
          <p:grpSpPr bwMode="auto">
            <a:xfrm>
              <a:off x="1697" y="1103"/>
              <a:ext cx="367" cy="178"/>
              <a:chOff x="1697" y="1097"/>
              <a:chExt cx="367" cy="178"/>
            </a:xfrm>
          </p:grpSpPr>
          <p:sp>
            <p:nvSpPr>
              <p:cNvPr id="61"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0644"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0642" name="Text Box 143"/>
            <p:cNvSpPr txBox="1">
              <a:spLocks noChangeArrowheads="1"/>
            </p:cNvSpPr>
            <p:nvPr/>
          </p:nvSpPr>
          <p:spPr bwMode="auto">
            <a:xfrm>
              <a:off x="1706" y="1127"/>
              <a:ext cx="343" cy="13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200" b="1" smtClean="0">
                  <a:solidFill>
                    <a:srgbClr val="FFFFFF"/>
                  </a:solidFill>
                </a:rPr>
                <a:t>96,2%</a:t>
              </a:r>
              <a:endParaRPr lang="en-US" sz="1200" b="1" dirty="0">
                <a:solidFill>
                  <a:srgbClr val="FFFFFF"/>
                </a:solidFill>
              </a:endParaRPr>
            </a:p>
          </p:txBody>
        </p:sp>
      </p:grpSp>
      <p:sp>
        <p:nvSpPr>
          <p:cNvPr id="63" name="Text Box 5"/>
          <p:cNvSpPr txBox="1">
            <a:spLocks noChangeArrowheads="1"/>
          </p:cNvSpPr>
          <p:nvPr/>
        </p:nvSpPr>
        <p:spPr bwMode="auto">
          <a:xfrm>
            <a:off x="8353425" y="2345600"/>
            <a:ext cx="676275" cy="246063"/>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s-ES" sz="1000" b="1" dirty="0">
                <a:solidFill>
                  <a:schemeClr val="bg1">
                    <a:lumMod val="50000"/>
                  </a:schemeClr>
                </a:solidFill>
                <a:latin typeface="+mn-lt"/>
              </a:rPr>
              <a:t>MEDIA</a:t>
            </a:r>
          </a:p>
        </p:txBody>
      </p:sp>
      <p:sp>
        <p:nvSpPr>
          <p:cNvPr id="64" name="Text Box 5"/>
          <p:cNvSpPr txBox="1">
            <a:spLocks noChangeArrowheads="1"/>
          </p:cNvSpPr>
          <p:nvPr/>
        </p:nvSpPr>
        <p:spPr bwMode="auto">
          <a:xfrm>
            <a:off x="7219950" y="2188438"/>
            <a:ext cx="1219200" cy="369887"/>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s-ES" sz="1000" b="1" dirty="0" smtClean="0">
                <a:solidFill>
                  <a:srgbClr val="006699"/>
                </a:solidFill>
                <a:latin typeface="+mn-lt"/>
              </a:rPr>
              <a:t>(T2B) </a:t>
            </a:r>
          </a:p>
          <a:p>
            <a:pPr algn="ctr" eaLnBrk="0" hangingPunct="0">
              <a:defRPr/>
            </a:pPr>
            <a:r>
              <a:rPr lang="es-ES" sz="800" i="1" dirty="0" smtClean="0">
                <a:solidFill>
                  <a:srgbClr val="006699"/>
                </a:solidFill>
                <a:latin typeface="+mn-lt"/>
              </a:rPr>
              <a:t>Muy + Bastante</a:t>
            </a:r>
            <a:endParaRPr lang="es-ES" sz="800" i="1" dirty="0">
              <a:solidFill>
                <a:srgbClr val="006699"/>
              </a:solidFill>
              <a:latin typeface="+mn-lt"/>
            </a:endParaRPr>
          </a:p>
        </p:txBody>
      </p:sp>
      <p:graphicFrame>
        <p:nvGraphicFramePr>
          <p:cNvPr id="20600" name="Object 120"/>
          <p:cNvGraphicFramePr>
            <a:graphicFrameLocks noChangeAspect="1"/>
          </p:cNvGraphicFramePr>
          <p:nvPr>
            <p:extLst>
              <p:ext uri="{D42A27DB-BD31-4B8C-83A1-F6EECF244321}">
                <p14:modId xmlns:p14="http://schemas.microsoft.com/office/powerpoint/2010/main" xmlns="" val="2027141152"/>
              </p:ext>
            </p:extLst>
          </p:nvPr>
        </p:nvGraphicFramePr>
        <p:xfrm>
          <a:off x="1479550" y="3729038"/>
          <a:ext cx="5791200" cy="1587500"/>
        </p:xfrm>
        <a:graphic>
          <a:graphicData uri="http://schemas.openxmlformats.org/presentationml/2006/ole">
            <p:oleObj spid="_x0000_s20681" name="Gráfico" r:id="rId6" imgW="5800725" imgH="1590675" progId="MSGraph.Chart.8">
              <p:embed followColorScheme="full"/>
            </p:oleObj>
          </a:graphicData>
        </a:graphic>
      </p:graphicFrame>
      <p:sp>
        <p:nvSpPr>
          <p:cNvPr id="20610" name="Rectangle 4"/>
          <p:cNvSpPr>
            <a:spLocks noChangeArrowheads="1"/>
          </p:cNvSpPr>
          <p:nvPr/>
        </p:nvSpPr>
        <p:spPr bwMode="auto">
          <a:xfrm>
            <a:off x="19050" y="4257900"/>
            <a:ext cx="1476375" cy="461963"/>
          </a:xfrm>
          <a:prstGeom prst="rect">
            <a:avLst/>
          </a:prstGeom>
          <a:noFill/>
          <a:ln w="9525">
            <a:noFill/>
            <a:miter lim="800000"/>
            <a:headEnd/>
            <a:tailEnd/>
          </a:ln>
        </p:spPr>
        <p:txBody>
          <a:bodyPr>
            <a:spAutoFit/>
          </a:bodyPr>
          <a:lstStyle/>
          <a:p>
            <a:pPr algn="r"/>
            <a:r>
              <a:rPr lang="es-ES" sz="1200" b="1" i="1" dirty="0">
                <a:latin typeface="Century Gothic" pitchFamily="34" charset="0"/>
                <a:cs typeface="Arial" charset="0"/>
              </a:rPr>
              <a:t>Intención de Recomendar</a:t>
            </a:r>
          </a:p>
        </p:txBody>
      </p:sp>
      <p:grpSp>
        <p:nvGrpSpPr>
          <p:cNvPr id="20611" name="Group 113"/>
          <p:cNvGrpSpPr>
            <a:grpSpLocks/>
          </p:cNvGrpSpPr>
          <p:nvPr/>
        </p:nvGrpSpPr>
        <p:grpSpPr bwMode="auto">
          <a:xfrm>
            <a:off x="8266112" y="4635735"/>
            <a:ext cx="723901" cy="282575"/>
            <a:chOff x="2254" y="1166"/>
            <a:chExt cx="367" cy="178"/>
          </a:xfrm>
        </p:grpSpPr>
        <p:grpSp>
          <p:nvGrpSpPr>
            <p:cNvPr id="20637" name="Group 383" descr="© INSCALE GmbH, 21.06.2010"/>
            <p:cNvGrpSpPr>
              <a:grpSpLocks/>
            </p:cNvGrpSpPr>
            <p:nvPr/>
          </p:nvGrpSpPr>
          <p:grpSpPr bwMode="auto">
            <a:xfrm>
              <a:off x="2254" y="1166"/>
              <a:ext cx="367" cy="178"/>
              <a:chOff x="3206" y="2168"/>
              <a:chExt cx="367" cy="245"/>
            </a:xfrm>
          </p:grpSpPr>
          <p:sp>
            <p:nvSpPr>
              <p:cNvPr id="70"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0640"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20638" name="Text Box 117"/>
            <p:cNvSpPr txBox="1">
              <a:spLocks noChangeArrowheads="1"/>
            </p:cNvSpPr>
            <p:nvPr/>
          </p:nvSpPr>
          <p:spPr bwMode="auto">
            <a:xfrm>
              <a:off x="2263" y="1196"/>
              <a:ext cx="343" cy="13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200" b="1" smtClean="0"/>
                <a:t>4,76</a:t>
              </a:r>
              <a:endParaRPr lang="en-US" sz="1200" b="1" dirty="0"/>
            </a:p>
          </p:txBody>
        </p:sp>
      </p:grpSp>
      <p:grpSp>
        <p:nvGrpSpPr>
          <p:cNvPr id="20612" name="Group 139"/>
          <p:cNvGrpSpPr>
            <a:grpSpLocks/>
          </p:cNvGrpSpPr>
          <p:nvPr/>
        </p:nvGrpSpPr>
        <p:grpSpPr bwMode="auto">
          <a:xfrm>
            <a:off x="7419975" y="4640498"/>
            <a:ext cx="723900" cy="282575"/>
            <a:chOff x="1697" y="1103"/>
            <a:chExt cx="367" cy="178"/>
          </a:xfrm>
        </p:grpSpPr>
        <p:grpSp>
          <p:nvGrpSpPr>
            <p:cNvPr id="20633" name="Group 140"/>
            <p:cNvGrpSpPr>
              <a:grpSpLocks/>
            </p:cNvGrpSpPr>
            <p:nvPr/>
          </p:nvGrpSpPr>
          <p:grpSpPr bwMode="auto">
            <a:xfrm>
              <a:off x="1697" y="1103"/>
              <a:ext cx="367" cy="178"/>
              <a:chOff x="1697" y="1097"/>
              <a:chExt cx="367" cy="178"/>
            </a:xfrm>
          </p:grpSpPr>
          <p:sp>
            <p:nvSpPr>
              <p:cNvPr id="75"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0636"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0634" name="Text Box 143"/>
            <p:cNvSpPr txBox="1">
              <a:spLocks noChangeArrowheads="1"/>
            </p:cNvSpPr>
            <p:nvPr/>
          </p:nvSpPr>
          <p:spPr bwMode="auto">
            <a:xfrm>
              <a:off x="1706" y="1127"/>
              <a:ext cx="343" cy="13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200" b="1" smtClean="0">
                  <a:solidFill>
                    <a:srgbClr val="FFFFFF"/>
                  </a:solidFill>
                </a:rPr>
                <a:t>97,5%</a:t>
              </a:r>
              <a:endParaRPr lang="en-US" sz="1200" b="1" dirty="0">
                <a:solidFill>
                  <a:srgbClr val="FFFFFF"/>
                </a:solidFill>
              </a:endParaRPr>
            </a:p>
          </p:txBody>
        </p:sp>
      </p:grpSp>
      <p:sp>
        <p:nvSpPr>
          <p:cNvPr id="77" name="Text Box 5"/>
          <p:cNvSpPr txBox="1">
            <a:spLocks noChangeArrowheads="1"/>
          </p:cNvSpPr>
          <p:nvPr/>
        </p:nvSpPr>
        <p:spPr bwMode="auto">
          <a:xfrm>
            <a:off x="8353425" y="4372210"/>
            <a:ext cx="676275" cy="246063"/>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s-ES" sz="1000" b="1" dirty="0">
                <a:solidFill>
                  <a:schemeClr val="bg1">
                    <a:lumMod val="50000"/>
                  </a:schemeClr>
                </a:solidFill>
                <a:latin typeface="+mn-lt"/>
              </a:rPr>
              <a:t>MEDIA</a:t>
            </a:r>
          </a:p>
        </p:txBody>
      </p:sp>
      <p:sp>
        <p:nvSpPr>
          <p:cNvPr id="78" name="Text Box 5"/>
          <p:cNvSpPr txBox="1">
            <a:spLocks noChangeArrowheads="1"/>
          </p:cNvSpPr>
          <p:nvPr/>
        </p:nvSpPr>
        <p:spPr bwMode="auto">
          <a:xfrm>
            <a:off x="7219950" y="4215048"/>
            <a:ext cx="1219200" cy="369887"/>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s-ES" sz="1000" b="1" dirty="0" smtClean="0">
                <a:solidFill>
                  <a:srgbClr val="006699"/>
                </a:solidFill>
                <a:latin typeface="+mn-lt"/>
              </a:rPr>
              <a:t>(T2B) </a:t>
            </a:r>
          </a:p>
          <a:p>
            <a:pPr algn="ctr" eaLnBrk="0" hangingPunct="0">
              <a:defRPr/>
            </a:pPr>
            <a:r>
              <a:rPr lang="es-ES" sz="800" i="1" dirty="0" smtClean="0">
                <a:solidFill>
                  <a:srgbClr val="006699"/>
                </a:solidFill>
                <a:latin typeface="+mn-lt"/>
              </a:rPr>
              <a:t>Seguro+ probable SÍ</a:t>
            </a:r>
            <a:endParaRPr lang="es-ES" sz="800" i="1" dirty="0">
              <a:solidFill>
                <a:srgbClr val="006699"/>
              </a:solidFill>
              <a:latin typeface="+mn-lt"/>
            </a:endParaRPr>
          </a:p>
        </p:txBody>
      </p:sp>
      <p:sp>
        <p:nvSpPr>
          <p:cNvPr id="20622" name="Text Box 5"/>
          <p:cNvSpPr txBox="1">
            <a:spLocks noChangeArrowheads="1"/>
          </p:cNvSpPr>
          <p:nvPr/>
        </p:nvSpPr>
        <p:spPr bwMode="auto">
          <a:xfrm>
            <a:off x="0" y="5995988"/>
            <a:ext cx="7812088" cy="369887"/>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a:t>
            </a:r>
            <a:r>
              <a:rPr lang="de-DE" sz="900" i="1" dirty="0">
                <a:solidFill>
                  <a:srgbClr val="000000"/>
                </a:solidFill>
                <a:cs typeface="Arial" charset="0"/>
              </a:rPr>
              <a:t>Profesores s.p.: </a:t>
            </a:r>
            <a:r>
              <a:rPr lang="es-ES_tradnl" sz="900" i="1" dirty="0" smtClean="0"/>
              <a:t>Han utilizado </a:t>
            </a:r>
            <a:r>
              <a:rPr lang="es-ES_tradnl" sz="900" i="1" dirty="0"/>
              <a:t>Videojuegos con sus alumnos en el último curso (</a:t>
            </a:r>
            <a:r>
              <a:rPr lang="es-ES_tradnl" sz="900" i="1" dirty="0" smtClean="0"/>
              <a:t>n=158) </a:t>
            </a:r>
            <a:endParaRPr lang="es-ES" sz="900" i="1" dirty="0"/>
          </a:p>
        </p:txBody>
      </p:sp>
      <p:sp>
        <p:nvSpPr>
          <p:cNvPr id="52" name="Rectangle 4"/>
          <p:cNvSpPr>
            <a:spLocks noChangeArrowheads="1"/>
          </p:cNvSpPr>
          <p:nvPr/>
        </p:nvSpPr>
        <p:spPr bwMode="auto">
          <a:xfrm>
            <a:off x="58175" y="270247"/>
            <a:ext cx="7678366" cy="1015663"/>
          </a:xfrm>
          <a:prstGeom prst="rect">
            <a:avLst/>
          </a:prstGeom>
          <a:noFill/>
          <a:ln>
            <a:noFill/>
          </a:ln>
          <a:extLst/>
        </p:spPr>
        <p:txBody>
          <a:bodyPr wrap="square">
            <a:spAutoFit/>
          </a:bodyPr>
          <a:lstStyle/>
          <a:p>
            <a:pPr>
              <a:defRPr/>
            </a:pPr>
            <a:r>
              <a:rPr lang="es-ES" sz="2000" b="1" dirty="0" smtClean="0">
                <a:solidFill>
                  <a:schemeClr val="accent2">
                    <a:lumMod val="75000"/>
                  </a:schemeClr>
                </a:solidFill>
                <a:cs typeface="Arial" charset="0"/>
              </a:rPr>
              <a:t>… y la experiencia es, en casi un 100% de los casos, positiva. Además, un 97,5% seguro o probablemente recomendaría su uso a otros profesores de primaria</a:t>
            </a:r>
            <a:endParaRPr lang="es-ES" sz="2000" b="1" dirty="0">
              <a:solidFill>
                <a:schemeClr val="accent2">
                  <a:lumMod val="75000"/>
                </a:schemeClr>
              </a:solidFill>
              <a:cs typeface="Arial"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ext Box 5"/>
          <p:cNvSpPr txBox="1">
            <a:spLocks noChangeArrowheads="1"/>
          </p:cNvSpPr>
          <p:nvPr/>
        </p:nvSpPr>
        <p:spPr bwMode="auto">
          <a:xfrm>
            <a:off x="211138" y="5010150"/>
            <a:ext cx="8189912" cy="1200150"/>
          </a:xfrm>
          <a:prstGeom prst="rect">
            <a:avLst/>
          </a:prstGeom>
          <a:noFill/>
          <a:ln w="9525">
            <a:noFill/>
            <a:miter lim="800000"/>
            <a:headEnd/>
            <a:tailEnd/>
          </a:ln>
        </p:spPr>
        <p:txBody>
          <a:bodyPr>
            <a:spAutoFit/>
          </a:bodyPr>
          <a:lstStyle/>
          <a:p>
            <a:pPr>
              <a:spcBef>
                <a:spcPct val="50000"/>
              </a:spcBef>
            </a:pPr>
            <a:r>
              <a:rPr lang="es-ES_tradnl" sz="3600" b="1">
                <a:solidFill>
                  <a:srgbClr val="E36120"/>
                </a:solidFill>
                <a:latin typeface="Century Gothic" pitchFamily="34" charset="0"/>
              </a:rPr>
              <a:t>Intención de uso de los Videojuegos</a:t>
            </a:r>
          </a:p>
        </p:txBody>
      </p:sp>
      <p:pic>
        <p:nvPicPr>
          <p:cNvPr id="272386" name="3 Imagen" descr="Imagen2.jpg"/>
          <p:cNvPicPr>
            <a:picLocks noChangeAspect="1"/>
          </p:cNvPicPr>
          <p:nvPr/>
        </p:nvPicPr>
        <p:blipFill>
          <a:blip r:embed="rId3" cstate="print">
            <a:lum bright="22000" contrast="-44000"/>
          </a:blip>
          <a:srcRect/>
          <a:stretch>
            <a:fillRect/>
          </a:stretch>
        </p:blipFill>
        <p:spPr bwMode="auto">
          <a:xfrm>
            <a:off x="0" y="265113"/>
            <a:ext cx="9144000" cy="4746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56 Rectángulo"/>
          <p:cNvSpPr/>
          <p:nvPr/>
        </p:nvSpPr>
        <p:spPr>
          <a:xfrm>
            <a:off x="4038601" y="6024282"/>
            <a:ext cx="3124200" cy="703730"/>
          </a:xfrm>
          <a:prstGeom prst="rect">
            <a:avLst/>
          </a:prstGeom>
          <a:solidFill>
            <a:schemeClr val="bg1">
              <a:lumMod val="9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611"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9"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22613" name="Rectangle 4"/>
          <p:cNvSpPr>
            <a:spLocks noChangeArrowheads="1"/>
          </p:cNvSpPr>
          <p:nvPr/>
        </p:nvSpPr>
        <p:spPr bwMode="auto">
          <a:xfrm>
            <a:off x="1058863" y="1727020"/>
            <a:ext cx="2627312" cy="277813"/>
          </a:xfrm>
          <a:prstGeom prst="rect">
            <a:avLst/>
          </a:prstGeom>
          <a:noFill/>
          <a:ln w="9525">
            <a:noFill/>
            <a:miter lim="800000"/>
            <a:headEnd/>
            <a:tailEnd/>
          </a:ln>
        </p:spPr>
        <p:txBody>
          <a:bodyPr>
            <a:spAutoFit/>
          </a:bodyPr>
          <a:lstStyle/>
          <a:p>
            <a:pPr algn="ctr"/>
            <a:r>
              <a:rPr lang="es-ES" sz="1200" b="1" i="1" dirty="0">
                <a:latin typeface="Century Gothic" pitchFamily="34" charset="0"/>
                <a:cs typeface="Arial" charset="0"/>
              </a:rPr>
              <a:t>Volvería a utilizar a Videojuegos</a:t>
            </a:r>
          </a:p>
        </p:txBody>
      </p:sp>
      <p:sp>
        <p:nvSpPr>
          <p:cNvPr id="16" name="Text Box 5"/>
          <p:cNvSpPr txBox="1">
            <a:spLocks noChangeArrowheads="1"/>
          </p:cNvSpPr>
          <p:nvPr/>
        </p:nvSpPr>
        <p:spPr bwMode="auto">
          <a:xfrm>
            <a:off x="180975" y="2122308"/>
            <a:ext cx="2016125" cy="246062"/>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rgbClr val="006699"/>
                </a:solidFill>
                <a:latin typeface="+mn-lt"/>
              </a:rPr>
              <a:t>(T2B) Seguro + Probable SÍ</a:t>
            </a:r>
            <a:endParaRPr lang="es-ES" sz="1000" b="1" dirty="0">
              <a:solidFill>
                <a:srgbClr val="006699"/>
              </a:solidFill>
              <a:latin typeface="+mn-lt"/>
            </a:endParaRPr>
          </a:p>
        </p:txBody>
      </p:sp>
      <p:grpSp>
        <p:nvGrpSpPr>
          <p:cNvPr id="22617" name="Group 139"/>
          <p:cNvGrpSpPr>
            <a:grpSpLocks/>
          </p:cNvGrpSpPr>
          <p:nvPr/>
        </p:nvGrpSpPr>
        <p:grpSpPr bwMode="auto">
          <a:xfrm>
            <a:off x="2227263" y="2081033"/>
            <a:ext cx="582612" cy="282575"/>
            <a:chOff x="1697" y="1103"/>
            <a:chExt cx="367" cy="178"/>
          </a:xfrm>
        </p:grpSpPr>
        <p:grpSp>
          <p:nvGrpSpPr>
            <p:cNvPr id="22648" name="Group 140"/>
            <p:cNvGrpSpPr>
              <a:grpSpLocks/>
            </p:cNvGrpSpPr>
            <p:nvPr/>
          </p:nvGrpSpPr>
          <p:grpSpPr bwMode="auto">
            <a:xfrm>
              <a:off x="1697" y="1103"/>
              <a:ext cx="367" cy="178"/>
              <a:chOff x="1697" y="1097"/>
              <a:chExt cx="367" cy="178"/>
            </a:xfrm>
          </p:grpSpPr>
          <p:sp>
            <p:nvSpPr>
              <p:cNvPr id="20"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2651"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2649"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98,7%</a:t>
              </a:r>
              <a:endParaRPr lang="en-US" sz="1000" b="1" dirty="0">
                <a:solidFill>
                  <a:srgbClr val="FFFFFF"/>
                </a:solidFill>
              </a:endParaRPr>
            </a:p>
          </p:txBody>
        </p:sp>
      </p:grpSp>
      <p:graphicFrame>
        <p:nvGraphicFramePr>
          <p:cNvPr id="22609" name="Object 81"/>
          <p:cNvGraphicFramePr>
            <a:graphicFrameLocks noChangeAspect="1"/>
          </p:cNvGraphicFramePr>
          <p:nvPr>
            <p:extLst>
              <p:ext uri="{D42A27DB-BD31-4B8C-83A1-F6EECF244321}">
                <p14:modId xmlns:p14="http://schemas.microsoft.com/office/powerpoint/2010/main" xmlns="" val="3184890890"/>
              </p:ext>
            </p:extLst>
          </p:nvPr>
        </p:nvGraphicFramePr>
        <p:xfrm>
          <a:off x="333375" y="2528605"/>
          <a:ext cx="3105150" cy="2724150"/>
        </p:xfrm>
        <a:graphic>
          <a:graphicData uri="http://schemas.openxmlformats.org/presentationml/2006/ole">
            <p:oleObj spid="_x0000_s22661" name="Gráfico" r:id="rId5" imgW="3105150" imgH="2724150" progId="MSGraph.Chart.8">
              <p:embed followColorScheme="full"/>
            </p:oleObj>
          </a:graphicData>
        </a:graphic>
      </p:graphicFrame>
      <p:sp>
        <p:nvSpPr>
          <p:cNvPr id="22618" name="Text Box 5"/>
          <p:cNvSpPr txBox="1">
            <a:spLocks noChangeArrowheads="1"/>
          </p:cNvSpPr>
          <p:nvPr/>
        </p:nvSpPr>
        <p:spPr bwMode="auto">
          <a:xfrm>
            <a:off x="0" y="6408738"/>
            <a:ext cx="8340725" cy="368300"/>
          </a:xfrm>
          <a:prstGeom prst="rect">
            <a:avLst/>
          </a:prstGeom>
          <a:noFill/>
          <a:ln w="9525">
            <a:noFill/>
            <a:miter lim="800000"/>
            <a:headEnd/>
            <a:tailEnd/>
          </a:ln>
        </p:spPr>
        <p:txBody>
          <a:bodyPr anchor="ctr">
            <a:spAutoFit/>
          </a:bodyPr>
          <a:lstStyle/>
          <a:p>
            <a:pPr eaLnBrk="0" hangingPunct="0"/>
            <a:r>
              <a:rPr lang="es-ES" sz="900" b="1"/>
              <a:t>P.10</a:t>
            </a:r>
            <a:r>
              <a:rPr lang="es-ES" sz="900"/>
              <a:t> ¿Volvería usted a realizar este tipo de actividades con sus alumnos? </a:t>
            </a:r>
          </a:p>
          <a:p>
            <a:pPr eaLnBrk="0" hangingPunct="0"/>
            <a:r>
              <a:rPr lang="es-ES" sz="900" b="1"/>
              <a:t>P.15 </a:t>
            </a:r>
            <a:r>
              <a:rPr lang="es-ES" sz="900"/>
              <a:t>¿Consideraría realizar este tipo de actividad con sus alumnos?</a:t>
            </a:r>
          </a:p>
        </p:txBody>
      </p:sp>
      <p:sp>
        <p:nvSpPr>
          <p:cNvPr id="22619" name="Text Box 5"/>
          <p:cNvSpPr txBox="1">
            <a:spLocks noChangeArrowheads="1"/>
          </p:cNvSpPr>
          <p:nvPr/>
        </p:nvSpPr>
        <p:spPr bwMode="auto">
          <a:xfrm>
            <a:off x="0" y="6064250"/>
            <a:ext cx="2076450" cy="230188"/>
          </a:xfrm>
          <a:prstGeom prst="rect">
            <a:avLst/>
          </a:prstGeom>
          <a:noFill/>
          <a:ln w="9525">
            <a:noFill/>
            <a:miter lim="800000"/>
            <a:headEnd/>
            <a:tailEnd/>
          </a:ln>
        </p:spPr>
        <p:txBody>
          <a:bodyPr anchor="ctr">
            <a:spAutoFit/>
          </a:bodyPr>
          <a:lstStyle/>
          <a:p>
            <a:pPr eaLnBrk="0" hangingPunct="0"/>
            <a:r>
              <a:rPr lang="es-ES" sz="900" i="1"/>
              <a:t>Unidad: Porcentajes</a:t>
            </a:r>
          </a:p>
        </p:txBody>
      </p:sp>
      <p:graphicFrame>
        <p:nvGraphicFramePr>
          <p:cNvPr id="22610" name="Object 82"/>
          <p:cNvGraphicFramePr>
            <a:graphicFrameLocks noChangeAspect="1"/>
          </p:cNvGraphicFramePr>
          <p:nvPr>
            <p:extLst>
              <p:ext uri="{D42A27DB-BD31-4B8C-83A1-F6EECF244321}">
                <p14:modId xmlns:p14="http://schemas.microsoft.com/office/powerpoint/2010/main" xmlns="" val="2519312289"/>
              </p:ext>
            </p:extLst>
          </p:nvPr>
        </p:nvGraphicFramePr>
        <p:xfrm>
          <a:off x="4181475" y="2528605"/>
          <a:ext cx="4248150" cy="2724150"/>
        </p:xfrm>
        <a:graphic>
          <a:graphicData uri="http://schemas.openxmlformats.org/presentationml/2006/ole">
            <p:oleObj spid="_x0000_s22662" name="Gráfico" r:id="rId6" imgW="4248150" imgH="2724150" progId="MSGraph.Chart.8">
              <p:embed followColorScheme="full"/>
            </p:oleObj>
          </a:graphicData>
        </a:graphic>
      </p:graphicFrame>
      <p:sp>
        <p:nvSpPr>
          <p:cNvPr id="22620" name="Rectangle 4"/>
          <p:cNvSpPr>
            <a:spLocks noChangeArrowheads="1"/>
          </p:cNvSpPr>
          <p:nvPr/>
        </p:nvSpPr>
        <p:spPr bwMode="auto">
          <a:xfrm>
            <a:off x="5457825" y="1747658"/>
            <a:ext cx="2828925" cy="276225"/>
          </a:xfrm>
          <a:prstGeom prst="rect">
            <a:avLst/>
          </a:prstGeom>
          <a:noFill/>
          <a:ln w="9525">
            <a:noFill/>
            <a:miter lim="800000"/>
            <a:headEnd/>
            <a:tailEnd/>
          </a:ln>
        </p:spPr>
        <p:txBody>
          <a:bodyPr>
            <a:spAutoFit/>
          </a:bodyPr>
          <a:lstStyle/>
          <a:p>
            <a:pPr algn="ctr"/>
            <a:r>
              <a:rPr lang="es-ES" sz="1200" b="1" i="1">
                <a:latin typeface="Century Gothic" pitchFamily="34" charset="0"/>
                <a:cs typeface="Arial" charset="0"/>
              </a:rPr>
              <a:t>Consideraría realizar esta actividad</a:t>
            </a:r>
          </a:p>
        </p:txBody>
      </p:sp>
      <p:sp>
        <p:nvSpPr>
          <p:cNvPr id="22621" name="Rectangle 4"/>
          <p:cNvSpPr>
            <a:spLocks noChangeArrowheads="1"/>
          </p:cNvSpPr>
          <p:nvPr/>
        </p:nvSpPr>
        <p:spPr bwMode="auto">
          <a:xfrm>
            <a:off x="5486400" y="5194018"/>
            <a:ext cx="1438275" cy="676275"/>
          </a:xfrm>
          <a:prstGeom prst="rect">
            <a:avLst/>
          </a:prstGeom>
          <a:noFill/>
          <a:ln w="9525">
            <a:noFill/>
            <a:miter lim="800000"/>
            <a:headEnd/>
            <a:tailEnd/>
          </a:ln>
        </p:spPr>
        <p:txBody>
          <a:bodyPr>
            <a:spAutoFit/>
          </a:bodyPr>
          <a:lstStyle/>
          <a:p>
            <a:pPr algn="ctr"/>
            <a:r>
              <a:rPr lang="es-ES" sz="1000" b="1" i="1" u="sng">
                <a:latin typeface="Century Gothic" pitchFamily="34" charset="0"/>
                <a:cs typeface="Arial" charset="0"/>
              </a:rPr>
              <a:t>SÍ CONOCE </a:t>
            </a:r>
            <a:r>
              <a:rPr lang="es-ES" sz="1000" b="1" i="1">
                <a:latin typeface="Century Gothic" pitchFamily="34" charset="0"/>
                <a:cs typeface="Arial" charset="0"/>
              </a:rPr>
              <a:t>profesores que utilizan </a:t>
            </a:r>
          </a:p>
          <a:p>
            <a:pPr algn="ctr"/>
            <a:r>
              <a:rPr lang="es-ES" sz="800" i="1">
                <a:latin typeface="Century Gothic" pitchFamily="34" charset="0"/>
                <a:cs typeface="Arial" charset="0"/>
              </a:rPr>
              <a:t>(Base s.p. </a:t>
            </a:r>
            <a:r>
              <a:rPr lang="es-ES" sz="800" i="1" smtClean="0">
                <a:latin typeface="Century Gothic" pitchFamily="34" charset="0"/>
                <a:cs typeface="Arial" charset="0"/>
              </a:rPr>
              <a:t>n=112)</a:t>
            </a:r>
            <a:endParaRPr lang="es-ES" sz="800" i="1">
              <a:latin typeface="Century Gothic" pitchFamily="34" charset="0"/>
              <a:cs typeface="Arial" charset="0"/>
            </a:endParaRPr>
          </a:p>
        </p:txBody>
      </p:sp>
      <p:sp>
        <p:nvSpPr>
          <p:cNvPr id="22622" name="Rectangle 4"/>
          <p:cNvSpPr>
            <a:spLocks noChangeArrowheads="1"/>
          </p:cNvSpPr>
          <p:nvPr/>
        </p:nvSpPr>
        <p:spPr bwMode="auto">
          <a:xfrm>
            <a:off x="6943725" y="5194018"/>
            <a:ext cx="1438275" cy="676275"/>
          </a:xfrm>
          <a:prstGeom prst="rect">
            <a:avLst/>
          </a:prstGeom>
          <a:noFill/>
          <a:ln w="9525">
            <a:noFill/>
            <a:miter lim="800000"/>
            <a:headEnd/>
            <a:tailEnd/>
          </a:ln>
        </p:spPr>
        <p:txBody>
          <a:bodyPr>
            <a:spAutoFit/>
          </a:bodyPr>
          <a:lstStyle/>
          <a:p>
            <a:pPr algn="ctr"/>
            <a:r>
              <a:rPr lang="es-ES" sz="1000" b="1" i="1" u="sng">
                <a:latin typeface="Century Gothic" pitchFamily="34" charset="0"/>
                <a:cs typeface="Arial" charset="0"/>
              </a:rPr>
              <a:t>NO CONOCE </a:t>
            </a:r>
            <a:r>
              <a:rPr lang="es-ES" sz="1000" b="1" i="1">
                <a:latin typeface="Century Gothic" pitchFamily="34" charset="0"/>
                <a:cs typeface="Arial" charset="0"/>
              </a:rPr>
              <a:t>profesores que utilizan </a:t>
            </a:r>
          </a:p>
          <a:p>
            <a:pPr algn="ctr"/>
            <a:r>
              <a:rPr lang="es-ES" sz="800" i="1">
                <a:solidFill>
                  <a:srgbClr val="000000"/>
                </a:solidFill>
                <a:latin typeface="Century Gothic" pitchFamily="34" charset="0"/>
                <a:cs typeface="Arial" charset="0"/>
              </a:rPr>
              <a:t>(Base s.p. </a:t>
            </a:r>
            <a:r>
              <a:rPr lang="es-ES" sz="800" i="1" smtClean="0">
                <a:solidFill>
                  <a:srgbClr val="000000"/>
                </a:solidFill>
                <a:latin typeface="Century Gothic" pitchFamily="34" charset="0"/>
                <a:cs typeface="Arial" charset="0"/>
              </a:rPr>
              <a:t>n=241)</a:t>
            </a:r>
            <a:endParaRPr lang="es-ES" sz="800" i="1">
              <a:solidFill>
                <a:srgbClr val="000000"/>
              </a:solidFill>
              <a:latin typeface="Century Gothic" pitchFamily="34" charset="0"/>
              <a:cs typeface="Arial" charset="0"/>
            </a:endParaRPr>
          </a:p>
        </p:txBody>
      </p:sp>
      <p:sp>
        <p:nvSpPr>
          <p:cNvPr id="40" name="Text Box 5"/>
          <p:cNvSpPr txBox="1">
            <a:spLocks noChangeArrowheads="1"/>
          </p:cNvSpPr>
          <p:nvPr/>
        </p:nvSpPr>
        <p:spPr bwMode="auto">
          <a:xfrm>
            <a:off x="3810000" y="2141358"/>
            <a:ext cx="2016125" cy="246062"/>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rgbClr val="006699"/>
                </a:solidFill>
                <a:latin typeface="+mn-lt"/>
              </a:rPr>
              <a:t>(T2B) Seguro + Probable SÍ</a:t>
            </a:r>
            <a:endParaRPr lang="es-ES" sz="1000" b="1" dirty="0">
              <a:solidFill>
                <a:srgbClr val="006699"/>
              </a:solidFill>
              <a:latin typeface="+mn-lt"/>
            </a:endParaRPr>
          </a:p>
        </p:txBody>
      </p:sp>
      <p:grpSp>
        <p:nvGrpSpPr>
          <p:cNvPr id="22626" name="Group 139"/>
          <p:cNvGrpSpPr>
            <a:grpSpLocks/>
          </p:cNvGrpSpPr>
          <p:nvPr/>
        </p:nvGrpSpPr>
        <p:grpSpPr bwMode="auto">
          <a:xfrm>
            <a:off x="5856288" y="2100083"/>
            <a:ext cx="582612" cy="282575"/>
            <a:chOff x="1697" y="1103"/>
            <a:chExt cx="367" cy="178"/>
          </a:xfrm>
        </p:grpSpPr>
        <p:grpSp>
          <p:nvGrpSpPr>
            <p:cNvPr id="22640" name="Group 140"/>
            <p:cNvGrpSpPr>
              <a:grpSpLocks/>
            </p:cNvGrpSpPr>
            <p:nvPr/>
          </p:nvGrpSpPr>
          <p:grpSpPr bwMode="auto">
            <a:xfrm>
              <a:off x="1697" y="1103"/>
              <a:ext cx="367" cy="178"/>
              <a:chOff x="1697" y="1097"/>
              <a:chExt cx="367" cy="178"/>
            </a:xfrm>
          </p:grpSpPr>
          <p:sp>
            <p:nvSpPr>
              <p:cNvPr id="44"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2643"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2641"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75,9%</a:t>
              </a:r>
              <a:endParaRPr lang="en-US" sz="1000" b="1" dirty="0">
                <a:solidFill>
                  <a:srgbClr val="FFFFFF"/>
                </a:solidFill>
              </a:endParaRPr>
            </a:p>
          </p:txBody>
        </p:sp>
      </p:grpSp>
      <p:grpSp>
        <p:nvGrpSpPr>
          <p:cNvPr id="22628" name="Group 139"/>
          <p:cNvGrpSpPr>
            <a:grpSpLocks/>
          </p:cNvGrpSpPr>
          <p:nvPr/>
        </p:nvGrpSpPr>
        <p:grpSpPr bwMode="auto">
          <a:xfrm>
            <a:off x="7313613" y="2100084"/>
            <a:ext cx="582612" cy="282575"/>
            <a:chOff x="1697" y="1103"/>
            <a:chExt cx="367" cy="178"/>
          </a:xfrm>
        </p:grpSpPr>
        <p:grpSp>
          <p:nvGrpSpPr>
            <p:cNvPr id="22632" name="Group 140"/>
            <p:cNvGrpSpPr>
              <a:grpSpLocks/>
            </p:cNvGrpSpPr>
            <p:nvPr/>
          </p:nvGrpSpPr>
          <p:grpSpPr bwMode="auto">
            <a:xfrm>
              <a:off x="1697" y="1103"/>
              <a:ext cx="367" cy="178"/>
              <a:chOff x="1697" y="1097"/>
              <a:chExt cx="367" cy="178"/>
            </a:xfrm>
          </p:grpSpPr>
          <p:sp>
            <p:nvSpPr>
              <p:cNvPr id="54"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2635"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2633" name="Text Box 143"/>
            <p:cNvSpPr txBox="1">
              <a:spLocks noChangeArrowheads="1"/>
            </p:cNvSpPr>
            <p:nvPr/>
          </p:nvSpPr>
          <p:spPr bwMode="auto">
            <a:xfrm>
              <a:off x="1706" y="1137"/>
              <a:ext cx="343" cy="111"/>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32,4%</a:t>
              </a:r>
              <a:endParaRPr lang="en-US" sz="1000" b="1" dirty="0">
                <a:solidFill>
                  <a:srgbClr val="FFFFFF"/>
                </a:solidFill>
              </a:endParaRPr>
            </a:p>
          </p:txBody>
        </p:sp>
      </p:grpSp>
      <p:sp>
        <p:nvSpPr>
          <p:cNvPr id="22629" name="Rectangle 4"/>
          <p:cNvSpPr>
            <a:spLocks noChangeArrowheads="1"/>
          </p:cNvSpPr>
          <p:nvPr/>
        </p:nvSpPr>
        <p:spPr bwMode="auto">
          <a:xfrm>
            <a:off x="1695450" y="5194018"/>
            <a:ext cx="1438275" cy="522287"/>
          </a:xfrm>
          <a:prstGeom prst="rect">
            <a:avLst/>
          </a:prstGeom>
          <a:noFill/>
          <a:ln w="9525">
            <a:noFill/>
            <a:miter lim="800000"/>
            <a:headEnd/>
            <a:tailEnd/>
          </a:ln>
        </p:spPr>
        <p:txBody>
          <a:bodyPr>
            <a:spAutoFit/>
          </a:bodyPr>
          <a:lstStyle/>
          <a:p>
            <a:pPr algn="ctr"/>
            <a:r>
              <a:rPr lang="es-ES" sz="1000" b="1" i="1" dirty="0">
                <a:latin typeface="Century Gothic" pitchFamily="34" charset="0"/>
                <a:cs typeface="Arial" charset="0"/>
              </a:rPr>
              <a:t>Han utilizado a Videojuegos </a:t>
            </a:r>
          </a:p>
          <a:p>
            <a:pPr algn="ctr"/>
            <a:r>
              <a:rPr lang="es-ES" sz="800" i="1" dirty="0">
                <a:latin typeface="Century Gothic" pitchFamily="34" charset="0"/>
                <a:cs typeface="Arial" charset="0"/>
              </a:rPr>
              <a:t>(Base </a:t>
            </a:r>
            <a:r>
              <a:rPr lang="es-ES" sz="800" i="1" dirty="0" err="1">
                <a:latin typeface="Century Gothic" pitchFamily="34" charset="0"/>
                <a:cs typeface="Arial" charset="0"/>
              </a:rPr>
              <a:t>s.p.</a:t>
            </a:r>
            <a:r>
              <a:rPr lang="es-ES" sz="800" i="1" dirty="0">
                <a:latin typeface="Century Gothic" pitchFamily="34" charset="0"/>
                <a:cs typeface="Arial" charset="0"/>
              </a:rPr>
              <a:t> </a:t>
            </a:r>
            <a:r>
              <a:rPr lang="es-ES" sz="800" i="1" dirty="0" smtClean="0">
                <a:latin typeface="Century Gothic" pitchFamily="34" charset="0"/>
                <a:cs typeface="Arial" charset="0"/>
              </a:rPr>
              <a:t>n=158)</a:t>
            </a:r>
            <a:endParaRPr lang="es-ES" sz="800" i="1" dirty="0">
              <a:latin typeface="Century Gothic" pitchFamily="34" charset="0"/>
              <a:cs typeface="Arial" charset="0"/>
            </a:endParaRPr>
          </a:p>
        </p:txBody>
      </p:sp>
      <p:sp>
        <p:nvSpPr>
          <p:cNvPr id="58" name="Rectangle 4"/>
          <p:cNvSpPr>
            <a:spLocks noChangeArrowheads="1"/>
          </p:cNvSpPr>
          <p:nvPr/>
        </p:nvSpPr>
        <p:spPr bwMode="auto">
          <a:xfrm>
            <a:off x="102999" y="315071"/>
            <a:ext cx="7669401" cy="830997"/>
          </a:xfrm>
          <a:prstGeom prst="rect">
            <a:avLst/>
          </a:prstGeom>
          <a:noFill/>
          <a:ln>
            <a:noFill/>
          </a:ln>
          <a:extLst/>
        </p:spPr>
        <p:txBody>
          <a:bodyPr wrap="square">
            <a:spAutoFit/>
          </a:bodyPr>
          <a:lstStyle/>
          <a:p>
            <a:pPr>
              <a:defRPr/>
            </a:pPr>
            <a:r>
              <a:rPr lang="es-ES" b="1" dirty="0" smtClean="0">
                <a:solidFill>
                  <a:schemeClr val="accent2">
                    <a:lumMod val="75000"/>
                  </a:schemeClr>
                </a:solidFill>
                <a:cs typeface="Arial" charset="0"/>
              </a:rPr>
              <a:t>Los profesores con experiencia en VJ seguirán realizando este tipo de actividad. También se observa, entre los que no lo utilizan </a:t>
            </a:r>
            <a:r>
              <a:rPr lang="es-ES" b="1" u="sng" dirty="0" smtClean="0">
                <a:solidFill>
                  <a:schemeClr val="accent2">
                    <a:lumMod val="75000"/>
                  </a:schemeClr>
                </a:solidFill>
                <a:cs typeface="Arial" charset="0"/>
              </a:rPr>
              <a:t>pero conocen a profesores que lo están haciendo</a:t>
            </a:r>
            <a:r>
              <a:rPr lang="es-ES" b="1" dirty="0" smtClean="0">
                <a:solidFill>
                  <a:schemeClr val="accent2">
                    <a:lumMod val="75000"/>
                  </a:schemeClr>
                </a:solidFill>
                <a:cs typeface="Arial" charset="0"/>
              </a:rPr>
              <a:t>, un gran potencial de uso</a:t>
            </a:r>
          </a:p>
        </p:txBody>
      </p:sp>
      <p:sp>
        <p:nvSpPr>
          <p:cNvPr id="48" name="DV"/>
          <p:cNvSpPr txBox="1">
            <a:spLocks noChangeArrowheads="1"/>
          </p:cNvSpPr>
          <p:nvPr/>
        </p:nvSpPr>
        <p:spPr bwMode="auto">
          <a:xfrm>
            <a:off x="4132734" y="6071828"/>
            <a:ext cx="2026019" cy="553998"/>
          </a:xfrm>
          <a:prstGeom prst="rect">
            <a:avLst/>
          </a:prstGeom>
          <a:noFill/>
          <a:ln w="9525">
            <a:noFill/>
            <a:miter lim="800000"/>
            <a:headEnd/>
            <a:tailEnd/>
          </a:ln>
        </p:spPr>
        <p:txBody>
          <a:bodyPr wrap="square">
            <a:spAutoFit/>
          </a:bodyPr>
          <a:lstStyle/>
          <a:p>
            <a:pPr algn="ctr" eaLnBrk="0" hangingPunct="0"/>
            <a:r>
              <a:rPr lang="es-ES" sz="1200" b="1" dirty="0" smtClean="0">
                <a:solidFill>
                  <a:srgbClr val="E36120"/>
                </a:solidFill>
              </a:rPr>
              <a:t>Intención total de uso </a:t>
            </a:r>
          </a:p>
          <a:p>
            <a:pPr algn="ctr" eaLnBrk="0" hangingPunct="0"/>
            <a:r>
              <a:rPr lang="es-ES" sz="900" dirty="0" smtClean="0">
                <a:solidFill>
                  <a:srgbClr val="E36120"/>
                </a:solidFill>
              </a:rPr>
              <a:t>(seguramente + probablemente sí) </a:t>
            </a:r>
          </a:p>
          <a:p>
            <a:pPr algn="ctr" eaLnBrk="0" hangingPunct="0"/>
            <a:r>
              <a:rPr lang="es-ES" sz="900" i="1" dirty="0" smtClean="0">
                <a:solidFill>
                  <a:srgbClr val="E36120"/>
                </a:solidFill>
              </a:rPr>
              <a:t>Base: total muestra, n=511</a:t>
            </a:r>
          </a:p>
        </p:txBody>
      </p:sp>
      <p:grpSp>
        <p:nvGrpSpPr>
          <p:cNvPr id="50" name="Group 139"/>
          <p:cNvGrpSpPr>
            <a:grpSpLocks/>
          </p:cNvGrpSpPr>
          <p:nvPr/>
        </p:nvGrpSpPr>
        <p:grpSpPr bwMode="auto">
          <a:xfrm>
            <a:off x="6217115" y="6158847"/>
            <a:ext cx="766389" cy="394353"/>
            <a:chOff x="1697" y="1103"/>
            <a:chExt cx="367" cy="178"/>
          </a:xfrm>
        </p:grpSpPr>
        <p:grpSp>
          <p:nvGrpSpPr>
            <p:cNvPr id="51" name="Group 140"/>
            <p:cNvGrpSpPr>
              <a:grpSpLocks/>
            </p:cNvGrpSpPr>
            <p:nvPr/>
          </p:nvGrpSpPr>
          <p:grpSpPr bwMode="auto">
            <a:xfrm>
              <a:off x="1697" y="1103"/>
              <a:ext cx="367" cy="178"/>
              <a:chOff x="1697" y="1097"/>
              <a:chExt cx="367" cy="178"/>
            </a:xfrm>
          </p:grpSpPr>
          <p:sp>
            <p:nvSpPr>
              <p:cNvPr id="53"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55"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52" name="Text Box 143"/>
            <p:cNvSpPr txBox="1">
              <a:spLocks noChangeArrowheads="1"/>
            </p:cNvSpPr>
            <p:nvPr/>
          </p:nvSpPr>
          <p:spPr bwMode="auto">
            <a:xfrm>
              <a:off x="1706" y="1138"/>
              <a:ext cx="343" cy="107"/>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400" b="1" dirty="0" smtClean="0">
                  <a:solidFill>
                    <a:srgbClr val="FFFFFF"/>
                  </a:solidFill>
                </a:rPr>
                <a:t>62,4%</a:t>
              </a:r>
              <a:endParaRPr lang="en-US" sz="1400" b="1" dirty="0">
                <a:solidFill>
                  <a:srgbClr val="FFFFFF"/>
                </a:solidFill>
              </a:endParaRPr>
            </a:p>
          </p:txBody>
        </p:sp>
      </p:grpSp>
      <p:sp>
        <p:nvSpPr>
          <p:cNvPr id="56" name="55 Elipse"/>
          <p:cNvSpPr/>
          <p:nvPr/>
        </p:nvSpPr>
        <p:spPr>
          <a:xfrm>
            <a:off x="2214282" y="2088782"/>
            <a:ext cx="591671"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Elipse"/>
          <p:cNvSpPr/>
          <p:nvPr/>
        </p:nvSpPr>
        <p:spPr>
          <a:xfrm>
            <a:off x="2214282" y="3469347"/>
            <a:ext cx="591671"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61 Elipse"/>
          <p:cNvSpPr/>
          <p:nvPr/>
        </p:nvSpPr>
        <p:spPr>
          <a:xfrm>
            <a:off x="5844988" y="2124640"/>
            <a:ext cx="591671"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62 Elipse"/>
          <p:cNvSpPr/>
          <p:nvPr/>
        </p:nvSpPr>
        <p:spPr>
          <a:xfrm>
            <a:off x="5907741" y="3845864"/>
            <a:ext cx="591671"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Elipse"/>
          <p:cNvSpPr/>
          <p:nvPr/>
        </p:nvSpPr>
        <p:spPr>
          <a:xfrm>
            <a:off x="7306235" y="2115676"/>
            <a:ext cx="591671" cy="277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Elipse"/>
          <p:cNvSpPr/>
          <p:nvPr/>
        </p:nvSpPr>
        <p:spPr>
          <a:xfrm>
            <a:off x="7342093" y="3711393"/>
            <a:ext cx="591671" cy="1416419"/>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5"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24617" name="Text Box 5"/>
          <p:cNvSpPr txBox="1">
            <a:spLocks noChangeArrowheads="1"/>
          </p:cNvSpPr>
          <p:nvPr/>
        </p:nvSpPr>
        <p:spPr bwMode="auto">
          <a:xfrm>
            <a:off x="0" y="6448425"/>
            <a:ext cx="8340725" cy="231775"/>
          </a:xfrm>
          <a:prstGeom prst="rect">
            <a:avLst/>
          </a:prstGeom>
          <a:noFill/>
          <a:ln w="9525">
            <a:noFill/>
            <a:miter lim="800000"/>
            <a:headEnd/>
            <a:tailEnd/>
          </a:ln>
        </p:spPr>
        <p:txBody>
          <a:bodyPr anchor="ctr">
            <a:spAutoFit/>
          </a:bodyPr>
          <a:lstStyle/>
          <a:p>
            <a:pPr eaLnBrk="0" hangingPunct="0"/>
            <a:r>
              <a:rPr lang="es-ES" sz="900" b="1"/>
              <a:t>P.10</a:t>
            </a:r>
            <a:r>
              <a:rPr lang="es-ES" sz="900"/>
              <a:t> ¿Volvería usted a realizar este tipo de actividades con sus alumnos?+</a:t>
            </a:r>
            <a:r>
              <a:rPr lang="es-ES" sz="900" b="1"/>
              <a:t>P.15 </a:t>
            </a:r>
            <a:r>
              <a:rPr lang="es-ES" sz="900"/>
              <a:t>¿Consideraría realizar este tipo de actividad con sus alumnos?</a:t>
            </a:r>
          </a:p>
        </p:txBody>
      </p:sp>
      <p:sp>
        <p:nvSpPr>
          <p:cNvPr id="24618" name="Text Box 5"/>
          <p:cNvSpPr txBox="1">
            <a:spLocks noChangeArrowheads="1"/>
          </p:cNvSpPr>
          <p:nvPr/>
        </p:nvSpPr>
        <p:spPr bwMode="auto">
          <a:xfrm>
            <a:off x="0" y="6070600"/>
            <a:ext cx="3676650" cy="369888"/>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smtClean="0"/>
              <a:t>Base </a:t>
            </a:r>
            <a:r>
              <a:rPr lang="de-DE" sz="900" i="1" dirty="0">
                <a:solidFill>
                  <a:srgbClr val="000000"/>
                </a:solidFill>
                <a:cs typeface="Arial" charset="0"/>
              </a:rPr>
              <a:t>Profesores </a:t>
            </a:r>
            <a:r>
              <a:rPr lang="de-DE" sz="900" i="1" dirty="0" smtClean="0">
                <a:solidFill>
                  <a:srgbClr val="000000"/>
                </a:solidFill>
                <a:cs typeface="Arial" charset="0"/>
              </a:rPr>
              <a:t>s.p</a:t>
            </a:r>
            <a:r>
              <a:rPr lang="de-DE" sz="900" i="1" dirty="0">
                <a:solidFill>
                  <a:srgbClr val="000000"/>
                </a:solidFill>
                <a:cs typeface="Arial" charset="0"/>
              </a:rPr>
              <a:t>.: </a:t>
            </a:r>
            <a:r>
              <a:rPr lang="es-ES_tradnl" sz="900" i="1" dirty="0" smtClean="0"/>
              <a:t>total muestra</a:t>
            </a:r>
            <a:endParaRPr lang="es-ES" sz="900" i="1" dirty="0"/>
          </a:p>
        </p:txBody>
      </p:sp>
      <p:sp>
        <p:nvSpPr>
          <p:cNvPr id="17" name="Text Box 5"/>
          <p:cNvSpPr txBox="1">
            <a:spLocks noChangeArrowheads="1"/>
          </p:cNvSpPr>
          <p:nvPr/>
        </p:nvSpPr>
        <p:spPr bwMode="auto">
          <a:xfrm>
            <a:off x="409575" y="2102138"/>
            <a:ext cx="1209675" cy="400050"/>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rgbClr val="006699"/>
                </a:solidFill>
                <a:latin typeface="+mn-lt"/>
              </a:rPr>
              <a:t>(T2B) Seguro + Probable SÍ</a:t>
            </a:r>
            <a:endParaRPr lang="es-ES" sz="1000" b="1" dirty="0">
              <a:solidFill>
                <a:srgbClr val="006699"/>
              </a:solidFill>
              <a:latin typeface="+mn-lt"/>
            </a:endParaRPr>
          </a:p>
        </p:txBody>
      </p:sp>
      <p:grpSp>
        <p:nvGrpSpPr>
          <p:cNvPr id="24622" name="Group 139"/>
          <p:cNvGrpSpPr>
            <a:grpSpLocks/>
          </p:cNvGrpSpPr>
          <p:nvPr/>
        </p:nvGrpSpPr>
        <p:grpSpPr bwMode="auto">
          <a:xfrm>
            <a:off x="1884363" y="2118013"/>
            <a:ext cx="582612" cy="282575"/>
            <a:chOff x="1697" y="1103"/>
            <a:chExt cx="367" cy="178"/>
          </a:xfrm>
        </p:grpSpPr>
        <p:grpSp>
          <p:nvGrpSpPr>
            <p:cNvPr id="24703" name="Group 140"/>
            <p:cNvGrpSpPr>
              <a:grpSpLocks/>
            </p:cNvGrpSpPr>
            <p:nvPr/>
          </p:nvGrpSpPr>
          <p:grpSpPr bwMode="auto">
            <a:xfrm>
              <a:off x="1697" y="1103"/>
              <a:ext cx="367" cy="178"/>
              <a:chOff x="1697" y="1097"/>
              <a:chExt cx="367" cy="178"/>
            </a:xfrm>
          </p:grpSpPr>
          <p:sp>
            <p:nvSpPr>
              <p:cNvPr id="21"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4706"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4704"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62,4%</a:t>
              </a:r>
              <a:endParaRPr lang="en-US" sz="1000" b="1" dirty="0">
                <a:solidFill>
                  <a:srgbClr val="FFFFFF"/>
                </a:solidFill>
              </a:endParaRPr>
            </a:p>
          </p:txBody>
        </p:sp>
      </p:grpSp>
      <p:graphicFrame>
        <p:nvGraphicFramePr>
          <p:cNvPr id="24614" name="Object 38"/>
          <p:cNvGraphicFramePr>
            <a:graphicFrameLocks noChangeAspect="1"/>
          </p:cNvGraphicFramePr>
          <p:nvPr/>
        </p:nvGraphicFramePr>
        <p:xfrm>
          <a:off x="485775" y="2562220"/>
          <a:ext cx="8210550" cy="2971800"/>
        </p:xfrm>
        <a:graphic>
          <a:graphicData uri="http://schemas.openxmlformats.org/presentationml/2006/ole">
            <p:oleObj spid="_x0000_s24642" name="Gráfico" r:id="rId5" imgW="8210550" imgH="2971800" progId="MSGraph.Chart.8">
              <p:embed followColorScheme="full"/>
            </p:oleObj>
          </a:graphicData>
        </a:graphic>
      </p:graphicFrame>
      <p:grpSp>
        <p:nvGrpSpPr>
          <p:cNvPr id="24624" name="Group 139"/>
          <p:cNvGrpSpPr>
            <a:grpSpLocks/>
          </p:cNvGrpSpPr>
          <p:nvPr/>
        </p:nvGrpSpPr>
        <p:grpSpPr bwMode="auto">
          <a:xfrm>
            <a:off x="2741613" y="2118013"/>
            <a:ext cx="582612" cy="282575"/>
            <a:chOff x="1697" y="1103"/>
            <a:chExt cx="367" cy="178"/>
          </a:xfrm>
        </p:grpSpPr>
        <p:grpSp>
          <p:nvGrpSpPr>
            <p:cNvPr id="24695" name="Group 140"/>
            <p:cNvGrpSpPr>
              <a:grpSpLocks/>
            </p:cNvGrpSpPr>
            <p:nvPr/>
          </p:nvGrpSpPr>
          <p:grpSpPr bwMode="auto">
            <a:xfrm>
              <a:off x="1697" y="1103"/>
              <a:ext cx="367" cy="178"/>
              <a:chOff x="1697" y="1097"/>
              <a:chExt cx="367" cy="178"/>
            </a:xfrm>
          </p:grpSpPr>
          <p:sp>
            <p:nvSpPr>
              <p:cNvPr id="3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4698"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4696"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62,0%</a:t>
              </a:r>
              <a:endParaRPr lang="en-US" sz="1000" b="1" dirty="0">
                <a:solidFill>
                  <a:srgbClr val="FFFFFF"/>
                </a:solidFill>
              </a:endParaRPr>
            </a:p>
          </p:txBody>
        </p:sp>
      </p:grpSp>
      <p:grpSp>
        <p:nvGrpSpPr>
          <p:cNvPr id="24626" name="Group 139"/>
          <p:cNvGrpSpPr>
            <a:grpSpLocks/>
          </p:cNvGrpSpPr>
          <p:nvPr/>
        </p:nvGrpSpPr>
        <p:grpSpPr bwMode="auto">
          <a:xfrm>
            <a:off x="3598863" y="2118013"/>
            <a:ext cx="582612" cy="282575"/>
            <a:chOff x="1697" y="1103"/>
            <a:chExt cx="367" cy="178"/>
          </a:xfrm>
        </p:grpSpPr>
        <p:grpSp>
          <p:nvGrpSpPr>
            <p:cNvPr id="24687" name="Group 140"/>
            <p:cNvGrpSpPr>
              <a:grpSpLocks/>
            </p:cNvGrpSpPr>
            <p:nvPr/>
          </p:nvGrpSpPr>
          <p:grpSpPr bwMode="auto">
            <a:xfrm>
              <a:off x="1697" y="1103"/>
              <a:ext cx="367" cy="178"/>
              <a:chOff x="1697" y="1097"/>
              <a:chExt cx="367" cy="178"/>
            </a:xfrm>
          </p:grpSpPr>
          <p:sp>
            <p:nvSpPr>
              <p:cNvPr id="4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4690"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4688"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64,4%</a:t>
              </a:r>
              <a:endParaRPr lang="en-US" sz="1000" b="1" dirty="0">
                <a:solidFill>
                  <a:srgbClr val="FFFFFF"/>
                </a:solidFill>
              </a:endParaRPr>
            </a:p>
          </p:txBody>
        </p:sp>
      </p:grpSp>
      <p:grpSp>
        <p:nvGrpSpPr>
          <p:cNvPr id="24628" name="Group 139"/>
          <p:cNvGrpSpPr>
            <a:grpSpLocks/>
          </p:cNvGrpSpPr>
          <p:nvPr/>
        </p:nvGrpSpPr>
        <p:grpSpPr bwMode="auto">
          <a:xfrm>
            <a:off x="4456113" y="2118013"/>
            <a:ext cx="582612" cy="282575"/>
            <a:chOff x="1697" y="1103"/>
            <a:chExt cx="367" cy="178"/>
          </a:xfrm>
        </p:grpSpPr>
        <p:grpSp>
          <p:nvGrpSpPr>
            <p:cNvPr id="24679" name="Group 140"/>
            <p:cNvGrpSpPr>
              <a:grpSpLocks/>
            </p:cNvGrpSpPr>
            <p:nvPr/>
          </p:nvGrpSpPr>
          <p:grpSpPr bwMode="auto">
            <a:xfrm>
              <a:off x="1697" y="1103"/>
              <a:ext cx="367" cy="178"/>
              <a:chOff x="1697" y="1097"/>
              <a:chExt cx="367" cy="178"/>
            </a:xfrm>
          </p:grpSpPr>
          <p:sp>
            <p:nvSpPr>
              <p:cNvPr id="5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4682"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4680"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62,6%</a:t>
              </a:r>
              <a:endParaRPr lang="en-US" sz="1000" b="1" dirty="0">
                <a:solidFill>
                  <a:srgbClr val="FFFFFF"/>
                </a:solidFill>
              </a:endParaRPr>
            </a:p>
          </p:txBody>
        </p:sp>
      </p:grpSp>
      <p:grpSp>
        <p:nvGrpSpPr>
          <p:cNvPr id="24630" name="Group 139"/>
          <p:cNvGrpSpPr>
            <a:grpSpLocks/>
          </p:cNvGrpSpPr>
          <p:nvPr/>
        </p:nvGrpSpPr>
        <p:grpSpPr bwMode="auto">
          <a:xfrm>
            <a:off x="5313363" y="2118013"/>
            <a:ext cx="582612" cy="282575"/>
            <a:chOff x="1697" y="1103"/>
            <a:chExt cx="367" cy="178"/>
          </a:xfrm>
        </p:grpSpPr>
        <p:grpSp>
          <p:nvGrpSpPr>
            <p:cNvPr id="24671" name="Group 140"/>
            <p:cNvGrpSpPr>
              <a:grpSpLocks/>
            </p:cNvGrpSpPr>
            <p:nvPr/>
          </p:nvGrpSpPr>
          <p:grpSpPr bwMode="auto">
            <a:xfrm>
              <a:off x="1697" y="1103"/>
              <a:ext cx="367" cy="178"/>
              <a:chOff x="1697" y="1097"/>
              <a:chExt cx="367" cy="178"/>
            </a:xfrm>
          </p:grpSpPr>
          <p:sp>
            <p:nvSpPr>
              <p:cNvPr id="6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4674"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4672"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61,8%</a:t>
              </a:r>
              <a:endParaRPr lang="en-US" sz="1000" b="1" dirty="0">
                <a:solidFill>
                  <a:srgbClr val="FFFFFF"/>
                </a:solidFill>
              </a:endParaRPr>
            </a:p>
          </p:txBody>
        </p:sp>
      </p:grpSp>
      <p:grpSp>
        <p:nvGrpSpPr>
          <p:cNvPr id="24632" name="Group 139"/>
          <p:cNvGrpSpPr>
            <a:grpSpLocks/>
          </p:cNvGrpSpPr>
          <p:nvPr/>
        </p:nvGrpSpPr>
        <p:grpSpPr bwMode="auto">
          <a:xfrm>
            <a:off x="6170613" y="2118013"/>
            <a:ext cx="582612" cy="282575"/>
            <a:chOff x="1697" y="1103"/>
            <a:chExt cx="367" cy="178"/>
          </a:xfrm>
        </p:grpSpPr>
        <p:grpSp>
          <p:nvGrpSpPr>
            <p:cNvPr id="24663" name="Group 140"/>
            <p:cNvGrpSpPr>
              <a:grpSpLocks/>
            </p:cNvGrpSpPr>
            <p:nvPr/>
          </p:nvGrpSpPr>
          <p:grpSpPr bwMode="auto">
            <a:xfrm>
              <a:off x="1697" y="1103"/>
              <a:ext cx="367" cy="178"/>
              <a:chOff x="1697" y="1097"/>
              <a:chExt cx="367" cy="178"/>
            </a:xfrm>
          </p:grpSpPr>
          <p:sp>
            <p:nvSpPr>
              <p:cNvPr id="7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4666"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4664"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72,1%</a:t>
              </a:r>
              <a:endParaRPr lang="en-US" sz="1000" b="1" dirty="0">
                <a:solidFill>
                  <a:srgbClr val="FFFFFF"/>
                </a:solidFill>
              </a:endParaRPr>
            </a:p>
          </p:txBody>
        </p:sp>
      </p:grpSp>
      <p:grpSp>
        <p:nvGrpSpPr>
          <p:cNvPr id="24634" name="Group 139"/>
          <p:cNvGrpSpPr>
            <a:grpSpLocks/>
          </p:cNvGrpSpPr>
          <p:nvPr/>
        </p:nvGrpSpPr>
        <p:grpSpPr bwMode="auto">
          <a:xfrm>
            <a:off x="7027863" y="2118013"/>
            <a:ext cx="582612" cy="282575"/>
            <a:chOff x="1697" y="1103"/>
            <a:chExt cx="367" cy="178"/>
          </a:xfrm>
        </p:grpSpPr>
        <p:grpSp>
          <p:nvGrpSpPr>
            <p:cNvPr id="24655" name="Group 140"/>
            <p:cNvGrpSpPr>
              <a:grpSpLocks/>
            </p:cNvGrpSpPr>
            <p:nvPr/>
          </p:nvGrpSpPr>
          <p:grpSpPr bwMode="auto">
            <a:xfrm>
              <a:off x="1697" y="1103"/>
              <a:ext cx="367" cy="178"/>
              <a:chOff x="1697" y="1097"/>
              <a:chExt cx="367" cy="178"/>
            </a:xfrm>
          </p:grpSpPr>
          <p:sp>
            <p:nvSpPr>
              <p:cNvPr id="8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4658"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4656"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58,3%</a:t>
              </a:r>
              <a:endParaRPr lang="en-US" sz="1000" b="1" dirty="0">
                <a:solidFill>
                  <a:srgbClr val="FFFFFF"/>
                </a:solidFill>
              </a:endParaRPr>
            </a:p>
          </p:txBody>
        </p:sp>
      </p:grpSp>
      <p:grpSp>
        <p:nvGrpSpPr>
          <p:cNvPr id="24636" name="Group 139"/>
          <p:cNvGrpSpPr>
            <a:grpSpLocks/>
          </p:cNvGrpSpPr>
          <p:nvPr/>
        </p:nvGrpSpPr>
        <p:grpSpPr bwMode="auto">
          <a:xfrm>
            <a:off x="7894638" y="2118013"/>
            <a:ext cx="582612" cy="282575"/>
            <a:chOff x="1697" y="1103"/>
            <a:chExt cx="367" cy="178"/>
          </a:xfrm>
        </p:grpSpPr>
        <p:grpSp>
          <p:nvGrpSpPr>
            <p:cNvPr id="24647" name="Group 140"/>
            <p:cNvGrpSpPr>
              <a:grpSpLocks/>
            </p:cNvGrpSpPr>
            <p:nvPr/>
          </p:nvGrpSpPr>
          <p:grpSpPr bwMode="auto">
            <a:xfrm>
              <a:off x="1697" y="1103"/>
              <a:ext cx="367" cy="178"/>
              <a:chOff x="1697" y="1097"/>
              <a:chExt cx="367" cy="178"/>
            </a:xfrm>
          </p:grpSpPr>
          <p:sp>
            <p:nvSpPr>
              <p:cNvPr id="9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4650"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4648"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54,9%</a:t>
              </a:r>
              <a:endParaRPr lang="en-US" sz="1000" b="1" dirty="0">
                <a:solidFill>
                  <a:srgbClr val="FFFFFF"/>
                </a:solidFill>
              </a:endParaRPr>
            </a:p>
          </p:txBody>
        </p:sp>
      </p:grpSp>
      <p:cxnSp>
        <p:nvCxnSpPr>
          <p:cNvPr id="94" name="93 Conector recto"/>
          <p:cNvCxnSpPr/>
          <p:nvPr/>
        </p:nvCxnSpPr>
        <p:spPr>
          <a:xfrm>
            <a:off x="2638425" y="2079807"/>
            <a:ext cx="0" cy="35304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4352925" y="2052913"/>
            <a:ext cx="0" cy="35573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a:off x="6067425" y="2079807"/>
            <a:ext cx="0" cy="35304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640" name="Rectangle 4"/>
          <p:cNvSpPr>
            <a:spLocks noChangeArrowheads="1"/>
          </p:cNvSpPr>
          <p:nvPr/>
        </p:nvSpPr>
        <p:spPr bwMode="auto">
          <a:xfrm>
            <a:off x="2609850" y="5476870"/>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Tipo de Centro</a:t>
            </a:r>
          </a:p>
        </p:txBody>
      </p:sp>
      <p:sp>
        <p:nvSpPr>
          <p:cNvPr id="24641" name="Rectangle 4"/>
          <p:cNvSpPr>
            <a:spLocks noChangeArrowheads="1"/>
          </p:cNvSpPr>
          <p:nvPr/>
        </p:nvSpPr>
        <p:spPr bwMode="auto">
          <a:xfrm>
            <a:off x="4295775" y="5476870"/>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Tipo de Municipio</a:t>
            </a:r>
          </a:p>
        </p:txBody>
      </p:sp>
      <p:sp>
        <p:nvSpPr>
          <p:cNvPr id="24642" name="Rectangle 4"/>
          <p:cNvSpPr>
            <a:spLocks noChangeArrowheads="1"/>
          </p:cNvSpPr>
          <p:nvPr/>
        </p:nvSpPr>
        <p:spPr bwMode="auto">
          <a:xfrm>
            <a:off x="6477000" y="5467345"/>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Edad</a:t>
            </a:r>
          </a:p>
        </p:txBody>
      </p:sp>
      <p:sp>
        <p:nvSpPr>
          <p:cNvPr id="24644" name="Rectangle 4"/>
          <p:cNvSpPr>
            <a:spLocks noChangeArrowheads="1"/>
          </p:cNvSpPr>
          <p:nvPr/>
        </p:nvSpPr>
        <p:spPr bwMode="auto">
          <a:xfrm>
            <a:off x="228600" y="1427163"/>
            <a:ext cx="5172075" cy="276225"/>
          </a:xfrm>
          <a:prstGeom prst="rect">
            <a:avLst/>
          </a:prstGeom>
          <a:noFill/>
          <a:ln w="9525">
            <a:noFill/>
            <a:miter lim="800000"/>
            <a:headEnd/>
            <a:tailEnd/>
          </a:ln>
        </p:spPr>
        <p:txBody>
          <a:bodyPr>
            <a:spAutoFit/>
          </a:bodyPr>
          <a:lstStyle/>
          <a:p>
            <a:pPr algn="ctr"/>
            <a:r>
              <a:rPr lang="es-ES" sz="1200" b="1" i="1">
                <a:latin typeface="Century Gothic" pitchFamily="34" charset="0"/>
                <a:cs typeface="Arial" charset="0"/>
              </a:rPr>
              <a:t>Intención total de uso (profesores con y sin experiencia previa)</a:t>
            </a:r>
          </a:p>
        </p:txBody>
      </p:sp>
      <p:sp>
        <p:nvSpPr>
          <p:cNvPr id="98" name="97 Elipse"/>
          <p:cNvSpPr/>
          <p:nvPr/>
        </p:nvSpPr>
        <p:spPr>
          <a:xfrm>
            <a:off x="6158753" y="2133606"/>
            <a:ext cx="591671"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98 Elipse"/>
          <p:cNvSpPr/>
          <p:nvPr/>
        </p:nvSpPr>
        <p:spPr>
          <a:xfrm>
            <a:off x="6257365" y="4876795"/>
            <a:ext cx="493059" cy="14343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0" name="Rectangle 4"/>
          <p:cNvSpPr>
            <a:spLocks noChangeArrowheads="1"/>
          </p:cNvSpPr>
          <p:nvPr/>
        </p:nvSpPr>
        <p:spPr bwMode="auto">
          <a:xfrm>
            <a:off x="102999" y="350931"/>
            <a:ext cx="7705260" cy="738664"/>
          </a:xfrm>
          <a:prstGeom prst="rect">
            <a:avLst/>
          </a:prstGeom>
          <a:noFill/>
          <a:ln>
            <a:noFill/>
          </a:ln>
          <a:extLst/>
        </p:spPr>
        <p:txBody>
          <a:bodyPr wrap="square">
            <a:spAutoFit/>
          </a:bodyPr>
          <a:lstStyle/>
          <a:p>
            <a:pPr>
              <a:defRPr/>
            </a:pPr>
            <a:r>
              <a:rPr lang="es-ES" sz="2100" b="1" dirty="0" smtClean="0">
                <a:solidFill>
                  <a:schemeClr val="accent2">
                    <a:lumMod val="75000"/>
                  </a:schemeClr>
                </a:solidFill>
                <a:latin typeface="+mn-lt"/>
                <a:cs typeface="Arial" charset="0"/>
              </a:rPr>
              <a:t>Los más jóvenes son los más proclives a utilizar los Videojuegos en clase </a:t>
            </a:r>
          </a:p>
        </p:txBody>
      </p:sp>
      <p:sp>
        <p:nvSpPr>
          <p:cNvPr id="105" name="104 Flecha derecha"/>
          <p:cNvSpPr/>
          <p:nvPr/>
        </p:nvSpPr>
        <p:spPr>
          <a:xfrm rot="20891423">
            <a:off x="6364942" y="3899640"/>
            <a:ext cx="1954306" cy="251012"/>
          </a:xfrm>
          <a:prstGeom prst="rightArrow">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p:cNvSpPr/>
          <p:nvPr/>
        </p:nvSpPr>
        <p:spPr>
          <a:xfrm>
            <a:off x="2574268" y="1716088"/>
            <a:ext cx="787400" cy="423862"/>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52,8% </a:t>
            </a:r>
            <a:r>
              <a:rPr lang="es-ES" sz="1000" dirty="0"/>
              <a:t>Sí</a:t>
            </a:r>
          </a:p>
        </p:txBody>
      </p:sp>
      <p:sp>
        <p:nvSpPr>
          <p:cNvPr id="41" name="40 Rectángulo"/>
          <p:cNvSpPr/>
          <p:nvPr/>
        </p:nvSpPr>
        <p:spPr>
          <a:xfrm>
            <a:off x="2574268" y="2297113"/>
            <a:ext cx="787400" cy="422275"/>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47,2% </a:t>
            </a:r>
            <a:r>
              <a:rPr lang="es-ES" sz="1000" dirty="0"/>
              <a:t>No</a:t>
            </a:r>
          </a:p>
        </p:txBody>
      </p:sp>
      <p:sp>
        <p:nvSpPr>
          <p:cNvPr id="74" name="73 Rectángulo"/>
          <p:cNvSpPr/>
          <p:nvPr/>
        </p:nvSpPr>
        <p:spPr>
          <a:xfrm>
            <a:off x="71155" y="1698538"/>
            <a:ext cx="1976438" cy="79216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¿Conoce a profesores que utilizan a VJ como actividad educativa?*</a:t>
            </a:r>
          </a:p>
        </p:txBody>
      </p:sp>
      <p:sp>
        <p:nvSpPr>
          <p:cNvPr id="76" name="75 Rectángulo"/>
          <p:cNvSpPr/>
          <p:nvPr/>
        </p:nvSpPr>
        <p:spPr>
          <a:xfrm>
            <a:off x="3624263" y="1624013"/>
            <a:ext cx="1349375" cy="79216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¿Ha utilizado  a videojuegos en el último curso</a:t>
            </a:r>
            <a:r>
              <a:rPr lang="es-ES" sz="1200" b="1" dirty="0" smtClean="0">
                <a:solidFill>
                  <a:srgbClr val="E36120"/>
                </a:solidFill>
                <a:latin typeface="Century Gothic" pitchFamily="34" charset="0"/>
              </a:rPr>
              <a:t>?</a:t>
            </a:r>
          </a:p>
        </p:txBody>
      </p:sp>
      <p:sp>
        <p:nvSpPr>
          <p:cNvPr id="77" name="76 Rectángulo"/>
          <p:cNvSpPr/>
          <p:nvPr/>
        </p:nvSpPr>
        <p:spPr>
          <a:xfrm>
            <a:off x="5272360" y="1716088"/>
            <a:ext cx="788988" cy="423862"/>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30,9% </a:t>
            </a:r>
            <a:r>
              <a:rPr lang="es-ES" sz="1000" dirty="0"/>
              <a:t>Sí</a:t>
            </a:r>
          </a:p>
        </p:txBody>
      </p:sp>
      <p:sp>
        <p:nvSpPr>
          <p:cNvPr id="78" name="77 Rectángulo"/>
          <p:cNvSpPr/>
          <p:nvPr/>
        </p:nvSpPr>
        <p:spPr>
          <a:xfrm>
            <a:off x="5272360" y="2297113"/>
            <a:ext cx="788988" cy="422275"/>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21,9% </a:t>
            </a:r>
            <a:r>
              <a:rPr lang="es-ES" sz="1000" dirty="0"/>
              <a:t>No</a:t>
            </a:r>
          </a:p>
        </p:txBody>
      </p:sp>
      <p:sp>
        <p:nvSpPr>
          <p:cNvPr id="79" name="78 Rectángulo"/>
          <p:cNvSpPr/>
          <p:nvPr/>
        </p:nvSpPr>
        <p:spPr>
          <a:xfrm>
            <a:off x="6297596" y="2968437"/>
            <a:ext cx="1546505" cy="7921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¿Volverá a utilizarlos</a:t>
            </a:r>
            <a:r>
              <a:rPr lang="es-ES" sz="1200" b="1" dirty="0" smtClean="0">
                <a:solidFill>
                  <a:srgbClr val="E36120"/>
                </a:solidFill>
                <a:latin typeface="Century Gothic" pitchFamily="34" charset="0"/>
              </a:rPr>
              <a:t>?</a:t>
            </a:r>
          </a:p>
        </p:txBody>
      </p:sp>
      <p:sp>
        <p:nvSpPr>
          <p:cNvPr id="90" name="89 Rectángulo"/>
          <p:cNvSpPr/>
          <p:nvPr/>
        </p:nvSpPr>
        <p:spPr>
          <a:xfrm>
            <a:off x="1950658" y="2986088"/>
            <a:ext cx="2006600" cy="79216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¿Considera realizar este tipo de actividades con sus alumnos</a:t>
            </a:r>
            <a:r>
              <a:rPr lang="es-ES" sz="1200" b="1" dirty="0" smtClean="0">
                <a:solidFill>
                  <a:srgbClr val="E36120"/>
                </a:solidFill>
                <a:latin typeface="Century Gothic" pitchFamily="34" charset="0"/>
              </a:rPr>
              <a:t>?</a:t>
            </a:r>
          </a:p>
        </p:txBody>
      </p:sp>
      <p:sp>
        <p:nvSpPr>
          <p:cNvPr id="91" name="90 Rectángulo"/>
          <p:cNvSpPr/>
          <p:nvPr/>
        </p:nvSpPr>
        <p:spPr>
          <a:xfrm>
            <a:off x="2295613" y="3851275"/>
            <a:ext cx="1296987" cy="571500"/>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15,3% </a:t>
            </a:r>
            <a:r>
              <a:rPr lang="es-ES" sz="1000" dirty="0"/>
              <a:t>Sí (seguramente o probablemente)</a:t>
            </a:r>
          </a:p>
        </p:txBody>
      </p:sp>
      <p:sp>
        <p:nvSpPr>
          <p:cNvPr id="92" name="91 Rectángulo"/>
          <p:cNvSpPr/>
          <p:nvPr/>
        </p:nvSpPr>
        <p:spPr>
          <a:xfrm>
            <a:off x="2295613" y="4502150"/>
            <a:ext cx="1296987" cy="573088"/>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14,9% </a:t>
            </a:r>
            <a:r>
              <a:rPr lang="es-ES" sz="1000" dirty="0"/>
              <a:t>No sabe</a:t>
            </a:r>
          </a:p>
        </p:txBody>
      </p:sp>
      <p:sp>
        <p:nvSpPr>
          <p:cNvPr id="93" name="92 Rectángulo"/>
          <p:cNvSpPr/>
          <p:nvPr/>
        </p:nvSpPr>
        <p:spPr>
          <a:xfrm>
            <a:off x="2295613" y="5172075"/>
            <a:ext cx="1296987" cy="573088"/>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17,0% </a:t>
            </a:r>
            <a:r>
              <a:rPr lang="es-ES" sz="1000" dirty="0"/>
              <a:t>No (seguramente o probablemente)</a:t>
            </a:r>
          </a:p>
        </p:txBody>
      </p:sp>
      <p:sp>
        <p:nvSpPr>
          <p:cNvPr id="95" name="94 Rectángulo"/>
          <p:cNvSpPr/>
          <p:nvPr/>
        </p:nvSpPr>
        <p:spPr>
          <a:xfrm>
            <a:off x="4257188" y="2982913"/>
            <a:ext cx="2051050" cy="79216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¿Considera realizar este tipo de actividades con sus alumnos</a:t>
            </a:r>
            <a:r>
              <a:rPr lang="es-ES" sz="1200" b="1" dirty="0" smtClean="0">
                <a:solidFill>
                  <a:srgbClr val="E36120"/>
                </a:solidFill>
                <a:latin typeface="Century Gothic" pitchFamily="34" charset="0"/>
              </a:rPr>
              <a:t>?</a:t>
            </a:r>
          </a:p>
        </p:txBody>
      </p:sp>
      <p:sp>
        <p:nvSpPr>
          <p:cNvPr id="96" name="95 Rectángulo"/>
          <p:cNvSpPr/>
          <p:nvPr/>
        </p:nvSpPr>
        <p:spPr>
          <a:xfrm>
            <a:off x="4636600" y="3848100"/>
            <a:ext cx="1296988" cy="571500"/>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16,6% </a:t>
            </a:r>
            <a:r>
              <a:rPr lang="es-ES" sz="1000" dirty="0"/>
              <a:t>Sí (seguramente o probablemente)</a:t>
            </a:r>
          </a:p>
        </p:txBody>
      </p:sp>
      <p:sp>
        <p:nvSpPr>
          <p:cNvPr id="97" name="96 Rectángulo"/>
          <p:cNvSpPr/>
          <p:nvPr/>
        </p:nvSpPr>
        <p:spPr>
          <a:xfrm>
            <a:off x="4636600" y="4497388"/>
            <a:ext cx="1296988" cy="573087"/>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2,7% </a:t>
            </a:r>
            <a:r>
              <a:rPr lang="es-ES" sz="1000" dirty="0"/>
              <a:t>No sabe</a:t>
            </a:r>
          </a:p>
        </p:txBody>
      </p:sp>
      <p:sp>
        <p:nvSpPr>
          <p:cNvPr id="98" name="97 Rectángulo"/>
          <p:cNvSpPr/>
          <p:nvPr/>
        </p:nvSpPr>
        <p:spPr>
          <a:xfrm>
            <a:off x="4636600" y="5168900"/>
            <a:ext cx="1296988" cy="573088"/>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2,5%</a:t>
            </a:r>
            <a:r>
              <a:rPr lang="es-ES" sz="1400" b="1" dirty="0" smtClean="0"/>
              <a:t> </a:t>
            </a:r>
            <a:r>
              <a:rPr lang="es-ES" sz="1000" dirty="0"/>
              <a:t>No (seguramente o probablemente)</a:t>
            </a:r>
          </a:p>
        </p:txBody>
      </p:sp>
      <p:cxnSp>
        <p:nvCxnSpPr>
          <p:cNvPr id="99" name="98 Conector recto"/>
          <p:cNvCxnSpPr>
            <a:stCxn id="74" idx="3"/>
          </p:cNvCxnSpPr>
          <p:nvPr/>
        </p:nvCxnSpPr>
        <p:spPr>
          <a:xfrm flipV="1">
            <a:off x="2047593" y="1844675"/>
            <a:ext cx="460375" cy="249944"/>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100 Conector recto"/>
          <p:cNvCxnSpPr>
            <a:stCxn id="74" idx="3"/>
          </p:cNvCxnSpPr>
          <p:nvPr/>
        </p:nvCxnSpPr>
        <p:spPr>
          <a:xfrm>
            <a:off x="2047593" y="2094619"/>
            <a:ext cx="460375" cy="41363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108 Conector recto"/>
          <p:cNvCxnSpPr/>
          <p:nvPr/>
        </p:nvCxnSpPr>
        <p:spPr>
          <a:xfrm flipV="1">
            <a:off x="4929188" y="1855694"/>
            <a:ext cx="315165" cy="94"/>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a:off x="4930588" y="1864659"/>
            <a:ext cx="313765" cy="555812"/>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29" name="Rectangle 4"/>
          <p:cNvSpPr>
            <a:spLocks noChangeArrowheads="1"/>
          </p:cNvSpPr>
          <p:nvPr/>
        </p:nvSpPr>
        <p:spPr bwMode="auto">
          <a:xfrm>
            <a:off x="201613" y="373063"/>
            <a:ext cx="7426325" cy="769441"/>
          </a:xfrm>
          <a:prstGeom prst="rect">
            <a:avLst/>
          </a:prstGeom>
          <a:noFill/>
          <a:ln>
            <a:noFill/>
          </a:ln>
          <a:extLst/>
        </p:spPr>
        <p:txBody>
          <a:bodyPr>
            <a:spAutoFit/>
          </a:bodyPr>
          <a:lstStyle/>
          <a:p>
            <a:pPr>
              <a:defRPr/>
            </a:pPr>
            <a:r>
              <a:rPr lang="de-DE" sz="2200" b="1" dirty="0" smtClean="0">
                <a:latin typeface="+mn-lt"/>
                <a:cs typeface="Arial" charset="0"/>
              </a:rPr>
              <a:t>Resumen: Conocimiento </a:t>
            </a:r>
            <a:r>
              <a:rPr lang="de-DE" sz="2200" b="1" dirty="0">
                <a:latin typeface="+mn-lt"/>
                <a:cs typeface="Arial" charset="0"/>
              </a:rPr>
              <a:t>y uso de los videojuegos como actividad educativa</a:t>
            </a:r>
          </a:p>
        </p:txBody>
      </p:sp>
      <p:pic>
        <p:nvPicPr>
          <p:cNvPr id="36" name="Picture 233" descr="MP900439432[1]"/>
          <p:cNvPicPr>
            <a:picLocks noChangeAspect="1" noChangeArrowheads="1"/>
          </p:cNvPicPr>
          <p:nvPr/>
        </p:nvPicPr>
        <p:blipFill>
          <a:blip r:embed="rId3"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37" name="36 Flecha derecha"/>
          <p:cNvSpPr/>
          <p:nvPr/>
        </p:nvSpPr>
        <p:spPr>
          <a:xfrm>
            <a:off x="3414055" y="1712913"/>
            <a:ext cx="127000" cy="428625"/>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8" name="37 Flecha derecha"/>
          <p:cNvSpPr/>
          <p:nvPr/>
        </p:nvSpPr>
        <p:spPr>
          <a:xfrm rot="5400000">
            <a:off x="2913993" y="2538413"/>
            <a:ext cx="136525" cy="695325"/>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42" name="41 Flecha derecha"/>
          <p:cNvSpPr/>
          <p:nvPr/>
        </p:nvSpPr>
        <p:spPr>
          <a:xfrm rot="5400000">
            <a:off x="5612879" y="2534444"/>
            <a:ext cx="138113" cy="695325"/>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pic>
        <p:nvPicPr>
          <p:cNvPr id="4" name="3 Imagen"/>
          <p:cNvPicPr>
            <a:picLocks noChangeAspect="1"/>
          </p:cNvPicPr>
          <p:nvPr/>
        </p:nvPicPr>
        <p:blipFill>
          <a:blip r:embed="rId4" cstate="print">
            <a:extLst/>
          </a:blip>
          <a:stretch>
            <a:fillRect/>
          </a:stretch>
        </p:blipFill>
        <p:spPr>
          <a:xfrm>
            <a:off x="171215" y="4235136"/>
            <a:ext cx="1642949" cy="2464424"/>
          </a:xfrm>
          <a:prstGeom prst="rect">
            <a:avLst/>
          </a:prstGeom>
          <a:ln>
            <a:noFill/>
          </a:ln>
          <a:effectLst>
            <a:softEdge rad="112500"/>
          </a:effectLst>
        </p:spPr>
      </p:pic>
      <p:sp>
        <p:nvSpPr>
          <p:cNvPr id="280606" name="Text Box 5"/>
          <p:cNvSpPr txBox="1">
            <a:spLocks noChangeArrowheads="1"/>
          </p:cNvSpPr>
          <p:nvPr/>
        </p:nvSpPr>
        <p:spPr bwMode="auto">
          <a:xfrm>
            <a:off x="0" y="1235773"/>
            <a:ext cx="2438400"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a:t>
            </a:r>
            <a:r>
              <a:rPr lang="es-ES_tradnl" sz="900" i="1" dirty="0"/>
              <a:t>total muestra profesores</a:t>
            </a:r>
            <a:endParaRPr lang="es-ES" sz="900" i="1" dirty="0"/>
          </a:p>
        </p:txBody>
      </p:sp>
      <p:sp>
        <p:nvSpPr>
          <p:cNvPr id="45" name="44 Rectángulo"/>
          <p:cNvSpPr/>
          <p:nvPr/>
        </p:nvSpPr>
        <p:spPr>
          <a:xfrm>
            <a:off x="1209675" y="6389688"/>
            <a:ext cx="6305550" cy="28733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dirty="0">
                <a:solidFill>
                  <a:srgbClr val="E36120"/>
                </a:solidFill>
                <a:latin typeface="Century Gothic" pitchFamily="34" charset="0"/>
              </a:rPr>
              <a:t>* Conoce a profesores que utilizan o han utilizado a VJ como actividad educativa </a:t>
            </a:r>
          </a:p>
        </p:txBody>
      </p:sp>
      <p:sp>
        <p:nvSpPr>
          <p:cNvPr id="48" name="47 Flecha derecha"/>
          <p:cNvSpPr/>
          <p:nvPr/>
        </p:nvSpPr>
        <p:spPr>
          <a:xfrm rot="5400000">
            <a:off x="7011359" y="2543404"/>
            <a:ext cx="138113" cy="695325"/>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cxnSp>
        <p:nvCxnSpPr>
          <p:cNvPr id="49" name="48 Conector recto"/>
          <p:cNvCxnSpPr/>
          <p:nvPr/>
        </p:nvCxnSpPr>
        <p:spPr>
          <a:xfrm>
            <a:off x="6060141" y="1855694"/>
            <a:ext cx="1093694" cy="91440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51 Rectángulo"/>
          <p:cNvSpPr/>
          <p:nvPr/>
        </p:nvSpPr>
        <p:spPr>
          <a:xfrm>
            <a:off x="6474358" y="3848095"/>
            <a:ext cx="1296988" cy="571500"/>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30,5% </a:t>
            </a:r>
            <a:r>
              <a:rPr lang="es-ES" sz="1000" dirty="0"/>
              <a:t>Sí (seguramente o probablemente)</a:t>
            </a:r>
          </a:p>
        </p:txBody>
      </p:sp>
      <p:sp>
        <p:nvSpPr>
          <p:cNvPr id="53" name="52 Rectángulo"/>
          <p:cNvSpPr/>
          <p:nvPr/>
        </p:nvSpPr>
        <p:spPr>
          <a:xfrm>
            <a:off x="6474358" y="4497383"/>
            <a:ext cx="1296988" cy="573087"/>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0,2% </a:t>
            </a:r>
            <a:r>
              <a:rPr lang="es-ES" sz="1000" dirty="0"/>
              <a:t>No sabe</a:t>
            </a:r>
          </a:p>
        </p:txBody>
      </p:sp>
      <p:sp>
        <p:nvSpPr>
          <p:cNvPr id="54" name="53 Rectángulo"/>
          <p:cNvSpPr/>
          <p:nvPr/>
        </p:nvSpPr>
        <p:spPr>
          <a:xfrm>
            <a:off x="6474358" y="5168895"/>
            <a:ext cx="1296988" cy="573088"/>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0,2%</a:t>
            </a:r>
            <a:r>
              <a:rPr lang="es-ES" sz="1400" b="1" dirty="0" smtClean="0"/>
              <a:t> </a:t>
            </a:r>
            <a:r>
              <a:rPr lang="es-ES" sz="1000" dirty="0"/>
              <a:t>No (seguramente o probablemente)</a:t>
            </a:r>
          </a:p>
        </p:txBody>
      </p:sp>
      <p:sp>
        <p:nvSpPr>
          <p:cNvPr id="56" name="55 Rectángulo"/>
          <p:cNvSpPr/>
          <p:nvPr/>
        </p:nvSpPr>
        <p:spPr>
          <a:xfrm>
            <a:off x="8204561" y="3839125"/>
            <a:ext cx="706353" cy="571500"/>
          </a:xfrm>
          <a:prstGeom prst="rect">
            <a:avLst/>
          </a:prstGeom>
          <a:solidFill>
            <a:srgbClr val="0070C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solidFill>
                  <a:srgbClr val="FFFFFF"/>
                </a:solidFill>
              </a:rPr>
              <a:t>62,4% </a:t>
            </a:r>
            <a:r>
              <a:rPr lang="es-ES" sz="1200" dirty="0" smtClean="0">
                <a:solidFill>
                  <a:srgbClr val="FFFFFF"/>
                </a:solidFill>
              </a:rPr>
              <a:t>Sí</a:t>
            </a:r>
            <a:endParaRPr lang="es-ES" sz="1200" dirty="0">
              <a:solidFill>
                <a:srgbClr val="FFFFFF"/>
              </a:solidFill>
            </a:endParaRPr>
          </a:p>
        </p:txBody>
      </p:sp>
      <p:sp>
        <p:nvSpPr>
          <p:cNvPr id="57" name="56 Rectángulo"/>
          <p:cNvSpPr/>
          <p:nvPr/>
        </p:nvSpPr>
        <p:spPr>
          <a:xfrm>
            <a:off x="8204561" y="4488413"/>
            <a:ext cx="706353" cy="573087"/>
          </a:xfrm>
          <a:prstGeom prst="rect">
            <a:avLst/>
          </a:prstGeom>
          <a:solidFill>
            <a:srgbClr val="0070C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solidFill>
                  <a:srgbClr val="FFFFFF"/>
                </a:solidFill>
              </a:rPr>
              <a:t>17,8% </a:t>
            </a:r>
            <a:r>
              <a:rPr lang="es-ES" sz="1100" dirty="0" smtClean="0">
                <a:solidFill>
                  <a:srgbClr val="FFFFFF"/>
                </a:solidFill>
              </a:rPr>
              <a:t>No sabe</a:t>
            </a:r>
          </a:p>
        </p:txBody>
      </p:sp>
      <p:sp>
        <p:nvSpPr>
          <p:cNvPr id="58" name="57 Rectángulo"/>
          <p:cNvSpPr/>
          <p:nvPr/>
        </p:nvSpPr>
        <p:spPr>
          <a:xfrm>
            <a:off x="8204561" y="5159925"/>
            <a:ext cx="706353" cy="573088"/>
          </a:xfrm>
          <a:prstGeom prst="rect">
            <a:avLst/>
          </a:prstGeom>
          <a:solidFill>
            <a:srgbClr val="0070C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solidFill>
                  <a:srgbClr val="FFFFFF"/>
                </a:solidFill>
              </a:rPr>
              <a:t>19,7% </a:t>
            </a:r>
            <a:r>
              <a:rPr lang="es-ES" sz="1200" dirty="0" smtClean="0">
                <a:solidFill>
                  <a:srgbClr val="FFFFFF"/>
                </a:solidFill>
              </a:rPr>
              <a:t>No</a:t>
            </a:r>
          </a:p>
        </p:txBody>
      </p:sp>
      <p:sp>
        <p:nvSpPr>
          <p:cNvPr id="60" name="DV"/>
          <p:cNvSpPr txBox="1">
            <a:spLocks noChangeArrowheads="1"/>
          </p:cNvSpPr>
          <p:nvPr/>
        </p:nvSpPr>
        <p:spPr bwMode="auto">
          <a:xfrm>
            <a:off x="7969622" y="3167260"/>
            <a:ext cx="1093694" cy="461665"/>
          </a:xfrm>
          <a:prstGeom prst="rect">
            <a:avLst/>
          </a:prstGeom>
          <a:noFill/>
          <a:ln w="9525">
            <a:noFill/>
            <a:miter lim="800000"/>
            <a:headEnd/>
            <a:tailEnd/>
          </a:ln>
        </p:spPr>
        <p:txBody>
          <a:bodyPr wrap="square">
            <a:spAutoFit/>
          </a:bodyPr>
          <a:lstStyle/>
          <a:p>
            <a:pPr algn="ctr" eaLnBrk="0" hangingPunct="0"/>
            <a:r>
              <a:rPr lang="es-ES" sz="1200" b="1" dirty="0" smtClean="0">
                <a:solidFill>
                  <a:srgbClr val="0070C0"/>
                </a:solidFill>
              </a:rPr>
              <a:t>Intención total de uso</a:t>
            </a:r>
          </a:p>
        </p:txBody>
      </p:sp>
      <p:sp>
        <p:nvSpPr>
          <p:cNvPr id="59" name="58 Rectángulo"/>
          <p:cNvSpPr/>
          <p:nvPr/>
        </p:nvSpPr>
        <p:spPr>
          <a:xfrm>
            <a:off x="2187389" y="3765176"/>
            <a:ext cx="6840071" cy="703730"/>
          </a:xfrm>
          <a:prstGeom prst="rect">
            <a:avLst/>
          </a:prstGeom>
          <a:solidFill>
            <a:schemeClr val="bg1">
              <a:lumMod val="9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xmlns="" val="201490892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88 Triángulo isósceles"/>
          <p:cNvSpPr/>
          <p:nvPr/>
        </p:nvSpPr>
        <p:spPr>
          <a:xfrm rot="5400000">
            <a:off x="3617119" y="-870705"/>
            <a:ext cx="2089150" cy="8821738"/>
          </a:xfrm>
          <a:prstGeom prst="triangle">
            <a:avLst/>
          </a:prstGeom>
          <a:gradFill>
            <a:gsLst>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a:scene3d>
            <a:camera prst="isometricOffAxis1Left">
              <a:rot lat="6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82626" name="Oval 12"/>
          <p:cNvSpPr>
            <a:spLocks noChangeArrowheads="1"/>
          </p:cNvSpPr>
          <p:nvPr/>
        </p:nvSpPr>
        <p:spPr bwMode="auto">
          <a:xfrm>
            <a:off x="133350" y="3354388"/>
            <a:ext cx="1751013" cy="247650"/>
          </a:xfrm>
          <a:prstGeom prst="ellipse">
            <a:avLst/>
          </a:prstGeom>
          <a:gradFill rotWithShape="1">
            <a:gsLst>
              <a:gs pos="0">
                <a:schemeClr val="tx1">
                  <a:alpha val="43999"/>
                </a:schemeClr>
              </a:gs>
              <a:gs pos="100000">
                <a:srgbClr val="000000">
                  <a:alpha val="0"/>
                </a:srgbClr>
              </a:gs>
            </a:gsLst>
            <a:path path="shape">
              <a:fillToRect l="50000" t="50000" r="50000" b="50000"/>
            </a:path>
          </a:gradFill>
          <a:ln w="9525">
            <a:noFill/>
            <a:round/>
            <a:headEnd/>
            <a:tailEnd/>
          </a:ln>
        </p:spPr>
        <p:txBody>
          <a:bodyPr anchor="ctr">
            <a:spAutoFit/>
          </a:bodyPr>
          <a:lstStyle/>
          <a:p>
            <a:pPr algn="ctr"/>
            <a:endParaRPr lang="en-US" sz="1800"/>
          </a:p>
        </p:txBody>
      </p:sp>
      <p:sp>
        <p:nvSpPr>
          <p:cNvPr id="282627" name="Oval 12"/>
          <p:cNvSpPr>
            <a:spLocks noChangeArrowheads="1"/>
          </p:cNvSpPr>
          <p:nvPr/>
        </p:nvSpPr>
        <p:spPr bwMode="auto">
          <a:xfrm>
            <a:off x="1903413" y="3354388"/>
            <a:ext cx="1751012" cy="247650"/>
          </a:xfrm>
          <a:prstGeom prst="ellipse">
            <a:avLst/>
          </a:prstGeom>
          <a:gradFill rotWithShape="1">
            <a:gsLst>
              <a:gs pos="0">
                <a:schemeClr val="tx1">
                  <a:alpha val="43999"/>
                </a:schemeClr>
              </a:gs>
              <a:gs pos="100000">
                <a:srgbClr val="000000">
                  <a:alpha val="0"/>
                </a:srgbClr>
              </a:gs>
            </a:gsLst>
            <a:path path="shape">
              <a:fillToRect l="50000" t="50000" r="50000" b="50000"/>
            </a:path>
          </a:gradFill>
          <a:ln w="9525">
            <a:noFill/>
            <a:round/>
            <a:headEnd/>
            <a:tailEnd/>
          </a:ln>
        </p:spPr>
        <p:txBody>
          <a:bodyPr anchor="ctr">
            <a:spAutoFit/>
          </a:bodyPr>
          <a:lstStyle/>
          <a:p>
            <a:pPr algn="ctr"/>
            <a:endParaRPr lang="en-US" sz="1800"/>
          </a:p>
        </p:txBody>
      </p:sp>
      <p:sp>
        <p:nvSpPr>
          <p:cNvPr id="282628" name="Oval 12"/>
          <p:cNvSpPr>
            <a:spLocks noChangeArrowheads="1"/>
          </p:cNvSpPr>
          <p:nvPr/>
        </p:nvSpPr>
        <p:spPr bwMode="auto">
          <a:xfrm>
            <a:off x="3762375" y="3354388"/>
            <a:ext cx="1749425" cy="247650"/>
          </a:xfrm>
          <a:prstGeom prst="ellipse">
            <a:avLst/>
          </a:prstGeom>
          <a:gradFill rotWithShape="1">
            <a:gsLst>
              <a:gs pos="0">
                <a:schemeClr val="tx1">
                  <a:alpha val="43999"/>
                </a:schemeClr>
              </a:gs>
              <a:gs pos="100000">
                <a:srgbClr val="000000">
                  <a:alpha val="0"/>
                </a:srgbClr>
              </a:gs>
            </a:gsLst>
            <a:path path="shape">
              <a:fillToRect l="50000" t="50000" r="50000" b="50000"/>
            </a:path>
          </a:gradFill>
          <a:ln w="9525">
            <a:noFill/>
            <a:round/>
            <a:headEnd/>
            <a:tailEnd/>
          </a:ln>
        </p:spPr>
        <p:txBody>
          <a:bodyPr anchor="ctr">
            <a:spAutoFit/>
          </a:bodyPr>
          <a:lstStyle/>
          <a:p>
            <a:pPr algn="ctr"/>
            <a:endParaRPr lang="en-US" sz="1800"/>
          </a:p>
        </p:txBody>
      </p:sp>
      <p:sp>
        <p:nvSpPr>
          <p:cNvPr id="282629" name="Oval 12"/>
          <p:cNvSpPr>
            <a:spLocks noChangeArrowheads="1"/>
          </p:cNvSpPr>
          <p:nvPr/>
        </p:nvSpPr>
        <p:spPr bwMode="auto">
          <a:xfrm>
            <a:off x="5422900" y="3354388"/>
            <a:ext cx="1751013" cy="247650"/>
          </a:xfrm>
          <a:prstGeom prst="ellipse">
            <a:avLst/>
          </a:prstGeom>
          <a:gradFill rotWithShape="1">
            <a:gsLst>
              <a:gs pos="0">
                <a:schemeClr val="tx1">
                  <a:alpha val="43999"/>
                </a:schemeClr>
              </a:gs>
              <a:gs pos="100000">
                <a:srgbClr val="000000">
                  <a:alpha val="0"/>
                </a:srgbClr>
              </a:gs>
            </a:gsLst>
            <a:path path="shape">
              <a:fillToRect l="50000" t="50000" r="50000" b="50000"/>
            </a:path>
          </a:gradFill>
          <a:ln w="9525">
            <a:noFill/>
            <a:round/>
            <a:headEnd/>
            <a:tailEnd/>
          </a:ln>
        </p:spPr>
        <p:txBody>
          <a:bodyPr anchor="ctr">
            <a:spAutoFit/>
          </a:bodyPr>
          <a:lstStyle/>
          <a:p>
            <a:pPr algn="ctr"/>
            <a:endParaRPr lang="en-US" sz="1800"/>
          </a:p>
        </p:txBody>
      </p:sp>
      <p:sp>
        <p:nvSpPr>
          <p:cNvPr id="282630" name="Oval 12"/>
          <p:cNvSpPr>
            <a:spLocks noChangeArrowheads="1"/>
          </p:cNvSpPr>
          <p:nvPr/>
        </p:nvSpPr>
        <p:spPr bwMode="auto">
          <a:xfrm>
            <a:off x="7170738" y="3354388"/>
            <a:ext cx="1751012" cy="247650"/>
          </a:xfrm>
          <a:prstGeom prst="ellipse">
            <a:avLst/>
          </a:prstGeom>
          <a:gradFill rotWithShape="1">
            <a:gsLst>
              <a:gs pos="0">
                <a:schemeClr val="tx1">
                  <a:alpha val="43999"/>
                </a:schemeClr>
              </a:gs>
              <a:gs pos="100000">
                <a:srgbClr val="000000">
                  <a:alpha val="0"/>
                </a:srgbClr>
              </a:gs>
            </a:gsLst>
            <a:path path="shape">
              <a:fillToRect l="50000" t="50000" r="50000" b="50000"/>
            </a:path>
          </a:gradFill>
          <a:ln w="9525">
            <a:noFill/>
            <a:round/>
            <a:headEnd/>
            <a:tailEnd/>
          </a:ln>
        </p:spPr>
        <p:txBody>
          <a:bodyPr anchor="ctr">
            <a:spAutoFit/>
          </a:bodyPr>
          <a:lstStyle/>
          <a:p>
            <a:pPr algn="ctr"/>
            <a:endParaRPr lang="en-US" sz="1800"/>
          </a:p>
        </p:txBody>
      </p:sp>
      <p:sp>
        <p:nvSpPr>
          <p:cNvPr id="3" name="Oval 13"/>
          <p:cNvSpPr>
            <a:spLocks noChangeArrowheads="1"/>
          </p:cNvSpPr>
          <p:nvPr/>
        </p:nvSpPr>
        <p:spPr bwMode="auto">
          <a:xfrm>
            <a:off x="250825" y="2052137"/>
            <a:ext cx="1511300" cy="1417638"/>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es-ES" sz="1400" dirty="0">
              <a:solidFill>
                <a:schemeClr val="tx1"/>
              </a:solidFill>
            </a:endParaRPr>
          </a:p>
        </p:txBody>
      </p:sp>
      <p:sp>
        <p:nvSpPr>
          <p:cNvPr id="4" name="3 Rectángulo"/>
          <p:cNvSpPr/>
          <p:nvPr/>
        </p:nvSpPr>
        <p:spPr>
          <a:xfrm>
            <a:off x="344488" y="2320925"/>
            <a:ext cx="1363662" cy="7921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100" dirty="0">
                <a:solidFill>
                  <a:srgbClr val="FFFFFF"/>
                </a:solidFill>
              </a:rPr>
              <a:t>Ha utilizado dispositivos electrónicos como parte de su actividad educativa (alguna ocasión)</a:t>
            </a:r>
          </a:p>
        </p:txBody>
      </p:sp>
      <p:sp>
        <p:nvSpPr>
          <p:cNvPr id="5" name="Oval 13"/>
          <p:cNvSpPr>
            <a:spLocks noChangeArrowheads="1"/>
          </p:cNvSpPr>
          <p:nvPr/>
        </p:nvSpPr>
        <p:spPr bwMode="auto">
          <a:xfrm>
            <a:off x="2051050" y="2052137"/>
            <a:ext cx="1511300" cy="1417638"/>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es-ES" sz="1400" dirty="0">
              <a:solidFill>
                <a:schemeClr val="tx1"/>
              </a:solidFill>
            </a:endParaRPr>
          </a:p>
        </p:txBody>
      </p:sp>
      <p:sp>
        <p:nvSpPr>
          <p:cNvPr id="6" name="5 Rectángulo"/>
          <p:cNvSpPr/>
          <p:nvPr/>
        </p:nvSpPr>
        <p:spPr>
          <a:xfrm>
            <a:off x="2122488" y="2344738"/>
            <a:ext cx="1363662" cy="79216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100" dirty="0">
                <a:solidFill>
                  <a:srgbClr val="FFFFFF"/>
                </a:solidFill>
              </a:rPr>
              <a:t>Ha utilizado dispositivos electrónicos en el </a:t>
            </a:r>
            <a:r>
              <a:rPr lang="es-ES" sz="1100" u="sng" dirty="0">
                <a:solidFill>
                  <a:srgbClr val="FFFFFF"/>
                </a:solidFill>
              </a:rPr>
              <a:t>último curso</a:t>
            </a:r>
          </a:p>
        </p:txBody>
      </p:sp>
      <p:sp>
        <p:nvSpPr>
          <p:cNvPr id="7" name="Oval 13"/>
          <p:cNvSpPr>
            <a:spLocks noChangeArrowheads="1"/>
          </p:cNvSpPr>
          <p:nvPr/>
        </p:nvSpPr>
        <p:spPr bwMode="auto">
          <a:xfrm>
            <a:off x="3851275" y="2052137"/>
            <a:ext cx="1511300" cy="1417638"/>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es-ES" sz="1400" dirty="0">
              <a:solidFill>
                <a:schemeClr val="tx1"/>
              </a:solidFill>
            </a:endParaRPr>
          </a:p>
        </p:txBody>
      </p:sp>
      <p:sp>
        <p:nvSpPr>
          <p:cNvPr id="8" name="7 Rectángulo"/>
          <p:cNvSpPr/>
          <p:nvPr/>
        </p:nvSpPr>
        <p:spPr>
          <a:xfrm>
            <a:off x="3922713" y="2378075"/>
            <a:ext cx="1363662" cy="7921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100" dirty="0">
                <a:solidFill>
                  <a:srgbClr val="FFFFFF"/>
                </a:solidFill>
              </a:rPr>
              <a:t>Ha utilizado a </a:t>
            </a:r>
            <a:r>
              <a:rPr lang="es-ES" sz="1100" b="1" dirty="0">
                <a:solidFill>
                  <a:srgbClr val="FFFFFF"/>
                </a:solidFill>
              </a:rPr>
              <a:t>Videojuegos</a:t>
            </a:r>
            <a:r>
              <a:rPr lang="es-ES" sz="1100" dirty="0">
                <a:solidFill>
                  <a:srgbClr val="FFFFFF"/>
                </a:solidFill>
              </a:rPr>
              <a:t> en el último curso</a:t>
            </a:r>
          </a:p>
        </p:txBody>
      </p:sp>
      <p:sp>
        <p:nvSpPr>
          <p:cNvPr id="9" name="Oval 13"/>
          <p:cNvSpPr>
            <a:spLocks noChangeArrowheads="1"/>
          </p:cNvSpPr>
          <p:nvPr/>
        </p:nvSpPr>
        <p:spPr bwMode="auto">
          <a:xfrm>
            <a:off x="5578475" y="2052137"/>
            <a:ext cx="1509713" cy="1417638"/>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es-ES" sz="1400" dirty="0">
              <a:solidFill>
                <a:schemeClr val="tx1"/>
              </a:solidFill>
            </a:endParaRPr>
          </a:p>
        </p:txBody>
      </p:sp>
      <p:sp>
        <p:nvSpPr>
          <p:cNvPr id="10" name="9 Rectángulo"/>
          <p:cNvSpPr/>
          <p:nvPr/>
        </p:nvSpPr>
        <p:spPr>
          <a:xfrm>
            <a:off x="5648325" y="2400300"/>
            <a:ext cx="1365250" cy="7921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100" dirty="0">
                <a:solidFill>
                  <a:srgbClr val="FFFFFF"/>
                </a:solidFill>
              </a:rPr>
              <a:t>Volverá a utilizar a videojuegos con sus alumnos</a:t>
            </a:r>
          </a:p>
        </p:txBody>
      </p:sp>
      <p:sp>
        <p:nvSpPr>
          <p:cNvPr id="11" name="Oval 13"/>
          <p:cNvSpPr>
            <a:spLocks noChangeArrowheads="1"/>
          </p:cNvSpPr>
          <p:nvPr/>
        </p:nvSpPr>
        <p:spPr bwMode="auto">
          <a:xfrm>
            <a:off x="7307263" y="2052137"/>
            <a:ext cx="1509712" cy="1417638"/>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es-ES" sz="1400" dirty="0">
              <a:solidFill>
                <a:schemeClr val="tx1"/>
              </a:solidFill>
            </a:endParaRPr>
          </a:p>
        </p:txBody>
      </p:sp>
      <p:sp>
        <p:nvSpPr>
          <p:cNvPr id="12" name="11 Rectángulo"/>
          <p:cNvSpPr/>
          <p:nvPr/>
        </p:nvSpPr>
        <p:spPr>
          <a:xfrm>
            <a:off x="7388225" y="2333625"/>
            <a:ext cx="1363663" cy="7921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100" dirty="0">
                <a:solidFill>
                  <a:srgbClr val="FFFFFF"/>
                </a:solidFill>
              </a:rPr>
              <a:t>Volverá a utilizarlos  y recomienda su uso a otros profesores</a:t>
            </a:r>
          </a:p>
        </p:txBody>
      </p:sp>
      <p:sp>
        <p:nvSpPr>
          <p:cNvPr id="18" name="17 Rectángulo"/>
          <p:cNvSpPr/>
          <p:nvPr/>
        </p:nvSpPr>
        <p:spPr>
          <a:xfrm>
            <a:off x="1295400" y="3905250"/>
            <a:ext cx="1331913" cy="3603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smtClean="0">
                <a:solidFill>
                  <a:srgbClr val="FF6600"/>
                </a:solidFill>
                <a:latin typeface="Century Gothic" pitchFamily="34" charset="0"/>
              </a:rPr>
              <a:t>-10%</a:t>
            </a:r>
            <a:endParaRPr lang="es-ES" b="1" dirty="0">
              <a:solidFill>
                <a:srgbClr val="FF6600"/>
              </a:solidFill>
              <a:latin typeface="Century Gothic" pitchFamily="34" charset="0"/>
            </a:endParaRPr>
          </a:p>
        </p:txBody>
      </p:sp>
      <p:sp>
        <p:nvSpPr>
          <p:cNvPr id="19" name="18 Rectángulo"/>
          <p:cNvSpPr/>
          <p:nvPr/>
        </p:nvSpPr>
        <p:spPr>
          <a:xfrm>
            <a:off x="2327275" y="4437063"/>
            <a:ext cx="992188" cy="792162"/>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dirty="0" smtClean="0"/>
              <a:t>84,9%</a:t>
            </a:r>
            <a:endParaRPr lang="es-ES" dirty="0"/>
          </a:p>
        </p:txBody>
      </p:sp>
      <p:sp>
        <p:nvSpPr>
          <p:cNvPr id="20" name="19 Rectángulo"/>
          <p:cNvSpPr/>
          <p:nvPr/>
        </p:nvSpPr>
        <p:spPr>
          <a:xfrm>
            <a:off x="4162425" y="4437063"/>
            <a:ext cx="990600" cy="792162"/>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dirty="0" smtClean="0"/>
              <a:t>30,9%</a:t>
            </a:r>
            <a:endParaRPr lang="es-ES" dirty="0"/>
          </a:p>
        </p:txBody>
      </p:sp>
      <p:sp>
        <p:nvSpPr>
          <p:cNvPr id="21" name="20 Rectángulo"/>
          <p:cNvSpPr/>
          <p:nvPr/>
        </p:nvSpPr>
        <p:spPr>
          <a:xfrm>
            <a:off x="5872163" y="4437063"/>
            <a:ext cx="992187" cy="792162"/>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dirty="0" smtClean="0"/>
              <a:t>30,5%</a:t>
            </a:r>
            <a:endParaRPr lang="es-ES" dirty="0"/>
          </a:p>
        </p:txBody>
      </p:sp>
      <p:sp>
        <p:nvSpPr>
          <p:cNvPr id="22" name="21 Rectángulo"/>
          <p:cNvSpPr/>
          <p:nvPr/>
        </p:nvSpPr>
        <p:spPr>
          <a:xfrm>
            <a:off x="7600950" y="4437063"/>
            <a:ext cx="992188" cy="792162"/>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dirty="0" smtClean="0"/>
              <a:t>30,1%</a:t>
            </a:r>
            <a:endParaRPr lang="es-ES" dirty="0"/>
          </a:p>
        </p:txBody>
      </p:sp>
      <p:sp>
        <p:nvSpPr>
          <p:cNvPr id="23" name="22 Rectángulo"/>
          <p:cNvSpPr/>
          <p:nvPr/>
        </p:nvSpPr>
        <p:spPr>
          <a:xfrm>
            <a:off x="523875" y="4445000"/>
            <a:ext cx="990600" cy="792163"/>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dirty="0" smtClean="0"/>
              <a:t>93,9%</a:t>
            </a:r>
            <a:endParaRPr lang="es-ES" dirty="0"/>
          </a:p>
        </p:txBody>
      </p:sp>
      <p:sp>
        <p:nvSpPr>
          <p:cNvPr id="24" name="23 Rectángulo"/>
          <p:cNvSpPr/>
          <p:nvPr/>
        </p:nvSpPr>
        <p:spPr>
          <a:xfrm>
            <a:off x="3124200" y="3905250"/>
            <a:ext cx="1331913" cy="3603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smtClean="0">
                <a:solidFill>
                  <a:srgbClr val="FF6600"/>
                </a:solidFill>
                <a:latin typeface="Century Gothic" pitchFamily="34" charset="0"/>
              </a:rPr>
              <a:t>-64%</a:t>
            </a:r>
            <a:endParaRPr lang="es-ES" b="1" dirty="0">
              <a:solidFill>
                <a:srgbClr val="FF6600"/>
              </a:solidFill>
              <a:latin typeface="Century Gothic" pitchFamily="34" charset="0"/>
            </a:endParaRPr>
          </a:p>
        </p:txBody>
      </p:sp>
      <p:sp>
        <p:nvSpPr>
          <p:cNvPr id="25" name="24 Rectángulo"/>
          <p:cNvSpPr/>
          <p:nvPr/>
        </p:nvSpPr>
        <p:spPr>
          <a:xfrm>
            <a:off x="4846638" y="3905250"/>
            <a:ext cx="1331912" cy="3603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smtClean="0">
                <a:solidFill>
                  <a:srgbClr val="FF6600"/>
                </a:solidFill>
                <a:latin typeface="Century Gothic" pitchFamily="34" charset="0"/>
              </a:rPr>
              <a:t>-1%</a:t>
            </a:r>
            <a:endParaRPr lang="es-ES" b="1" dirty="0">
              <a:solidFill>
                <a:srgbClr val="FF6600"/>
              </a:solidFill>
              <a:latin typeface="Century Gothic" pitchFamily="34" charset="0"/>
            </a:endParaRPr>
          </a:p>
        </p:txBody>
      </p:sp>
      <p:sp>
        <p:nvSpPr>
          <p:cNvPr id="26" name="25 Rectángulo"/>
          <p:cNvSpPr/>
          <p:nvPr/>
        </p:nvSpPr>
        <p:spPr>
          <a:xfrm>
            <a:off x="6610350" y="3905250"/>
            <a:ext cx="1331913" cy="3603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smtClean="0">
                <a:solidFill>
                  <a:srgbClr val="FF6600"/>
                </a:solidFill>
                <a:latin typeface="Century Gothic" pitchFamily="34" charset="0"/>
              </a:rPr>
              <a:t>-1%</a:t>
            </a:r>
            <a:endParaRPr lang="es-ES" b="1" dirty="0">
              <a:solidFill>
                <a:srgbClr val="FF6600"/>
              </a:solidFill>
              <a:latin typeface="Century Gothic" pitchFamily="34" charset="0"/>
            </a:endParaRPr>
          </a:p>
        </p:txBody>
      </p:sp>
      <p:sp>
        <p:nvSpPr>
          <p:cNvPr id="282660" name="26 CuadroTexto"/>
          <p:cNvSpPr txBox="1">
            <a:spLocks noChangeArrowheads="1"/>
          </p:cNvSpPr>
          <p:nvPr/>
        </p:nvSpPr>
        <p:spPr bwMode="auto">
          <a:xfrm>
            <a:off x="88900" y="6472238"/>
            <a:ext cx="3683000" cy="246221"/>
          </a:xfrm>
          <a:prstGeom prst="rect">
            <a:avLst/>
          </a:prstGeom>
          <a:noFill/>
          <a:ln w="9525">
            <a:noFill/>
            <a:miter lim="800000"/>
            <a:headEnd/>
            <a:tailEnd/>
          </a:ln>
        </p:spPr>
        <p:txBody>
          <a:bodyPr wrap="square">
            <a:spAutoFit/>
          </a:bodyPr>
          <a:lstStyle/>
          <a:p>
            <a:r>
              <a:rPr lang="es-ES" sz="1000" i="1" dirty="0" smtClean="0"/>
              <a:t>Base </a:t>
            </a:r>
            <a:r>
              <a:rPr lang="de-DE" sz="1000" i="1" dirty="0" smtClean="0">
                <a:solidFill>
                  <a:srgbClr val="000000"/>
                </a:solidFill>
                <a:cs typeface="Arial" charset="0"/>
              </a:rPr>
              <a:t>Profesores: </a:t>
            </a:r>
            <a:r>
              <a:rPr lang="es-ES" sz="1000" i="1" dirty="0" smtClean="0"/>
              <a:t>total </a:t>
            </a:r>
            <a:r>
              <a:rPr lang="es-ES" sz="1000" i="1" dirty="0"/>
              <a:t>muestra </a:t>
            </a:r>
            <a:r>
              <a:rPr lang="es-ES" sz="1000" i="1" dirty="0" smtClean="0"/>
              <a:t>(n=511)</a:t>
            </a:r>
            <a:endParaRPr lang="es-ES" sz="1000" i="1" dirty="0"/>
          </a:p>
        </p:txBody>
      </p:sp>
      <p:sp>
        <p:nvSpPr>
          <p:cNvPr id="28" name="Rectangle 4"/>
          <p:cNvSpPr>
            <a:spLocks noChangeArrowheads="1"/>
          </p:cNvSpPr>
          <p:nvPr/>
        </p:nvSpPr>
        <p:spPr bwMode="auto">
          <a:xfrm>
            <a:off x="201613" y="363538"/>
            <a:ext cx="7616825" cy="769937"/>
          </a:xfrm>
          <a:prstGeom prst="rect">
            <a:avLst/>
          </a:prstGeom>
          <a:noFill/>
          <a:ln>
            <a:noFill/>
          </a:ln>
          <a:extLst/>
        </p:spPr>
        <p:txBody>
          <a:bodyPr>
            <a:spAutoFit/>
          </a:bodyPr>
          <a:lstStyle/>
          <a:p>
            <a:pPr>
              <a:defRPr/>
            </a:pPr>
            <a:r>
              <a:rPr lang="de-DE" sz="2200" b="1" dirty="0">
                <a:latin typeface="+mn-lt"/>
                <a:cs typeface="Arial" charset="0"/>
              </a:rPr>
              <a:t>Funnel: Uso de dispositivos electrónicos como herramienta educativa</a:t>
            </a:r>
          </a:p>
        </p:txBody>
      </p:sp>
      <p:pic>
        <p:nvPicPr>
          <p:cNvPr id="29" name="Picture 233" descr="MP900439432[1]"/>
          <p:cNvPicPr>
            <a:picLocks noChangeAspect="1" noChangeArrowheads="1"/>
          </p:cNvPicPr>
          <p:nvPr/>
        </p:nvPicPr>
        <p:blipFill>
          <a:blip r:embed="rId3"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ext Box 5"/>
          <p:cNvSpPr txBox="1">
            <a:spLocks noChangeArrowheads="1"/>
          </p:cNvSpPr>
          <p:nvPr/>
        </p:nvSpPr>
        <p:spPr bwMode="auto">
          <a:xfrm>
            <a:off x="211138" y="5010150"/>
            <a:ext cx="8189912" cy="1200150"/>
          </a:xfrm>
          <a:prstGeom prst="rect">
            <a:avLst/>
          </a:prstGeom>
          <a:noFill/>
          <a:ln w="9525">
            <a:noFill/>
            <a:miter lim="800000"/>
            <a:headEnd/>
            <a:tailEnd/>
          </a:ln>
        </p:spPr>
        <p:txBody>
          <a:bodyPr>
            <a:spAutoFit/>
          </a:bodyPr>
          <a:lstStyle/>
          <a:p>
            <a:pPr>
              <a:spcBef>
                <a:spcPct val="50000"/>
              </a:spcBef>
            </a:pPr>
            <a:r>
              <a:rPr lang="es-ES_tradnl" sz="3600" b="1">
                <a:solidFill>
                  <a:srgbClr val="E36120"/>
                </a:solidFill>
                <a:latin typeface="Century Gothic" pitchFamily="34" charset="0"/>
              </a:rPr>
              <a:t>Potencial de los Videojuegos para el aprendizaje</a:t>
            </a:r>
          </a:p>
        </p:txBody>
      </p:sp>
      <p:pic>
        <p:nvPicPr>
          <p:cNvPr id="288770" name="3 Imagen" descr="Imagen3.jpg"/>
          <p:cNvPicPr>
            <a:picLocks noChangeAspect="1"/>
          </p:cNvPicPr>
          <p:nvPr/>
        </p:nvPicPr>
        <p:blipFill>
          <a:blip r:embed="rId3" cstate="print">
            <a:lum bright="22000" contrast="-44000"/>
          </a:blip>
          <a:srcRect/>
          <a:stretch>
            <a:fillRect/>
          </a:stretch>
        </p:blipFill>
        <p:spPr bwMode="auto">
          <a:xfrm>
            <a:off x="0" y="273050"/>
            <a:ext cx="9144000" cy="4711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489" name="Rectangle 4"/>
          <p:cNvSpPr>
            <a:spLocks noChangeArrowheads="1"/>
          </p:cNvSpPr>
          <p:nvPr/>
        </p:nvSpPr>
        <p:spPr bwMode="auto">
          <a:xfrm>
            <a:off x="116541" y="368855"/>
            <a:ext cx="8095130" cy="707886"/>
          </a:xfrm>
          <a:prstGeom prst="rect">
            <a:avLst/>
          </a:prstGeom>
          <a:noFill/>
          <a:ln>
            <a:noFill/>
          </a:ln>
          <a:extLst/>
        </p:spPr>
        <p:txBody>
          <a:bodyPr wrap="square">
            <a:spAutoFit/>
          </a:bodyPr>
          <a:lstStyle/>
          <a:p>
            <a:pPr>
              <a:defRPr/>
            </a:pPr>
            <a:r>
              <a:rPr lang="es-ES" sz="2000" b="1" dirty="0" smtClean="0">
                <a:solidFill>
                  <a:schemeClr val="accent2">
                    <a:lumMod val="75000"/>
                  </a:schemeClr>
                </a:solidFill>
                <a:latin typeface="+mn-lt"/>
                <a:cs typeface="Arial" charset="0"/>
              </a:rPr>
              <a:t>El 79% del profesorado aprueba el uso de los videojuegos </a:t>
            </a:r>
            <a:r>
              <a:rPr lang="es-ES" sz="2000" b="1" dirty="0">
                <a:solidFill>
                  <a:schemeClr val="accent2">
                    <a:lumMod val="75000"/>
                  </a:schemeClr>
                </a:solidFill>
                <a:latin typeface="+mn-lt"/>
                <a:cs typeface="Arial" charset="0"/>
              </a:rPr>
              <a:t>como herramienta </a:t>
            </a:r>
            <a:r>
              <a:rPr lang="es-ES" sz="2000" b="1" dirty="0" smtClean="0">
                <a:solidFill>
                  <a:schemeClr val="accent2">
                    <a:lumMod val="75000"/>
                  </a:schemeClr>
                </a:solidFill>
                <a:latin typeface="+mn-lt"/>
                <a:cs typeface="Arial" charset="0"/>
              </a:rPr>
              <a:t>educativa en la enseñanza primaria…</a:t>
            </a:r>
            <a:endParaRPr lang="es-ES" sz="2000" b="1" dirty="0">
              <a:solidFill>
                <a:schemeClr val="accent2">
                  <a:lumMod val="75000"/>
                </a:schemeClr>
              </a:solidFill>
              <a:latin typeface="+mn-lt"/>
              <a:cs typeface="Arial" charset="0"/>
            </a:endParaRPr>
          </a:p>
        </p:txBody>
      </p:sp>
      <p:sp>
        <p:nvSpPr>
          <p:cNvPr id="25635" name="Text Box 5"/>
          <p:cNvSpPr txBox="1">
            <a:spLocks noChangeArrowheads="1"/>
          </p:cNvSpPr>
          <p:nvPr/>
        </p:nvSpPr>
        <p:spPr bwMode="auto">
          <a:xfrm>
            <a:off x="0" y="6408738"/>
            <a:ext cx="8340725" cy="368300"/>
          </a:xfrm>
          <a:prstGeom prst="rect">
            <a:avLst/>
          </a:prstGeom>
          <a:noFill/>
          <a:ln w="9525">
            <a:noFill/>
            <a:miter lim="800000"/>
            <a:headEnd/>
            <a:tailEnd/>
          </a:ln>
        </p:spPr>
        <p:txBody>
          <a:bodyPr anchor="ctr">
            <a:spAutoFit/>
          </a:bodyPr>
          <a:lstStyle/>
          <a:p>
            <a:pPr eaLnBrk="0" hangingPunct="0"/>
            <a:r>
              <a:rPr lang="es-ES" sz="900" b="1"/>
              <a:t>P.16 </a:t>
            </a:r>
            <a:r>
              <a:rPr lang="es-ES" sz="900"/>
              <a:t>¿En qué grado está usted a favor o en contra del uso de videojuegos como herramienta educativa en la enseñanza primaria? Por favor, utilice una escala académica de 0 a 10, en que 10 significa que está totalmente a favor y 0 totalmente en contra.</a:t>
            </a:r>
          </a:p>
        </p:txBody>
      </p:sp>
      <p:sp>
        <p:nvSpPr>
          <p:cNvPr id="25636" name="Text Box 5"/>
          <p:cNvSpPr txBox="1">
            <a:spLocks noChangeArrowheads="1"/>
          </p:cNvSpPr>
          <p:nvPr/>
        </p:nvSpPr>
        <p:spPr bwMode="auto">
          <a:xfrm>
            <a:off x="-1" y="5994678"/>
            <a:ext cx="3209925"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a:t>
            </a:r>
            <a:r>
              <a:rPr lang="de-DE" sz="900" i="1" dirty="0">
                <a:solidFill>
                  <a:srgbClr val="000000"/>
                </a:solidFill>
                <a:cs typeface="Arial" charset="0"/>
              </a:rPr>
              <a:t> </a:t>
            </a:r>
            <a:r>
              <a:rPr lang="de-DE" sz="900" i="1" dirty="0" smtClean="0">
                <a:solidFill>
                  <a:srgbClr val="000000"/>
                </a:solidFill>
                <a:cs typeface="Arial" charset="0"/>
              </a:rPr>
              <a:t>Profesores: </a:t>
            </a:r>
            <a:r>
              <a:rPr lang="es-ES_tradnl" sz="900" i="1" dirty="0" smtClean="0"/>
              <a:t>Total </a:t>
            </a:r>
            <a:r>
              <a:rPr lang="es-ES_tradnl" sz="900" i="1" dirty="0"/>
              <a:t>Muestra </a:t>
            </a:r>
            <a:r>
              <a:rPr lang="es-ES_tradnl" sz="900" i="1" dirty="0" smtClean="0"/>
              <a:t>(n=511)</a:t>
            </a:r>
            <a:endParaRPr lang="es-ES" sz="900" i="1" dirty="0"/>
          </a:p>
        </p:txBody>
      </p:sp>
      <p:graphicFrame>
        <p:nvGraphicFramePr>
          <p:cNvPr id="25631" name="Object 31"/>
          <p:cNvGraphicFramePr>
            <a:graphicFrameLocks noChangeAspect="1"/>
          </p:cNvGraphicFramePr>
          <p:nvPr>
            <p:extLst>
              <p:ext uri="{D42A27DB-BD31-4B8C-83A1-F6EECF244321}">
                <p14:modId xmlns:p14="http://schemas.microsoft.com/office/powerpoint/2010/main" xmlns="" val="3595775166"/>
              </p:ext>
            </p:extLst>
          </p:nvPr>
        </p:nvGraphicFramePr>
        <p:xfrm>
          <a:off x="371475" y="1371600"/>
          <a:ext cx="8401050" cy="1609725"/>
        </p:xfrm>
        <a:graphic>
          <a:graphicData uri="http://schemas.openxmlformats.org/presentationml/2006/ole">
            <p:oleObj spid="_x0000_s25658" name="Gráfico" r:id="rId5" imgW="8401065" imgH="1609776" progId="MSGraph.Chart.8">
              <p:embed followColorScheme="full"/>
            </p:oleObj>
          </a:graphicData>
        </a:graphic>
      </p:graphicFrame>
      <p:sp>
        <p:nvSpPr>
          <p:cNvPr id="25647" name="Rectangle 4"/>
          <p:cNvSpPr>
            <a:spLocks noChangeArrowheads="1"/>
          </p:cNvSpPr>
          <p:nvPr/>
        </p:nvSpPr>
        <p:spPr bwMode="auto">
          <a:xfrm>
            <a:off x="5476875" y="5311887"/>
            <a:ext cx="1495425" cy="461689"/>
          </a:xfrm>
          <a:prstGeom prst="rect">
            <a:avLst/>
          </a:prstGeom>
          <a:noFill/>
          <a:ln w="9525">
            <a:noFill/>
            <a:miter lim="800000"/>
            <a:headEnd/>
            <a:tailEnd/>
          </a:ln>
        </p:spPr>
        <p:txBody>
          <a:bodyPr>
            <a:spAutoFit/>
          </a:bodyPr>
          <a:lstStyle/>
          <a:p>
            <a:pPr algn="ctr"/>
            <a:r>
              <a:rPr lang="es-ES_tradnl" sz="1200" i="1" dirty="0">
                <a:solidFill>
                  <a:srgbClr val="4C7013"/>
                </a:solidFill>
                <a:latin typeface="Century Gothic" pitchFamily="34" charset="0"/>
                <a:cs typeface="Arial" charset="0"/>
              </a:rPr>
              <a:t>Sobresaliente</a:t>
            </a:r>
          </a:p>
          <a:p>
            <a:pPr algn="ctr"/>
            <a:r>
              <a:rPr lang="es-ES_tradnl" sz="1200" b="1" smtClean="0">
                <a:solidFill>
                  <a:srgbClr val="4C7013"/>
                </a:solidFill>
                <a:latin typeface="Century Gothic" pitchFamily="34" charset="0"/>
                <a:cs typeface="Arial" charset="0"/>
              </a:rPr>
              <a:t>13,3%</a:t>
            </a:r>
            <a:endParaRPr lang="es-ES" sz="1200" b="1" dirty="0">
              <a:solidFill>
                <a:srgbClr val="4C7013"/>
              </a:solidFill>
              <a:latin typeface="Century Gothic" pitchFamily="34" charset="0"/>
              <a:cs typeface="Arial" charset="0"/>
            </a:endParaRPr>
          </a:p>
        </p:txBody>
      </p:sp>
      <p:sp>
        <p:nvSpPr>
          <p:cNvPr id="25648" name="Rectangle 4"/>
          <p:cNvSpPr>
            <a:spLocks noChangeArrowheads="1"/>
          </p:cNvSpPr>
          <p:nvPr/>
        </p:nvSpPr>
        <p:spPr bwMode="auto">
          <a:xfrm>
            <a:off x="5153026" y="3111500"/>
            <a:ext cx="1104900" cy="461689"/>
          </a:xfrm>
          <a:prstGeom prst="rect">
            <a:avLst/>
          </a:prstGeom>
          <a:noFill/>
          <a:ln w="9525">
            <a:noFill/>
            <a:miter lim="800000"/>
            <a:headEnd/>
            <a:tailEnd/>
          </a:ln>
        </p:spPr>
        <p:txBody>
          <a:bodyPr>
            <a:spAutoFit/>
          </a:bodyPr>
          <a:lstStyle/>
          <a:p>
            <a:pPr algn="ctr"/>
            <a:r>
              <a:rPr lang="es-ES_tradnl" sz="1200" i="1" dirty="0">
                <a:solidFill>
                  <a:srgbClr val="E36120"/>
                </a:solidFill>
                <a:latin typeface="Century Gothic" pitchFamily="34" charset="0"/>
                <a:cs typeface="Arial" charset="0"/>
              </a:rPr>
              <a:t>Aprobado</a:t>
            </a:r>
          </a:p>
          <a:p>
            <a:pPr algn="ctr"/>
            <a:r>
              <a:rPr lang="es-ES_tradnl" sz="1200" b="1" smtClean="0">
                <a:solidFill>
                  <a:srgbClr val="E36120"/>
                </a:solidFill>
                <a:latin typeface="Century Gothic" pitchFamily="34" charset="0"/>
                <a:cs typeface="Arial" charset="0"/>
              </a:rPr>
              <a:t>31,3</a:t>
            </a:r>
            <a:r>
              <a:rPr lang="es-ES_tradnl" sz="1200" b="1" dirty="0" smtClean="0">
                <a:solidFill>
                  <a:srgbClr val="E36120"/>
                </a:solidFill>
                <a:latin typeface="Century Gothic" pitchFamily="34" charset="0"/>
                <a:cs typeface="Arial" charset="0"/>
              </a:rPr>
              <a:t>%</a:t>
            </a:r>
            <a:endParaRPr lang="es-ES" sz="1200" b="1" dirty="0">
              <a:solidFill>
                <a:srgbClr val="E36120"/>
              </a:solidFill>
              <a:latin typeface="Century Gothic" pitchFamily="34" charset="0"/>
              <a:cs typeface="Arial" charset="0"/>
            </a:endParaRPr>
          </a:p>
        </p:txBody>
      </p:sp>
      <p:sp>
        <p:nvSpPr>
          <p:cNvPr id="25649" name="Rectangle 4"/>
          <p:cNvSpPr>
            <a:spLocks noChangeArrowheads="1"/>
          </p:cNvSpPr>
          <p:nvPr/>
        </p:nvSpPr>
        <p:spPr bwMode="auto">
          <a:xfrm>
            <a:off x="2219325" y="3435367"/>
            <a:ext cx="1123950" cy="461689"/>
          </a:xfrm>
          <a:prstGeom prst="rect">
            <a:avLst/>
          </a:prstGeom>
          <a:noFill/>
          <a:ln w="9525">
            <a:noFill/>
            <a:miter lim="800000"/>
            <a:headEnd/>
            <a:tailEnd/>
          </a:ln>
        </p:spPr>
        <p:txBody>
          <a:bodyPr>
            <a:spAutoFit/>
          </a:bodyPr>
          <a:lstStyle/>
          <a:p>
            <a:pPr algn="ctr"/>
            <a:r>
              <a:rPr lang="es-ES_tradnl" sz="1200" i="1" dirty="0">
                <a:solidFill>
                  <a:srgbClr val="A43334"/>
                </a:solidFill>
                <a:latin typeface="Century Gothic" pitchFamily="34" charset="0"/>
                <a:cs typeface="Arial" charset="0"/>
              </a:rPr>
              <a:t>Insuficiente</a:t>
            </a:r>
          </a:p>
          <a:p>
            <a:pPr algn="ctr"/>
            <a:r>
              <a:rPr lang="es-ES_tradnl" sz="1200" b="1" smtClean="0">
                <a:solidFill>
                  <a:srgbClr val="A43334"/>
                </a:solidFill>
                <a:latin typeface="Century Gothic" pitchFamily="34" charset="0"/>
                <a:cs typeface="Arial" charset="0"/>
              </a:rPr>
              <a:t>20,7%</a:t>
            </a:r>
            <a:endParaRPr lang="es-ES" sz="1200" b="1" dirty="0">
              <a:solidFill>
                <a:srgbClr val="A43334"/>
              </a:solidFill>
              <a:latin typeface="Century Gothic" pitchFamily="34" charset="0"/>
              <a:cs typeface="Arial" charset="0"/>
            </a:endParaRPr>
          </a:p>
        </p:txBody>
      </p:sp>
      <p:sp>
        <p:nvSpPr>
          <p:cNvPr id="25650" name="Rectangle 4"/>
          <p:cNvSpPr>
            <a:spLocks noChangeArrowheads="1"/>
          </p:cNvSpPr>
          <p:nvPr/>
        </p:nvSpPr>
        <p:spPr bwMode="auto">
          <a:xfrm>
            <a:off x="5772150" y="4092625"/>
            <a:ext cx="1000125" cy="461689"/>
          </a:xfrm>
          <a:prstGeom prst="rect">
            <a:avLst/>
          </a:prstGeom>
          <a:noFill/>
          <a:ln w="9525">
            <a:noFill/>
            <a:miter lim="800000"/>
            <a:headEnd/>
            <a:tailEnd/>
          </a:ln>
        </p:spPr>
        <p:txBody>
          <a:bodyPr>
            <a:spAutoFit/>
          </a:bodyPr>
          <a:lstStyle/>
          <a:p>
            <a:pPr algn="ctr"/>
            <a:r>
              <a:rPr lang="es-ES_tradnl" sz="1200" i="1" dirty="0">
                <a:solidFill>
                  <a:srgbClr val="FEA501"/>
                </a:solidFill>
                <a:latin typeface="Century Gothic" pitchFamily="34" charset="0"/>
                <a:cs typeface="Arial" charset="0"/>
              </a:rPr>
              <a:t>Notable</a:t>
            </a:r>
          </a:p>
          <a:p>
            <a:pPr algn="ctr"/>
            <a:r>
              <a:rPr lang="es-ES_tradnl" sz="1200" b="1" smtClean="0">
                <a:solidFill>
                  <a:srgbClr val="FEA501"/>
                </a:solidFill>
                <a:latin typeface="Century Gothic" pitchFamily="34" charset="0"/>
                <a:cs typeface="Arial" charset="0"/>
              </a:rPr>
              <a:t>34,6%</a:t>
            </a:r>
            <a:endParaRPr lang="es-ES" sz="1200" b="1" dirty="0">
              <a:solidFill>
                <a:srgbClr val="FEA501"/>
              </a:solidFill>
              <a:latin typeface="Century Gothic" pitchFamily="34" charset="0"/>
              <a:cs typeface="Arial" charset="0"/>
            </a:endParaRPr>
          </a:p>
        </p:txBody>
      </p:sp>
      <p:grpSp>
        <p:nvGrpSpPr>
          <p:cNvPr id="3" name="2 Grupo"/>
          <p:cNvGrpSpPr/>
          <p:nvPr/>
        </p:nvGrpSpPr>
        <p:grpSpPr>
          <a:xfrm>
            <a:off x="2903539" y="3186758"/>
            <a:ext cx="3068636" cy="2937817"/>
            <a:chOff x="2903539" y="3186758"/>
            <a:chExt cx="3068636" cy="2937817"/>
          </a:xfrm>
        </p:grpSpPr>
        <p:grpSp>
          <p:nvGrpSpPr>
            <p:cNvPr id="25652" name="499 Grupo"/>
            <p:cNvGrpSpPr>
              <a:grpSpLocks/>
            </p:cNvGrpSpPr>
            <p:nvPr/>
          </p:nvGrpSpPr>
          <p:grpSpPr bwMode="auto">
            <a:xfrm>
              <a:off x="2903539" y="3186758"/>
              <a:ext cx="3068636" cy="2937817"/>
              <a:chOff x="2541588" y="1815307"/>
              <a:chExt cx="3698875" cy="3551237"/>
            </a:xfrm>
          </p:grpSpPr>
          <p:sp>
            <p:nvSpPr>
              <p:cNvPr id="25656" name="Oval 9"/>
              <p:cNvSpPr>
                <a:spLocks noChangeArrowheads="1"/>
              </p:cNvSpPr>
              <p:nvPr/>
            </p:nvSpPr>
            <p:spPr bwMode="auto">
              <a:xfrm>
                <a:off x="2841626" y="1942307"/>
                <a:ext cx="3035300" cy="3035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p>
            </p:txBody>
          </p:sp>
          <p:sp>
            <p:nvSpPr>
              <p:cNvPr id="25657" name="Oval 10"/>
              <p:cNvSpPr>
                <a:spLocks noChangeArrowheads="1"/>
              </p:cNvSpPr>
              <p:nvPr/>
            </p:nvSpPr>
            <p:spPr bwMode="auto">
              <a:xfrm>
                <a:off x="2886076" y="1988344"/>
                <a:ext cx="2946400" cy="2944813"/>
              </a:xfrm>
              <a:prstGeom prst="ellipse">
                <a:avLst/>
              </a:prstGeom>
              <a:solidFill>
                <a:srgbClr val="B2B1B1"/>
              </a:solidFill>
              <a:ln w="9525">
                <a:noFill/>
                <a:round/>
                <a:headEnd/>
                <a:tailEnd/>
              </a:ln>
            </p:spPr>
            <p:txBody>
              <a:bodyPr/>
              <a:lstStyle/>
              <a:p>
                <a:endParaRPr lang="es-ES"/>
              </a:p>
            </p:txBody>
          </p:sp>
          <p:sp>
            <p:nvSpPr>
              <p:cNvPr id="25658" name="Oval 11"/>
              <p:cNvSpPr>
                <a:spLocks noChangeArrowheads="1"/>
              </p:cNvSpPr>
              <p:nvPr/>
            </p:nvSpPr>
            <p:spPr bwMode="auto">
              <a:xfrm>
                <a:off x="2714626" y="1815307"/>
                <a:ext cx="3289300" cy="3289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p>
            </p:txBody>
          </p:sp>
          <p:grpSp>
            <p:nvGrpSpPr>
              <p:cNvPr id="25659" name="Group 12"/>
              <p:cNvGrpSpPr>
                <a:grpSpLocks/>
              </p:cNvGrpSpPr>
              <p:nvPr/>
            </p:nvGrpSpPr>
            <p:grpSpPr bwMode="auto">
              <a:xfrm>
                <a:off x="2886076" y="1958182"/>
                <a:ext cx="2979737" cy="2982912"/>
                <a:chOff x="2743" y="1389"/>
                <a:chExt cx="2268" cy="2268"/>
              </a:xfrm>
            </p:grpSpPr>
            <p:grpSp>
              <p:nvGrpSpPr>
                <p:cNvPr id="25675" name="Group 13"/>
                <p:cNvGrpSpPr>
                  <a:grpSpLocks/>
                </p:cNvGrpSpPr>
                <p:nvPr/>
              </p:nvGrpSpPr>
              <p:grpSpPr bwMode="auto">
                <a:xfrm>
                  <a:off x="2743" y="1389"/>
                  <a:ext cx="2267" cy="2267"/>
                  <a:chOff x="2743" y="1389"/>
                  <a:chExt cx="2267" cy="2267"/>
                </a:xfrm>
              </p:grpSpPr>
              <p:sp>
                <p:nvSpPr>
                  <p:cNvPr id="25935" name="Freeform 14"/>
                  <p:cNvSpPr>
                    <a:spLocks/>
                  </p:cNvSpPr>
                  <p:nvPr/>
                </p:nvSpPr>
                <p:spPr bwMode="auto">
                  <a:xfrm>
                    <a:off x="4641" y="1955"/>
                    <a:ext cx="369" cy="567"/>
                  </a:xfrm>
                  <a:custGeom>
                    <a:avLst/>
                    <a:gdLst>
                      <a:gd name="T0" fmla="*/ 119 w 549"/>
                      <a:gd name="T1" fmla="*/ 567 h 843"/>
                      <a:gd name="T2" fmla="*/ 290 w 549"/>
                      <a:gd name="T3" fmla="*/ 567 h 843"/>
                      <a:gd name="T4" fmla="*/ 369 w 549"/>
                      <a:gd name="T5" fmla="*/ 567 h 843"/>
                      <a:gd name="T6" fmla="*/ 217 w 549"/>
                      <a:gd name="T7" fmla="*/ 0 h 843"/>
                      <a:gd name="T8" fmla="*/ 0 w 549"/>
                      <a:gd name="T9" fmla="*/ 125 h 843"/>
                      <a:gd name="T10" fmla="*/ 119 w 549"/>
                      <a:gd name="T11" fmla="*/ 567 h 843"/>
                      <a:gd name="T12" fmla="*/ 0 60000 65536"/>
                      <a:gd name="T13" fmla="*/ 0 60000 65536"/>
                      <a:gd name="T14" fmla="*/ 0 60000 65536"/>
                      <a:gd name="T15" fmla="*/ 0 60000 65536"/>
                      <a:gd name="T16" fmla="*/ 0 60000 65536"/>
                      <a:gd name="T17" fmla="*/ 0 60000 65536"/>
                      <a:gd name="T18" fmla="*/ 0 w 549"/>
                      <a:gd name="T19" fmla="*/ 0 h 843"/>
                      <a:gd name="T20" fmla="*/ 549 w 549"/>
                      <a:gd name="T21" fmla="*/ 843 h 843"/>
                    </a:gdLst>
                    <a:ahLst/>
                    <a:cxnLst>
                      <a:cxn ang="T12">
                        <a:pos x="T0" y="T1"/>
                      </a:cxn>
                      <a:cxn ang="T13">
                        <a:pos x="T2" y="T3"/>
                      </a:cxn>
                      <a:cxn ang="T14">
                        <a:pos x="T4" y="T5"/>
                      </a:cxn>
                      <a:cxn ang="T15">
                        <a:pos x="T6" y="T7"/>
                      </a:cxn>
                      <a:cxn ang="T16">
                        <a:pos x="T8" y="T9"/>
                      </a:cxn>
                      <a:cxn ang="T17">
                        <a:pos x="T10" y="T11"/>
                      </a:cxn>
                    </a:cxnLst>
                    <a:rect l="T18" t="T19" r="T20" b="T21"/>
                    <a:pathLst>
                      <a:path w="549" h="843">
                        <a:moveTo>
                          <a:pt x="177" y="843"/>
                        </a:moveTo>
                        <a:cubicBezTo>
                          <a:pt x="431" y="843"/>
                          <a:pt x="431" y="843"/>
                          <a:pt x="431" y="843"/>
                        </a:cubicBezTo>
                        <a:cubicBezTo>
                          <a:pt x="549" y="843"/>
                          <a:pt x="549" y="843"/>
                          <a:pt x="549" y="843"/>
                        </a:cubicBezTo>
                        <a:cubicBezTo>
                          <a:pt x="549" y="536"/>
                          <a:pt x="467" y="248"/>
                          <a:pt x="323" y="0"/>
                        </a:cubicBezTo>
                        <a:cubicBezTo>
                          <a:pt x="0" y="186"/>
                          <a:pt x="0" y="186"/>
                          <a:pt x="0" y="186"/>
                        </a:cubicBezTo>
                        <a:cubicBezTo>
                          <a:pt x="112" y="379"/>
                          <a:pt x="176" y="603"/>
                          <a:pt x="177" y="843"/>
                        </a:cubicBezTo>
                        <a:close/>
                      </a:path>
                    </a:pathLst>
                  </a:custGeom>
                  <a:solidFill>
                    <a:srgbClr val="FEA501"/>
                  </a:solidFill>
                  <a:ln w="9525">
                    <a:noFill/>
                    <a:miter lim="800000"/>
                    <a:headEnd/>
                    <a:tailEnd/>
                  </a:ln>
                </p:spPr>
                <p:txBody>
                  <a:bodyPr/>
                  <a:lstStyle/>
                  <a:p>
                    <a:endParaRPr lang="es-ES"/>
                  </a:p>
                </p:txBody>
              </p:sp>
              <p:sp>
                <p:nvSpPr>
                  <p:cNvPr id="25936" name="Freeform 15"/>
                  <p:cNvSpPr>
                    <a:spLocks/>
                  </p:cNvSpPr>
                  <p:nvPr/>
                </p:nvSpPr>
                <p:spPr bwMode="auto">
                  <a:xfrm>
                    <a:off x="2895" y="1540"/>
                    <a:ext cx="540" cy="541"/>
                  </a:xfrm>
                  <a:custGeom>
                    <a:avLst/>
                    <a:gdLst>
                      <a:gd name="T0" fmla="*/ 540 w 803"/>
                      <a:gd name="T1" fmla="*/ 218 h 804"/>
                      <a:gd name="T2" fmla="*/ 414 w 803"/>
                      <a:gd name="T3" fmla="*/ 0 h 804"/>
                      <a:gd name="T4" fmla="*/ 0 w 803"/>
                      <a:gd name="T5" fmla="*/ 415 h 804"/>
                      <a:gd name="T6" fmla="*/ 217 w 803"/>
                      <a:gd name="T7" fmla="*/ 541 h 804"/>
                      <a:gd name="T8" fmla="*/ 540 w 803"/>
                      <a:gd name="T9" fmla="*/ 218 h 804"/>
                      <a:gd name="T10" fmla="*/ 0 60000 65536"/>
                      <a:gd name="T11" fmla="*/ 0 60000 65536"/>
                      <a:gd name="T12" fmla="*/ 0 60000 65536"/>
                      <a:gd name="T13" fmla="*/ 0 60000 65536"/>
                      <a:gd name="T14" fmla="*/ 0 60000 65536"/>
                      <a:gd name="T15" fmla="*/ 0 w 803"/>
                      <a:gd name="T16" fmla="*/ 0 h 804"/>
                      <a:gd name="T17" fmla="*/ 803 w 803"/>
                      <a:gd name="T18" fmla="*/ 804 h 804"/>
                    </a:gdLst>
                    <a:ahLst/>
                    <a:cxnLst>
                      <a:cxn ang="T10">
                        <a:pos x="T0" y="T1"/>
                      </a:cxn>
                      <a:cxn ang="T11">
                        <a:pos x="T2" y="T3"/>
                      </a:cxn>
                      <a:cxn ang="T12">
                        <a:pos x="T4" y="T5"/>
                      </a:cxn>
                      <a:cxn ang="T13">
                        <a:pos x="T6" y="T7"/>
                      </a:cxn>
                      <a:cxn ang="T14">
                        <a:pos x="T8" y="T9"/>
                      </a:cxn>
                    </a:cxnLst>
                    <a:rect l="T15" t="T16" r="T17" b="T18"/>
                    <a:pathLst>
                      <a:path w="803" h="804">
                        <a:moveTo>
                          <a:pt x="803" y="324"/>
                        </a:moveTo>
                        <a:cubicBezTo>
                          <a:pt x="616" y="0"/>
                          <a:pt x="616" y="0"/>
                          <a:pt x="616" y="0"/>
                        </a:cubicBezTo>
                        <a:cubicBezTo>
                          <a:pt x="361" y="148"/>
                          <a:pt x="148" y="361"/>
                          <a:pt x="0" y="617"/>
                        </a:cubicBezTo>
                        <a:cubicBezTo>
                          <a:pt x="323" y="804"/>
                          <a:pt x="323" y="804"/>
                          <a:pt x="323" y="804"/>
                        </a:cubicBezTo>
                        <a:cubicBezTo>
                          <a:pt x="439" y="605"/>
                          <a:pt x="604" y="439"/>
                          <a:pt x="803" y="324"/>
                        </a:cubicBezTo>
                        <a:close/>
                      </a:path>
                    </a:pathLst>
                  </a:custGeom>
                  <a:solidFill>
                    <a:srgbClr val="A43334"/>
                  </a:solidFill>
                  <a:ln w="9525">
                    <a:noFill/>
                    <a:miter lim="800000"/>
                    <a:headEnd/>
                    <a:tailEnd/>
                  </a:ln>
                </p:spPr>
                <p:txBody>
                  <a:bodyPr/>
                  <a:lstStyle/>
                  <a:p>
                    <a:endParaRPr lang="es-ES"/>
                  </a:p>
                </p:txBody>
              </p:sp>
              <p:sp>
                <p:nvSpPr>
                  <p:cNvPr id="25937" name="Freeform 16"/>
                  <p:cNvSpPr>
                    <a:spLocks/>
                  </p:cNvSpPr>
                  <p:nvPr/>
                </p:nvSpPr>
                <p:spPr bwMode="auto">
                  <a:xfrm>
                    <a:off x="2743" y="1955"/>
                    <a:ext cx="370" cy="567"/>
                  </a:xfrm>
                  <a:custGeom>
                    <a:avLst/>
                    <a:gdLst>
                      <a:gd name="T0" fmla="*/ 251 w 549"/>
                      <a:gd name="T1" fmla="*/ 567 h 843"/>
                      <a:gd name="T2" fmla="*/ 370 w 549"/>
                      <a:gd name="T3" fmla="*/ 126 h 843"/>
                      <a:gd name="T4" fmla="*/ 152 w 549"/>
                      <a:gd name="T5" fmla="*/ 0 h 843"/>
                      <a:gd name="T6" fmla="*/ 0 w 549"/>
                      <a:gd name="T7" fmla="*/ 567 h 843"/>
                      <a:gd name="T8" fmla="*/ 234 w 549"/>
                      <a:gd name="T9" fmla="*/ 567 h 843"/>
                      <a:gd name="T10" fmla="*/ 251 w 549"/>
                      <a:gd name="T11" fmla="*/ 567 h 843"/>
                      <a:gd name="T12" fmla="*/ 0 60000 65536"/>
                      <a:gd name="T13" fmla="*/ 0 60000 65536"/>
                      <a:gd name="T14" fmla="*/ 0 60000 65536"/>
                      <a:gd name="T15" fmla="*/ 0 60000 65536"/>
                      <a:gd name="T16" fmla="*/ 0 60000 65536"/>
                      <a:gd name="T17" fmla="*/ 0 60000 65536"/>
                      <a:gd name="T18" fmla="*/ 0 w 549"/>
                      <a:gd name="T19" fmla="*/ 0 h 843"/>
                      <a:gd name="T20" fmla="*/ 549 w 549"/>
                      <a:gd name="T21" fmla="*/ 843 h 843"/>
                    </a:gdLst>
                    <a:ahLst/>
                    <a:cxnLst>
                      <a:cxn ang="T12">
                        <a:pos x="T0" y="T1"/>
                      </a:cxn>
                      <a:cxn ang="T13">
                        <a:pos x="T2" y="T3"/>
                      </a:cxn>
                      <a:cxn ang="T14">
                        <a:pos x="T4" y="T5"/>
                      </a:cxn>
                      <a:cxn ang="T15">
                        <a:pos x="T6" y="T7"/>
                      </a:cxn>
                      <a:cxn ang="T16">
                        <a:pos x="T8" y="T9"/>
                      </a:cxn>
                      <a:cxn ang="T17">
                        <a:pos x="T10" y="T11"/>
                      </a:cxn>
                    </a:cxnLst>
                    <a:rect l="T18" t="T19" r="T20" b="T21"/>
                    <a:pathLst>
                      <a:path w="549" h="843">
                        <a:moveTo>
                          <a:pt x="373" y="843"/>
                        </a:moveTo>
                        <a:cubicBezTo>
                          <a:pt x="374" y="604"/>
                          <a:pt x="438" y="380"/>
                          <a:pt x="549" y="187"/>
                        </a:cubicBezTo>
                        <a:cubicBezTo>
                          <a:pt x="226" y="0"/>
                          <a:pt x="226" y="0"/>
                          <a:pt x="226" y="0"/>
                        </a:cubicBezTo>
                        <a:cubicBezTo>
                          <a:pt x="82" y="248"/>
                          <a:pt x="0" y="536"/>
                          <a:pt x="0" y="843"/>
                        </a:cubicBezTo>
                        <a:cubicBezTo>
                          <a:pt x="347" y="843"/>
                          <a:pt x="347" y="843"/>
                          <a:pt x="347" y="843"/>
                        </a:cubicBezTo>
                        <a:lnTo>
                          <a:pt x="373" y="843"/>
                        </a:lnTo>
                        <a:close/>
                      </a:path>
                    </a:pathLst>
                  </a:custGeom>
                  <a:solidFill>
                    <a:srgbClr val="A43334"/>
                  </a:solidFill>
                  <a:ln w="9525">
                    <a:noFill/>
                    <a:miter lim="800000"/>
                    <a:headEnd/>
                    <a:tailEnd/>
                  </a:ln>
                </p:spPr>
                <p:txBody>
                  <a:bodyPr/>
                  <a:lstStyle/>
                  <a:p>
                    <a:endParaRPr lang="es-ES"/>
                  </a:p>
                </p:txBody>
              </p:sp>
              <p:sp>
                <p:nvSpPr>
                  <p:cNvPr id="25938" name="Freeform 17"/>
                  <p:cNvSpPr>
                    <a:spLocks/>
                  </p:cNvSpPr>
                  <p:nvPr/>
                </p:nvSpPr>
                <p:spPr bwMode="auto">
                  <a:xfrm>
                    <a:off x="2743" y="2522"/>
                    <a:ext cx="369" cy="567"/>
                  </a:xfrm>
                  <a:custGeom>
                    <a:avLst/>
                    <a:gdLst>
                      <a:gd name="T0" fmla="*/ 251 w 548"/>
                      <a:gd name="T1" fmla="*/ 1 h 842"/>
                      <a:gd name="T2" fmla="*/ 251 w 548"/>
                      <a:gd name="T3" fmla="*/ 0 h 842"/>
                      <a:gd name="T4" fmla="*/ 234 w 548"/>
                      <a:gd name="T5" fmla="*/ 0 h 842"/>
                      <a:gd name="T6" fmla="*/ 0 w 548"/>
                      <a:gd name="T7" fmla="*/ 0 h 842"/>
                      <a:gd name="T8" fmla="*/ 152 w 548"/>
                      <a:gd name="T9" fmla="*/ 567 h 842"/>
                      <a:gd name="T10" fmla="*/ 369 w 548"/>
                      <a:gd name="T11" fmla="*/ 442 h 842"/>
                      <a:gd name="T12" fmla="*/ 251 w 548"/>
                      <a:gd name="T13" fmla="*/ 1 h 842"/>
                      <a:gd name="T14" fmla="*/ 0 60000 65536"/>
                      <a:gd name="T15" fmla="*/ 0 60000 65536"/>
                      <a:gd name="T16" fmla="*/ 0 60000 65536"/>
                      <a:gd name="T17" fmla="*/ 0 60000 65536"/>
                      <a:gd name="T18" fmla="*/ 0 60000 65536"/>
                      <a:gd name="T19" fmla="*/ 0 60000 65536"/>
                      <a:gd name="T20" fmla="*/ 0 60000 65536"/>
                      <a:gd name="T21" fmla="*/ 0 w 548"/>
                      <a:gd name="T22" fmla="*/ 0 h 842"/>
                      <a:gd name="T23" fmla="*/ 548 w 548"/>
                      <a:gd name="T24" fmla="*/ 842 h 8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 h="842">
                        <a:moveTo>
                          <a:pt x="373" y="1"/>
                        </a:moveTo>
                        <a:cubicBezTo>
                          <a:pt x="373" y="0"/>
                          <a:pt x="373" y="0"/>
                          <a:pt x="373" y="0"/>
                        </a:cubicBezTo>
                        <a:cubicBezTo>
                          <a:pt x="347" y="0"/>
                          <a:pt x="347" y="0"/>
                          <a:pt x="347" y="0"/>
                        </a:cubicBezTo>
                        <a:cubicBezTo>
                          <a:pt x="0" y="0"/>
                          <a:pt x="0" y="0"/>
                          <a:pt x="0" y="0"/>
                        </a:cubicBezTo>
                        <a:cubicBezTo>
                          <a:pt x="0" y="306"/>
                          <a:pt x="82" y="594"/>
                          <a:pt x="226" y="842"/>
                        </a:cubicBezTo>
                        <a:cubicBezTo>
                          <a:pt x="548" y="656"/>
                          <a:pt x="548" y="656"/>
                          <a:pt x="548" y="656"/>
                        </a:cubicBezTo>
                        <a:cubicBezTo>
                          <a:pt x="437" y="463"/>
                          <a:pt x="373" y="239"/>
                          <a:pt x="373" y="1"/>
                        </a:cubicBezTo>
                        <a:close/>
                      </a:path>
                    </a:pathLst>
                  </a:custGeom>
                  <a:solidFill>
                    <a:srgbClr val="A43334"/>
                  </a:solidFill>
                  <a:ln w="9525">
                    <a:noFill/>
                    <a:miter lim="800000"/>
                    <a:headEnd/>
                    <a:tailEnd/>
                  </a:ln>
                </p:spPr>
                <p:txBody>
                  <a:bodyPr/>
                  <a:lstStyle/>
                  <a:p>
                    <a:endParaRPr lang="es-ES"/>
                  </a:p>
                </p:txBody>
              </p:sp>
              <p:sp>
                <p:nvSpPr>
                  <p:cNvPr id="25939" name="Freeform 18"/>
                  <p:cNvSpPr>
                    <a:spLocks/>
                  </p:cNvSpPr>
                  <p:nvPr/>
                </p:nvSpPr>
                <p:spPr bwMode="auto">
                  <a:xfrm>
                    <a:off x="3310" y="1389"/>
                    <a:ext cx="567" cy="369"/>
                  </a:xfrm>
                  <a:custGeom>
                    <a:avLst/>
                    <a:gdLst>
                      <a:gd name="T0" fmla="*/ 567 w 843"/>
                      <a:gd name="T1" fmla="*/ 251 h 549"/>
                      <a:gd name="T2" fmla="*/ 567 w 843"/>
                      <a:gd name="T3" fmla="*/ 0 h 549"/>
                      <a:gd name="T4" fmla="*/ 0 w 843"/>
                      <a:gd name="T5" fmla="*/ 151 h 549"/>
                      <a:gd name="T6" fmla="*/ 126 w 843"/>
                      <a:gd name="T7" fmla="*/ 369 h 549"/>
                      <a:gd name="T8" fmla="*/ 567 w 843"/>
                      <a:gd name="T9" fmla="*/ 251 h 549"/>
                      <a:gd name="T10" fmla="*/ 0 60000 65536"/>
                      <a:gd name="T11" fmla="*/ 0 60000 65536"/>
                      <a:gd name="T12" fmla="*/ 0 60000 65536"/>
                      <a:gd name="T13" fmla="*/ 0 60000 65536"/>
                      <a:gd name="T14" fmla="*/ 0 60000 65536"/>
                      <a:gd name="T15" fmla="*/ 0 w 843"/>
                      <a:gd name="T16" fmla="*/ 0 h 549"/>
                      <a:gd name="T17" fmla="*/ 843 w 843"/>
                      <a:gd name="T18" fmla="*/ 549 h 549"/>
                    </a:gdLst>
                    <a:ahLst/>
                    <a:cxnLst>
                      <a:cxn ang="T10">
                        <a:pos x="T0" y="T1"/>
                      </a:cxn>
                      <a:cxn ang="T11">
                        <a:pos x="T2" y="T3"/>
                      </a:cxn>
                      <a:cxn ang="T12">
                        <a:pos x="T4" y="T5"/>
                      </a:cxn>
                      <a:cxn ang="T13">
                        <a:pos x="T6" y="T7"/>
                      </a:cxn>
                      <a:cxn ang="T14">
                        <a:pos x="T8" y="T9"/>
                      </a:cxn>
                    </a:cxnLst>
                    <a:rect l="T15" t="T16" r="T17" b="T18"/>
                    <a:pathLst>
                      <a:path w="843" h="549">
                        <a:moveTo>
                          <a:pt x="843" y="373"/>
                        </a:moveTo>
                        <a:cubicBezTo>
                          <a:pt x="843" y="0"/>
                          <a:pt x="843" y="0"/>
                          <a:pt x="843" y="0"/>
                        </a:cubicBezTo>
                        <a:cubicBezTo>
                          <a:pt x="536" y="0"/>
                          <a:pt x="248" y="82"/>
                          <a:pt x="0" y="225"/>
                        </a:cubicBezTo>
                        <a:cubicBezTo>
                          <a:pt x="187" y="549"/>
                          <a:pt x="187" y="549"/>
                          <a:pt x="187" y="549"/>
                        </a:cubicBezTo>
                        <a:cubicBezTo>
                          <a:pt x="380" y="438"/>
                          <a:pt x="604" y="374"/>
                          <a:pt x="843" y="373"/>
                        </a:cubicBezTo>
                        <a:close/>
                      </a:path>
                    </a:pathLst>
                  </a:custGeom>
                  <a:solidFill>
                    <a:srgbClr val="E36120"/>
                  </a:solidFill>
                  <a:ln w="9525">
                    <a:noFill/>
                    <a:miter lim="800000"/>
                    <a:headEnd/>
                    <a:tailEnd/>
                  </a:ln>
                </p:spPr>
                <p:txBody>
                  <a:bodyPr/>
                  <a:lstStyle/>
                  <a:p>
                    <a:endParaRPr lang="es-ES"/>
                  </a:p>
                </p:txBody>
              </p:sp>
              <p:sp>
                <p:nvSpPr>
                  <p:cNvPr id="25940" name="Freeform 19"/>
                  <p:cNvSpPr>
                    <a:spLocks/>
                  </p:cNvSpPr>
                  <p:nvPr/>
                </p:nvSpPr>
                <p:spPr bwMode="auto">
                  <a:xfrm>
                    <a:off x="3877" y="1389"/>
                    <a:ext cx="566" cy="369"/>
                  </a:xfrm>
                  <a:custGeom>
                    <a:avLst/>
                    <a:gdLst>
                      <a:gd name="T0" fmla="*/ 1 w 842"/>
                      <a:gd name="T1" fmla="*/ 251 h 549"/>
                      <a:gd name="T2" fmla="*/ 441 w 842"/>
                      <a:gd name="T3" fmla="*/ 369 h 549"/>
                      <a:gd name="T4" fmla="*/ 566 w 842"/>
                      <a:gd name="T5" fmla="*/ 151 h 549"/>
                      <a:gd name="T6" fmla="*/ 0 w 842"/>
                      <a:gd name="T7" fmla="*/ 0 h 549"/>
                      <a:gd name="T8" fmla="*/ 0 w 842"/>
                      <a:gd name="T9" fmla="*/ 251 h 549"/>
                      <a:gd name="T10" fmla="*/ 1 w 842"/>
                      <a:gd name="T11" fmla="*/ 251 h 549"/>
                      <a:gd name="T12" fmla="*/ 0 60000 65536"/>
                      <a:gd name="T13" fmla="*/ 0 60000 65536"/>
                      <a:gd name="T14" fmla="*/ 0 60000 65536"/>
                      <a:gd name="T15" fmla="*/ 0 60000 65536"/>
                      <a:gd name="T16" fmla="*/ 0 60000 65536"/>
                      <a:gd name="T17" fmla="*/ 0 60000 65536"/>
                      <a:gd name="T18" fmla="*/ 0 w 842"/>
                      <a:gd name="T19" fmla="*/ 0 h 549"/>
                      <a:gd name="T20" fmla="*/ 842 w 842"/>
                      <a:gd name="T21" fmla="*/ 549 h 549"/>
                    </a:gdLst>
                    <a:ahLst/>
                    <a:cxnLst>
                      <a:cxn ang="T12">
                        <a:pos x="T0" y="T1"/>
                      </a:cxn>
                      <a:cxn ang="T13">
                        <a:pos x="T2" y="T3"/>
                      </a:cxn>
                      <a:cxn ang="T14">
                        <a:pos x="T4" y="T5"/>
                      </a:cxn>
                      <a:cxn ang="T15">
                        <a:pos x="T6" y="T7"/>
                      </a:cxn>
                      <a:cxn ang="T16">
                        <a:pos x="T8" y="T9"/>
                      </a:cxn>
                      <a:cxn ang="T17">
                        <a:pos x="T10" y="T11"/>
                      </a:cxn>
                    </a:cxnLst>
                    <a:rect l="T18" t="T19" r="T20" b="T21"/>
                    <a:pathLst>
                      <a:path w="842" h="549">
                        <a:moveTo>
                          <a:pt x="1" y="373"/>
                        </a:moveTo>
                        <a:cubicBezTo>
                          <a:pt x="239" y="373"/>
                          <a:pt x="463" y="437"/>
                          <a:pt x="656" y="549"/>
                        </a:cubicBezTo>
                        <a:cubicBezTo>
                          <a:pt x="842" y="225"/>
                          <a:pt x="842" y="225"/>
                          <a:pt x="842" y="225"/>
                        </a:cubicBezTo>
                        <a:cubicBezTo>
                          <a:pt x="595" y="82"/>
                          <a:pt x="307" y="0"/>
                          <a:pt x="0" y="0"/>
                        </a:cubicBezTo>
                        <a:cubicBezTo>
                          <a:pt x="0" y="373"/>
                          <a:pt x="0" y="373"/>
                          <a:pt x="0" y="373"/>
                        </a:cubicBezTo>
                        <a:cubicBezTo>
                          <a:pt x="0" y="373"/>
                          <a:pt x="0" y="373"/>
                          <a:pt x="1" y="373"/>
                        </a:cubicBezTo>
                        <a:close/>
                      </a:path>
                    </a:pathLst>
                  </a:custGeom>
                  <a:solidFill>
                    <a:srgbClr val="E36120"/>
                  </a:solidFill>
                  <a:ln w="9525">
                    <a:noFill/>
                    <a:miter lim="800000"/>
                    <a:headEnd/>
                    <a:tailEnd/>
                  </a:ln>
                </p:spPr>
                <p:txBody>
                  <a:bodyPr/>
                  <a:lstStyle/>
                  <a:p>
                    <a:endParaRPr lang="es-ES"/>
                  </a:p>
                </p:txBody>
              </p:sp>
              <p:sp>
                <p:nvSpPr>
                  <p:cNvPr id="25941" name="Freeform 20"/>
                  <p:cNvSpPr>
                    <a:spLocks/>
                  </p:cNvSpPr>
                  <p:nvPr/>
                </p:nvSpPr>
                <p:spPr bwMode="auto">
                  <a:xfrm>
                    <a:off x="2895" y="2964"/>
                    <a:ext cx="540" cy="540"/>
                  </a:xfrm>
                  <a:custGeom>
                    <a:avLst/>
                    <a:gdLst>
                      <a:gd name="T0" fmla="*/ 217 w 802"/>
                      <a:gd name="T1" fmla="*/ 0 h 803"/>
                      <a:gd name="T2" fmla="*/ 0 w 802"/>
                      <a:gd name="T3" fmla="*/ 125 h 803"/>
                      <a:gd name="T4" fmla="*/ 415 w 802"/>
                      <a:gd name="T5" fmla="*/ 540 h 803"/>
                      <a:gd name="T6" fmla="*/ 540 w 802"/>
                      <a:gd name="T7" fmla="*/ 323 h 803"/>
                      <a:gd name="T8" fmla="*/ 217 w 802"/>
                      <a:gd name="T9" fmla="*/ 0 h 803"/>
                      <a:gd name="T10" fmla="*/ 0 60000 65536"/>
                      <a:gd name="T11" fmla="*/ 0 60000 65536"/>
                      <a:gd name="T12" fmla="*/ 0 60000 65536"/>
                      <a:gd name="T13" fmla="*/ 0 60000 65536"/>
                      <a:gd name="T14" fmla="*/ 0 60000 65536"/>
                      <a:gd name="T15" fmla="*/ 0 w 802"/>
                      <a:gd name="T16" fmla="*/ 0 h 803"/>
                      <a:gd name="T17" fmla="*/ 802 w 802"/>
                      <a:gd name="T18" fmla="*/ 803 h 803"/>
                    </a:gdLst>
                    <a:ahLst/>
                    <a:cxnLst>
                      <a:cxn ang="T10">
                        <a:pos x="T0" y="T1"/>
                      </a:cxn>
                      <a:cxn ang="T11">
                        <a:pos x="T2" y="T3"/>
                      </a:cxn>
                      <a:cxn ang="T12">
                        <a:pos x="T4" y="T5"/>
                      </a:cxn>
                      <a:cxn ang="T13">
                        <a:pos x="T6" y="T7"/>
                      </a:cxn>
                      <a:cxn ang="T14">
                        <a:pos x="T8" y="T9"/>
                      </a:cxn>
                    </a:cxnLst>
                    <a:rect l="T15" t="T16" r="T17" b="T18"/>
                    <a:pathLst>
                      <a:path w="802" h="803">
                        <a:moveTo>
                          <a:pt x="322" y="0"/>
                        </a:moveTo>
                        <a:cubicBezTo>
                          <a:pt x="0" y="186"/>
                          <a:pt x="0" y="186"/>
                          <a:pt x="0" y="186"/>
                        </a:cubicBezTo>
                        <a:cubicBezTo>
                          <a:pt x="148" y="442"/>
                          <a:pt x="361" y="655"/>
                          <a:pt x="616" y="803"/>
                        </a:cubicBezTo>
                        <a:cubicBezTo>
                          <a:pt x="802" y="481"/>
                          <a:pt x="802" y="481"/>
                          <a:pt x="802" y="481"/>
                        </a:cubicBezTo>
                        <a:cubicBezTo>
                          <a:pt x="603" y="365"/>
                          <a:pt x="437" y="199"/>
                          <a:pt x="322" y="0"/>
                        </a:cubicBezTo>
                        <a:close/>
                      </a:path>
                    </a:pathLst>
                  </a:custGeom>
                  <a:solidFill>
                    <a:srgbClr val="A43334"/>
                  </a:solidFill>
                  <a:ln w="9525">
                    <a:noFill/>
                    <a:miter lim="800000"/>
                    <a:headEnd/>
                    <a:tailEnd/>
                  </a:ln>
                </p:spPr>
                <p:txBody>
                  <a:bodyPr/>
                  <a:lstStyle/>
                  <a:p>
                    <a:endParaRPr lang="es-ES"/>
                  </a:p>
                </p:txBody>
              </p:sp>
              <p:sp>
                <p:nvSpPr>
                  <p:cNvPr id="25942" name="Freeform 21"/>
                  <p:cNvSpPr>
                    <a:spLocks/>
                  </p:cNvSpPr>
                  <p:nvPr/>
                </p:nvSpPr>
                <p:spPr bwMode="auto">
                  <a:xfrm>
                    <a:off x="4319" y="2964"/>
                    <a:ext cx="539" cy="540"/>
                  </a:xfrm>
                  <a:custGeom>
                    <a:avLst/>
                    <a:gdLst>
                      <a:gd name="T0" fmla="*/ 0 w 802"/>
                      <a:gd name="T1" fmla="*/ 323 h 803"/>
                      <a:gd name="T2" fmla="*/ 124 w 802"/>
                      <a:gd name="T3" fmla="*/ 540 h 803"/>
                      <a:gd name="T4" fmla="*/ 539 w 802"/>
                      <a:gd name="T5" fmla="*/ 125 h 803"/>
                      <a:gd name="T6" fmla="*/ 323 w 802"/>
                      <a:gd name="T7" fmla="*/ 0 h 803"/>
                      <a:gd name="T8" fmla="*/ 0 w 802"/>
                      <a:gd name="T9" fmla="*/ 323 h 803"/>
                      <a:gd name="T10" fmla="*/ 0 60000 65536"/>
                      <a:gd name="T11" fmla="*/ 0 60000 65536"/>
                      <a:gd name="T12" fmla="*/ 0 60000 65536"/>
                      <a:gd name="T13" fmla="*/ 0 60000 65536"/>
                      <a:gd name="T14" fmla="*/ 0 60000 65536"/>
                      <a:gd name="T15" fmla="*/ 0 w 802"/>
                      <a:gd name="T16" fmla="*/ 0 h 803"/>
                      <a:gd name="T17" fmla="*/ 802 w 802"/>
                      <a:gd name="T18" fmla="*/ 803 h 803"/>
                    </a:gdLst>
                    <a:ahLst/>
                    <a:cxnLst>
                      <a:cxn ang="T10">
                        <a:pos x="T0" y="T1"/>
                      </a:cxn>
                      <a:cxn ang="T11">
                        <a:pos x="T2" y="T3"/>
                      </a:cxn>
                      <a:cxn ang="T12">
                        <a:pos x="T4" y="T5"/>
                      </a:cxn>
                      <a:cxn ang="T13">
                        <a:pos x="T6" y="T7"/>
                      </a:cxn>
                      <a:cxn ang="T14">
                        <a:pos x="T8" y="T9"/>
                      </a:cxn>
                    </a:cxnLst>
                    <a:rect l="T15" t="T16" r="T17" b="T18"/>
                    <a:pathLst>
                      <a:path w="802" h="803">
                        <a:moveTo>
                          <a:pt x="0" y="481"/>
                        </a:moveTo>
                        <a:cubicBezTo>
                          <a:pt x="185" y="803"/>
                          <a:pt x="185" y="803"/>
                          <a:pt x="185" y="803"/>
                        </a:cubicBezTo>
                        <a:cubicBezTo>
                          <a:pt x="441" y="655"/>
                          <a:pt x="654" y="442"/>
                          <a:pt x="802" y="186"/>
                        </a:cubicBezTo>
                        <a:cubicBezTo>
                          <a:pt x="480" y="0"/>
                          <a:pt x="480" y="0"/>
                          <a:pt x="480" y="0"/>
                        </a:cubicBezTo>
                        <a:cubicBezTo>
                          <a:pt x="365" y="200"/>
                          <a:pt x="199" y="366"/>
                          <a:pt x="0" y="481"/>
                        </a:cubicBezTo>
                        <a:close/>
                      </a:path>
                    </a:pathLst>
                  </a:custGeom>
                  <a:solidFill>
                    <a:srgbClr val="4C7013"/>
                  </a:solidFill>
                  <a:ln w="9525">
                    <a:noFill/>
                    <a:miter lim="800000"/>
                    <a:headEnd/>
                    <a:tailEnd/>
                  </a:ln>
                </p:spPr>
                <p:txBody>
                  <a:bodyPr/>
                  <a:lstStyle/>
                  <a:p>
                    <a:endParaRPr lang="es-ES"/>
                  </a:p>
                </p:txBody>
              </p:sp>
              <p:sp>
                <p:nvSpPr>
                  <p:cNvPr id="25943" name="Freeform 22"/>
                  <p:cNvSpPr>
                    <a:spLocks/>
                  </p:cNvSpPr>
                  <p:nvPr/>
                </p:nvSpPr>
                <p:spPr bwMode="auto">
                  <a:xfrm>
                    <a:off x="4641" y="2522"/>
                    <a:ext cx="369" cy="567"/>
                  </a:xfrm>
                  <a:custGeom>
                    <a:avLst/>
                    <a:gdLst>
                      <a:gd name="T0" fmla="*/ 290 w 548"/>
                      <a:gd name="T1" fmla="*/ 0 h 842"/>
                      <a:gd name="T2" fmla="*/ 119 w 548"/>
                      <a:gd name="T3" fmla="*/ 0 h 842"/>
                      <a:gd name="T4" fmla="*/ 119 w 548"/>
                      <a:gd name="T5" fmla="*/ 1 h 842"/>
                      <a:gd name="T6" fmla="*/ 0 w 548"/>
                      <a:gd name="T7" fmla="*/ 442 h 842"/>
                      <a:gd name="T8" fmla="*/ 217 w 548"/>
                      <a:gd name="T9" fmla="*/ 567 h 842"/>
                      <a:gd name="T10" fmla="*/ 369 w 548"/>
                      <a:gd name="T11" fmla="*/ 0 h 842"/>
                      <a:gd name="T12" fmla="*/ 290 w 548"/>
                      <a:gd name="T13" fmla="*/ 0 h 842"/>
                      <a:gd name="T14" fmla="*/ 0 60000 65536"/>
                      <a:gd name="T15" fmla="*/ 0 60000 65536"/>
                      <a:gd name="T16" fmla="*/ 0 60000 65536"/>
                      <a:gd name="T17" fmla="*/ 0 60000 65536"/>
                      <a:gd name="T18" fmla="*/ 0 60000 65536"/>
                      <a:gd name="T19" fmla="*/ 0 60000 65536"/>
                      <a:gd name="T20" fmla="*/ 0 60000 65536"/>
                      <a:gd name="T21" fmla="*/ 0 w 548"/>
                      <a:gd name="T22" fmla="*/ 0 h 842"/>
                      <a:gd name="T23" fmla="*/ 548 w 548"/>
                      <a:gd name="T24" fmla="*/ 842 h 8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 h="842">
                        <a:moveTo>
                          <a:pt x="430" y="0"/>
                        </a:moveTo>
                        <a:cubicBezTo>
                          <a:pt x="176" y="0"/>
                          <a:pt x="176" y="0"/>
                          <a:pt x="176" y="0"/>
                        </a:cubicBezTo>
                        <a:cubicBezTo>
                          <a:pt x="176" y="0"/>
                          <a:pt x="176" y="0"/>
                          <a:pt x="176" y="1"/>
                        </a:cubicBezTo>
                        <a:cubicBezTo>
                          <a:pt x="176" y="239"/>
                          <a:pt x="112" y="463"/>
                          <a:pt x="0" y="656"/>
                        </a:cubicBezTo>
                        <a:cubicBezTo>
                          <a:pt x="322" y="842"/>
                          <a:pt x="322" y="842"/>
                          <a:pt x="322" y="842"/>
                        </a:cubicBezTo>
                        <a:cubicBezTo>
                          <a:pt x="466" y="594"/>
                          <a:pt x="548" y="306"/>
                          <a:pt x="548" y="0"/>
                        </a:cubicBezTo>
                        <a:lnTo>
                          <a:pt x="430" y="0"/>
                        </a:lnTo>
                        <a:close/>
                      </a:path>
                    </a:pathLst>
                  </a:custGeom>
                  <a:solidFill>
                    <a:srgbClr val="4C7013"/>
                  </a:solidFill>
                  <a:ln w="9525">
                    <a:noFill/>
                    <a:miter lim="800000"/>
                    <a:headEnd/>
                    <a:tailEnd/>
                  </a:ln>
                </p:spPr>
                <p:txBody>
                  <a:bodyPr/>
                  <a:lstStyle/>
                  <a:p>
                    <a:endParaRPr lang="es-ES"/>
                  </a:p>
                </p:txBody>
              </p:sp>
              <p:sp>
                <p:nvSpPr>
                  <p:cNvPr id="25944" name="Freeform 23"/>
                  <p:cNvSpPr>
                    <a:spLocks/>
                  </p:cNvSpPr>
                  <p:nvPr/>
                </p:nvSpPr>
                <p:spPr bwMode="auto">
                  <a:xfrm>
                    <a:off x="4318" y="1540"/>
                    <a:ext cx="540" cy="540"/>
                  </a:xfrm>
                  <a:custGeom>
                    <a:avLst/>
                    <a:gdLst>
                      <a:gd name="T0" fmla="*/ 323 w 803"/>
                      <a:gd name="T1" fmla="*/ 540 h 803"/>
                      <a:gd name="T2" fmla="*/ 540 w 803"/>
                      <a:gd name="T3" fmla="*/ 415 h 803"/>
                      <a:gd name="T4" fmla="*/ 125 w 803"/>
                      <a:gd name="T5" fmla="*/ 0 h 803"/>
                      <a:gd name="T6" fmla="*/ 0 w 803"/>
                      <a:gd name="T7" fmla="*/ 218 h 803"/>
                      <a:gd name="T8" fmla="*/ 323 w 803"/>
                      <a:gd name="T9" fmla="*/ 540 h 803"/>
                      <a:gd name="T10" fmla="*/ 0 60000 65536"/>
                      <a:gd name="T11" fmla="*/ 0 60000 65536"/>
                      <a:gd name="T12" fmla="*/ 0 60000 65536"/>
                      <a:gd name="T13" fmla="*/ 0 60000 65536"/>
                      <a:gd name="T14" fmla="*/ 0 60000 65536"/>
                      <a:gd name="T15" fmla="*/ 0 w 803"/>
                      <a:gd name="T16" fmla="*/ 0 h 803"/>
                      <a:gd name="T17" fmla="*/ 803 w 803"/>
                      <a:gd name="T18" fmla="*/ 803 h 803"/>
                    </a:gdLst>
                    <a:ahLst/>
                    <a:cxnLst>
                      <a:cxn ang="T10">
                        <a:pos x="T0" y="T1"/>
                      </a:cxn>
                      <a:cxn ang="T11">
                        <a:pos x="T2" y="T3"/>
                      </a:cxn>
                      <a:cxn ang="T12">
                        <a:pos x="T4" y="T5"/>
                      </a:cxn>
                      <a:cxn ang="T13">
                        <a:pos x="T6" y="T7"/>
                      </a:cxn>
                      <a:cxn ang="T14">
                        <a:pos x="T8" y="T9"/>
                      </a:cxn>
                    </a:cxnLst>
                    <a:rect l="T15" t="T16" r="T17" b="T18"/>
                    <a:pathLst>
                      <a:path w="803" h="803">
                        <a:moveTo>
                          <a:pt x="480" y="803"/>
                        </a:moveTo>
                        <a:cubicBezTo>
                          <a:pt x="803" y="617"/>
                          <a:pt x="803" y="617"/>
                          <a:pt x="803" y="617"/>
                        </a:cubicBezTo>
                        <a:cubicBezTo>
                          <a:pt x="655" y="361"/>
                          <a:pt x="442" y="148"/>
                          <a:pt x="186" y="0"/>
                        </a:cubicBezTo>
                        <a:cubicBezTo>
                          <a:pt x="0" y="324"/>
                          <a:pt x="0" y="324"/>
                          <a:pt x="0" y="324"/>
                        </a:cubicBezTo>
                        <a:cubicBezTo>
                          <a:pt x="199" y="439"/>
                          <a:pt x="365" y="604"/>
                          <a:pt x="480" y="803"/>
                        </a:cubicBezTo>
                        <a:close/>
                      </a:path>
                    </a:pathLst>
                  </a:custGeom>
                  <a:solidFill>
                    <a:srgbClr val="FEA501"/>
                  </a:solidFill>
                  <a:ln w="9525">
                    <a:noFill/>
                    <a:miter lim="800000"/>
                    <a:headEnd/>
                    <a:tailEnd/>
                  </a:ln>
                </p:spPr>
                <p:txBody>
                  <a:bodyPr/>
                  <a:lstStyle/>
                  <a:p>
                    <a:endParaRPr lang="es-ES"/>
                  </a:p>
                </p:txBody>
              </p:sp>
              <p:sp>
                <p:nvSpPr>
                  <p:cNvPr id="25945" name="Freeform 24"/>
                  <p:cNvSpPr>
                    <a:spLocks/>
                  </p:cNvSpPr>
                  <p:nvPr/>
                </p:nvSpPr>
                <p:spPr bwMode="auto">
                  <a:xfrm>
                    <a:off x="3310" y="3287"/>
                    <a:ext cx="1133" cy="368"/>
                  </a:xfrm>
                  <a:custGeom>
                    <a:avLst/>
                    <a:gdLst>
                      <a:gd name="T0" fmla="*/ 568 w 1685"/>
                      <a:gd name="T1" fmla="*/ 118 h 547"/>
                      <a:gd name="T2" fmla="*/ 125 w 1685"/>
                      <a:gd name="T3" fmla="*/ 0 h 547"/>
                      <a:gd name="T4" fmla="*/ 0 w 1685"/>
                      <a:gd name="T5" fmla="*/ 217 h 547"/>
                      <a:gd name="T6" fmla="*/ 567 w 1685"/>
                      <a:gd name="T7" fmla="*/ 368 h 547"/>
                      <a:gd name="T8" fmla="*/ 1133 w 1685"/>
                      <a:gd name="T9" fmla="*/ 217 h 547"/>
                      <a:gd name="T10" fmla="*/ 1009 w 1685"/>
                      <a:gd name="T11" fmla="*/ 0 h 547"/>
                      <a:gd name="T12" fmla="*/ 568 w 1685"/>
                      <a:gd name="T13" fmla="*/ 118 h 547"/>
                      <a:gd name="T14" fmla="*/ 0 60000 65536"/>
                      <a:gd name="T15" fmla="*/ 0 60000 65536"/>
                      <a:gd name="T16" fmla="*/ 0 60000 65536"/>
                      <a:gd name="T17" fmla="*/ 0 60000 65536"/>
                      <a:gd name="T18" fmla="*/ 0 60000 65536"/>
                      <a:gd name="T19" fmla="*/ 0 60000 65536"/>
                      <a:gd name="T20" fmla="*/ 0 60000 65536"/>
                      <a:gd name="T21" fmla="*/ 0 w 1685"/>
                      <a:gd name="T22" fmla="*/ 0 h 547"/>
                      <a:gd name="T23" fmla="*/ 1685 w 1685"/>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5" h="547">
                        <a:moveTo>
                          <a:pt x="844" y="176"/>
                        </a:moveTo>
                        <a:cubicBezTo>
                          <a:pt x="604" y="176"/>
                          <a:pt x="380" y="112"/>
                          <a:pt x="186" y="0"/>
                        </a:cubicBezTo>
                        <a:cubicBezTo>
                          <a:pt x="0" y="322"/>
                          <a:pt x="0" y="322"/>
                          <a:pt x="0" y="322"/>
                        </a:cubicBezTo>
                        <a:cubicBezTo>
                          <a:pt x="248" y="465"/>
                          <a:pt x="536" y="547"/>
                          <a:pt x="843" y="547"/>
                        </a:cubicBezTo>
                        <a:cubicBezTo>
                          <a:pt x="1150" y="547"/>
                          <a:pt x="1438" y="465"/>
                          <a:pt x="1685" y="322"/>
                        </a:cubicBezTo>
                        <a:cubicBezTo>
                          <a:pt x="1500" y="0"/>
                          <a:pt x="1500" y="0"/>
                          <a:pt x="1500" y="0"/>
                        </a:cubicBezTo>
                        <a:cubicBezTo>
                          <a:pt x="1307" y="112"/>
                          <a:pt x="1083" y="176"/>
                          <a:pt x="844" y="176"/>
                        </a:cubicBezTo>
                        <a:close/>
                      </a:path>
                    </a:pathLst>
                  </a:custGeom>
                  <a:solidFill>
                    <a:schemeClr val="bg1"/>
                  </a:solidFill>
                  <a:ln w="9525">
                    <a:solidFill>
                      <a:schemeClr val="bg1"/>
                    </a:solidFill>
                    <a:round/>
                    <a:headEnd/>
                    <a:tailEnd/>
                  </a:ln>
                </p:spPr>
                <p:txBody>
                  <a:bodyPr/>
                  <a:lstStyle/>
                  <a:p>
                    <a:endParaRPr lang="es-ES"/>
                  </a:p>
                </p:txBody>
              </p:sp>
              <p:sp>
                <p:nvSpPr>
                  <p:cNvPr id="25946" name="Freeform 25"/>
                  <p:cNvSpPr>
                    <a:spLocks/>
                  </p:cNvSpPr>
                  <p:nvPr/>
                </p:nvSpPr>
                <p:spPr bwMode="auto">
                  <a:xfrm>
                    <a:off x="3877" y="2080"/>
                    <a:ext cx="883" cy="442"/>
                  </a:xfrm>
                  <a:custGeom>
                    <a:avLst/>
                    <a:gdLst>
                      <a:gd name="T0" fmla="*/ 0 w 1313"/>
                      <a:gd name="T1" fmla="*/ 442 h 657"/>
                      <a:gd name="T2" fmla="*/ 883 w 1313"/>
                      <a:gd name="T3" fmla="*/ 442 h 657"/>
                      <a:gd name="T4" fmla="*/ 764 w 1313"/>
                      <a:gd name="T5" fmla="*/ 0 h 657"/>
                      <a:gd name="T6" fmla="*/ 0 w 1313"/>
                      <a:gd name="T7" fmla="*/ 442 h 657"/>
                      <a:gd name="T8" fmla="*/ 0 60000 65536"/>
                      <a:gd name="T9" fmla="*/ 0 60000 65536"/>
                      <a:gd name="T10" fmla="*/ 0 60000 65536"/>
                      <a:gd name="T11" fmla="*/ 0 60000 65536"/>
                      <a:gd name="T12" fmla="*/ 0 w 1313"/>
                      <a:gd name="T13" fmla="*/ 0 h 657"/>
                      <a:gd name="T14" fmla="*/ 1313 w 1313"/>
                      <a:gd name="T15" fmla="*/ 657 h 657"/>
                    </a:gdLst>
                    <a:ahLst/>
                    <a:cxnLst>
                      <a:cxn ang="T8">
                        <a:pos x="T0" y="T1"/>
                      </a:cxn>
                      <a:cxn ang="T9">
                        <a:pos x="T2" y="T3"/>
                      </a:cxn>
                      <a:cxn ang="T10">
                        <a:pos x="T4" y="T5"/>
                      </a:cxn>
                      <a:cxn ang="T11">
                        <a:pos x="T6" y="T7"/>
                      </a:cxn>
                    </a:cxnLst>
                    <a:rect l="T12" t="T13" r="T14" b="T15"/>
                    <a:pathLst>
                      <a:path w="1313" h="657">
                        <a:moveTo>
                          <a:pt x="0" y="657"/>
                        </a:moveTo>
                        <a:cubicBezTo>
                          <a:pt x="1313" y="657"/>
                          <a:pt x="1313" y="657"/>
                          <a:pt x="1313" y="657"/>
                        </a:cubicBezTo>
                        <a:cubicBezTo>
                          <a:pt x="1312" y="417"/>
                          <a:pt x="1248" y="193"/>
                          <a:pt x="1136" y="0"/>
                        </a:cubicBezTo>
                        <a:lnTo>
                          <a:pt x="0" y="657"/>
                        </a:lnTo>
                        <a:close/>
                      </a:path>
                    </a:pathLst>
                  </a:custGeom>
                  <a:solidFill>
                    <a:srgbClr val="DDDDDD"/>
                  </a:solidFill>
                  <a:ln w="12700">
                    <a:solidFill>
                      <a:schemeClr val="bg1"/>
                    </a:solidFill>
                    <a:round/>
                    <a:headEnd/>
                    <a:tailEnd/>
                  </a:ln>
                </p:spPr>
                <p:txBody>
                  <a:bodyPr/>
                  <a:lstStyle/>
                  <a:p>
                    <a:endParaRPr lang="es-ES"/>
                  </a:p>
                </p:txBody>
              </p:sp>
              <p:sp>
                <p:nvSpPr>
                  <p:cNvPr id="25947" name="Freeform 26"/>
                  <p:cNvSpPr>
                    <a:spLocks/>
                  </p:cNvSpPr>
                  <p:nvPr/>
                </p:nvSpPr>
                <p:spPr bwMode="auto">
                  <a:xfrm>
                    <a:off x="3113" y="1758"/>
                    <a:ext cx="764" cy="764"/>
                  </a:xfrm>
                  <a:custGeom>
                    <a:avLst/>
                    <a:gdLst>
                      <a:gd name="T0" fmla="*/ 323 w 1136"/>
                      <a:gd name="T1" fmla="*/ 0 h 1136"/>
                      <a:gd name="T2" fmla="*/ 0 w 1136"/>
                      <a:gd name="T3" fmla="*/ 323 h 1136"/>
                      <a:gd name="T4" fmla="*/ 764 w 1136"/>
                      <a:gd name="T5" fmla="*/ 764 h 1136"/>
                      <a:gd name="T6" fmla="*/ 323 w 1136"/>
                      <a:gd name="T7" fmla="*/ 0 h 1136"/>
                      <a:gd name="T8" fmla="*/ 0 60000 65536"/>
                      <a:gd name="T9" fmla="*/ 0 60000 65536"/>
                      <a:gd name="T10" fmla="*/ 0 60000 65536"/>
                      <a:gd name="T11" fmla="*/ 0 60000 65536"/>
                      <a:gd name="T12" fmla="*/ 0 w 1136"/>
                      <a:gd name="T13" fmla="*/ 0 h 1136"/>
                      <a:gd name="T14" fmla="*/ 1136 w 1136"/>
                      <a:gd name="T15" fmla="*/ 1136 h 1136"/>
                    </a:gdLst>
                    <a:ahLst/>
                    <a:cxnLst>
                      <a:cxn ang="T8">
                        <a:pos x="T0" y="T1"/>
                      </a:cxn>
                      <a:cxn ang="T9">
                        <a:pos x="T2" y="T3"/>
                      </a:cxn>
                      <a:cxn ang="T10">
                        <a:pos x="T4" y="T5"/>
                      </a:cxn>
                      <a:cxn ang="T11">
                        <a:pos x="T6" y="T7"/>
                      </a:cxn>
                    </a:cxnLst>
                    <a:rect l="T12" t="T13" r="T14" b="T15"/>
                    <a:pathLst>
                      <a:path w="1136" h="1136">
                        <a:moveTo>
                          <a:pt x="480" y="0"/>
                        </a:moveTo>
                        <a:cubicBezTo>
                          <a:pt x="281" y="115"/>
                          <a:pt x="116" y="281"/>
                          <a:pt x="0" y="480"/>
                        </a:cubicBezTo>
                        <a:cubicBezTo>
                          <a:pt x="1136" y="1136"/>
                          <a:pt x="1136" y="1136"/>
                          <a:pt x="1136" y="1136"/>
                        </a:cubicBezTo>
                        <a:lnTo>
                          <a:pt x="480" y="0"/>
                        </a:lnTo>
                        <a:close/>
                      </a:path>
                    </a:pathLst>
                  </a:custGeom>
                  <a:solidFill>
                    <a:srgbClr val="DDDDDD"/>
                  </a:solidFill>
                  <a:ln w="12700">
                    <a:solidFill>
                      <a:schemeClr val="bg1"/>
                    </a:solidFill>
                    <a:round/>
                    <a:headEnd/>
                    <a:tailEnd/>
                  </a:ln>
                </p:spPr>
                <p:txBody>
                  <a:bodyPr/>
                  <a:lstStyle/>
                  <a:p>
                    <a:endParaRPr lang="es-ES"/>
                  </a:p>
                </p:txBody>
              </p:sp>
              <p:sp>
                <p:nvSpPr>
                  <p:cNvPr id="25948" name="Freeform 27"/>
                  <p:cNvSpPr>
                    <a:spLocks/>
                  </p:cNvSpPr>
                  <p:nvPr/>
                </p:nvSpPr>
                <p:spPr bwMode="auto">
                  <a:xfrm>
                    <a:off x="2994" y="2081"/>
                    <a:ext cx="883" cy="441"/>
                  </a:xfrm>
                  <a:custGeom>
                    <a:avLst/>
                    <a:gdLst>
                      <a:gd name="T0" fmla="*/ 118 w 1312"/>
                      <a:gd name="T1" fmla="*/ 0 h 656"/>
                      <a:gd name="T2" fmla="*/ 0 w 1312"/>
                      <a:gd name="T3" fmla="*/ 441 h 656"/>
                      <a:gd name="T4" fmla="*/ 883 w 1312"/>
                      <a:gd name="T5" fmla="*/ 441 h 656"/>
                      <a:gd name="T6" fmla="*/ 118 w 1312"/>
                      <a:gd name="T7" fmla="*/ 0 h 656"/>
                      <a:gd name="T8" fmla="*/ 0 60000 65536"/>
                      <a:gd name="T9" fmla="*/ 0 60000 65536"/>
                      <a:gd name="T10" fmla="*/ 0 60000 65536"/>
                      <a:gd name="T11" fmla="*/ 0 60000 65536"/>
                      <a:gd name="T12" fmla="*/ 0 w 1312"/>
                      <a:gd name="T13" fmla="*/ 0 h 656"/>
                      <a:gd name="T14" fmla="*/ 1312 w 1312"/>
                      <a:gd name="T15" fmla="*/ 656 h 656"/>
                    </a:gdLst>
                    <a:ahLst/>
                    <a:cxnLst>
                      <a:cxn ang="T8">
                        <a:pos x="T0" y="T1"/>
                      </a:cxn>
                      <a:cxn ang="T9">
                        <a:pos x="T2" y="T3"/>
                      </a:cxn>
                      <a:cxn ang="T10">
                        <a:pos x="T4" y="T5"/>
                      </a:cxn>
                      <a:cxn ang="T11">
                        <a:pos x="T6" y="T7"/>
                      </a:cxn>
                    </a:cxnLst>
                    <a:rect l="T12" t="T13" r="T14" b="T15"/>
                    <a:pathLst>
                      <a:path w="1312" h="656">
                        <a:moveTo>
                          <a:pt x="176" y="0"/>
                        </a:moveTo>
                        <a:cubicBezTo>
                          <a:pt x="65" y="193"/>
                          <a:pt x="1" y="417"/>
                          <a:pt x="0" y="656"/>
                        </a:cubicBezTo>
                        <a:cubicBezTo>
                          <a:pt x="1312" y="656"/>
                          <a:pt x="1312" y="656"/>
                          <a:pt x="1312" y="656"/>
                        </a:cubicBezTo>
                        <a:lnTo>
                          <a:pt x="176" y="0"/>
                        </a:lnTo>
                        <a:close/>
                      </a:path>
                    </a:pathLst>
                  </a:custGeom>
                  <a:solidFill>
                    <a:srgbClr val="DDDDDD"/>
                  </a:solidFill>
                  <a:ln w="12700">
                    <a:solidFill>
                      <a:schemeClr val="bg1"/>
                    </a:solidFill>
                    <a:round/>
                    <a:headEnd/>
                    <a:tailEnd/>
                  </a:ln>
                </p:spPr>
                <p:txBody>
                  <a:bodyPr/>
                  <a:lstStyle/>
                  <a:p>
                    <a:endParaRPr lang="es-ES"/>
                  </a:p>
                </p:txBody>
              </p:sp>
              <p:sp>
                <p:nvSpPr>
                  <p:cNvPr id="25949" name="Freeform 28"/>
                  <p:cNvSpPr>
                    <a:spLocks/>
                  </p:cNvSpPr>
                  <p:nvPr/>
                </p:nvSpPr>
                <p:spPr bwMode="auto">
                  <a:xfrm>
                    <a:off x="2994" y="2522"/>
                    <a:ext cx="883" cy="442"/>
                  </a:xfrm>
                  <a:custGeom>
                    <a:avLst/>
                    <a:gdLst>
                      <a:gd name="T0" fmla="*/ 0 w 1312"/>
                      <a:gd name="T1" fmla="*/ 0 h 656"/>
                      <a:gd name="T2" fmla="*/ 0 w 1312"/>
                      <a:gd name="T3" fmla="*/ 1 h 656"/>
                      <a:gd name="T4" fmla="*/ 118 w 1312"/>
                      <a:gd name="T5" fmla="*/ 442 h 656"/>
                      <a:gd name="T6" fmla="*/ 883 w 1312"/>
                      <a:gd name="T7" fmla="*/ 0 h 656"/>
                      <a:gd name="T8" fmla="*/ 0 w 1312"/>
                      <a:gd name="T9" fmla="*/ 0 h 656"/>
                      <a:gd name="T10" fmla="*/ 0 60000 65536"/>
                      <a:gd name="T11" fmla="*/ 0 60000 65536"/>
                      <a:gd name="T12" fmla="*/ 0 60000 65536"/>
                      <a:gd name="T13" fmla="*/ 0 60000 65536"/>
                      <a:gd name="T14" fmla="*/ 0 60000 65536"/>
                      <a:gd name="T15" fmla="*/ 0 w 1312"/>
                      <a:gd name="T16" fmla="*/ 0 h 656"/>
                      <a:gd name="T17" fmla="*/ 1312 w 1312"/>
                      <a:gd name="T18" fmla="*/ 656 h 656"/>
                    </a:gdLst>
                    <a:ahLst/>
                    <a:cxnLst>
                      <a:cxn ang="T10">
                        <a:pos x="T0" y="T1"/>
                      </a:cxn>
                      <a:cxn ang="T11">
                        <a:pos x="T2" y="T3"/>
                      </a:cxn>
                      <a:cxn ang="T12">
                        <a:pos x="T4" y="T5"/>
                      </a:cxn>
                      <a:cxn ang="T13">
                        <a:pos x="T6" y="T7"/>
                      </a:cxn>
                      <a:cxn ang="T14">
                        <a:pos x="T8" y="T9"/>
                      </a:cxn>
                    </a:cxnLst>
                    <a:rect l="T15" t="T16" r="T17" b="T18"/>
                    <a:pathLst>
                      <a:path w="1312" h="656">
                        <a:moveTo>
                          <a:pt x="0" y="0"/>
                        </a:moveTo>
                        <a:cubicBezTo>
                          <a:pt x="0" y="0"/>
                          <a:pt x="0" y="0"/>
                          <a:pt x="0" y="1"/>
                        </a:cubicBezTo>
                        <a:cubicBezTo>
                          <a:pt x="0" y="239"/>
                          <a:pt x="64" y="463"/>
                          <a:pt x="175" y="656"/>
                        </a:cubicBezTo>
                        <a:cubicBezTo>
                          <a:pt x="1312" y="0"/>
                          <a:pt x="1312" y="0"/>
                          <a:pt x="1312" y="0"/>
                        </a:cubicBezTo>
                        <a:lnTo>
                          <a:pt x="0" y="0"/>
                        </a:lnTo>
                        <a:close/>
                      </a:path>
                    </a:pathLst>
                  </a:custGeom>
                  <a:solidFill>
                    <a:srgbClr val="DDDDDD"/>
                  </a:solidFill>
                  <a:ln w="12700">
                    <a:solidFill>
                      <a:schemeClr val="bg1"/>
                    </a:solidFill>
                    <a:round/>
                    <a:headEnd/>
                    <a:tailEnd/>
                  </a:ln>
                </p:spPr>
                <p:txBody>
                  <a:bodyPr/>
                  <a:lstStyle/>
                  <a:p>
                    <a:endParaRPr lang="es-ES"/>
                  </a:p>
                </p:txBody>
              </p:sp>
              <p:sp>
                <p:nvSpPr>
                  <p:cNvPr id="25950" name="Freeform 29"/>
                  <p:cNvSpPr>
                    <a:spLocks/>
                  </p:cNvSpPr>
                  <p:nvPr/>
                </p:nvSpPr>
                <p:spPr bwMode="auto">
                  <a:xfrm>
                    <a:off x="3435" y="1640"/>
                    <a:ext cx="442" cy="882"/>
                  </a:xfrm>
                  <a:custGeom>
                    <a:avLst/>
                    <a:gdLst>
                      <a:gd name="T0" fmla="*/ 442 w 656"/>
                      <a:gd name="T1" fmla="*/ 0 h 1312"/>
                      <a:gd name="T2" fmla="*/ 0 w 656"/>
                      <a:gd name="T3" fmla="*/ 118 h 1312"/>
                      <a:gd name="T4" fmla="*/ 442 w 656"/>
                      <a:gd name="T5" fmla="*/ 882 h 1312"/>
                      <a:gd name="T6" fmla="*/ 442 w 656"/>
                      <a:gd name="T7" fmla="*/ 0 h 1312"/>
                      <a:gd name="T8" fmla="*/ 0 60000 65536"/>
                      <a:gd name="T9" fmla="*/ 0 60000 65536"/>
                      <a:gd name="T10" fmla="*/ 0 60000 65536"/>
                      <a:gd name="T11" fmla="*/ 0 60000 65536"/>
                      <a:gd name="T12" fmla="*/ 0 w 656"/>
                      <a:gd name="T13" fmla="*/ 0 h 1312"/>
                      <a:gd name="T14" fmla="*/ 656 w 656"/>
                      <a:gd name="T15" fmla="*/ 1312 h 1312"/>
                    </a:gdLst>
                    <a:ahLst/>
                    <a:cxnLst>
                      <a:cxn ang="T8">
                        <a:pos x="T0" y="T1"/>
                      </a:cxn>
                      <a:cxn ang="T9">
                        <a:pos x="T2" y="T3"/>
                      </a:cxn>
                      <a:cxn ang="T10">
                        <a:pos x="T4" y="T5"/>
                      </a:cxn>
                      <a:cxn ang="T11">
                        <a:pos x="T6" y="T7"/>
                      </a:cxn>
                    </a:cxnLst>
                    <a:rect l="T12" t="T13" r="T14" b="T15"/>
                    <a:pathLst>
                      <a:path w="656" h="1312">
                        <a:moveTo>
                          <a:pt x="656" y="0"/>
                        </a:moveTo>
                        <a:cubicBezTo>
                          <a:pt x="417" y="1"/>
                          <a:pt x="193" y="65"/>
                          <a:pt x="0" y="176"/>
                        </a:cubicBezTo>
                        <a:cubicBezTo>
                          <a:pt x="656" y="1312"/>
                          <a:pt x="656" y="1312"/>
                          <a:pt x="656" y="1312"/>
                        </a:cubicBezTo>
                        <a:lnTo>
                          <a:pt x="656" y="0"/>
                        </a:lnTo>
                        <a:close/>
                      </a:path>
                    </a:pathLst>
                  </a:custGeom>
                  <a:solidFill>
                    <a:srgbClr val="DDDDDD"/>
                  </a:solidFill>
                  <a:ln w="12700">
                    <a:solidFill>
                      <a:schemeClr val="bg1"/>
                    </a:solidFill>
                    <a:round/>
                    <a:headEnd/>
                    <a:tailEnd/>
                  </a:ln>
                </p:spPr>
                <p:txBody>
                  <a:bodyPr/>
                  <a:lstStyle/>
                  <a:p>
                    <a:endParaRPr lang="es-ES"/>
                  </a:p>
                </p:txBody>
              </p:sp>
              <p:sp>
                <p:nvSpPr>
                  <p:cNvPr id="25951" name="Freeform 30"/>
                  <p:cNvSpPr>
                    <a:spLocks/>
                  </p:cNvSpPr>
                  <p:nvPr/>
                </p:nvSpPr>
                <p:spPr bwMode="auto">
                  <a:xfrm>
                    <a:off x="3877" y="1640"/>
                    <a:ext cx="441" cy="882"/>
                  </a:xfrm>
                  <a:custGeom>
                    <a:avLst/>
                    <a:gdLst>
                      <a:gd name="T0" fmla="*/ 0 w 656"/>
                      <a:gd name="T1" fmla="*/ 882 h 1312"/>
                      <a:gd name="T2" fmla="*/ 441 w 656"/>
                      <a:gd name="T3" fmla="*/ 118 h 1312"/>
                      <a:gd name="T4" fmla="*/ 1 w 656"/>
                      <a:gd name="T5" fmla="*/ 0 h 1312"/>
                      <a:gd name="T6" fmla="*/ 0 w 656"/>
                      <a:gd name="T7" fmla="*/ 0 h 1312"/>
                      <a:gd name="T8" fmla="*/ 0 w 656"/>
                      <a:gd name="T9" fmla="*/ 882 h 1312"/>
                      <a:gd name="T10" fmla="*/ 0 60000 65536"/>
                      <a:gd name="T11" fmla="*/ 0 60000 65536"/>
                      <a:gd name="T12" fmla="*/ 0 60000 65536"/>
                      <a:gd name="T13" fmla="*/ 0 60000 65536"/>
                      <a:gd name="T14" fmla="*/ 0 60000 65536"/>
                      <a:gd name="T15" fmla="*/ 0 w 656"/>
                      <a:gd name="T16" fmla="*/ 0 h 1312"/>
                      <a:gd name="T17" fmla="*/ 656 w 656"/>
                      <a:gd name="T18" fmla="*/ 1312 h 1312"/>
                    </a:gdLst>
                    <a:ahLst/>
                    <a:cxnLst>
                      <a:cxn ang="T10">
                        <a:pos x="T0" y="T1"/>
                      </a:cxn>
                      <a:cxn ang="T11">
                        <a:pos x="T2" y="T3"/>
                      </a:cxn>
                      <a:cxn ang="T12">
                        <a:pos x="T4" y="T5"/>
                      </a:cxn>
                      <a:cxn ang="T13">
                        <a:pos x="T6" y="T7"/>
                      </a:cxn>
                      <a:cxn ang="T14">
                        <a:pos x="T8" y="T9"/>
                      </a:cxn>
                    </a:cxnLst>
                    <a:rect l="T15" t="T16" r="T17" b="T18"/>
                    <a:pathLst>
                      <a:path w="656" h="1312">
                        <a:moveTo>
                          <a:pt x="0" y="1312"/>
                        </a:moveTo>
                        <a:cubicBezTo>
                          <a:pt x="656" y="176"/>
                          <a:pt x="656" y="176"/>
                          <a:pt x="656" y="176"/>
                        </a:cubicBezTo>
                        <a:cubicBezTo>
                          <a:pt x="463" y="64"/>
                          <a:pt x="239" y="0"/>
                          <a:pt x="1" y="0"/>
                        </a:cubicBezTo>
                        <a:cubicBezTo>
                          <a:pt x="0" y="0"/>
                          <a:pt x="0" y="0"/>
                          <a:pt x="0" y="0"/>
                        </a:cubicBezTo>
                        <a:cubicBezTo>
                          <a:pt x="0" y="1312"/>
                          <a:pt x="0" y="1312"/>
                          <a:pt x="0" y="1312"/>
                        </a:cubicBezTo>
                        <a:close/>
                      </a:path>
                    </a:pathLst>
                  </a:custGeom>
                  <a:solidFill>
                    <a:srgbClr val="DDDDDD"/>
                  </a:solidFill>
                  <a:ln w="12700">
                    <a:solidFill>
                      <a:schemeClr val="bg1"/>
                    </a:solidFill>
                    <a:round/>
                    <a:headEnd/>
                    <a:tailEnd/>
                  </a:ln>
                </p:spPr>
                <p:txBody>
                  <a:bodyPr/>
                  <a:lstStyle/>
                  <a:p>
                    <a:endParaRPr lang="es-ES"/>
                  </a:p>
                </p:txBody>
              </p:sp>
              <p:sp>
                <p:nvSpPr>
                  <p:cNvPr id="25952" name="Freeform 31"/>
                  <p:cNvSpPr>
                    <a:spLocks/>
                  </p:cNvSpPr>
                  <p:nvPr/>
                </p:nvSpPr>
                <p:spPr bwMode="auto">
                  <a:xfrm>
                    <a:off x="3112" y="2522"/>
                    <a:ext cx="765" cy="765"/>
                  </a:xfrm>
                  <a:custGeom>
                    <a:avLst/>
                    <a:gdLst>
                      <a:gd name="T0" fmla="*/ 0 w 1137"/>
                      <a:gd name="T1" fmla="*/ 441 h 1137"/>
                      <a:gd name="T2" fmla="*/ 323 w 1137"/>
                      <a:gd name="T3" fmla="*/ 765 h 1137"/>
                      <a:gd name="T4" fmla="*/ 765 w 1137"/>
                      <a:gd name="T5" fmla="*/ 0 h 1137"/>
                      <a:gd name="T6" fmla="*/ 0 w 1137"/>
                      <a:gd name="T7" fmla="*/ 441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0" y="656"/>
                        </a:moveTo>
                        <a:cubicBezTo>
                          <a:pt x="115" y="855"/>
                          <a:pt x="281" y="1021"/>
                          <a:pt x="480" y="1137"/>
                        </a:cubicBezTo>
                        <a:cubicBezTo>
                          <a:pt x="1137" y="0"/>
                          <a:pt x="1137" y="0"/>
                          <a:pt x="1137" y="0"/>
                        </a:cubicBezTo>
                        <a:lnTo>
                          <a:pt x="0" y="656"/>
                        </a:lnTo>
                        <a:close/>
                      </a:path>
                    </a:pathLst>
                  </a:custGeom>
                  <a:solidFill>
                    <a:srgbClr val="DDDDDD"/>
                  </a:solidFill>
                  <a:ln w="12700">
                    <a:solidFill>
                      <a:schemeClr val="bg1"/>
                    </a:solidFill>
                    <a:round/>
                    <a:headEnd/>
                    <a:tailEnd/>
                  </a:ln>
                </p:spPr>
                <p:txBody>
                  <a:bodyPr/>
                  <a:lstStyle/>
                  <a:p>
                    <a:endParaRPr lang="es-ES"/>
                  </a:p>
                </p:txBody>
              </p:sp>
              <p:sp>
                <p:nvSpPr>
                  <p:cNvPr id="25953" name="Freeform 32"/>
                  <p:cNvSpPr>
                    <a:spLocks/>
                  </p:cNvSpPr>
                  <p:nvPr/>
                </p:nvSpPr>
                <p:spPr bwMode="auto">
                  <a:xfrm>
                    <a:off x="3877" y="2522"/>
                    <a:ext cx="764" cy="765"/>
                  </a:xfrm>
                  <a:custGeom>
                    <a:avLst/>
                    <a:gdLst>
                      <a:gd name="T0" fmla="*/ 441 w 1137"/>
                      <a:gd name="T1" fmla="*/ 765 h 1137"/>
                      <a:gd name="T2" fmla="*/ 764 w 1137"/>
                      <a:gd name="T3" fmla="*/ 441 h 1137"/>
                      <a:gd name="T4" fmla="*/ 0 w 1137"/>
                      <a:gd name="T5" fmla="*/ 0 h 1137"/>
                      <a:gd name="T6" fmla="*/ 441 w 1137"/>
                      <a:gd name="T7" fmla="*/ 765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657" y="1137"/>
                        </a:moveTo>
                        <a:cubicBezTo>
                          <a:pt x="856" y="1022"/>
                          <a:pt x="1022" y="856"/>
                          <a:pt x="1137" y="656"/>
                        </a:cubicBezTo>
                        <a:cubicBezTo>
                          <a:pt x="0" y="0"/>
                          <a:pt x="0" y="0"/>
                          <a:pt x="0" y="0"/>
                        </a:cubicBezTo>
                        <a:lnTo>
                          <a:pt x="657" y="1137"/>
                        </a:lnTo>
                        <a:close/>
                      </a:path>
                    </a:pathLst>
                  </a:custGeom>
                  <a:solidFill>
                    <a:srgbClr val="DDDDDD"/>
                  </a:solidFill>
                  <a:ln w="12700">
                    <a:solidFill>
                      <a:schemeClr val="bg1"/>
                    </a:solidFill>
                    <a:round/>
                    <a:headEnd/>
                    <a:tailEnd/>
                  </a:ln>
                </p:spPr>
                <p:txBody>
                  <a:bodyPr/>
                  <a:lstStyle/>
                  <a:p>
                    <a:endParaRPr lang="es-ES"/>
                  </a:p>
                </p:txBody>
              </p:sp>
              <p:sp>
                <p:nvSpPr>
                  <p:cNvPr id="25954" name="Freeform 33"/>
                  <p:cNvSpPr>
                    <a:spLocks/>
                  </p:cNvSpPr>
                  <p:nvPr/>
                </p:nvSpPr>
                <p:spPr bwMode="auto">
                  <a:xfrm>
                    <a:off x="3877" y="2522"/>
                    <a:ext cx="883" cy="442"/>
                  </a:xfrm>
                  <a:custGeom>
                    <a:avLst/>
                    <a:gdLst>
                      <a:gd name="T0" fmla="*/ 0 w 1313"/>
                      <a:gd name="T1" fmla="*/ 0 h 656"/>
                      <a:gd name="T2" fmla="*/ 765 w 1313"/>
                      <a:gd name="T3" fmla="*/ 442 h 656"/>
                      <a:gd name="T4" fmla="*/ 883 w 1313"/>
                      <a:gd name="T5" fmla="*/ 1 h 656"/>
                      <a:gd name="T6" fmla="*/ 883 w 1313"/>
                      <a:gd name="T7" fmla="*/ 0 h 656"/>
                      <a:gd name="T8" fmla="*/ 0 w 1313"/>
                      <a:gd name="T9" fmla="*/ 0 h 656"/>
                      <a:gd name="T10" fmla="*/ 0 60000 65536"/>
                      <a:gd name="T11" fmla="*/ 0 60000 65536"/>
                      <a:gd name="T12" fmla="*/ 0 60000 65536"/>
                      <a:gd name="T13" fmla="*/ 0 60000 65536"/>
                      <a:gd name="T14" fmla="*/ 0 60000 65536"/>
                      <a:gd name="T15" fmla="*/ 0 w 1313"/>
                      <a:gd name="T16" fmla="*/ 0 h 656"/>
                      <a:gd name="T17" fmla="*/ 1313 w 1313"/>
                      <a:gd name="T18" fmla="*/ 656 h 656"/>
                    </a:gdLst>
                    <a:ahLst/>
                    <a:cxnLst>
                      <a:cxn ang="T10">
                        <a:pos x="T0" y="T1"/>
                      </a:cxn>
                      <a:cxn ang="T11">
                        <a:pos x="T2" y="T3"/>
                      </a:cxn>
                      <a:cxn ang="T12">
                        <a:pos x="T4" y="T5"/>
                      </a:cxn>
                      <a:cxn ang="T13">
                        <a:pos x="T6" y="T7"/>
                      </a:cxn>
                      <a:cxn ang="T14">
                        <a:pos x="T8" y="T9"/>
                      </a:cxn>
                    </a:cxnLst>
                    <a:rect l="T15" t="T16" r="T17" b="T18"/>
                    <a:pathLst>
                      <a:path w="1313" h="656">
                        <a:moveTo>
                          <a:pt x="0" y="0"/>
                        </a:moveTo>
                        <a:cubicBezTo>
                          <a:pt x="1137" y="656"/>
                          <a:pt x="1137" y="656"/>
                          <a:pt x="1137" y="656"/>
                        </a:cubicBezTo>
                        <a:cubicBezTo>
                          <a:pt x="1249" y="463"/>
                          <a:pt x="1313" y="239"/>
                          <a:pt x="1313" y="1"/>
                        </a:cubicBezTo>
                        <a:cubicBezTo>
                          <a:pt x="1313" y="0"/>
                          <a:pt x="1313" y="0"/>
                          <a:pt x="1313" y="0"/>
                        </a:cubicBezTo>
                        <a:cubicBezTo>
                          <a:pt x="0" y="0"/>
                          <a:pt x="0" y="0"/>
                          <a:pt x="0" y="0"/>
                        </a:cubicBezTo>
                        <a:close/>
                      </a:path>
                    </a:pathLst>
                  </a:custGeom>
                  <a:solidFill>
                    <a:srgbClr val="DDDDDD"/>
                  </a:solidFill>
                  <a:ln w="12700">
                    <a:solidFill>
                      <a:schemeClr val="bg1"/>
                    </a:solidFill>
                    <a:round/>
                    <a:headEnd/>
                    <a:tailEnd/>
                  </a:ln>
                </p:spPr>
                <p:txBody>
                  <a:bodyPr/>
                  <a:lstStyle/>
                  <a:p>
                    <a:endParaRPr lang="es-ES"/>
                  </a:p>
                </p:txBody>
              </p:sp>
              <p:sp>
                <p:nvSpPr>
                  <p:cNvPr id="25955" name="Freeform 34"/>
                  <p:cNvSpPr>
                    <a:spLocks/>
                  </p:cNvSpPr>
                  <p:nvPr/>
                </p:nvSpPr>
                <p:spPr bwMode="auto">
                  <a:xfrm>
                    <a:off x="3877" y="1758"/>
                    <a:ext cx="764" cy="764"/>
                  </a:xfrm>
                  <a:custGeom>
                    <a:avLst/>
                    <a:gdLst>
                      <a:gd name="T0" fmla="*/ 0 w 1136"/>
                      <a:gd name="T1" fmla="*/ 764 h 1136"/>
                      <a:gd name="T2" fmla="*/ 0 w 1136"/>
                      <a:gd name="T3" fmla="*/ 764 h 1136"/>
                      <a:gd name="T4" fmla="*/ 764 w 1136"/>
                      <a:gd name="T5" fmla="*/ 322 h 1136"/>
                      <a:gd name="T6" fmla="*/ 441 w 1136"/>
                      <a:gd name="T7" fmla="*/ 0 h 1136"/>
                      <a:gd name="T8" fmla="*/ 0 w 1136"/>
                      <a:gd name="T9" fmla="*/ 764 h 1136"/>
                      <a:gd name="T10" fmla="*/ 0 60000 65536"/>
                      <a:gd name="T11" fmla="*/ 0 60000 65536"/>
                      <a:gd name="T12" fmla="*/ 0 60000 65536"/>
                      <a:gd name="T13" fmla="*/ 0 60000 65536"/>
                      <a:gd name="T14" fmla="*/ 0 60000 65536"/>
                      <a:gd name="T15" fmla="*/ 0 w 1136"/>
                      <a:gd name="T16" fmla="*/ 0 h 1136"/>
                      <a:gd name="T17" fmla="*/ 1136 w 1136"/>
                      <a:gd name="T18" fmla="*/ 1136 h 1136"/>
                    </a:gdLst>
                    <a:ahLst/>
                    <a:cxnLst>
                      <a:cxn ang="T10">
                        <a:pos x="T0" y="T1"/>
                      </a:cxn>
                      <a:cxn ang="T11">
                        <a:pos x="T2" y="T3"/>
                      </a:cxn>
                      <a:cxn ang="T12">
                        <a:pos x="T4" y="T5"/>
                      </a:cxn>
                      <a:cxn ang="T13">
                        <a:pos x="T6" y="T7"/>
                      </a:cxn>
                      <a:cxn ang="T14">
                        <a:pos x="T8" y="T9"/>
                      </a:cxn>
                    </a:cxnLst>
                    <a:rect l="T15" t="T16" r="T17" b="T18"/>
                    <a:pathLst>
                      <a:path w="1136" h="1136">
                        <a:moveTo>
                          <a:pt x="0" y="1136"/>
                        </a:moveTo>
                        <a:cubicBezTo>
                          <a:pt x="0" y="1136"/>
                          <a:pt x="0" y="1136"/>
                          <a:pt x="0" y="1136"/>
                        </a:cubicBezTo>
                        <a:cubicBezTo>
                          <a:pt x="1136" y="479"/>
                          <a:pt x="1136" y="479"/>
                          <a:pt x="1136" y="479"/>
                        </a:cubicBezTo>
                        <a:cubicBezTo>
                          <a:pt x="1021" y="280"/>
                          <a:pt x="855" y="115"/>
                          <a:pt x="656" y="0"/>
                        </a:cubicBezTo>
                        <a:cubicBezTo>
                          <a:pt x="0" y="1136"/>
                          <a:pt x="0" y="1136"/>
                          <a:pt x="0" y="1136"/>
                        </a:cubicBezTo>
                        <a:close/>
                      </a:path>
                    </a:pathLst>
                  </a:custGeom>
                  <a:solidFill>
                    <a:srgbClr val="DDDDDD"/>
                  </a:solidFill>
                  <a:ln w="12700">
                    <a:solidFill>
                      <a:schemeClr val="bg1"/>
                    </a:solidFill>
                    <a:round/>
                    <a:headEnd/>
                    <a:tailEnd/>
                  </a:ln>
                </p:spPr>
                <p:txBody>
                  <a:bodyPr/>
                  <a:lstStyle/>
                  <a:p>
                    <a:endParaRPr lang="es-ES"/>
                  </a:p>
                </p:txBody>
              </p:sp>
              <p:sp>
                <p:nvSpPr>
                  <p:cNvPr id="25956" name="Freeform 35"/>
                  <p:cNvSpPr>
                    <a:spLocks/>
                  </p:cNvSpPr>
                  <p:nvPr/>
                </p:nvSpPr>
                <p:spPr bwMode="auto">
                  <a:xfrm>
                    <a:off x="3435" y="2522"/>
                    <a:ext cx="884" cy="883"/>
                  </a:xfrm>
                  <a:custGeom>
                    <a:avLst/>
                    <a:gdLst>
                      <a:gd name="T0" fmla="*/ 442 w 1314"/>
                      <a:gd name="T1" fmla="*/ 0 h 1313"/>
                      <a:gd name="T2" fmla="*/ 0 w 1314"/>
                      <a:gd name="T3" fmla="*/ 765 h 1313"/>
                      <a:gd name="T4" fmla="*/ 443 w 1314"/>
                      <a:gd name="T5" fmla="*/ 883 h 1313"/>
                      <a:gd name="T6" fmla="*/ 884 w 1314"/>
                      <a:gd name="T7" fmla="*/ 765 h 1313"/>
                      <a:gd name="T8" fmla="*/ 442 w 1314"/>
                      <a:gd name="T9" fmla="*/ 0 h 1313"/>
                      <a:gd name="T10" fmla="*/ 0 60000 65536"/>
                      <a:gd name="T11" fmla="*/ 0 60000 65536"/>
                      <a:gd name="T12" fmla="*/ 0 60000 65536"/>
                      <a:gd name="T13" fmla="*/ 0 60000 65536"/>
                      <a:gd name="T14" fmla="*/ 0 60000 65536"/>
                      <a:gd name="T15" fmla="*/ 0 w 1314"/>
                      <a:gd name="T16" fmla="*/ 0 h 1313"/>
                      <a:gd name="T17" fmla="*/ 1314 w 1314"/>
                      <a:gd name="T18" fmla="*/ 1313 h 1313"/>
                    </a:gdLst>
                    <a:ahLst/>
                    <a:cxnLst>
                      <a:cxn ang="T10">
                        <a:pos x="T0" y="T1"/>
                      </a:cxn>
                      <a:cxn ang="T11">
                        <a:pos x="T2" y="T3"/>
                      </a:cxn>
                      <a:cxn ang="T12">
                        <a:pos x="T4" y="T5"/>
                      </a:cxn>
                      <a:cxn ang="T13">
                        <a:pos x="T6" y="T7"/>
                      </a:cxn>
                      <a:cxn ang="T14">
                        <a:pos x="T8" y="T9"/>
                      </a:cxn>
                    </a:cxnLst>
                    <a:rect l="T15" t="T16" r="T17" b="T18"/>
                    <a:pathLst>
                      <a:path w="1314" h="1313">
                        <a:moveTo>
                          <a:pt x="657" y="0"/>
                        </a:moveTo>
                        <a:cubicBezTo>
                          <a:pt x="0" y="1137"/>
                          <a:pt x="0" y="1137"/>
                          <a:pt x="0" y="1137"/>
                        </a:cubicBezTo>
                        <a:cubicBezTo>
                          <a:pt x="194" y="1249"/>
                          <a:pt x="418" y="1313"/>
                          <a:pt x="658" y="1313"/>
                        </a:cubicBezTo>
                        <a:cubicBezTo>
                          <a:pt x="897" y="1313"/>
                          <a:pt x="1121" y="1249"/>
                          <a:pt x="1314" y="1137"/>
                        </a:cubicBezTo>
                        <a:cubicBezTo>
                          <a:pt x="657" y="0"/>
                          <a:pt x="657" y="0"/>
                          <a:pt x="657" y="0"/>
                        </a:cubicBezTo>
                        <a:close/>
                      </a:path>
                    </a:pathLst>
                  </a:custGeom>
                  <a:solidFill>
                    <a:schemeClr val="bg1"/>
                  </a:solidFill>
                  <a:ln w="12700">
                    <a:solidFill>
                      <a:schemeClr val="bg1"/>
                    </a:solidFill>
                    <a:round/>
                    <a:headEnd/>
                    <a:tailEnd/>
                  </a:ln>
                </p:spPr>
                <p:txBody>
                  <a:bodyPr/>
                  <a:lstStyle/>
                  <a:p>
                    <a:endParaRPr lang="es-ES"/>
                  </a:p>
                </p:txBody>
              </p:sp>
              <p:sp>
                <p:nvSpPr>
                  <p:cNvPr id="25957" name="Rectangle 36"/>
                  <p:cNvSpPr>
                    <a:spLocks noChangeArrowheads="1"/>
                  </p:cNvSpPr>
                  <p:nvPr/>
                </p:nvSpPr>
                <p:spPr bwMode="auto">
                  <a:xfrm>
                    <a:off x="3877" y="2522"/>
                    <a:ext cx="1" cy="1"/>
                  </a:xfrm>
                  <a:prstGeom prst="rect">
                    <a:avLst/>
                  </a:prstGeom>
                  <a:solidFill>
                    <a:srgbClr val="8C8C8C"/>
                  </a:solidFill>
                  <a:ln w="9525">
                    <a:noFill/>
                    <a:miter lim="800000"/>
                    <a:headEnd/>
                    <a:tailEnd/>
                  </a:ln>
                </p:spPr>
                <p:txBody>
                  <a:bodyPr/>
                  <a:lstStyle/>
                  <a:p>
                    <a:endParaRPr lang="es-ES"/>
                  </a:p>
                </p:txBody>
              </p:sp>
              <p:sp>
                <p:nvSpPr>
                  <p:cNvPr id="25958" name="Rectangle 37"/>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p>
                </p:txBody>
              </p:sp>
              <p:sp>
                <p:nvSpPr>
                  <p:cNvPr id="25959" name="Line 38"/>
                  <p:cNvSpPr>
                    <a:spLocks noChangeShapeType="1"/>
                  </p:cNvSpPr>
                  <p:nvPr/>
                </p:nvSpPr>
                <p:spPr bwMode="auto">
                  <a:xfrm>
                    <a:off x="3877" y="2522"/>
                    <a:ext cx="0" cy="0"/>
                  </a:xfrm>
                  <a:prstGeom prst="line">
                    <a:avLst/>
                  </a:prstGeom>
                  <a:noFill/>
                  <a:ln w="0" cap="rnd">
                    <a:solidFill>
                      <a:srgbClr val="B2B2B2"/>
                    </a:solidFill>
                    <a:round/>
                    <a:headEnd/>
                    <a:tailEnd/>
                  </a:ln>
                </p:spPr>
                <p:txBody>
                  <a:bodyPr/>
                  <a:lstStyle/>
                  <a:p>
                    <a:endParaRPr lang="es-ES"/>
                  </a:p>
                </p:txBody>
              </p:sp>
              <p:sp>
                <p:nvSpPr>
                  <p:cNvPr id="25960" name="Rectangle 39"/>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p>
                </p:txBody>
              </p:sp>
              <p:sp>
                <p:nvSpPr>
                  <p:cNvPr id="25961" name="Freeform 40"/>
                  <p:cNvSpPr>
                    <a:spLocks/>
                  </p:cNvSpPr>
                  <p:nvPr/>
                </p:nvSpPr>
                <p:spPr bwMode="auto">
                  <a:xfrm>
                    <a:off x="4954" y="2171"/>
                    <a:ext cx="2" cy="6"/>
                  </a:xfrm>
                  <a:custGeom>
                    <a:avLst/>
                    <a:gdLst>
                      <a:gd name="T0" fmla="*/ 0 w 3"/>
                      <a:gd name="T1" fmla="*/ 0 h 9"/>
                      <a:gd name="T2" fmla="*/ 2 w 3"/>
                      <a:gd name="T3" fmla="*/ 6 h 9"/>
                      <a:gd name="T4" fmla="*/ 0 w 3"/>
                      <a:gd name="T5" fmla="*/ 0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cubicBezTo>
                          <a:pt x="1" y="3"/>
                          <a:pt x="2" y="6"/>
                          <a:pt x="3" y="9"/>
                        </a:cubicBezTo>
                        <a:cubicBezTo>
                          <a:pt x="2" y="6"/>
                          <a:pt x="1" y="3"/>
                          <a:pt x="0" y="0"/>
                        </a:cubicBezTo>
                        <a:close/>
                      </a:path>
                    </a:pathLst>
                  </a:custGeom>
                  <a:solidFill>
                    <a:srgbClr val="FFFF00"/>
                  </a:solidFill>
                  <a:ln w="9525">
                    <a:noFill/>
                    <a:miter lim="800000"/>
                    <a:headEnd/>
                    <a:tailEnd/>
                  </a:ln>
                </p:spPr>
                <p:txBody>
                  <a:bodyPr/>
                  <a:lstStyle/>
                  <a:p>
                    <a:endParaRPr lang="es-ES"/>
                  </a:p>
                </p:txBody>
              </p:sp>
              <p:sp>
                <p:nvSpPr>
                  <p:cNvPr id="25962" name="Freeform 41"/>
                  <p:cNvSpPr>
                    <a:spLocks/>
                  </p:cNvSpPr>
                  <p:nvPr/>
                </p:nvSpPr>
                <p:spPr bwMode="auto">
                  <a:xfrm>
                    <a:off x="4963" y="2201"/>
                    <a:ext cx="2" cy="5"/>
                  </a:xfrm>
                  <a:custGeom>
                    <a:avLst/>
                    <a:gdLst>
                      <a:gd name="T0" fmla="*/ 0 w 3"/>
                      <a:gd name="T1" fmla="*/ 0 h 8"/>
                      <a:gd name="T2" fmla="*/ 2 w 3"/>
                      <a:gd name="T3" fmla="*/ 5 h 8"/>
                      <a:gd name="T4" fmla="*/ 0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0"/>
                        </a:moveTo>
                        <a:cubicBezTo>
                          <a:pt x="1" y="3"/>
                          <a:pt x="2" y="5"/>
                          <a:pt x="3" y="8"/>
                        </a:cubicBezTo>
                        <a:cubicBezTo>
                          <a:pt x="2" y="5"/>
                          <a:pt x="1" y="3"/>
                          <a:pt x="0" y="0"/>
                        </a:cubicBezTo>
                        <a:close/>
                      </a:path>
                    </a:pathLst>
                  </a:custGeom>
                  <a:solidFill>
                    <a:srgbClr val="FFFF00"/>
                  </a:solidFill>
                  <a:ln w="9525">
                    <a:noFill/>
                    <a:miter lim="800000"/>
                    <a:headEnd/>
                    <a:tailEnd/>
                  </a:ln>
                </p:spPr>
                <p:txBody>
                  <a:bodyPr/>
                  <a:lstStyle/>
                  <a:p>
                    <a:endParaRPr lang="es-ES"/>
                  </a:p>
                </p:txBody>
              </p:sp>
              <p:sp>
                <p:nvSpPr>
                  <p:cNvPr id="25963" name="Freeform 42"/>
                  <p:cNvSpPr>
                    <a:spLocks/>
                  </p:cNvSpPr>
                  <p:nvPr/>
                </p:nvSpPr>
                <p:spPr bwMode="auto">
                  <a:xfrm>
                    <a:off x="5009" y="2469"/>
                    <a:ext cx="0" cy="19"/>
                  </a:xfrm>
                  <a:custGeom>
                    <a:avLst/>
                    <a:gdLst>
                      <a:gd name="T0" fmla="*/ 0 w 1"/>
                      <a:gd name="T1" fmla="*/ 0 h 28"/>
                      <a:gd name="T2" fmla="*/ 0 w 1"/>
                      <a:gd name="T3" fmla="*/ 19 h 28"/>
                      <a:gd name="T4" fmla="*/ 0 w 1"/>
                      <a:gd name="T5" fmla="*/ 0 h 28"/>
                      <a:gd name="T6" fmla="*/ 0 60000 65536"/>
                      <a:gd name="T7" fmla="*/ 0 60000 65536"/>
                      <a:gd name="T8" fmla="*/ 0 60000 65536"/>
                      <a:gd name="T9" fmla="*/ 0 w 1"/>
                      <a:gd name="T10" fmla="*/ 0 h 28"/>
                      <a:gd name="T11" fmla="*/ 0 w 1"/>
                      <a:gd name="T12" fmla="*/ 28 h 28"/>
                    </a:gdLst>
                    <a:ahLst/>
                    <a:cxnLst>
                      <a:cxn ang="T6">
                        <a:pos x="T0" y="T1"/>
                      </a:cxn>
                      <a:cxn ang="T7">
                        <a:pos x="T2" y="T3"/>
                      </a:cxn>
                      <a:cxn ang="T8">
                        <a:pos x="T4" y="T5"/>
                      </a:cxn>
                    </a:cxnLst>
                    <a:rect l="T9" t="T10" r="T11" b="T12"/>
                    <a:pathLst>
                      <a:path w="1" h="28">
                        <a:moveTo>
                          <a:pt x="0" y="0"/>
                        </a:moveTo>
                        <a:cubicBezTo>
                          <a:pt x="0" y="9"/>
                          <a:pt x="1" y="19"/>
                          <a:pt x="1" y="28"/>
                        </a:cubicBezTo>
                        <a:cubicBezTo>
                          <a:pt x="1" y="19"/>
                          <a:pt x="0" y="9"/>
                          <a:pt x="0" y="0"/>
                        </a:cubicBezTo>
                        <a:close/>
                      </a:path>
                    </a:pathLst>
                  </a:custGeom>
                  <a:solidFill>
                    <a:srgbClr val="FFFF00"/>
                  </a:solidFill>
                  <a:ln w="9525">
                    <a:noFill/>
                    <a:miter lim="800000"/>
                    <a:headEnd/>
                    <a:tailEnd/>
                  </a:ln>
                </p:spPr>
                <p:txBody>
                  <a:bodyPr/>
                  <a:lstStyle/>
                  <a:p>
                    <a:endParaRPr lang="es-ES"/>
                  </a:p>
                </p:txBody>
              </p:sp>
              <p:sp>
                <p:nvSpPr>
                  <p:cNvPr id="25964" name="Freeform 43"/>
                  <p:cNvSpPr>
                    <a:spLocks/>
                  </p:cNvSpPr>
                  <p:nvPr/>
                </p:nvSpPr>
                <p:spPr bwMode="auto">
                  <a:xfrm>
                    <a:off x="4988" y="274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5965" name="Freeform 44"/>
                  <p:cNvSpPr>
                    <a:spLocks/>
                  </p:cNvSpPr>
                  <p:nvPr/>
                </p:nvSpPr>
                <p:spPr bwMode="auto">
                  <a:xfrm>
                    <a:off x="5000" y="2672"/>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2"/>
                          <a:pt x="0" y="3"/>
                          <a:pt x="0" y="5"/>
                        </a:cubicBezTo>
                        <a:cubicBezTo>
                          <a:pt x="0" y="3"/>
                          <a:pt x="0" y="2"/>
                          <a:pt x="0" y="0"/>
                        </a:cubicBezTo>
                        <a:close/>
                      </a:path>
                    </a:pathLst>
                  </a:custGeom>
                  <a:solidFill>
                    <a:srgbClr val="FFFF00"/>
                  </a:solidFill>
                  <a:ln w="9525">
                    <a:noFill/>
                    <a:miter lim="800000"/>
                    <a:headEnd/>
                    <a:tailEnd/>
                  </a:ln>
                </p:spPr>
                <p:txBody>
                  <a:bodyPr/>
                  <a:lstStyle/>
                  <a:p>
                    <a:endParaRPr lang="es-ES"/>
                  </a:p>
                </p:txBody>
              </p:sp>
              <p:sp>
                <p:nvSpPr>
                  <p:cNvPr id="25966" name="Freeform 45"/>
                  <p:cNvSpPr>
                    <a:spLocks/>
                  </p:cNvSpPr>
                  <p:nvPr/>
                </p:nvSpPr>
                <p:spPr bwMode="auto">
                  <a:xfrm>
                    <a:off x="5009" y="2496"/>
                    <a:ext cx="1" cy="18"/>
                  </a:xfrm>
                  <a:custGeom>
                    <a:avLst/>
                    <a:gdLst>
                      <a:gd name="T0" fmla="*/ 1 w 1"/>
                      <a:gd name="T1" fmla="*/ 18 h 27"/>
                      <a:gd name="T2" fmla="*/ 0 w 1"/>
                      <a:gd name="T3" fmla="*/ 0 h 27"/>
                      <a:gd name="T4" fmla="*/ 1 w 1"/>
                      <a:gd name="T5" fmla="*/ 18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1" y="27"/>
                        </a:moveTo>
                        <a:cubicBezTo>
                          <a:pt x="1" y="18"/>
                          <a:pt x="0" y="9"/>
                          <a:pt x="0" y="0"/>
                        </a:cubicBezTo>
                        <a:cubicBezTo>
                          <a:pt x="0" y="9"/>
                          <a:pt x="1" y="18"/>
                          <a:pt x="1" y="27"/>
                        </a:cubicBezTo>
                        <a:close/>
                      </a:path>
                    </a:pathLst>
                  </a:custGeom>
                  <a:solidFill>
                    <a:srgbClr val="FFFF00"/>
                  </a:solidFill>
                  <a:ln w="9525">
                    <a:noFill/>
                    <a:miter lim="800000"/>
                    <a:headEnd/>
                    <a:tailEnd/>
                  </a:ln>
                </p:spPr>
                <p:txBody>
                  <a:bodyPr/>
                  <a:lstStyle/>
                  <a:p>
                    <a:endParaRPr lang="es-ES"/>
                  </a:p>
                </p:txBody>
              </p:sp>
              <p:sp>
                <p:nvSpPr>
                  <p:cNvPr id="25967" name="Freeform 46"/>
                  <p:cNvSpPr>
                    <a:spLocks/>
                  </p:cNvSpPr>
                  <p:nvPr/>
                </p:nvSpPr>
                <p:spPr bwMode="auto">
                  <a:xfrm>
                    <a:off x="5004" y="2633"/>
                    <a:ext cx="1" cy="4"/>
                  </a:xfrm>
                  <a:custGeom>
                    <a:avLst/>
                    <a:gdLst>
                      <a:gd name="T0" fmla="*/ 1 w 1"/>
                      <a:gd name="T1" fmla="*/ 0 h 5"/>
                      <a:gd name="T2" fmla="*/ 0 w 1"/>
                      <a:gd name="T3" fmla="*/ 4 h 5"/>
                      <a:gd name="T4" fmla="*/ 1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1" y="0"/>
                        </a:moveTo>
                        <a:cubicBezTo>
                          <a:pt x="1" y="2"/>
                          <a:pt x="1" y="3"/>
                          <a:pt x="0" y="5"/>
                        </a:cubicBezTo>
                        <a:cubicBezTo>
                          <a:pt x="1" y="3"/>
                          <a:pt x="1" y="2"/>
                          <a:pt x="1" y="0"/>
                        </a:cubicBezTo>
                        <a:close/>
                      </a:path>
                    </a:pathLst>
                  </a:custGeom>
                  <a:solidFill>
                    <a:srgbClr val="FFFF00"/>
                  </a:solidFill>
                  <a:ln w="9525">
                    <a:noFill/>
                    <a:miter lim="800000"/>
                    <a:headEnd/>
                    <a:tailEnd/>
                  </a:ln>
                </p:spPr>
                <p:txBody>
                  <a:bodyPr/>
                  <a:lstStyle/>
                  <a:p>
                    <a:endParaRPr lang="es-ES"/>
                  </a:p>
                </p:txBody>
              </p:sp>
              <p:sp>
                <p:nvSpPr>
                  <p:cNvPr id="25968" name="Freeform 47"/>
                  <p:cNvSpPr>
                    <a:spLocks/>
                  </p:cNvSpPr>
                  <p:nvPr/>
                </p:nvSpPr>
                <p:spPr bwMode="auto">
                  <a:xfrm>
                    <a:off x="4995" y="2707"/>
                    <a:ext cx="0" cy="4"/>
                  </a:xfrm>
                  <a:custGeom>
                    <a:avLst/>
                    <a:gdLst>
                      <a:gd name="T0" fmla="*/ 0 w 1"/>
                      <a:gd name="T1" fmla="*/ 4 h 6"/>
                      <a:gd name="T2" fmla="*/ 0 w 1"/>
                      <a:gd name="T3" fmla="*/ 0 h 6"/>
                      <a:gd name="T4" fmla="*/ 0 w 1"/>
                      <a:gd name="T5" fmla="*/ 4 h 6"/>
                      <a:gd name="T6" fmla="*/ 0 60000 65536"/>
                      <a:gd name="T7" fmla="*/ 0 60000 65536"/>
                      <a:gd name="T8" fmla="*/ 0 60000 65536"/>
                      <a:gd name="T9" fmla="*/ 0 w 1"/>
                      <a:gd name="T10" fmla="*/ 0 h 6"/>
                      <a:gd name="T11" fmla="*/ 0 w 1"/>
                      <a:gd name="T12" fmla="*/ 6 h 6"/>
                    </a:gdLst>
                    <a:ahLst/>
                    <a:cxnLst>
                      <a:cxn ang="T6">
                        <a:pos x="T0" y="T1"/>
                      </a:cxn>
                      <a:cxn ang="T7">
                        <a:pos x="T2" y="T3"/>
                      </a:cxn>
                      <a:cxn ang="T8">
                        <a:pos x="T4" y="T5"/>
                      </a:cxn>
                    </a:cxnLst>
                    <a:rect l="T9" t="T10" r="T11" b="T12"/>
                    <a:pathLst>
                      <a:path w="1" h="6">
                        <a:moveTo>
                          <a:pt x="0" y="6"/>
                        </a:moveTo>
                        <a:cubicBezTo>
                          <a:pt x="0" y="4"/>
                          <a:pt x="0" y="2"/>
                          <a:pt x="1" y="0"/>
                        </a:cubicBezTo>
                        <a:cubicBezTo>
                          <a:pt x="0" y="2"/>
                          <a:pt x="0" y="4"/>
                          <a:pt x="0" y="6"/>
                        </a:cubicBezTo>
                        <a:close/>
                      </a:path>
                    </a:pathLst>
                  </a:custGeom>
                  <a:solidFill>
                    <a:srgbClr val="FFFF00"/>
                  </a:solidFill>
                  <a:ln w="9525">
                    <a:noFill/>
                    <a:miter lim="800000"/>
                    <a:headEnd/>
                    <a:tailEnd/>
                  </a:ln>
                </p:spPr>
                <p:txBody>
                  <a:bodyPr/>
                  <a:lstStyle/>
                  <a:p>
                    <a:endParaRPr lang="es-ES"/>
                  </a:p>
                </p:txBody>
              </p:sp>
              <p:sp>
                <p:nvSpPr>
                  <p:cNvPr id="25969" name="Freeform 48"/>
                  <p:cNvSpPr>
                    <a:spLocks/>
                  </p:cNvSpPr>
                  <p:nvPr/>
                </p:nvSpPr>
                <p:spPr bwMode="auto">
                  <a:xfrm>
                    <a:off x="5007" y="2442"/>
                    <a:ext cx="1" cy="16"/>
                  </a:xfrm>
                  <a:custGeom>
                    <a:avLst/>
                    <a:gdLst>
                      <a:gd name="T0" fmla="*/ 0 w 2"/>
                      <a:gd name="T1" fmla="*/ 0 h 23"/>
                      <a:gd name="T2" fmla="*/ 1 w 2"/>
                      <a:gd name="T3" fmla="*/ 16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1" y="8"/>
                          <a:pt x="1" y="16"/>
                          <a:pt x="2" y="23"/>
                        </a:cubicBezTo>
                        <a:cubicBezTo>
                          <a:pt x="1" y="16"/>
                          <a:pt x="1" y="8"/>
                          <a:pt x="0" y="0"/>
                        </a:cubicBezTo>
                        <a:close/>
                      </a:path>
                    </a:pathLst>
                  </a:custGeom>
                  <a:solidFill>
                    <a:srgbClr val="FFFF00"/>
                  </a:solidFill>
                  <a:ln w="9525">
                    <a:noFill/>
                    <a:miter lim="800000"/>
                    <a:headEnd/>
                    <a:tailEnd/>
                  </a:ln>
                </p:spPr>
                <p:txBody>
                  <a:bodyPr/>
                  <a:lstStyle/>
                  <a:p>
                    <a:endParaRPr lang="es-ES"/>
                  </a:p>
                </p:txBody>
              </p:sp>
              <p:sp>
                <p:nvSpPr>
                  <p:cNvPr id="25970" name="Freeform 49"/>
                  <p:cNvSpPr>
                    <a:spLocks/>
                  </p:cNvSpPr>
                  <p:nvPr/>
                </p:nvSpPr>
                <p:spPr bwMode="auto">
                  <a:xfrm>
                    <a:off x="5009" y="2557"/>
                    <a:ext cx="0" cy="12"/>
                  </a:xfrm>
                  <a:custGeom>
                    <a:avLst/>
                    <a:gdLst>
                      <a:gd name="T0" fmla="*/ 0 w 1"/>
                      <a:gd name="T1" fmla="*/ 0 h 17"/>
                      <a:gd name="T2" fmla="*/ 0 w 1"/>
                      <a:gd name="T3" fmla="*/ 12 h 17"/>
                      <a:gd name="T4" fmla="*/ 0 w 1"/>
                      <a:gd name="T5" fmla="*/ 0 h 17"/>
                      <a:gd name="T6" fmla="*/ 0 60000 65536"/>
                      <a:gd name="T7" fmla="*/ 0 60000 65536"/>
                      <a:gd name="T8" fmla="*/ 0 60000 65536"/>
                      <a:gd name="T9" fmla="*/ 0 w 1"/>
                      <a:gd name="T10" fmla="*/ 0 h 17"/>
                      <a:gd name="T11" fmla="*/ 0 w 1"/>
                      <a:gd name="T12" fmla="*/ 17 h 17"/>
                    </a:gdLst>
                    <a:ahLst/>
                    <a:cxnLst>
                      <a:cxn ang="T6">
                        <a:pos x="T0" y="T1"/>
                      </a:cxn>
                      <a:cxn ang="T7">
                        <a:pos x="T2" y="T3"/>
                      </a:cxn>
                      <a:cxn ang="T8">
                        <a:pos x="T4" y="T5"/>
                      </a:cxn>
                    </a:cxnLst>
                    <a:rect l="T9" t="T10" r="T11" b="T12"/>
                    <a:pathLst>
                      <a:path w="1" h="17">
                        <a:moveTo>
                          <a:pt x="1" y="0"/>
                        </a:moveTo>
                        <a:cubicBezTo>
                          <a:pt x="1" y="6"/>
                          <a:pt x="1" y="11"/>
                          <a:pt x="0" y="17"/>
                        </a:cubicBezTo>
                        <a:cubicBezTo>
                          <a:pt x="1" y="11"/>
                          <a:pt x="1" y="6"/>
                          <a:pt x="1" y="0"/>
                        </a:cubicBezTo>
                        <a:close/>
                      </a:path>
                    </a:pathLst>
                  </a:custGeom>
                  <a:solidFill>
                    <a:srgbClr val="FFFF00"/>
                  </a:solidFill>
                  <a:ln w="9525">
                    <a:noFill/>
                    <a:miter lim="800000"/>
                    <a:headEnd/>
                    <a:tailEnd/>
                  </a:ln>
                </p:spPr>
                <p:txBody>
                  <a:bodyPr/>
                  <a:lstStyle/>
                  <a:p>
                    <a:endParaRPr lang="es-ES"/>
                  </a:p>
                </p:txBody>
              </p:sp>
              <p:sp>
                <p:nvSpPr>
                  <p:cNvPr id="25971" name="Freeform 50"/>
                  <p:cNvSpPr>
                    <a:spLocks/>
                  </p:cNvSpPr>
                  <p:nvPr/>
                </p:nvSpPr>
                <p:spPr bwMode="auto">
                  <a:xfrm>
                    <a:off x="5002" y="2391"/>
                    <a:ext cx="1" cy="12"/>
                  </a:xfrm>
                  <a:custGeom>
                    <a:avLst/>
                    <a:gdLst>
                      <a:gd name="T0" fmla="*/ 0 w 2"/>
                      <a:gd name="T1" fmla="*/ 0 h 17"/>
                      <a:gd name="T2" fmla="*/ 1 w 2"/>
                      <a:gd name="T3" fmla="*/ 12 h 17"/>
                      <a:gd name="T4" fmla="*/ 0 w 2"/>
                      <a:gd name="T5" fmla="*/ 0 h 17"/>
                      <a:gd name="T6" fmla="*/ 0 60000 65536"/>
                      <a:gd name="T7" fmla="*/ 0 60000 65536"/>
                      <a:gd name="T8" fmla="*/ 0 60000 65536"/>
                      <a:gd name="T9" fmla="*/ 0 w 2"/>
                      <a:gd name="T10" fmla="*/ 0 h 17"/>
                      <a:gd name="T11" fmla="*/ 2 w 2"/>
                      <a:gd name="T12" fmla="*/ 17 h 17"/>
                    </a:gdLst>
                    <a:ahLst/>
                    <a:cxnLst>
                      <a:cxn ang="T6">
                        <a:pos x="T0" y="T1"/>
                      </a:cxn>
                      <a:cxn ang="T7">
                        <a:pos x="T2" y="T3"/>
                      </a:cxn>
                      <a:cxn ang="T8">
                        <a:pos x="T4" y="T5"/>
                      </a:cxn>
                    </a:cxnLst>
                    <a:rect l="T9" t="T10" r="T11" b="T12"/>
                    <a:pathLst>
                      <a:path w="2" h="17">
                        <a:moveTo>
                          <a:pt x="0" y="0"/>
                        </a:moveTo>
                        <a:cubicBezTo>
                          <a:pt x="1" y="5"/>
                          <a:pt x="2" y="11"/>
                          <a:pt x="2" y="17"/>
                        </a:cubicBezTo>
                        <a:cubicBezTo>
                          <a:pt x="2" y="11"/>
                          <a:pt x="1" y="5"/>
                          <a:pt x="0" y="0"/>
                        </a:cubicBezTo>
                        <a:close/>
                      </a:path>
                    </a:pathLst>
                  </a:custGeom>
                  <a:solidFill>
                    <a:srgbClr val="FFFF00"/>
                  </a:solidFill>
                  <a:ln w="9525">
                    <a:noFill/>
                    <a:miter lim="800000"/>
                    <a:headEnd/>
                    <a:tailEnd/>
                  </a:ln>
                </p:spPr>
                <p:txBody>
                  <a:bodyPr/>
                  <a:lstStyle/>
                  <a:p>
                    <a:endParaRPr lang="es-ES"/>
                  </a:p>
                </p:txBody>
              </p:sp>
              <p:sp>
                <p:nvSpPr>
                  <p:cNvPr id="25972" name="Freeform 51"/>
                  <p:cNvSpPr>
                    <a:spLocks/>
                  </p:cNvSpPr>
                  <p:nvPr/>
                </p:nvSpPr>
                <p:spPr bwMode="auto">
                  <a:xfrm>
                    <a:off x="4999" y="2369"/>
                    <a:ext cx="2" cy="7"/>
                  </a:xfrm>
                  <a:custGeom>
                    <a:avLst/>
                    <a:gdLst>
                      <a:gd name="T0" fmla="*/ 0 w 2"/>
                      <a:gd name="T1" fmla="*/ 0 h 10"/>
                      <a:gd name="T2" fmla="*/ 2 w 2"/>
                      <a:gd name="T3" fmla="*/ 7 h 10"/>
                      <a:gd name="T4" fmla="*/ 0 w 2"/>
                      <a:gd name="T5" fmla="*/ 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cubicBezTo>
                          <a:pt x="1" y="3"/>
                          <a:pt x="1" y="7"/>
                          <a:pt x="2" y="10"/>
                        </a:cubicBezTo>
                        <a:cubicBezTo>
                          <a:pt x="1" y="7"/>
                          <a:pt x="1" y="3"/>
                          <a:pt x="0" y="0"/>
                        </a:cubicBezTo>
                        <a:close/>
                      </a:path>
                    </a:pathLst>
                  </a:custGeom>
                  <a:solidFill>
                    <a:srgbClr val="FFFF00"/>
                  </a:solidFill>
                  <a:ln w="9525">
                    <a:noFill/>
                    <a:miter lim="800000"/>
                    <a:headEnd/>
                    <a:tailEnd/>
                  </a:ln>
                </p:spPr>
                <p:txBody>
                  <a:bodyPr/>
                  <a:lstStyle/>
                  <a:p>
                    <a:endParaRPr lang="es-ES"/>
                  </a:p>
                </p:txBody>
              </p:sp>
              <p:sp>
                <p:nvSpPr>
                  <p:cNvPr id="25973" name="Freeform 52"/>
                  <p:cNvSpPr>
                    <a:spLocks/>
                  </p:cNvSpPr>
                  <p:nvPr/>
                </p:nvSpPr>
                <p:spPr bwMode="auto">
                  <a:xfrm>
                    <a:off x="5007" y="2593"/>
                    <a:ext cx="1" cy="11"/>
                  </a:xfrm>
                  <a:custGeom>
                    <a:avLst/>
                    <a:gdLst>
                      <a:gd name="T0" fmla="*/ 1 w 1"/>
                      <a:gd name="T1" fmla="*/ 0 h 16"/>
                      <a:gd name="T2" fmla="*/ 0 w 1"/>
                      <a:gd name="T3" fmla="*/ 11 h 16"/>
                      <a:gd name="T4" fmla="*/ 1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1" y="0"/>
                        </a:moveTo>
                        <a:cubicBezTo>
                          <a:pt x="0" y="5"/>
                          <a:pt x="0" y="10"/>
                          <a:pt x="0" y="16"/>
                        </a:cubicBezTo>
                        <a:cubicBezTo>
                          <a:pt x="0" y="10"/>
                          <a:pt x="0" y="5"/>
                          <a:pt x="1" y="0"/>
                        </a:cubicBezTo>
                        <a:close/>
                      </a:path>
                    </a:pathLst>
                  </a:custGeom>
                  <a:solidFill>
                    <a:srgbClr val="FFFF00"/>
                  </a:solidFill>
                  <a:ln w="9525">
                    <a:noFill/>
                    <a:miter lim="800000"/>
                    <a:headEnd/>
                    <a:tailEnd/>
                  </a:ln>
                </p:spPr>
                <p:txBody>
                  <a:bodyPr/>
                  <a:lstStyle/>
                  <a:p>
                    <a:endParaRPr lang="es-ES"/>
                  </a:p>
                </p:txBody>
              </p:sp>
              <p:sp>
                <p:nvSpPr>
                  <p:cNvPr id="25974" name="Freeform 53"/>
                  <p:cNvSpPr>
                    <a:spLocks/>
                  </p:cNvSpPr>
                  <p:nvPr/>
                </p:nvSpPr>
                <p:spPr bwMode="auto">
                  <a:xfrm>
                    <a:off x="4963" y="2846"/>
                    <a:ext cx="0" cy="2"/>
                  </a:xfrm>
                  <a:custGeom>
                    <a:avLst/>
                    <a:gdLst>
                      <a:gd name="T0" fmla="*/ 0 h 3"/>
                      <a:gd name="T1" fmla="*/ 2 h 3"/>
                      <a:gd name="T2" fmla="*/ 0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0"/>
                        </a:moveTo>
                        <a:cubicBezTo>
                          <a:pt x="0" y="1"/>
                          <a:pt x="0" y="2"/>
                          <a:pt x="0" y="3"/>
                        </a:cubicBezTo>
                        <a:cubicBezTo>
                          <a:pt x="0" y="2"/>
                          <a:pt x="0" y="1"/>
                          <a:pt x="0" y="0"/>
                        </a:cubicBezTo>
                        <a:close/>
                      </a:path>
                    </a:pathLst>
                  </a:custGeom>
                  <a:solidFill>
                    <a:srgbClr val="FFFF00"/>
                  </a:solidFill>
                  <a:ln w="9525">
                    <a:noFill/>
                    <a:miter lim="800000"/>
                    <a:headEnd/>
                    <a:tailEnd/>
                  </a:ln>
                </p:spPr>
                <p:txBody>
                  <a:bodyPr/>
                  <a:lstStyle/>
                  <a:p>
                    <a:endParaRPr lang="es-ES"/>
                  </a:p>
                </p:txBody>
              </p:sp>
              <p:sp>
                <p:nvSpPr>
                  <p:cNvPr id="25975" name="Freeform 54"/>
                  <p:cNvSpPr>
                    <a:spLocks/>
                  </p:cNvSpPr>
                  <p:nvPr/>
                </p:nvSpPr>
                <p:spPr bwMode="auto">
                  <a:xfrm>
                    <a:off x="4953" y="2876"/>
                    <a:ext cx="0" cy="1"/>
                  </a:xfrm>
                  <a:custGeom>
                    <a:avLst/>
                    <a:gdLst>
                      <a:gd name="T0" fmla="*/ 0 h 2"/>
                      <a:gd name="T1" fmla="*/ 1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cubicBezTo>
                          <a:pt x="0" y="1"/>
                          <a:pt x="0" y="1"/>
                          <a:pt x="0" y="2"/>
                        </a:cubicBezTo>
                        <a:cubicBezTo>
                          <a:pt x="0" y="1"/>
                          <a:pt x="0" y="1"/>
                          <a:pt x="0" y="0"/>
                        </a:cubicBezTo>
                        <a:close/>
                      </a:path>
                    </a:pathLst>
                  </a:custGeom>
                  <a:solidFill>
                    <a:srgbClr val="FFFF00"/>
                  </a:solidFill>
                  <a:ln w="9525">
                    <a:noFill/>
                    <a:miter lim="800000"/>
                    <a:headEnd/>
                    <a:tailEnd/>
                  </a:ln>
                </p:spPr>
                <p:txBody>
                  <a:bodyPr/>
                  <a:lstStyle/>
                  <a:p>
                    <a:endParaRPr lang="es-ES"/>
                  </a:p>
                </p:txBody>
              </p:sp>
              <p:sp>
                <p:nvSpPr>
                  <p:cNvPr id="25976" name="Freeform 55"/>
                  <p:cNvSpPr>
                    <a:spLocks/>
                  </p:cNvSpPr>
                  <p:nvPr/>
                </p:nvSpPr>
                <p:spPr bwMode="auto">
                  <a:xfrm>
                    <a:off x="4972" y="2816"/>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0"/>
                        </a:cubicBezTo>
                        <a:cubicBezTo>
                          <a:pt x="0" y="0"/>
                          <a:pt x="0" y="1"/>
                          <a:pt x="0" y="1"/>
                        </a:cubicBezTo>
                        <a:close/>
                      </a:path>
                    </a:pathLst>
                  </a:custGeom>
                  <a:solidFill>
                    <a:srgbClr val="000000"/>
                  </a:solidFill>
                  <a:ln w="9525">
                    <a:noFill/>
                    <a:miter lim="800000"/>
                    <a:headEnd/>
                    <a:tailEnd/>
                  </a:ln>
                </p:spPr>
                <p:txBody>
                  <a:bodyPr/>
                  <a:lstStyle/>
                  <a:p>
                    <a:endParaRPr lang="es-ES"/>
                  </a:p>
                </p:txBody>
              </p:sp>
              <p:sp>
                <p:nvSpPr>
                  <p:cNvPr id="25977" name="Freeform 56"/>
                  <p:cNvSpPr>
                    <a:spLocks/>
                  </p:cNvSpPr>
                  <p:nvPr/>
                </p:nvSpPr>
                <p:spPr bwMode="auto">
                  <a:xfrm>
                    <a:off x="4971" y="2817"/>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0"/>
                          <a:pt x="1" y="0"/>
                        </a:cubicBezTo>
                        <a:cubicBezTo>
                          <a:pt x="1" y="0"/>
                          <a:pt x="1" y="0"/>
                          <a:pt x="1" y="0"/>
                        </a:cubicBezTo>
                        <a:cubicBezTo>
                          <a:pt x="1" y="0"/>
                          <a:pt x="0" y="1"/>
                          <a:pt x="0" y="1"/>
                        </a:cubicBezTo>
                        <a:close/>
                      </a:path>
                    </a:pathLst>
                  </a:custGeom>
                  <a:solidFill>
                    <a:srgbClr val="000000"/>
                  </a:solidFill>
                  <a:ln w="9525">
                    <a:noFill/>
                    <a:miter lim="800000"/>
                    <a:headEnd/>
                    <a:tailEnd/>
                  </a:ln>
                </p:spPr>
                <p:txBody>
                  <a:bodyPr/>
                  <a:lstStyle/>
                  <a:p>
                    <a:endParaRPr lang="es-ES"/>
                  </a:p>
                </p:txBody>
              </p:sp>
              <p:sp>
                <p:nvSpPr>
                  <p:cNvPr id="25978" name="Freeform 57"/>
                  <p:cNvSpPr>
                    <a:spLocks/>
                  </p:cNvSpPr>
                  <p:nvPr/>
                </p:nvSpPr>
                <p:spPr bwMode="auto">
                  <a:xfrm>
                    <a:off x="4994" y="2711"/>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1"/>
                          <a:pt x="1" y="0"/>
                        </a:cubicBezTo>
                        <a:cubicBezTo>
                          <a:pt x="1" y="0"/>
                          <a:pt x="1" y="0"/>
                          <a:pt x="1" y="0"/>
                        </a:cubicBezTo>
                        <a:cubicBezTo>
                          <a:pt x="0" y="1"/>
                          <a:pt x="0" y="1"/>
                          <a:pt x="0" y="1"/>
                        </a:cubicBezTo>
                        <a:close/>
                      </a:path>
                    </a:pathLst>
                  </a:custGeom>
                  <a:solidFill>
                    <a:srgbClr val="000000"/>
                  </a:solidFill>
                  <a:ln w="9525">
                    <a:noFill/>
                    <a:miter lim="800000"/>
                    <a:headEnd/>
                    <a:tailEnd/>
                  </a:ln>
                </p:spPr>
                <p:txBody>
                  <a:bodyPr/>
                  <a:lstStyle/>
                  <a:p>
                    <a:endParaRPr lang="es-ES"/>
                  </a:p>
                </p:txBody>
              </p:sp>
              <p:sp>
                <p:nvSpPr>
                  <p:cNvPr id="25979" name="Freeform 58"/>
                  <p:cNvSpPr>
                    <a:spLocks/>
                  </p:cNvSpPr>
                  <p:nvPr/>
                </p:nvSpPr>
                <p:spPr bwMode="auto">
                  <a:xfrm>
                    <a:off x="5010" y="2514"/>
                    <a:ext cx="0" cy="12"/>
                  </a:xfrm>
                  <a:custGeom>
                    <a:avLst/>
                    <a:gdLst>
                      <a:gd name="T0" fmla="*/ 10 h 17"/>
                      <a:gd name="T1" fmla="*/ 12 h 17"/>
                      <a:gd name="T2" fmla="*/ 10 h 17"/>
                      <a:gd name="T3" fmla="*/ 0 h 17"/>
                      <a:gd name="T4" fmla="*/ 0 h 17"/>
                      <a:gd name="T5" fmla="*/ 10 h 17"/>
                      <a:gd name="T6" fmla="*/ 0 60000 65536"/>
                      <a:gd name="T7" fmla="*/ 0 60000 65536"/>
                      <a:gd name="T8" fmla="*/ 0 60000 65536"/>
                      <a:gd name="T9" fmla="*/ 0 60000 65536"/>
                      <a:gd name="T10" fmla="*/ 0 60000 65536"/>
                      <a:gd name="T11" fmla="*/ 0 60000 65536"/>
                      <a:gd name="T12" fmla="*/ 0 h 17"/>
                      <a:gd name="T13" fmla="*/ 17 h 17"/>
                    </a:gdLst>
                    <a:ahLst/>
                    <a:cxnLst>
                      <a:cxn ang="T6">
                        <a:pos x="0" y="T0"/>
                      </a:cxn>
                      <a:cxn ang="T7">
                        <a:pos x="0" y="T1"/>
                      </a:cxn>
                      <a:cxn ang="T8">
                        <a:pos x="0" y="T2"/>
                      </a:cxn>
                      <a:cxn ang="T9">
                        <a:pos x="0" y="T3"/>
                      </a:cxn>
                      <a:cxn ang="T10">
                        <a:pos x="0" y="T4"/>
                      </a:cxn>
                      <a:cxn ang="T11">
                        <a:pos x="0" y="T5"/>
                      </a:cxn>
                    </a:cxnLst>
                    <a:rect l="0" t="T12" r="0" b="T13"/>
                    <a:pathLst>
                      <a:path h="17">
                        <a:moveTo>
                          <a:pt x="0" y="14"/>
                        </a:moveTo>
                        <a:cubicBezTo>
                          <a:pt x="0" y="15"/>
                          <a:pt x="0" y="16"/>
                          <a:pt x="0" y="17"/>
                        </a:cubicBezTo>
                        <a:cubicBezTo>
                          <a:pt x="0" y="16"/>
                          <a:pt x="0" y="15"/>
                          <a:pt x="0" y="14"/>
                        </a:cubicBezTo>
                        <a:cubicBezTo>
                          <a:pt x="0" y="9"/>
                          <a:pt x="0" y="5"/>
                          <a:pt x="0" y="0"/>
                        </a:cubicBezTo>
                        <a:cubicBezTo>
                          <a:pt x="0" y="0"/>
                          <a:pt x="0" y="0"/>
                          <a:pt x="0" y="0"/>
                        </a:cubicBezTo>
                        <a:cubicBezTo>
                          <a:pt x="0" y="5"/>
                          <a:pt x="0" y="9"/>
                          <a:pt x="0" y="14"/>
                        </a:cubicBezTo>
                        <a:close/>
                      </a:path>
                    </a:pathLst>
                  </a:custGeom>
                  <a:solidFill>
                    <a:srgbClr val="000000"/>
                  </a:solidFill>
                  <a:ln w="9525">
                    <a:noFill/>
                    <a:miter lim="800000"/>
                    <a:headEnd/>
                    <a:tailEnd/>
                  </a:ln>
                </p:spPr>
                <p:txBody>
                  <a:bodyPr/>
                  <a:lstStyle/>
                  <a:p>
                    <a:endParaRPr lang="es-ES"/>
                  </a:p>
                </p:txBody>
              </p:sp>
              <p:sp>
                <p:nvSpPr>
                  <p:cNvPr id="25980" name="Freeform 59"/>
                  <p:cNvSpPr>
                    <a:spLocks/>
                  </p:cNvSpPr>
                  <p:nvPr/>
                </p:nvSpPr>
                <p:spPr bwMode="auto">
                  <a:xfrm>
                    <a:off x="5005" y="2416"/>
                    <a:ext cx="1" cy="14"/>
                  </a:xfrm>
                  <a:custGeom>
                    <a:avLst/>
                    <a:gdLst>
                      <a:gd name="T0" fmla="*/ 0 w 2"/>
                      <a:gd name="T1" fmla="*/ 0 h 20"/>
                      <a:gd name="T2" fmla="*/ 1 w 2"/>
                      <a:gd name="T3" fmla="*/ 14 h 20"/>
                      <a:gd name="T4" fmla="*/ 0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0"/>
                        </a:moveTo>
                        <a:cubicBezTo>
                          <a:pt x="1" y="7"/>
                          <a:pt x="1" y="14"/>
                          <a:pt x="2" y="20"/>
                        </a:cubicBezTo>
                        <a:cubicBezTo>
                          <a:pt x="1" y="14"/>
                          <a:pt x="1" y="7"/>
                          <a:pt x="0" y="0"/>
                        </a:cubicBezTo>
                        <a:close/>
                      </a:path>
                    </a:pathLst>
                  </a:custGeom>
                  <a:solidFill>
                    <a:srgbClr val="000000"/>
                  </a:solidFill>
                  <a:ln w="9525">
                    <a:noFill/>
                    <a:miter lim="800000"/>
                    <a:headEnd/>
                    <a:tailEnd/>
                  </a:ln>
                </p:spPr>
                <p:txBody>
                  <a:bodyPr/>
                  <a:lstStyle/>
                  <a:p>
                    <a:endParaRPr lang="es-ES"/>
                  </a:p>
                </p:txBody>
              </p:sp>
              <p:sp>
                <p:nvSpPr>
                  <p:cNvPr id="25981" name="Freeform 60"/>
                  <p:cNvSpPr>
                    <a:spLocks/>
                  </p:cNvSpPr>
                  <p:nvPr/>
                </p:nvSpPr>
                <p:spPr bwMode="auto">
                  <a:xfrm>
                    <a:off x="4992" y="232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5982" name="Freeform 61"/>
                  <p:cNvSpPr>
                    <a:spLocks/>
                  </p:cNvSpPr>
                  <p:nvPr/>
                </p:nvSpPr>
                <p:spPr bwMode="auto">
                  <a:xfrm>
                    <a:off x="4992" y="2327"/>
                    <a:ext cx="1" cy="3"/>
                  </a:xfrm>
                  <a:custGeom>
                    <a:avLst/>
                    <a:gdLst>
                      <a:gd name="T0" fmla="*/ 1 w 1"/>
                      <a:gd name="T1" fmla="*/ 3 h 5"/>
                      <a:gd name="T2" fmla="*/ 0 w 1"/>
                      <a:gd name="T3" fmla="*/ 0 h 5"/>
                      <a:gd name="T4" fmla="*/ 0 w 1"/>
                      <a:gd name="T5" fmla="*/ 0 h 5"/>
                      <a:gd name="T6" fmla="*/ 1 w 1"/>
                      <a:gd name="T7" fmla="*/ 3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3"/>
                          <a:pt x="1" y="2"/>
                          <a:pt x="0" y="0"/>
                        </a:cubicBezTo>
                        <a:cubicBezTo>
                          <a:pt x="0" y="0"/>
                          <a:pt x="0" y="0"/>
                          <a:pt x="0" y="0"/>
                        </a:cubicBezTo>
                        <a:cubicBezTo>
                          <a:pt x="1" y="2"/>
                          <a:pt x="1" y="3"/>
                          <a:pt x="1" y="5"/>
                        </a:cubicBezTo>
                        <a:close/>
                      </a:path>
                    </a:pathLst>
                  </a:custGeom>
                  <a:solidFill>
                    <a:srgbClr val="000000"/>
                  </a:solidFill>
                  <a:ln w="9525">
                    <a:noFill/>
                    <a:miter lim="800000"/>
                    <a:headEnd/>
                    <a:tailEnd/>
                  </a:ln>
                </p:spPr>
                <p:txBody>
                  <a:bodyPr/>
                  <a:lstStyle/>
                  <a:p>
                    <a:endParaRPr lang="es-ES"/>
                  </a:p>
                </p:txBody>
              </p:sp>
              <p:sp>
                <p:nvSpPr>
                  <p:cNvPr id="25983" name="Freeform 62"/>
                  <p:cNvSpPr>
                    <a:spLocks/>
                  </p:cNvSpPr>
                  <p:nvPr/>
                </p:nvSpPr>
                <p:spPr bwMode="auto">
                  <a:xfrm>
                    <a:off x="4972" y="2232"/>
                    <a:ext cx="1" cy="3"/>
                  </a:xfrm>
                  <a:custGeom>
                    <a:avLst/>
                    <a:gdLst>
                      <a:gd name="T0" fmla="*/ 0 w 2"/>
                      <a:gd name="T1" fmla="*/ 0 h 5"/>
                      <a:gd name="T2" fmla="*/ 1 w 2"/>
                      <a:gd name="T3" fmla="*/ 3 h 5"/>
                      <a:gd name="T4" fmla="*/ 0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0"/>
                        </a:moveTo>
                        <a:cubicBezTo>
                          <a:pt x="1" y="2"/>
                          <a:pt x="1" y="4"/>
                          <a:pt x="2" y="5"/>
                        </a:cubicBezTo>
                        <a:cubicBezTo>
                          <a:pt x="1" y="4"/>
                          <a:pt x="1" y="2"/>
                          <a:pt x="0" y="0"/>
                        </a:cubicBezTo>
                        <a:close/>
                      </a:path>
                    </a:pathLst>
                  </a:custGeom>
                  <a:solidFill>
                    <a:srgbClr val="000000"/>
                  </a:solidFill>
                  <a:ln w="9525">
                    <a:noFill/>
                    <a:miter lim="800000"/>
                    <a:headEnd/>
                    <a:tailEnd/>
                  </a:ln>
                </p:spPr>
                <p:txBody>
                  <a:bodyPr/>
                  <a:lstStyle/>
                  <a:p>
                    <a:endParaRPr lang="es-ES"/>
                  </a:p>
                </p:txBody>
              </p:sp>
              <p:sp>
                <p:nvSpPr>
                  <p:cNvPr id="25984" name="Freeform 63"/>
                  <p:cNvSpPr>
                    <a:spLocks/>
                  </p:cNvSpPr>
                  <p:nvPr/>
                </p:nvSpPr>
                <p:spPr bwMode="auto">
                  <a:xfrm>
                    <a:off x="4956" y="2177"/>
                    <a:ext cx="7" cy="24"/>
                  </a:xfrm>
                  <a:custGeom>
                    <a:avLst/>
                    <a:gdLst>
                      <a:gd name="T0" fmla="*/ 0 w 10"/>
                      <a:gd name="T1" fmla="*/ 0 h 35"/>
                      <a:gd name="T2" fmla="*/ 7 w 10"/>
                      <a:gd name="T3" fmla="*/ 24 h 35"/>
                      <a:gd name="T4" fmla="*/ 0 w 10"/>
                      <a:gd name="T5" fmla="*/ 0 h 35"/>
                      <a:gd name="T6" fmla="*/ 0 60000 65536"/>
                      <a:gd name="T7" fmla="*/ 0 60000 65536"/>
                      <a:gd name="T8" fmla="*/ 0 60000 65536"/>
                      <a:gd name="T9" fmla="*/ 0 w 10"/>
                      <a:gd name="T10" fmla="*/ 0 h 35"/>
                      <a:gd name="T11" fmla="*/ 10 w 10"/>
                      <a:gd name="T12" fmla="*/ 35 h 35"/>
                    </a:gdLst>
                    <a:ahLst/>
                    <a:cxnLst>
                      <a:cxn ang="T6">
                        <a:pos x="T0" y="T1"/>
                      </a:cxn>
                      <a:cxn ang="T7">
                        <a:pos x="T2" y="T3"/>
                      </a:cxn>
                      <a:cxn ang="T8">
                        <a:pos x="T4" y="T5"/>
                      </a:cxn>
                    </a:cxnLst>
                    <a:rect l="T9" t="T10" r="T11" b="T12"/>
                    <a:pathLst>
                      <a:path w="10" h="35">
                        <a:moveTo>
                          <a:pt x="0" y="0"/>
                        </a:moveTo>
                        <a:cubicBezTo>
                          <a:pt x="3" y="12"/>
                          <a:pt x="7" y="23"/>
                          <a:pt x="10" y="35"/>
                        </a:cubicBezTo>
                        <a:cubicBezTo>
                          <a:pt x="7" y="23"/>
                          <a:pt x="3" y="12"/>
                          <a:pt x="0" y="0"/>
                        </a:cubicBezTo>
                        <a:close/>
                      </a:path>
                    </a:pathLst>
                  </a:custGeom>
                  <a:solidFill>
                    <a:srgbClr val="FFFF00"/>
                  </a:solidFill>
                  <a:ln w="9525">
                    <a:noFill/>
                    <a:miter lim="800000"/>
                    <a:headEnd/>
                    <a:tailEnd/>
                  </a:ln>
                </p:spPr>
                <p:txBody>
                  <a:bodyPr/>
                  <a:lstStyle/>
                  <a:p>
                    <a:endParaRPr lang="es-ES"/>
                  </a:p>
                </p:txBody>
              </p:sp>
              <p:sp>
                <p:nvSpPr>
                  <p:cNvPr id="25985" name="Freeform 64"/>
                  <p:cNvSpPr>
                    <a:spLocks/>
                  </p:cNvSpPr>
                  <p:nvPr/>
                </p:nvSpPr>
                <p:spPr bwMode="auto">
                  <a:xfrm>
                    <a:off x="5006" y="2604"/>
                    <a:ext cx="1" cy="9"/>
                  </a:xfrm>
                  <a:custGeom>
                    <a:avLst/>
                    <a:gdLst>
                      <a:gd name="T0" fmla="*/ 0 w 2"/>
                      <a:gd name="T1" fmla="*/ 9 h 14"/>
                      <a:gd name="T2" fmla="*/ 0 w 2"/>
                      <a:gd name="T3" fmla="*/ 9 h 14"/>
                      <a:gd name="T4" fmla="*/ 1 w 2"/>
                      <a:gd name="T5" fmla="*/ 0 h 14"/>
                      <a:gd name="T6" fmla="*/ 0 w 2"/>
                      <a:gd name="T7" fmla="*/ 9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0" y="14"/>
                        </a:moveTo>
                        <a:cubicBezTo>
                          <a:pt x="0" y="14"/>
                          <a:pt x="0" y="14"/>
                          <a:pt x="0" y="14"/>
                        </a:cubicBezTo>
                        <a:cubicBezTo>
                          <a:pt x="1" y="9"/>
                          <a:pt x="1" y="5"/>
                          <a:pt x="2" y="0"/>
                        </a:cubicBezTo>
                        <a:cubicBezTo>
                          <a:pt x="1" y="5"/>
                          <a:pt x="1" y="9"/>
                          <a:pt x="0" y="14"/>
                        </a:cubicBezTo>
                        <a:close/>
                      </a:path>
                    </a:pathLst>
                  </a:custGeom>
                  <a:solidFill>
                    <a:srgbClr val="FFFF00"/>
                  </a:solidFill>
                  <a:ln w="9525">
                    <a:noFill/>
                    <a:miter lim="800000"/>
                    <a:headEnd/>
                    <a:tailEnd/>
                  </a:ln>
                </p:spPr>
                <p:txBody>
                  <a:bodyPr/>
                  <a:lstStyle/>
                  <a:p>
                    <a:endParaRPr lang="es-ES"/>
                  </a:p>
                </p:txBody>
              </p:sp>
              <p:sp>
                <p:nvSpPr>
                  <p:cNvPr id="25986" name="Freeform 65"/>
                  <p:cNvSpPr>
                    <a:spLocks/>
                  </p:cNvSpPr>
                  <p:nvPr/>
                </p:nvSpPr>
                <p:spPr bwMode="auto">
                  <a:xfrm>
                    <a:off x="5000" y="2637"/>
                    <a:ext cx="4" cy="35"/>
                  </a:xfrm>
                  <a:custGeom>
                    <a:avLst/>
                    <a:gdLst>
                      <a:gd name="T0" fmla="*/ 4 w 6"/>
                      <a:gd name="T1" fmla="*/ 0 h 53"/>
                      <a:gd name="T2" fmla="*/ 0 w 6"/>
                      <a:gd name="T3" fmla="*/ 35 h 53"/>
                      <a:gd name="T4" fmla="*/ 4 w 6"/>
                      <a:gd name="T5" fmla="*/ 0 h 53"/>
                      <a:gd name="T6" fmla="*/ 0 60000 65536"/>
                      <a:gd name="T7" fmla="*/ 0 60000 65536"/>
                      <a:gd name="T8" fmla="*/ 0 60000 65536"/>
                      <a:gd name="T9" fmla="*/ 0 w 6"/>
                      <a:gd name="T10" fmla="*/ 0 h 53"/>
                      <a:gd name="T11" fmla="*/ 6 w 6"/>
                      <a:gd name="T12" fmla="*/ 53 h 53"/>
                    </a:gdLst>
                    <a:ahLst/>
                    <a:cxnLst>
                      <a:cxn ang="T6">
                        <a:pos x="T0" y="T1"/>
                      </a:cxn>
                      <a:cxn ang="T7">
                        <a:pos x="T2" y="T3"/>
                      </a:cxn>
                      <a:cxn ang="T8">
                        <a:pos x="T4" y="T5"/>
                      </a:cxn>
                    </a:cxnLst>
                    <a:rect l="T9" t="T10" r="T11" b="T12"/>
                    <a:pathLst>
                      <a:path w="6" h="53">
                        <a:moveTo>
                          <a:pt x="6" y="0"/>
                        </a:moveTo>
                        <a:cubicBezTo>
                          <a:pt x="5" y="18"/>
                          <a:pt x="3" y="35"/>
                          <a:pt x="0" y="53"/>
                        </a:cubicBezTo>
                        <a:cubicBezTo>
                          <a:pt x="3" y="35"/>
                          <a:pt x="5" y="18"/>
                          <a:pt x="6" y="0"/>
                        </a:cubicBezTo>
                        <a:close/>
                      </a:path>
                    </a:pathLst>
                  </a:custGeom>
                  <a:solidFill>
                    <a:srgbClr val="FFFF00"/>
                  </a:solidFill>
                  <a:ln w="9525">
                    <a:noFill/>
                    <a:miter lim="800000"/>
                    <a:headEnd/>
                    <a:tailEnd/>
                  </a:ln>
                </p:spPr>
                <p:txBody>
                  <a:bodyPr/>
                  <a:lstStyle/>
                  <a:p>
                    <a:endParaRPr lang="es-ES"/>
                  </a:p>
                </p:txBody>
              </p:sp>
              <p:sp>
                <p:nvSpPr>
                  <p:cNvPr id="25987" name="Freeform 66"/>
                  <p:cNvSpPr>
                    <a:spLocks/>
                  </p:cNvSpPr>
                  <p:nvPr/>
                </p:nvSpPr>
                <p:spPr bwMode="auto">
                  <a:xfrm>
                    <a:off x="5009" y="2488"/>
                    <a:ext cx="0" cy="8"/>
                  </a:xfrm>
                  <a:custGeom>
                    <a:avLst/>
                    <a:gdLst>
                      <a:gd name="T0" fmla="*/ 0 h 12"/>
                      <a:gd name="T1" fmla="*/ 8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0"/>
                        </a:moveTo>
                        <a:cubicBezTo>
                          <a:pt x="0" y="4"/>
                          <a:pt x="0" y="8"/>
                          <a:pt x="0" y="12"/>
                        </a:cubicBezTo>
                        <a:cubicBezTo>
                          <a:pt x="0" y="8"/>
                          <a:pt x="0" y="4"/>
                          <a:pt x="0" y="0"/>
                        </a:cubicBezTo>
                        <a:close/>
                      </a:path>
                    </a:pathLst>
                  </a:custGeom>
                  <a:solidFill>
                    <a:srgbClr val="FFFF00"/>
                  </a:solidFill>
                  <a:ln w="9525">
                    <a:noFill/>
                    <a:miter lim="800000"/>
                    <a:headEnd/>
                    <a:tailEnd/>
                  </a:ln>
                </p:spPr>
                <p:txBody>
                  <a:bodyPr/>
                  <a:lstStyle/>
                  <a:p>
                    <a:endParaRPr lang="es-ES"/>
                  </a:p>
                </p:txBody>
              </p:sp>
              <p:sp>
                <p:nvSpPr>
                  <p:cNvPr id="25988" name="Freeform 67"/>
                  <p:cNvSpPr>
                    <a:spLocks/>
                  </p:cNvSpPr>
                  <p:nvPr/>
                </p:nvSpPr>
                <p:spPr bwMode="auto">
                  <a:xfrm>
                    <a:off x="5008" y="2569"/>
                    <a:ext cx="1" cy="24"/>
                  </a:xfrm>
                  <a:custGeom>
                    <a:avLst/>
                    <a:gdLst>
                      <a:gd name="T0" fmla="*/ 1 w 1"/>
                      <a:gd name="T1" fmla="*/ 0 h 36"/>
                      <a:gd name="T2" fmla="*/ 0 w 1"/>
                      <a:gd name="T3" fmla="*/ 24 h 36"/>
                      <a:gd name="T4" fmla="*/ 1 w 1"/>
                      <a:gd name="T5" fmla="*/ 0 h 36"/>
                      <a:gd name="T6" fmla="*/ 0 60000 65536"/>
                      <a:gd name="T7" fmla="*/ 0 60000 65536"/>
                      <a:gd name="T8" fmla="*/ 0 60000 65536"/>
                      <a:gd name="T9" fmla="*/ 0 w 1"/>
                      <a:gd name="T10" fmla="*/ 0 h 36"/>
                      <a:gd name="T11" fmla="*/ 1 w 1"/>
                      <a:gd name="T12" fmla="*/ 36 h 36"/>
                    </a:gdLst>
                    <a:ahLst/>
                    <a:cxnLst>
                      <a:cxn ang="T6">
                        <a:pos x="T0" y="T1"/>
                      </a:cxn>
                      <a:cxn ang="T7">
                        <a:pos x="T2" y="T3"/>
                      </a:cxn>
                      <a:cxn ang="T8">
                        <a:pos x="T4" y="T5"/>
                      </a:cxn>
                    </a:cxnLst>
                    <a:rect l="T9" t="T10" r="T11" b="T12"/>
                    <a:pathLst>
                      <a:path w="1" h="36">
                        <a:moveTo>
                          <a:pt x="1" y="0"/>
                        </a:moveTo>
                        <a:cubicBezTo>
                          <a:pt x="1" y="12"/>
                          <a:pt x="0" y="24"/>
                          <a:pt x="0" y="36"/>
                        </a:cubicBezTo>
                        <a:cubicBezTo>
                          <a:pt x="0" y="24"/>
                          <a:pt x="1" y="12"/>
                          <a:pt x="1" y="0"/>
                        </a:cubicBezTo>
                        <a:close/>
                      </a:path>
                    </a:pathLst>
                  </a:custGeom>
                  <a:solidFill>
                    <a:srgbClr val="FFFF00"/>
                  </a:solidFill>
                  <a:ln w="9525">
                    <a:noFill/>
                    <a:miter lim="800000"/>
                    <a:headEnd/>
                    <a:tailEnd/>
                  </a:ln>
                </p:spPr>
                <p:txBody>
                  <a:bodyPr/>
                  <a:lstStyle/>
                  <a:p>
                    <a:endParaRPr lang="es-ES"/>
                  </a:p>
                </p:txBody>
              </p:sp>
              <p:sp>
                <p:nvSpPr>
                  <p:cNvPr id="25989" name="Freeform 68"/>
                  <p:cNvSpPr>
                    <a:spLocks/>
                  </p:cNvSpPr>
                  <p:nvPr/>
                </p:nvSpPr>
                <p:spPr bwMode="auto">
                  <a:xfrm>
                    <a:off x="5001" y="2376"/>
                    <a:ext cx="1" cy="15"/>
                  </a:xfrm>
                  <a:custGeom>
                    <a:avLst/>
                    <a:gdLst>
                      <a:gd name="T0" fmla="*/ 0 w 2"/>
                      <a:gd name="T1" fmla="*/ 0 h 23"/>
                      <a:gd name="T2" fmla="*/ 1 w 2"/>
                      <a:gd name="T3" fmla="*/ 15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0" y="7"/>
                          <a:pt x="1" y="15"/>
                          <a:pt x="2" y="23"/>
                        </a:cubicBezTo>
                        <a:cubicBezTo>
                          <a:pt x="1" y="15"/>
                          <a:pt x="0" y="7"/>
                          <a:pt x="0" y="0"/>
                        </a:cubicBezTo>
                        <a:close/>
                      </a:path>
                    </a:pathLst>
                  </a:custGeom>
                  <a:solidFill>
                    <a:srgbClr val="FFFF00"/>
                  </a:solidFill>
                  <a:ln w="9525">
                    <a:noFill/>
                    <a:miter lim="800000"/>
                    <a:headEnd/>
                    <a:tailEnd/>
                  </a:ln>
                </p:spPr>
                <p:txBody>
                  <a:bodyPr/>
                  <a:lstStyle/>
                  <a:p>
                    <a:endParaRPr lang="es-ES"/>
                  </a:p>
                </p:txBody>
              </p:sp>
              <p:sp>
                <p:nvSpPr>
                  <p:cNvPr id="25990" name="Freeform 69"/>
                  <p:cNvSpPr>
                    <a:spLocks/>
                  </p:cNvSpPr>
                  <p:nvPr/>
                </p:nvSpPr>
                <p:spPr bwMode="auto">
                  <a:xfrm>
                    <a:off x="5008" y="2458"/>
                    <a:ext cx="1" cy="11"/>
                  </a:xfrm>
                  <a:custGeom>
                    <a:avLst/>
                    <a:gdLst>
                      <a:gd name="T0" fmla="*/ 0 w 1"/>
                      <a:gd name="T1" fmla="*/ 0 h 17"/>
                      <a:gd name="T2" fmla="*/ 1 w 1"/>
                      <a:gd name="T3" fmla="*/ 11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cubicBezTo>
                          <a:pt x="0" y="6"/>
                          <a:pt x="1" y="11"/>
                          <a:pt x="1" y="17"/>
                        </a:cubicBezTo>
                        <a:cubicBezTo>
                          <a:pt x="1" y="11"/>
                          <a:pt x="0" y="6"/>
                          <a:pt x="0" y="0"/>
                        </a:cubicBezTo>
                        <a:close/>
                      </a:path>
                    </a:pathLst>
                  </a:custGeom>
                  <a:solidFill>
                    <a:srgbClr val="FFFF00"/>
                  </a:solidFill>
                  <a:ln w="9525">
                    <a:noFill/>
                    <a:miter lim="800000"/>
                    <a:headEnd/>
                    <a:tailEnd/>
                  </a:ln>
                </p:spPr>
                <p:txBody>
                  <a:bodyPr/>
                  <a:lstStyle/>
                  <a:p>
                    <a:endParaRPr lang="es-ES"/>
                  </a:p>
                </p:txBody>
              </p:sp>
              <p:sp>
                <p:nvSpPr>
                  <p:cNvPr id="25991" name="Freeform 70"/>
                  <p:cNvSpPr>
                    <a:spLocks/>
                  </p:cNvSpPr>
                  <p:nvPr/>
                </p:nvSpPr>
                <p:spPr bwMode="auto">
                  <a:xfrm>
                    <a:off x="4974" y="2746"/>
                    <a:ext cx="14" cy="62"/>
                  </a:xfrm>
                  <a:custGeom>
                    <a:avLst/>
                    <a:gdLst>
                      <a:gd name="T0" fmla="*/ 0 w 21"/>
                      <a:gd name="T1" fmla="*/ 62 h 93"/>
                      <a:gd name="T2" fmla="*/ 14 w 21"/>
                      <a:gd name="T3" fmla="*/ 0 h 93"/>
                      <a:gd name="T4" fmla="*/ 0 w 21"/>
                      <a:gd name="T5" fmla="*/ 62 h 93"/>
                      <a:gd name="T6" fmla="*/ 0 60000 65536"/>
                      <a:gd name="T7" fmla="*/ 0 60000 65536"/>
                      <a:gd name="T8" fmla="*/ 0 60000 65536"/>
                      <a:gd name="T9" fmla="*/ 0 w 21"/>
                      <a:gd name="T10" fmla="*/ 0 h 93"/>
                      <a:gd name="T11" fmla="*/ 21 w 21"/>
                      <a:gd name="T12" fmla="*/ 93 h 93"/>
                    </a:gdLst>
                    <a:ahLst/>
                    <a:cxnLst>
                      <a:cxn ang="T6">
                        <a:pos x="T0" y="T1"/>
                      </a:cxn>
                      <a:cxn ang="T7">
                        <a:pos x="T2" y="T3"/>
                      </a:cxn>
                      <a:cxn ang="T8">
                        <a:pos x="T4" y="T5"/>
                      </a:cxn>
                    </a:cxnLst>
                    <a:rect l="T9" t="T10" r="T11" b="T12"/>
                    <a:pathLst>
                      <a:path w="21" h="93">
                        <a:moveTo>
                          <a:pt x="0" y="93"/>
                        </a:moveTo>
                        <a:cubicBezTo>
                          <a:pt x="8" y="63"/>
                          <a:pt x="15" y="32"/>
                          <a:pt x="21" y="0"/>
                        </a:cubicBezTo>
                        <a:cubicBezTo>
                          <a:pt x="15" y="32"/>
                          <a:pt x="8" y="62"/>
                          <a:pt x="0" y="93"/>
                        </a:cubicBezTo>
                        <a:close/>
                      </a:path>
                    </a:pathLst>
                  </a:custGeom>
                  <a:solidFill>
                    <a:srgbClr val="FFFF00"/>
                  </a:solidFill>
                  <a:ln w="9525">
                    <a:noFill/>
                    <a:miter lim="800000"/>
                    <a:headEnd/>
                    <a:tailEnd/>
                  </a:ln>
                </p:spPr>
                <p:txBody>
                  <a:bodyPr/>
                  <a:lstStyle/>
                  <a:p>
                    <a:endParaRPr lang="es-ES"/>
                  </a:p>
                </p:txBody>
              </p:sp>
              <p:sp>
                <p:nvSpPr>
                  <p:cNvPr id="25992" name="Freeform 71"/>
                  <p:cNvSpPr>
                    <a:spLocks/>
                  </p:cNvSpPr>
                  <p:nvPr/>
                </p:nvSpPr>
                <p:spPr bwMode="auto">
                  <a:xfrm>
                    <a:off x="4963" y="2826"/>
                    <a:ext cx="6" cy="20"/>
                  </a:xfrm>
                  <a:custGeom>
                    <a:avLst/>
                    <a:gdLst>
                      <a:gd name="T0" fmla="*/ 0 w 9"/>
                      <a:gd name="T1" fmla="*/ 20 h 30"/>
                      <a:gd name="T2" fmla="*/ 6 w 9"/>
                      <a:gd name="T3" fmla="*/ 0 h 30"/>
                      <a:gd name="T4" fmla="*/ 6 w 9"/>
                      <a:gd name="T5" fmla="*/ 0 h 30"/>
                      <a:gd name="T6" fmla="*/ 0 w 9"/>
                      <a:gd name="T7" fmla="*/ 20 h 30"/>
                      <a:gd name="T8" fmla="*/ 0 60000 65536"/>
                      <a:gd name="T9" fmla="*/ 0 60000 65536"/>
                      <a:gd name="T10" fmla="*/ 0 60000 65536"/>
                      <a:gd name="T11" fmla="*/ 0 60000 65536"/>
                      <a:gd name="T12" fmla="*/ 0 w 9"/>
                      <a:gd name="T13" fmla="*/ 0 h 30"/>
                      <a:gd name="T14" fmla="*/ 9 w 9"/>
                      <a:gd name="T15" fmla="*/ 30 h 30"/>
                    </a:gdLst>
                    <a:ahLst/>
                    <a:cxnLst>
                      <a:cxn ang="T8">
                        <a:pos x="T0" y="T1"/>
                      </a:cxn>
                      <a:cxn ang="T9">
                        <a:pos x="T2" y="T3"/>
                      </a:cxn>
                      <a:cxn ang="T10">
                        <a:pos x="T4" y="T5"/>
                      </a:cxn>
                      <a:cxn ang="T11">
                        <a:pos x="T6" y="T7"/>
                      </a:cxn>
                    </a:cxnLst>
                    <a:rect l="T12" t="T13" r="T14" b="T15"/>
                    <a:pathLst>
                      <a:path w="9" h="30">
                        <a:moveTo>
                          <a:pt x="0" y="30"/>
                        </a:moveTo>
                        <a:cubicBezTo>
                          <a:pt x="3" y="20"/>
                          <a:pt x="6" y="10"/>
                          <a:pt x="9" y="0"/>
                        </a:cubicBezTo>
                        <a:cubicBezTo>
                          <a:pt x="9" y="0"/>
                          <a:pt x="9" y="0"/>
                          <a:pt x="9" y="0"/>
                        </a:cubicBezTo>
                        <a:cubicBezTo>
                          <a:pt x="6" y="10"/>
                          <a:pt x="3" y="20"/>
                          <a:pt x="0" y="30"/>
                        </a:cubicBezTo>
                        <a:close/>
                      </a:path>
                    </a:pathLst>
                  </a:custGeom>
                  <a:solidFill>
                    <a:srgbClr val="FFFF00"/>
                  </a:solidFill>
                  <a:ln w="9525">
                    <a:noFill/>
                    <a:miter lim="800000"/>
                    <a:headEnd/>
                    <a:tailEnd/>
                  </a:ln>
                </p:spPr>
                <p:txBody>
                  <a:bodyPr/>
                  <a:lstStyle/>
                  <a:p>
                    <a:endParaRPr lang="es-ES"/>
                  </a:p>
                </p:txBody>
              </p:sp>
              <p:sp>
                <p:nvSpPr>
                  <p:cNvPr id="25993" name="Freeform 72"/>
                  <p:cNvSpPr>
                    <a:spLocks/>
                  </p:cNvSpPr>
                  <p:nvPr/>
                </p:nvSpPr>
                <p:spPr bwMode="auto">
                  <a:xfrm>
                    <a:off x="5009" y="2532"/>
                    <a:ext cx="1" cy="25"/>
                  </a:xfrm>
                  <a:custGeom>
                    <a:avLst/>
                    <a:gdLst>
                      <a:gd name="T0" fmla="*/ 0 w 1"/>
                      <a:gd name="T1" fmla="*/ 25 h 37"/>
                      <a:gd name="T2" fmla="*/ 1 w 1"/>
                      <a:gd name="T3" fmla="*/ 0 h 37"/>
                      <a:gd name="T4" fmla="*/ 1 w 1"/>
                      <a:gd name="T5" fmla="*/ 0 h 37"/>
                      <a:gd name="T6" fmla="*/ 0 w 1"/>
                      <a:gd name="T7" fmla="*/ 25 h 37"/>
                      <a:gd name="T8" fmla="*/ 0 60000 65536"/>
                      <a:gd name="T9" fmla="*/ 0 60000 65536"/>
                      <a:gd name="T10" fmla="*/ 0 60000 65536"/>
                      <a:gd name="T11" fmla="*/ 0 60000 65536"/>
                      <a:gd name="T12" fmla="*/ 0 w 1"/>
                      <a:gd name="T13" fmla="*/ 0 h 37"/>
                      <a:gd name="T14" fmla="*/ 1 w 1"/>
                      <a:gd name="T15" fmla="*/ 37 h 37"/>
                    </a:gdLst>
                    <a:ahLst/>
                    <a:cxnLst>
                      <a:cxn ang="T8">
                        <a:pos x="T0" y="T1"/>
                      </a:cxn>
                      <a:cxn ang="T9">
                        <a:pos x="T2" y="T3"/>
                      </a:cxn>
                      <a:cxn ang="T10">
                        <a:pos x="T4" y="T5"/>
                      </a:cxn>
                      <a:cxn ang="T11">
                        <a:pos x="T6" y="T7"/>
                      </a:cxn>
                    </a:cxnLst>
                    <a:rect l="T12" t="T13" r="T14" b="T15"/>
                    <a:pathLst>
                      <a:path w="1" h="37">
                        <a:moveTo>
                          <a:pt x="0" y="37"/>
                        </a:moveTo>
                        <a:cubicBezTo>
                          <a:pt x="0" y="25"/>
                          <a:pt x="0" y="12"/>
                          <a:pt x="1" y="0"/>
                        </a:cubicBezTo>
                        <a:cubicBezTo>
                          <a:pt x="1" y="0"/>
                          <a:pt x="1" y="0"/>
                          <a:pt x="1" y="0"/>
                        </a:cubicBezTo>
                        <a:cubicBezTo>
                          <a:pt x="0" y="12"/>
                          <a:pt x="0" y="25"/>
                          <a:pt x="0" y="37"/>
                        </a:cubicBezTo>
                        <a:close/>
                      </a:path>
                    </a:pathLst>
                  </a:custGeom>
                  <a:solidFill>
                    <a:srgbClr val="FFFF00"/>
                  </a:solidFill>
                  <a:ln w="9525">
                    <a:noFill/>
                    <a:miter lim="800000"/>
                    <a:headEnd/>
                    <a:tailEnd/>
                  </a:ln>
                </p:spPr>
                <p:txBody>
                  <a:bodyPr/>
                  <a:lstStyle/>
                  <a:p>
                    <a:endParaRPr lang="es-ES"/>
                  </a:p>
                </p:txBody>
              </p:sp>
              <p:sp>
                <p:nvSpPr>
                  <p:cNvPr id="25994" name="Freeform 73"/>
                  <p:cNvSpPr>
                    <a:spLocks/>
                  </p:cNvSpPr>
                  <p:nvPr/>
                </p:nvSpPr>
                <p:spPr bwMode="auto">
                  <a:xfrm>
                    <a:off x="5005" y="2631"/>
                    <a:ext cx="0" cy="2"/>
                  </a:xfrm>
                  <a:custGeom>
                    <a:avLst/>
                    <a:gdLst>
                      <a:gd name="T0" fmla="*/ 2 h 3"/>
                      <a:gd name="T1" fmla="*/ 0 h 3"/>
                      <a:gd name="T2" fmla="*/ 0 h 3"/>
                      <a:gd name="T3" fmla="*/ 2 h 3"/>
                      <a:gd name="T4" fmla="*/ 0 60000 65536"/>
                      <a:gd name="T5" fmla="*/ 0 60000 65536"/>
                      <a:gd name="T6" fmla="*/ 0 60000 65536"/>
                      <a:gd name="T7" fmla="*/ 0 60000 65536"/>
                      <a:gd name="T8" fmla="*/ 0 h 3"/>
                      <a:gd name="T9" fmla="*/ 3 h 3"/>
                    </a:gdLst>
                    <a:ahLst/>
                    <a:cxnLst>
                      <a:cxn ang="T4">
                        <a:pos x="0" y="T0"/>
                      </a:cxn>
                      <a:cxn ang="T5">
                        <a:pos x="0" y="T1"/>
                      </a:cxn>
                      <a:cxn ang="T6">
                        <a:pos x="0" y="T2"/>
                      </a:cxn>
                      <a:cxn ang="T7">
                        <a:pos x="0" y="T3"/>
                      </a:cxn>
                    </a:cxnLst>
                    <a:rect l="0" t="T8" r="0" b="T9"/>
                    <a:pathLst>
                      <a:path h="3">
                        <a:moveTo>
                          <a:pt x="0" y="3"/>
                        </a:moveTo>
                        <a:cubicBezTo>
                          <a:pt x="0" y="2"/>
                          <a:pt x="0" y="1"/>
                          <a:pt x="0" y="0"/>
                        </a:cubicBezTo>
                        <a:cubicBezTo>
                          <a:pt x="0" y="0"/>
                          <a:pt x="0" y="0"/>
                          <a:pt x="0" y="0"/>
                        </a:cubicBezTo>
                        <a:cubicBezTo>
                          <a:pt x="0" y="1"/>
                          <a:pt x="0" y="2"/>
                          <a:pt x="0" y="3"/>
                        </a:cubicBezTo>
                        <a:close/>
                      </a:path>
                    </a:pathLst>
                  </a:custGeom>
                  <a:solidFill>
                    <a:srgbClr val="FFFF00"/>
                  </a:solidFill>
                  <a:ln w="9525">
                    <a:noFill/>
                    <a:miter lim="800000"/>
                    <a:headEnd/>
                    <a:tailEnd/>
                  </a:ln>
                </p:spPr>
                <p:txBody>
                  <a:bodyPr/>
                  <a:lstStyle/>
                  <a:p>
                    <a:endParaRPr lang="es-ES"/>
                  </a:p>
                </p:txBody>
              </p:sp>
              <p:sp>
                <p:nvSpPr>
                  <p:cNvPr id="25995" name="Freeform 74"/>
                  <p:cNvSpPr>
                    <a:spLocks/>
                  </p:cNvSpPr>
                  <p:nvPr/>
                </p:nvSpPr>
                <p:spPr bwMode="auto">
                  <a:xfrm>
                    <a:off x="4953" y="2848"/>
                    <a:ext cx="10" cy="28"/>
                  </a:xfrm>
                  <a:custGeom>
                    <a:avLst/>
                    <a:gdLst>
                      <a:gd name="T0" fmla="*/ 10 w 14"/>
                      <a:gd name="T1" fmla="*/ 0 h 42"/>
                      <a:gd name="T2" fmla="*/ 0 w 14"/>
                      <a:gd name="T3" fmla="*/ 28 h 42"/>
                      <a:gd name="T4" fmla="*/ 10 w 14"/>
                      <a:gd name="T5" fmla="*/ 0 h 42"/>
                      <a:gd name="T6" fmla="*/ 0 60000 65536"/>
                      <a:gd name="T7" fmla="*/ 0 60000 65536"/>
                      <a:gd name="T8" fmla="*/ 0 60000 65536"/>
                      <a:gd name="T9" fmla="*/ 0 w 14"/>
                      <a:gd name="T10" fmla="*/ 0 h 42"/>
                      <a:gd name="T11" fmla="*/ 14 w 14"/>
                      <a:gd name="T12" fmla="*/ 42 h 42"/>
                    </a:gdLst>
                    <a:ahLst/>
                    <a:cxnLst>
                      <a:cxn ang="T6">
                        <a:pos x="T0" y="T1"/>
                      </a:cxn>
                      <a:cxn ang="T7">
                        <a:pos x="T2" y="T3"/>
                      </a:cxn>
                      <a:cxn ang="T8">
                        <a:pos x="T4" y="T5"/>
                      </a:cxn>
                    </a:cxnLst>
                    <a:rect l="T9" t="T10" r="T11" b="T12"/>
                    <a:pathLst>
                      <a:path w="14" h="42">
                        <a:moveTo>
                          <a:pt x="14" y="0"/>
                        </a:moveTo>
                        <a:cubicBezTo>
                          <a:pt x="9" y="14"/>
                          <a:pt x="5" y="28"/>
                          <a:pt x="0" y="42"/>
                        </a:cubicBezTo>
                        <a:cubicBezTo>
                          <a:pt x="5" y="28"/>
                          <a:pt x="9" y="14"/>
                          <a:pt x="14" y="0"/>
                        </a:cubicBezTo>
                        <a:close/>
                      </a:path>
                    </a:pathLst>
                  </a:custGeom>
                  <a:solidFill>
                    <a:srgbClr val="FFFF00"/>
                  </a:solidFill>
                  <a:ln w="9525">
                    <a:noFill/>
                    <a:miter lim="800000"/>
                    <a:headEnd/>
                    <a:tailEnd/>
                  </a:ln>
                </p:spPr>
                <p:txBody>
                  <a:bodyPr/>
                  <a:lstStyle/>
                  <a:p>
                    <a:endParaRPr lang="es-ES"/>
                  </a:p>
                </p:txBody>
              </p:sp>
              <p:sp>
                <p:nvSpPr>
                  <p:cNvPr id="25996" name="Freeform 75"/>
                  <p:cNvSpPr>
                    <a:spLocks/>
                  </p:cNvSpPr>
                  <p:nvPr/>
                </p:nvSpPr>
                <p:spPr bwMode="auto">
                  <a:xfrm>
                    <a:off x="4988" y="2729"/>
                    <a:ext cx="3" cy="17"/>
                  </a:xfrm>
                  <a:custGeom>
                    <a:avLst/>
                    <a:gdLst>
                      <a:gd name="T0" fmla="*/ 0 w 5"/>
                      <a:gd name="T1" fmla="*/ 17 h 25"/>
                      <a:gd name="T2" fmla="*/ 3 w 5"/>
                      <a:gd name="T3" fmla="*/ 0 h 25"/>
                      <a:gd name="T4" fmla="*/ 3 w 5"/>
                      <a:gd name="T5" fmla="*/ 0 h 25"/>
                      <a:gd name="T6" fmla="*/ 0 w 5"/>
                      <a:gd name="T7" fmla="*/ 17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25"/>
                        </a:moveTo>
                        <a:cubicBezTo>
                          <a:pt x="2" y="17"/>
                          <a:pt x="4" y="9"/>
                          <a:pt x="5" y="0"/>
                        </a:cubicBezTo>
                        <a:cubicBezTo>
                          <a:pt x="5" y="0"/>
                          <a:pt x="5" y="0"/>
                          <a:pt x="5" y="0"/>
                        </a:cubicBezTo>
                        <a:cubicBezTo>
                          <a:pt x="3" y="9"/>
                          <a:pt x="2" y="17"/>
                          <a:pt x="0" y="25"/>
                        </a:cubicBezTo>
                        <a:close/>
                      </a:path>
                    </a:pathLst>
                  </a:custGeom>
                  <a:solidFill>
                    <a:srgbClr val="FFFF00"/>
                  </a:solidFill>
                  <a:ln w="9525">
                    <a:noFill/>
                    <a:miter lim="800000"/>
                    <a:headEnd/>
                    <a:tailEnd/>
                  </a:ln>
                </p:spPr>
                <p:txBody>
                  <a:bodyPr/>
                  <a:lstStyle/>
                  <a:p>
                    <a:endParaRPr lang="es-ES"/>
                  </a:p>
                </p:txBody>
              </p:sp>
              <p:sp>
                <p:nvSpPr>
                  <p:cNvPr id="25997" name="Freeform 76"/>
                  <p:cNvSpPr>
                    <a:spLocks/>
                  </p:cNvSpPr>
                  <p:nvPr/>
                </p:nvSpPr>
                <p:spPr bwMode="auto">
                  <a:xfrm>
                    <a:off x="4995" y="2676"/>
                    <a:ext cx="5" cy="31"/>
                  </a:xfrm>
                  <a:custGeom>
                    <a:avLst/>
                    <a:gdLst>
                      <a:gd name="T0" fmla="*/ 5 w 7"/>
                      <a:gd name="T1" fmla="*/ 0 h 47"/>
                      <a:gd name="T2" fmla="*/ 0 w 7"/>
                      <a:gd name="T3" fmla="*/ 31 h 47"/>
                      <a:gd name="T4" fmla="*/ 5 w 7"/>
                      <a:gd name="T5" fmla="*/ 0 h 47"/>
                      <a:gd name="T6" fmla="*/ 0 60000 65536"/>
                      <a:gd name="T7" fmla="*/ 0 60000 65536"/>
                      <a:gd name="T8" fmla="*/ 0 60000 65536"/>
                      <a:gd name="T9" fmla="*/ 0 w 7"/>
                      <a:gd name="T10" fmla="*/ 0 h 47"/>
                      <a:gd name="T11" fmla="*/ 7 w 7"/>
                      <a:gd name="T12" fmla="*/ 47 h 47"/>
                    </a:gdLst>
                    <a:ahLst/>
                    <a:cxnLst>
                      <a:cxn ang="T6">
                        <a:pos x="T0" y="T1"/>
                      </a:cxn>
                      <a:cxn ang="T7">
                        <a:pos x="T2" y="T3"/>
                      </a:cxn>
                      <a:cxn ang="T8">
                        <a:pos x="T4" y="T5"/>
                      </a:cxn>
                    </a:cxnLst>
                    <a:rect l="T9" t="T10" r="T11" b="T12"/>
                    <a:pathLst>
                      <a:path w="7" h="47">
                        <a:moveTo>
                          <a:pt x="7" y="0"/>
                        </a:moveTo>
                        <a:cubicBezTo>
                          <a:pt x="4" y="16"/>
                          <a:pt x="2" y="31"/>
                          <a:pt x="0" y="47"/>
                        </a:cubicBezTo>
                        <a:cubicBezTo>
                          <a:pt x="2" y="31"/>
                          <a:pt x="4" y="16"/>
                          <a:pt x="7" y="0"/>
                        </a:cubicBezTo>
                        <a:close/>
                      </a:path>
                    </a:pathLst>
                  </a:custGeom>
                  <a:solidFill>
                    <a:srgbClr val="FFFF00"/>
                  </a:solidFill>
                  <a:ln w="9525">
                    <a:noFill/>
                    <a:miter lim="800000"/>
                    <a:headEnd/>
                    <a:tailEnd/>
                  </a:ln>
                </p:spPr>
                <p:txBody>
                  <a:bodyPr/>
                  <a:lstStyle/>
                  <a:p>
                    <a:endParaRPr lang="es-ES"/>
                  </a:p>
                </p:txBody>
              </p:sp>
              <p:sp>
                <p:nvSpPr>
                  <p:cNvPr id="25998" name="Freeform 77"/>
                  <p:cNvSpPr>
                    <a:spLocks/>
                  </p:cNvSpPr>
                  <p:nvPr/>
                </p:nvSpPr>
                <p:spPr bwMode="auto">
                  <a:xfrm>
                    <a:off x="4995" y="2335"/>
                    <a:ext cx="4" cy="34"/>
                  </a:xfrm>
                  <a:custGeom>
                    <a:avLst/>
                    <a:gdLst>
                      <a:gd name="T0" fmla="*/ 4 w 7"/>
                      <a:gd name="T1" fmla="*/ 34 h 50"/>
                      <a:gd name="T2" fmla="*/ 0 w 7"/>
                      <a:gd name="T3" fmla="*/ 0 h 50"/>
                      <a:gd name="T4" fmla="*/ 0 w 7"/>
                      <a:gd name="T5" fmla="*/ 0 h 50"/>
                      <a:gd name="T6" fmla="*/ 4 w 7"/>
                      <a:gd name="T7" fmla="*/ 34 h 50"/>
                      <a:gd name="T8" fmla="*/ 0 60000 65536"/>
                      <a:gd name="T9" fmla="*/ 0 60000 65536"/>
                      <a:gd name="T10" fmla="*/ 0 60000 65536"/>
                      <a:gd name="T11" fmla="*/ 0 60000 65536"/>
                      <a:gd name="T12" fmla="*/ 0 w 7"/>
                      <a:gd name="T13" fmla="*/ 0 h 50"/>
                      <a:gd name="T14" fmla="*/ 7 w 7"/>
                      <a:gd name="T15" fmla="*/ 50 h 50"/>
                    </a:gdLst>
                    <a:ahLst/>
                    <a:cxnLst>
                      <a:cxn ang="T8">
                        <a:pos x="T0" y="T1"/>
                      </a:cxn>
                      <a:cxn ang="T9">
                        <a:pos x="T2" y="T3"/>
                      </a:cxn>
                      <a:cxn ang="T10">
                        <a:pos x="T4" y="T5"/>
                      </a:cxn>
                      <a:cxn ang="T11">
                        <a:pos x="T6" y="T7"/>
                      </a:cxn>
                    </a:cxnLst>
                    <a:rect l="T12" t="T13" r="T14" b="T15"/>
                    <a:pathLst>
                      <a:path w="7" h="50">
                        <a:moveTo>
                          <a:pt x="7" y="50"/>
                        </a:moveTo>
                        <a:cubicBezTo>
                          <a:pt x="5" y="33"/>
                          <a:pt x="2" y="17"/>
                          <a:pt x="0" y="0"/>
                        </a:cubicBezTo>
                        <a:cubicBezTo>
                          <a:pt x="0" y="0"/>
                          <a:pt x="0" y="0"/>
                          <a:pt x="0" y="0"/>
                        </a:cubicBezTo>
                        <a:cubicBezTo>
                          <a:pt x="2" y="17"/>
                          <a:pt x="5" y="33"/>
                          <a:pt x="7" y="50"/>
                        </a:cubicBezTo>
                        <a:close/>
                      </a:path>
                    </a:pathLst>
                  </a:custGeom>
                  <a:solidFill>
                    <a:srgbClr val="FFFF00"/>
                  </a:solidFill>
                  <a:ln w="9525">
                    <a:noFill/>
                    <a:miter lim="800000"/>
                    <a:headEnd/>
                    <a:tailEnd/>
                  </a:ln>
                </p:spPr>
                <p:txBody>
                  <a:bodyPr/>
                  <a:lstStyle/>
                  <a:p>
                    <a:endParaRPr lang="es-ES"/>
                  </a:p>
                </p:txBody>
              </p:sp>
              <p:sp>
                <p:nvSpPr>
                  <p:cNvPr id="25999" name="Freeform 78"/>
                  <p:cNvSpPr>
                    <a:spLocks/>
                  </p:cNvSpPr>
                  <p:nvPr/>
                </p:nvSpPr>
                <p:spPr bwMode="auto">
                  <a:xfrm>
                    <a:off x="5006" y="2434"/>
                    <a:ext cx="1" cy="8"/>
                  </a:xfrm>
                  <a:custGeom>
                    <a:avLst/>
                    <a:gdLst>
                      <a:gd name="T0" fmla="*/ 1 w 1"/>
                      <a:gd name="T1" fmla="*/ 8 h 13"/>
                      <a:gd name="T2" fmla="*/ 1 w 1"/>
                      <a:gd name="T3" fmla="*/ 0 h 13"/>
                      <a:gd name="T4" fmla="*/ 0 w 1"/>
                      <a:gd name="T5" fmla="*/ 0 h 13"/>
                      <a:gd name="T6" fmla="*/ 1 w 1"/>
                      <a:gd name="T7" fmla="*/ 8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1" y="13"/>
                        </a:moveTo>
                        <a:cubicBezTo>
                          <a:pt x="1" y="9"/>
                          <a:pt x="1" y="4"/>
                          <a:pt x="1" y="0"/>
                        </a:cubicBezTo>
                        <a:cubicBezTo>
                          <a:pt x="0" y="0"/>
                          <a:pt x="0" y="0"/>
                          <a:pt x="0" y="0"/>
                        </a:cubicBezTo>
                        <a:cubicBezTo>
                          <a:pt x="1" y="4"/>
                          <a:pt x="1" y="9"/>
                          <a:pt x="1" y="13"/>
                        </a:cubicBezTo>
                        <a:close/>
                      </a:path>
                    </a:pathLst>
                  </a:custGeom>
                  <a:solidFill>
                    <a:srgbClr val="FFFF00"/>
                  </a:solidFill>
                  <a:ln w="9525">
                    <a:noFill/>
                    <a:miter lim="800000"/>
                    <a:headEnd/>
                    <a:tailEnd/>
                  </a:ln>
                </p:spPr>
                <p:txBody>
                  <a:bodyPr/>
                  <a:lstStyle/>
                  <a:p>
                    <a:endParaRPr lang="es-ES"/>
                  </a:p>
                </p:txBody>
              </p:sp>
              <p:sp>
                <p:nvSpPr>
                  <p:cNvPr id="26000" name="Freeform 79"/>
                  <p:cNvSpPr>
                    <a:spLocks/>
                  </p:cNvSpPr>
                  <p:nvPr/>
                </p:nvSpPr>
                <p:spPr bwMode="auto">
                  <a:xfrm>
                    <a:off x="4965" y="2206"/>
                    <a:ext cx="4" cy="16"/>
                  </a:xfrm>
                  <a:custGeom>
                    <a:avLst/>
                    <a:gdLst>
                      <a:gd name="T0" fmla="*/ 4 w 6"/>
                      <a:gd name="T1" fmla="*/ 16 h 23"/>
                      <a:gd name="T2" fmla="*/ 0 w 6"/>
                      <a:gd name="T3" fmla="*/ 0 h 23"/>
                      <a:gd name="T4" fmla="*/ 4 w 6"/>
                      <a:gd name="T5" fmla="*/ 16 h 23"/>
                      <a:gd name="T6" fmla="*/ 0 60000 65536"/>
                      <a:gd name="T7" fmla="*/ 0 60000 65536"/>
                      <a:gd name="T8" fmla="*/ 0 60000 65536"/>
                      <a:gd name="T9" fmla="*/ 0 w 6"/>
                      <a:gd name="T10" fmla="*/ 0 h 23"/>
                      <a:gd name="T11" fmla="*/ 6 w 6"/>
                      <a:gd name="T12" fmla="*/ 23 h 23"/>
                    </a:gdLst>
                    <a:ahLst/>
                    <a:cxnLst>
                      <a:cxn ang="T6">
                        <a:pos x="T0" y="T1"/>
                      </a:cxn>
                      <a:cxn ang="T7">
                        <a:pos x="T2" y="T3"/>
                      </a:cxn>
                      <a:cxn ang="T8">
                        <a:pos x="T4" y="T5"/>
                      </a:cxn>
                    </a:cxnLst>
                    <a:rect l="T9" t="T10" r="T11" b="T12"/>
                    <a:pathLst>
                      <a:path w="6" h="23">
                        <a:moveTo>
                          <a:pt x="6" y="23"/>
                        </a:moveTo>
                        <a:cubicBezTo>
                          <a:pt x="4" y="15"/>
                          <a:pt x="2" y="8"/>
                          <a:pt x="0" y="0"/>
                        </a:cubicBezTo>
                        <a:cubicBezTo>
                          <a:pt x="2" y="8"/>
                          <a:pt x="4" y="15"/>
                          <a:pt x="6" y="23"/>
                        </a:cubicBezTo>
                        <a:close/>
                      </a:path>
                    </a:pathLst>
                  </a:custGeom>
                  <a:solidFill>
                    <a:srgbClr val="FFFF00"/>
                  </a:solidFill>
                  <a:ln w="9525">
                    <a:noFill/>
                    <a:miter lim="800000"/>
                    <a:headEnd/>
                    <a:tailEnd/>
                  </a:ln>
                </p:spPr>
                <p:txBody>
                  <a:bodyPr/>
                  <a:lstStyle/>
                  <a:p>
                    <a:endParaRPr lang="es-ES"/>
                  </a:p>
                </p:txBody>
              </p:sp>
              <p:sp>
                <p:nvSpPr>
                  <p:cNvPr id="26001" name="Freeform 80"/>
                  <p:cNvSpPr>
                    <a:spLocks/>
                  </p:cNvSpPr>
                  <p:nvPr/>
                </p:nvSpPr>
                <p:spPr bwMode="auto">
                  <a:xfrm>
                    <a:off x="4974" y="2239"/>
                    <a:ext cx="17" cy="79"/>
                  </a:xfrm>
                  <a:custGeom>
                    <a:avLst/>
                    <a:gdLst>
                      <a:gd name="T0" fmla="*/ 17 w 26"/>
                      <a:gd name="T1" fmla="*/ 79 h 118"/>
                      <a:gd name="T2" fmla="*/ 17 w 26"/>
                      <a:gd name="T3" fmla="*/ 79 h 118"/>
                      <a:gd name="T4" fmla="*/ 0 w 26"/>
                      <a:gd name="T5" fmla="*/ 0 h 118"/>
                      <a:gd name="T6" fmla="*/ 0 w 26"/>
                      <a:gd name="T7" fmla="*/ 0 h 118"/>
                      <a:gd name="T8" fmla="*/ 17 w 26"/>
                      <a:gd name="T9" fmla="*/ 79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118"/>
                        </a:moveTo>
                        <a:cubicBezTo>
                          <a:pt x="26" y="118"/>
                          <a:pt x="26" y="118"/>
                          <a:pt x="26" y="118"/>
                        </a:cubicBezTo>
                        <a:cubicBezTo>
                          <a:pt x="19" y="78"/>
                          <a:pt x="10" y="39"/>
                          <a:pt x="0" y="0"/>
                        </a:cubicBezTo>
                        <a:cubicBezTo>
                          <a:pt x="0" y="0"/>
                          <a:pt x="0" y="0"/>
                          <a:pt x="0" y="0"/>
                        </a:cubicBezTo>
                        <a:cubicBezTo>
                          <a:pt x="10" y="39"/>
                          <a:pt x="19" y="78"/>
                          <a:pt x="26" y="118"/>
                        </a:cubicBezTo>
                        <a:close/>
                      </a:path>
                    </a:pathLst>
                  </a:custGeom>
                  <a:solidFill>
                    <a:srgbClr val="FFFF00"/>
                  </a:solidFill>
                  <a:ln w="9525">
                    <a:noFill/>
                    <a:miter lim="800000"/>
                    <a:headEnd/>
                    <a:tailEnd/>
                  </a:ln>
                </p:spPr>
                <p:txBody>
                  <a:bodyPr/>
                  <a:lstStyle/>
                  <a:p>
                    <a:endParaRPr lang="es-ES"/>
                  </a:p>
                </p:txBody>
              </p:sp>
              <p:sp>
                <p:nvSpPr>
                  <p:cNvPr id="26002" name="Freeform 81"/>
                  <p:cNvSpPr>
                    <a:spLocks/>
                  </p:cNvSpPr>
                  <p:nvPr/>
                </p:nvSpPr>
                <p:spPr bwMode="auto">
                  <a:xfrm>
                    <a:off x="5003" y="2403"/>
                    <a:ext cx="2" cy="13"/>
                  </a:xfrm>
                  <a:custGeom>
                    <a:avLst/>
                    <a:gdLst>
                      <a:gd name="T0" fmla="*/ 2 w 2"/>
                      <a:gd name="T1" fmla="*/ 13 h 20"/>
                      <a:gd name="T2" fmla="*/ 0 w 2"/>
                      <a:gd name="T3" fmla="*/ 0 h 20"/>
                      <a:gd name="T4" fmla="*/ 2 w 2"/>
                      <a:gd name="T5" fmla="*/ 13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2" y="20"/>
                        </a:moveTo>
                        <a:cubicBezTo>
                          <a:pt x="2" y="13"/>
                          <a:pt x="1" y="6"/>
                          <a:pt x="0" y="0"/>
                        </a:cubicBezTo>
                        <a:cubicBezTo>
                          <a:pt x="1" y="6"/>
                          <a:pt x="2" y="13"/>
                          <a:pt x="2" y="20"/>
                        </a:cubicBezTo>
                        <a:close/>
                      </a:path>
                    </a:pathLst>
                  </a:custGeom>
                  <a:solidFill>
                    <a:srgbClr val="FFFF00"/>
                  </a:solidFill>
                  <a:ln w="9525">
                    <a:noFill/>
                    <a:miter lim="800000"/>
                    <a:headEnd/>
                    <a:tailEnd/>
                  </a:ln>
                </p:spPr>
                <p:txBody>
                  <a:bodyPr/>
                  <a:lstStyle/>
                  <a:p>
                    <a:endParaRPr lang="es-ES"/>
                  </a:p>
                </p:txBody>
              </p:sp>
              <p:sp>
                <p:nvSpPr>
                  <p:cNvPr id="26003" name="Freeform 82"/>
                  <p:cNvSpPr>
                    <a:spLocks/>
                  </p:cNvSpPr>
                  <p:nvPr/>
                </p:nvSpPr>
                <p:spPr bwMode="auto">
                  <a:xfrm>
                    <a:off x="4969" y="2818"/>
                    <a:ext cx="2" cy="8"/>
                  </a:xfrm>
                  <a:custGeom>
                    <a:avLst/>
                    <a:gdLst>
                      <a:gd name="T0" fmla="*/ 0 w 3"/>
                      <a:gd name="T1" fmla="*/ 8 h 12"/>
                      <a:gd name="T2" fmla="*/ 0 w 3"/>
                      <a:gd name="T3" fmla="*/ 8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0" y="12"/>
                          <a:pt x="0" y="12"/>
                          <a:pt x="0" y="12"/>
                        </a:cubicBezTo>
                        <a:cubicBezTo>
                          <a:pt x="1" y="8"/>
                          <a:pt x="2" y="4"/>
                          <a:pt x="3" y="0"/>
                        </a:cubicBezTo>
                        <a:cubicBezTo>
                          <a:pt x="2" y="4"/>
                          <a:pt x="1" y="8"/>
                          <a:pt x="0" y="12"/>
                        </a:cubicBezTo>
                        <a:close/>
                      </a:path>
                    </a:pathLst>
                  </a:custGeom>
                  <a:solidFill>
                    <a:srgbClr val="FFFF00"/>
                  </a:solidFill>
                  <a:ln w="9525">
                    <a:noFill/>
                    <a:miter lim="800000"/>
                    <a:headEnd/>
                    <a:tailEnd/>
                  </a:ln>
                </p:spPr>
                <p:txBody>
                  <a:bodyPr/>
                  <a:lstStyle/>
                  <a:p>
                    <a:endParaRPr lang="es-ES"/>
                  </a:p>
                </p:txBody>
              </p:sp>
              <p:sp>
                <p:nvSpPr>
                  <p:cNvPr id="26004" name="Freeform 83"/>
                  <p:cNvSpPr>
                    <a:spLocks/>
                  </p:cNvSpPr>
                  <p:nvPr/>
                </p:nvSpPr>
                <p:spPr bwMode="auto">
                  <a:xfrm>
                    <a:off x="4972" y="2808"/>
                    <a:ext cx="2" cy="8"/>
                  </a:xfrm>
                  <a:custGeom>
                    <a:avLst/>
                    <a:gdLst>
                      <a:gd name="T0" fmla="*/ 0 w 3"/>
                      <a:gd name="T1" fmla="*/ 8 h 12"/>
                      <a:gd name="T2" fmla="*/ 2 w 3"/>
                      <a:gd name="T3" fmla="*/ 0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1" y="8"/>
                          <a:pt x="2" y="4"/>
                          <a:pt x="3" y="0"/>
                        </a:cubicBezTo>
                        <a:cubicBezTo>
                          <a:pt x="3" y="0"/>
                          <a:pt x="3" y="0"/>
                          <a:pt x="3" y="0"/>
                        </a:cubicBezTo>
                        <a:cubicBezTo>
                          <a:pt x="2" y="4"/>
                          <a:pt x="1" y="8"/>
                          <a:pt x="0" y="12"/>
                        </a:cubicBezTo>
                        <a:close/>
                      </a:path>
                    </a:pathLst>
                  </a:custGeom>
                  <a:solidFill>
                    <a:srgbClr val="FFFF00"/>
                  </a:solidFill>
                  <a:ln w="9525">
                    <a:noFill/>
                    <a:miter lim="800000"/>
                    <a:headEnd/>
                    <a:tailEnd/>
                  </a:ln>
                </p:spPr>
                <p:txBody>
                  <a:bodyPr/>
                  <a:lstStyle/>
                  <a:p>
                    <a:endParaRPr lang="es-ES"/>
                  </a:p>
                </p:txBody>
              </p:sp>
              <p:sp>
                <p:nvSpPr>
                  <p:cNvPr id="26005" name="Freeform 84"/>
                  <p:cNvSpPr>
                    <a:spLocks/>
                  </p:cNvSpPr>
                  <p:nvPr/>
                </p:nvSpPr>
                <p:spPr bwMode="auto">
                  <a:xfrm>
                    <a:off x="4991" y="2712"/>
                    <a:ext cx="3" cy="17"/>
                  </a:xfrm>
                  <a:custGeom>
                    <a:avLst/>
                    <a:gdLst>
                      <a:gd name="T0" fmla="*/ 0 w 4"/>
                      <a:gd name="T1" fmla="*/ 17 h 25"/>
                      <a:gd name="T2" fmla="*/ 0 w 4"/>
                      <a:gd name="T3" fmla="*/ 17 h 25"/>
                      <a:gd name="T4" fmla="*/ 3 w 4"/>
                      <a:gd name="T5" fmla="*/ 0 h 25"/>
                      <a:gd name="T6" fmla="*/ 0 w 4"/>
                      <a:gd name="T7" fmla="*/ 17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0" y="25"/>
                        </a:moveTo>
                        <a:cubicBezTo>
                          <a:pt x="0" y="25"/>
                          <a:pt x="0" y="25"/>
                          <a:pt x="0" y="25"/>
                        </a:cubicBezTo>
                        <a:cubicBezTo>
                          <a:pt x="2" y="17"/>
                          <a:pt x="3" y="9"/>
                          <a:pt x="4" y="0"/>
                        </a:cubicBezTo>
                        <a:cubicBezTo>
                          <a:pt x="3" y="9"/>
                          <a:pt x="1" y="17"/>
                          <a:pt x="0" y="25"/>
                        </a:cubicBezTo>
                        <a:close/>
                      </a:path>
                    </a:pathLst>
                  </a:custGeom>
                  <a:solidFill>
                    <a:srgbClr val="FFFF00"/>
                  </a:solidFill>
                  <a:ln w="9525">
                    <a:noFill/>
                    <a:miter lim="800000"/>
                    <a:headEnd/>
                    <a:tailEnd/>
                  </a:ln>
                </p:spPr>
                <p:txBody>
                  <a:bodyPr/>
                  <a:lstStyle/>
                  <a:p>
                    <a:endParaRPr lang="es-ES"/>
                  </a:p>
                </p:txBody>
              </p:sp>
              <p:sp>
                <p:nvSpPr>
                  <p:cNvPr id="26006" name="Freeform 85"/>
                  <p:cNvSpPr>
                    <a:spLocks/>
                  </p:cNvSpPr>
                  <p:nvPr/>
                </p:nvSpPr>
                <p:spPr bwMode="auto">
                  <a:xfrm>
                    <a:off x="5005" y="2613"/>
                    <a:ext cx="1" cy="18"/>
                  </a:xfrm>
                  <a:custGeom>
                    <a:avLst/>
                    <a:gdLst>
                      <a:gd name="T0" fmla="*/ 0 w 2"/>
                      <a:gd name="T1" fmla="*/ 18 h 27"/>
                      <a:gd name="T2" fmla="*/ 0 w 2"/>
                      <a:gd name="T3" fmla="*/ 18 h 27"/>
                      <a:gd name="T4" fmla="*/ 1 w 2"/>
                      <a:gd name="T5" fmla="*/ 0 h 27"/>
                      <a:gd name="T6" fmla="*/ 1 w 2"/>
                      <a:gd name="T7" fmla="*/ 0 h 27"/>
                      <a:gd name="T8" fmla="*/ 0 w 2"/>
                      <a:gd name="T9" fmla="*/ 18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cubicBezTo>
                          <a:pt x="0" y="27"/>
                          <a:pt x="0" y="27"/>
                          <a:pt x="0" y="27"/>
                        </a:cubicBezTo>
                        <a:cubicBezTo>
                          <a:pt x="1" y="18"/>
                          <a:pt x="2" y="9"/>
                          <a:pt x="2" y="0"/>
                        </a:cubicBezTo>
                        <a:cubicBezTo>
                          <a:pt x="2" y="0"/>
                          <a:pt x="2" y="0"/>
                          <a:pt x="2" y="0"/>
                        </a:cubicBezTo>
                        <a:cubicBezTo>
                          <a:pt x="2" y="9"/>
                          <a:pt x="1" y="18"/>
                          <a:pt x="0" y="27"/>
                        </a:cubicBezTo>
                        <a:close/>
                      </a:path>
                    </a:pathLst>
                  </a:custGeom>
                  <a:solidFill>
                    <a:srgbClr val="FFFF00"/>
                  </a:solidFill>
                  <a:ln w="9525">
                    <a:noFill/>
                    <a:miter lim="800000"/>
                    <a:headEnd/>
                    <a:tailEnd/>
                  </a:ln>
                </p:spPr>
                <p:txBody>
                  <a:bodyPr/>
                  <a:lstStyle/>
                  <a:p>
                    <a:endParaRPr lang="es-ES"/>
                  </a:p>
                </p:txBody>
              </p:sp>
              <p:sp>
                <p:nvSpPr>
                  <p:cNvPr id="26007" name="Freeform 86"/>
                  <p:cNvSpPr>
                    <a:spLocks/>
                  </p:cNvSpPr>
                  <p:nvPr/>
                </p:nvSpPr>
                <p:spPr bwMode="auto">
                  <a:xfrm>
                    <a:off x="5010" y="2526"/>
                    <a:ext cx="0" cy="6"/>
                  </a:xfrm>
                  <a:custGeom>
                    <a:avLst/>
                    <a:gdLst>
                      <a:gd name="T0" fmla="*/ 6 h 10"/>
                      <a:gd name="T1" fmla="*/ 6 h 10"/>
                      <a:gd name="T2" fmla="*/ 0 h 10"/>
                      <a:gd name="T3" fmla="*/ 6 h 10"/>
                      <a:gd name="T4" fmla="*/ 0 60000 65536"/>
                      <a:gd name="T5" fmla="*/ 0 60000 65536"/>
                      <a:gd name="T6" fmla="*/ 0 60000 65536"/>
                      <a:gd name="T7" fmla="*/ 0 60000 65536"/>
                      <a:gd name="T8" fmla="*/ 0 h 10"/>
                      <a:gd name="T9" fmla="*/ 10 h 10"/>
                    </a:gdLst>
                    <a:ahLst/>
                    <a:cxnLst>
                      <a:cxn ang="T4">
                        <a:pos x="0" y="T0"/>
                      </a:cxn>
                      <a:cxn ang="T5">
                        <a:pos x="0" y="T1"/>
                      </a:cxn>
                      <a:cxn ang="T6">
                        <a:pos x="0" y="T2"/>
                      </a:cxn>
                      <a:cxn ang="T7">
                        <a:pos x="0" y="T3"/>
                      </a:cxn>
                    </a:cxnLst>
                    <a:rect l="0" t="T8" r="0" b="T9"/>
                    <a:pathLst>
                      <a:path h="10">
                        <a:moveTo>
                          <a:pt x="0" y="10"/>
                        </a:moveTo>
                        <a:cubicBezTo>
                          <a:pt x="0" y="10"/>
                          <a:pt x="0" y="10"/>
                          <a:pt x="0" y="10"/>
                        </a:cubicBezTo>
                        <a:cubicBezTo>
                          <a:pt x="0" y="7"/>
                          <a:pt x="0" y="3"/>
                          <a:pt x="0" y="0"/>
                        </a:cubicBezTo>
                        <a:cubicBezTo>
                          <a:pt x="0" y="3"/>
                          <a:pt x="0" y="7"/>
                          <a:pt x="0" y="10"/>
                        </a:cubicBezTo>
                        <a:close/>
                      </a:path>
                    </a:pathLst>
                  </a:custGeom>
                  <a:solidFill>
                    <a:srgbClr val="FFFF00"/>
                  </a:solidFill>
                  <a:ln w="9525">
                    <a:noFill/>
                    <a:miter lim="800000"/>
                    <a:headEnd/>
                    <a:tailEnd/>
                  </a:ln>
                </p:spPr>
                <p:txBody>
                  <a:bodyPr/>
                  <a:lstStyle/>
                  <a:p>
                    <a:endParaRPr lang="es-ES"/>
                  </a:p>
                </p:txBody>
              </p:sp>
              <p:sp>
                <p:nvSpPr>
                  <p:cNvPr id="26008" name="Freeform 87"/>
                  <p:cNvSpPr>
                    <a:spLocks/>
                  </p:cNvSpPr>
                  <p:nvPr/>
                </p:nvSpPr>
                <p:spPr bwMode="auto">
                  <a:xfrm>
                    <a:off x="5005" y="2416"/>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6009" name="Freeform 88"/>
                  <p:cNvSpPr>
                    <a:spLocks/>
                  </p:cNvSpPr>
                  <p:nvPr/>
                </p:nvSpPr>
                <p:spPr bwMode="auto">
                  <a:xfrm>
                    <a:off x="5006" y="2430"/>
                    <a:ext cx="1" cy="4"/>
                  </a:xfrm>
                  <a:custGeom>
                    <a:avLst/>
                    <a:gdLst>
                      <a:gd name="T0" fmla="*/ 0 w 1"/>
                      <a:gd name="T1" fmla="*/ 4 h 6"/>
                      <a:gd name="T2" fmla="*/ 1 w 1"/>
                      <a:gd name="T3" fmla="*/ 4 h 6"/>
                      <a:gd name="T4" fmla="*/ 0 w 1"/>
                      <a:gd name="T5" fmla="*/ 0 h 6"/>
                      <a:gd name="T6" fmla="*/ 0 w 1"/>
                      <a:gd name="T7" fmla="*/ 4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cubicBezTo>
                          <a:pt x="1" y="6"/>
                          <a:pt x="1" y="6"/>
                          <a:pt x="1" y="6"/>
                        </a:cubicBezTo>
                        <a:cubicBezTo>
                          <a:pt x="0" y="4"/>
                          <a:pt x="0" y="2"/>
                          <a:pt x="0" y="0"/>
                        </a:cubicBezTo>
                        <a:cubicBezTo>
                          <a:pt x="0" y="2"/>
                          <a:pt x="0" y="4"/>
                          <a:pt x="0" y="6"/>
                        </a:cubicBezTo>
                        <a:close/>
                      </a:path>
                    </a:pathLst>
                  </a:custGeom>
                  <a:solidFill>
                    <a:srgbClr val="FFFF00"/>
                  </a:solidFill>
                  <a:ln w="9525">
                    <a:noFill/>
                    <a:miter lim="800000"/>
                    <a:headEnd/>
                    <a:tailEnd/>
                  </a:ln>
                </p:spPr>
                <p:txBody>
                  <a:bodyPr/>
                  <a:lstStyle/>
                  <a:p>
                    <a:endParaRPr lang="es-ES"/>
                  </a:p>
                </p:txBody>
              </p:sp>
              <p:sp>
                <p:nvSpPr>
                  <p:cNvPr id="26010" name="Freeform 89"/>
                  <p:cNvSpPr>
                    <a:spLocks/>
                  </p:cNvSpPr>
                  <p:nvPr/>
                </p:nvSpPr>
                <p:spPr bwMode="auto">
                  <a:xfrm>
                    <a:off x="4991" y="2318"/>
                    <a:ext cx="1" cy="9"/>
                  </a:xfrm>
                  <a:custGeom>
                    <a:avLst/>
                    <a:gdLst>
                      <a:gd name="T0" fmla="*/ 1 w 2"/>
                      <a:gd name="T1" fmla="*/ 9 h 13"/>
                      <a:gd name="T2" fmla="*/ 0 w 2"/>
                      <a:gd name="T3" fmla="*/ 0 h 13"/>
                      <a:gd name="T4" fmla="*/ 0 w 2"/>
                      <a:gd name="T5" fmla="*/ 0 h 13"/>
                      <a:gd name="T6" fmla="*/ 1 w 2"/>
                      <a:gd name="T7" fmla="*/ 9 h 13"/>
                      <a:gd name="T8" fmla="*/ 0 60000 65536"/>
                      <a:gd name="T9" fmla="*/ 0 60000 65536"/>
                      <a:gd name="T10" fmla="*/ 0 60000 65536"/>
                      <a:gd name="T11" fmla="*/ 0 60000 65536"/>
                      <a:gd name="T12" fmla="*/ 0 w 2"/>
                      <a:gd name="T13" fmla="*/ 0 h 13"/>
                      <a:gd name="T14" fmla="*/ 2 w 2"/>
                      <a:gd name="T15" fmla="*/ 13 h 13"/>
                    </a:gdLst>
                    <a:ahLst/>
                    <a:cxnLst>
                      <a:cxn ang="T8">
                        <a:pos x="T0" y="T1"/>
                      </a:cxn>
                      <a:cxn ang="T9">
                        <a:pos x="T2" y="T3"/>
                      </a:cxn>
                      <a:cxn ang="T10">
                        <a:pos x="T4" y="T5"/>
                      </a:cxn>
                      <a:cxn ang="T11">
                        <a:pos x="T6" y="T7"/>
                      </a:cxn>
                    </a:cxnLst>
                    <a:rect l="T12" t="T13" r="T14" b="T15"/>
                    <a:pathLst>
                      <a:path w="2" h="13">
                        <a:moveTo>
                          <a:pt x="2" y="13"/>
                        </a:moveTo>
                        <a:cubicBezTo>
                          <a:pt x="2" y="9"/>
                          <a:pt x="1" y="4"/>
                          <a:pt x="0" y="0"/>
                        </a:cubicBezTo>
                        <a:cubicBezTo>
                          <a:pt x="0" y="0"/>
                          <a:pt x="0" y="0"/>
                          <a:pt x="0" y="0"/>
                        </a:cubicBezTo>
                        <a:cubicBezTo>
                          <a:pt x="1" y="4"/>
                          <a:pt x="2" y="9"/>
                          <a:pt x="2" y="13"/>
                        </a:cubicBezTo>
                        <a:close/>
                      </a:path>
                    </a:pathLst>
                  </a:custGeom>
                  <a:solidFill>
                    <a:srgbClr val="FFFF00"/>
                  </a:solidFill>
                  <a:ln w="9525">
                    <a:noFill/>
                    <a:miter lim="800000"/>
                    <a:headEnd/>
                    <a:tailEnd/>
                  </a:ln>
                </p:spPr>
                <p:txBody>
                  <a:bodyPr/>
                  <a:lstStyle/>
                  <a:p>
                    <a:endParaRPr lang="es-ES"/>
                  </a:p>
                </p:txBody>
              </p:sp>
              <p:sp>
                <p:nvSpPr>
                  <p:cNvPr id="26011" name="Freeform 90"/>
                  <p:cNvSpPr>
                    <a:spLocks/>
                  </p:cNvSpPr>
                  <p:nvPr/>
                </p:nvSpPr>
                <p:spPr bwMode="auto">
                  <a:xfrm>
                    <a:off x="4993" y="2330"/>
                    <a:ext cx="2" cy="5"/>
                  </a:xfrm>
                  <a:custGeom>
                    <a:avLst/>
                    <a:gdLst>
                      <a:gd name="T0" fmla="*/ 2 w 2"/>
                      <a:gd name="T1" fmla="*/ 5 h 8"/>
                      <a:gd name="T2" fmla="*/ 2 w 2"/>
                      <a:gd name="T3" fmla="*/ 5 h 8"/>
                      <a:gd name="T4" fmla="*/ 0 w 2"/>
                      <a:gd name="T5" fmla="*/ 0 h 8"/>
                      <a:gd name="T6" fmla="*/ 2 w 2"/>
                      <a:gd name="T7" fmla="*/ 5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2" y="8"/>
                        </a:moveTo>
                        <a:cubicBezTo>
                          <a:pt x="2" y="8"/>
                          <a:pt x="2" y="8"/>
                          <a:pt x="2" y="8"/>
                        </a:cubicBezTo>
                        <a:cubicBezTo>
                          <a:pt x="1" y="5"/>
                          <a:pt x="1" y="3"/>
                          <a:pt x="0" y="0"/>
                        </a:cubicBezTo>
                        <a:cubicBezTo>
                          <a:pt x="1" y="3"/>
                          <a:pt x="1" y="5"/>
                          <a:pt x="2" y="8"/>
                        </a:cubicBezTo>
                        <a:close/>
                      </a:path>
                    </a:pathLst>
                  </a:custGeom>
                  <a:solidFill>
                    <a:srgbClr val="FFFF00"/>
                  </a:solidFill>
                  <a:ln w="9525">
                    <a:noFill/>
                    <a:miter lim="800000"/>
                    <a:headEnd/>
                    <a:tailEnd/>
                  </a:ln>
                </p:spPr>
                <p:txBody>
                  <a:bodyPr/>
                  <a:lstStyle/>
                  <a:p>
                    <a:endParaRPr lang="es-ES"/>
                  </a:p>
                </p:txBody>
              </p:sp>
              <p:sp>
                <p:nvSpPr>
                  <p:cNvPr id="26012" name="Freeform 91"/>
                  <p:cNvSpPr>
                    <a:spLocks/>
                  </p:cNvSpPr>
                  <p:nvPr/>
                </p:nvSpPr>
                <p:spPr bwMode="auto">
                  <a:xfrm>
                    <a:off x="4973" y="2235"/>
                    <a:ext cx="1" cy="4"/>
                  </a:xfrm>
                  <a:custGeom>
                    <a:avLst/>
                    <a:gdLst>
                      <a:gd name="T0" fmla="*/ 1 w 1"/>
                      <a:gd name="T1" fmla="*/ 4 h 5"/>
                      <a:gd name="T2" fmla="*/ 1 w 1"/>
                      <a:gd name="T3" fmla="*/ 4 h 5"/>
                      <a:gd name="T4" fmla="*/ 0 w 1"/>
                      <a:gd name="T5" fmla="*/ 0 h 5"/>
                      <a:gd name="T6" fmla="*/ 1 w 1"/>
                      <a:gd name="T7" fmla="*/ 4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5"/>
                          <a:pt x="1" y="5"/>
                          <a:pt x="1" y="5"/>
                        </a:cubicBezTo>
                        <a:cubicBezTo>
                          <a:pt x="1" y="4"/>
                          <a:pt x="0" y="2"/>
                          <a:pt x="0" y="0"/>
                        </a:cubicBezTo>
                        <a:cubicBezTo>
                          <a:pt x="0" y="2"/>
                          <a:pt x="1" y="4"/>
                          <a:pt x="1" y="5"/>
                        </a:cubicBezTo>
                        <a:close/>
                      </a:path>
                    </a:pathLst>
                  </a:custGeom>
                  <a:solidFill>
                    <a:srgbClr val="FFFF00"/>
                  </a:solidFill>
                  <a:ln w="9525">
                    <a:noFill/>
                    <a:miter lim="800000"/>
                    <a:headEnd/>
                    <a:tailEnd/>
                  </a:ln>
                </p:spPr>
                <p:txBody>
                  <a:bodyPr/>
                  <a:lstStyle/>
                  <a:p>
                    <a:endParaRPr lang="es-ES"/>
                  </a:p>
                </p:txBody>
              </p:sp>
              <p:sp>
                <p:nvSpPr>
                  <p:cNvPr id="26013" name="Freeform 92"/>
                  <p:cNvSpPr>
                    <a:spLocks/>
                  </p:cNvSpPr>
                  <p:nvPr/>
                </p:nvSpPr>
                <p:spPr bwMode="auto">
                  <a:xfrm>
                    <a:off x="4969" y="2222"/>
                    <a:ext cx="3" cy="10"/>
                  </a:xfrm>
                  <a:custGeom>
                    <a:avLst/>
                    <a:gdLst>
                      <a:gd name="T0" fmla="*/ 3 w 4"/>
                      <a:gd name="T1" fmla="*/ 10 h 15"/>
                      <a:gd name="T2" fmla="*/ 0 w 4"/>
                      <a:gd name="T3" fmla="*/ 0 h 15"/>
                      <a:gd name="T4" fmla="*/ 0 w 4"/>
                      <a:gd name="T5" fmla="*/ 0 h 15"/>
                      <a:gd name="T6" fmla="*/ 3 w 4"/>
                      <a:gd name="T7" fmla="*/ 1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15"/>
                        </a:moveTo>
                        <a:cubicBezTo>
                          <a:pt x="3" y="10"/>
                          <a:pt x="2" y="5"/>
                          <a:pt x="0" y="0"/>
                        </a:cubicBezTo>
                        <a:cubicBezTo>
                          <a:pt x="0" y="0"/>
                          <a:pt x="0" y="0"/>
                          <a:pt x="0" y="0"/>
                        </a:cubicBezTo>
                        <a:cubicBezTo>
                          <a:pt x="2" y="5"/>
                          <a:pt x="3" y="10"/>
                          <a:pt x="4" y="15"/>
                        </a:cubicBezTo>
                        <a:close/>
                      </a:path>
                    </a:pathLst>
                  </a:custGeom>
                  <a:solidFill>
                    <a:srgbClr val="FFFF00"/>
                  </a:solidFill>
                  <a:ln w="9525">
                    <a:noFill/>
                    <a:miter lim="800000"/>
                    <a:headEnd/>
                    <a:tailEnd/>
                  </a:ln>
                </p:spPr>
                <p:txBody>
                  <a:bodyPr/>
                  <a:lstStyle/>
                  <a:p>
                    <a:endParaRPr lang="es-ES"/>
                  </a:p>
                </p:txBody>
              </p:sp>
              <p:sp>
                <p:nvSpPr>
                  <p:cNvPr id="26014" name="Freeform 93"/>
                  <p:cNvSpPr>
                    <a:spLocks/>
                  </p:cNvSpPr>
                  <p:nvPr/>
                </p:nvSpPr>
                <p:spPr bwMode="auto">
                  <a:xfrm>
                    <a:off x="4934" y="2115"/>
                    <a:ext cx="1" cy="4"/>
                  </a:xfrm>
                  <a:custGeom>
                    <a:avLst/>
                    <a:gdLst>
                      <a:gd name="T0" fmla="*/ 0 w 2"/>
                      <a:gd name="T1" fmla="*/ 0 h 6"/>
                      <a:gd name="T2" fmla="*/ 1 w 2"/>
                      <a:gd name="T3" fmla="*/ 4 h 6"/>
                      <a:gd name="T4" fmla="*/ 0 w 2"/>
                      <a:gd name="T5" fmla="*/ 0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cubicBezTo>
                          <a:pt x="1" y="2"/>
                          <a:pt x="1" y="4"/>
                          <a:pt x="2" y="6"/>
                        </a:cubicBezTo>
                        <a:cubicBezTo>
                          <a:pt x="1" y="4"/>
                          <a:pt x="1" y="2"/>
                          <a:pt x="0" y="0"/>
                        </a:cubicBezTo>
                        <a:close/>
                      </a:path>
                    </a:pathLst>
                  </a:custGeom>
                  <a:solidFill>
                    <a:srgbClr val="FFFF00"/>
                  </a:solidFill>
                  <a:ln w="9525">
                    <a:noFill/>
                    <a:miter lim="800000"/>
                    <a:headEnd/>
                    <a:tailEnd/>
                  </a:ln>
                </p:spPr>
                <p:txBody>
                  <a:bodyPr/>
                  <a:lstStyle/>
                  <a:p>
                    <a:endParaRPr lang="es-ES"/>
                  </a:p>
                </p:txBody>
              </p:sp>
              <p:sp>
                <p:nvSpPr>
                  <p:cNvPr id="26015" name="Freeform 94"/>
                  <p:cNvSpPr>
                    <a:spLocks/>
                  </p:cNvSpPr>
                  <p:nvPr/>
                </p:nvSpPr>
                <p:spPr bwMode="auto">
                  <a:xfrm>
                    <a:off x="4923" y="2087"/>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1" y="1"/>
                          <a:pt x="1" y="1"/>
                          <a:pt x="0" y="0"/>
                        </a:cubicBezTo>
                        <a:close/>
                      </a:path>
                    </a:pathLst>
                  </a:custGeom>
                  <a:solidFill>
                    <a:srgbClr val="FFFF00"/>
                  </a:solidFill>
                  <a:ln w="9525">
                    <a:noFill/>
                    <a:miter lim="800000"/>
                    <a:headEnd/>
                    <a:tailEnd/>
                  </a:ln>
                </p:spPr>
                <p:txBody>
                  <a:bodyPr/>
                  <a:lstStyle/>
                  <a:p>
                    <a:endParaRPr lang="es-ES"/>
                  </a:p>
                </p:txBody>
              </p:sp>
              <p:sp>
                <p:nvSpPr>
                  <p:cNvPr id="26016" name="Freeform 95"/>
                  <p:cNvSpPr>
                    <a:spLocks/>
                  </p:cNvSpPr>
                  <p:nvPr/>
                </p:nvSpPr>
                <p:spPr bwMode="auto">
                  <a:xfrm>
                    <a:off x="4822" y="1898"/>
                    <a:ext cx="1" cy="2"/>
                  </a:xfrm>
                  <a:custGeom>
                    <a:avLst/>
                    <a:gdLst>
                      <a:gd name="T0" fmla="*/ 0 w 2"/>
                      <a:gd name="T1" fmla="*/ 0 h 4"/>
                      <a:gd name="T2" fmla="*/ 1 w 2"/>
                      <a:gd name="T3" fmla="*/ 2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cubicBezTo>
                          <a:pt x="0" y="2"/>
                          <a:pt x="1" y="3"/>
                          <a:pt x="2" y="4"/>
                        </a:cubicBezTo>
                        <a:cubicBezTo>
                          <a:pt x="1" y="3"/>
                          <a:pt x="0" y="2"/>
                          <a:pt x="0" y="0"/>
                        </a:cubicBezTo>
                        <a:close/>
                      </a:path>
                    </a:pathLst>
                  </a:custGeom>
                  <a:solidFill>
                    <a:srgbClr val="FFFF00"/>
                  </a:solidFill>
                  <a:ln w="9525">
                    <a:noFill/>
                    <a:miter lim="800000"/>
                    <a:headEnd/>
                    <a:tailEnd/>
                  </a:ln>
                </p:spPr>
                <p:txBody>
                  <a:bodyPr/>
                  <a:lstStyle/>
                  <a:p>
                    <a:endParaRPr lang="es-ES"/>
                  </a:p>
                </p:txBody>
              </p:sp>
              <p:sp>
                <p:nvSpPr>
                  <p:cNvPr id="26017" name="Freeform 96"/>
                  <p:cNvSpPr>
                    <a:spLocks/>
                  </p:cNvSpPr>
                  <p:nvPr/>
                </p:nvSpPr>
                <p:spPr bwMode="auto">
                  <a:xfrm>
                    <a:off x="4853" y="1949"/>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p>
                </p:txBody>
              </p:sp>
              <p:sp>
                <p:nvSpPr>
                  <p:cNvPr id="26018" name="Freeform 97"/>
                  <p:cNvSpPr>
                    <a:spLocks/>
                  </p:cNvSpPr>
                  <p:nvPr/>
                </p:nvSpPr>
                <p:spPr bwMode="auto">
                  <a:xfrm>
                    <a:off x="4838" y="1923"/>
                    <a:ext cx="2" cy="3"/>
                  </a:xfrm>
                  <a:custGeom>
                    <a:avLst/>
                    <a:gdLst>
                      <a:gd name="T0" fmla="*/ 0 w 3"/>
                      <a:gd name="T1" fmla="*/ 0 h 4"/>
                      <a:gd name="T2" fmla="*/ 2 w 3"/>
                      <a:gd name="T3" fmla="*/ 3 h 4"/>
                      <a:gd name="T4" fmla="*/ 0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cubicBezTo>
                          <a:pt x="1" y="1"/>
                          <a:pt x="2" y="3"/>
                          <a:pt x="3" y="4"/>
                        </a:cubicBezTo>
                        <a:cubicBezTo>
                          <a:pt x="2" y="3"/>
                          <a:pt x="1" y="1"/>
                          <a:pt x="0" y="0"/>
                        </a:cubicBezTo>
                        <a:close/>
                      </a:path>
                    </a:pathLst>
                  </a:custGeom>
                  <a:solidFill>
                    <a:srgbClr val="FFFF00"/>
                  </a:solidFill>
                  <a:ln w="9525">
                    <a:noFill/>
                    <a:miter lim="800000"/>
                    <a:headEnd/>
                    <a:tailEnd/>
                  </a:ln>
                </p:spPr>
                <p:txBody>
                  <a:bodyPr/>
                  <a:lstStyle/>
                  <a:p>
                    <a:endParaRPr lang="es-ES"/>
                  </a:p>
                </p:txBody>
              </p:sp>
              <p:sp>
                <p:nvSpPr>
                  <p:cNvPr id="26019" name="Freeform 98"/>
                  <p:cNvSpPr>
                    <a:spLocks/>
                  </p:cNvSpPr>
                  <p:nvPr/>
                </p:nvSpPr>
                <p:spPr bwMode="auto">
                  <a:xfrm>
                    <a:off x="4945" y="2144"/>
                    <a:ext cx="1" cy="4"/>
                  </a:xfrm>
                  <a:custGeom>
                    <a:avLst/>
                    <a:gdLst>
                      <a:gd name="T0" fmla="*/ 1 w 2"/>
                      <a:gd name="T1" fmla="*/ 4 h 6"/>
                      <a:gd name="T2" fmla="*/ 0 w 2"/>
                      <a:gd name="T3" fmla="*/ 0 h 6"/>
                      <a:gd name="T4" fmla="*/ 0 w 2"/>
                      <a:gd name="T5" fmla="*/ 0 h 6"/>
                      <a:gd name="T6" fmla="*/ 1 w 2"/>
                      <a:gd name="T7" fmla="*/ 4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6"/>
                        </a:moveTo>
                        <a:cubicBezTo>
                          <a:pt x="1" y="4"/>
                          <a:pt x="1" y="2"/>
                          <a:pt x="0" y="0"/>
                        </a:cubicBezTo>
                        <a:cubicBezTo>
                          <a:pt x="0" y="0"/>
                          <a:pt x="0" y="0"/>
                          <a:pt x="0" y="0"/>
                        </a:cubicBezTo>
                        <a:cubicBezTo>
                          <a:pt x="1" y="2"/>
                          <a:pt x="1" y="4"/>
                          <a:pt x="2" y="6"/>
                        </a:cubicBezTo>
                        <a:close/>
                      </a:path>
                    </a:pathLst>
                  </a:custGeom>
                  <a:solidFill>
                    <a:srgbClr val="FFFF00"/>
                  </a:solidFill>
                  <a:ln w="9525">
                    <a:noFill/>
                    <a:miter lim="800000"/>
                    <a:headEnd/>
                    <a:tailEnd/>
                  </a:ln>
                </p:spPr>
                <p:txBody>
                  <a:bodyPr/>
                  <a:lstStyle/>
                  <a:p>
                    <a:endParaRPr lang="es-ES"/>
                  </a:p>
                </p:txBody>
              </p:sp>
              <p:sp>
                <p:nvSpPr>
                  <p:cNvPr id="26020" name="Freeform 99"/>
                  <p:cNvSpPr>
                    <a:spLocks/>
                  </p:cNvSpPr>
                  <p:nvPr/>
                </p:nvSpPr>
                <p:spPr bwMode="auto">
                  <a:xfrm>
                    <a:off x="4869" y="1976"/>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0"/>
                          <a:pt x="1" y="1"/>
                          <a:pt x="1" y="2"/>
                        </a:cubicBezTo>
                        <a:cubicBezTo>
                          <a:pt x="1" y="1"/>
                          <a:pt x="1" y="0"/>
                          <a:pt x="0" y="0"/>
                        </a:cubicBezTo>
                        <a:close/>
                      </a:path>
                    </a:pathLst>
                  </a:custGeom>
                  <a:solidFill>
                    <a:srgbClr val="FFFF00"/>
                  </a:solidFill>
                  <a:ln w="9525">
                    <a:noFill/>
                    <a:miter lim="800000"/>
                    <a:headEnd/>
                    <a:tailEnd/>
                  </a:ln>
                </p:spPr>
                <p:txBody>
                  <a:bodyPr/>
                  <a:lstStyle/>
                  <a:p>
                    <a:endParaRPr lang="es-ES"/>
                  </a:p>
                </p:txBody>
              </p:sp>
              <p:sp>
                <p:nvSpPr>
                  <p:cNvPr id="26021" name="Freeform 100"/>
                  <p:cNvSpPr>
                    <a:spLocks/>
                  </p:cNvSpPr>
                  <p:nvPr/>
                </p:nvSpPr>
                <p:spPr bwMode="auto">
                  <a:xfrm>
                    <a:off x="4208" y="1439"/>
                    <a:ext cx="3" cy="1"/>
                  </a:xfrm>
                  <a:custGeom>
                    <a:avLst/>
                    <a:gdLst>
                      <a:gd name="T0" fmla="*/ 0 w 5"/>
                      <a:gd name="T1" fmla="*/ 0 h 1"/>
                      <a:gd name="T2" fmla="*/ 3 w 5"/>
                      <a:gd name="T3" fmla="*/ 1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cubicBezTo>
                          <a:pt x="2" y="1"/>
                          <a:pt x="3" y="1"/>
                          <a:pt x="5" y="1"/>
                        </a:cubicBezTo>
                        <a:cubicBezTo>
                          <a:pt x="3" y="1"/>
                          <a:pt x="2" y="1"/>
                          <a:pt x="0" y="0"/>
                        </a:cubicBezTo>
                        <a:close/>
                      </a:path>
                    </a:pathLst>
                  </a:custGeom>
                  <a:solidFill>
                    <a:srgbClr val="FFFF00"/>
                  </a:solidFill>
                  <a:ln w="9525">
                    <a:noFill/>
                    <a:miter lim="800000"/>
                    <a:headEnd/>
                    <a:tailEnd/>
                  </a:ln>
                </p:spPr>
                <p:txBody>
                  <a:bodyPr/>
                  <a:lstStyle/>
                  <a:p>
                    <a:endParaRPr lang="es-ES"/>
                  </a:p>
                </p:txBody>
              </p:sp>
              <p:sp>
                <p:nvSpPr>
                  <p:cNvPr id="26022" name="Freeform 101"/>
                  <p:cNvSpPr>
                    <a:spLocks/>
                  </p:cNvSpPr>
                  <p:nvPr/>
                </p:nvSpPr>
                <p:spPr bwMode="auto">
                  <a:xfrm>
                    <a:off x="4137" y="1421"/>
                    <a:ext cx="7" cy="1"/>
                  </a:xfrm>
                  <a:custGeom>
                    <a:avLst/>
                    <a:gdLst>
                      <a:gd name="T0" fmla="*/ 0 w 10"/>
                      <a:gd name="T1" fmla="*/ 0 h 2"/>
                      <a:gd name="T2" fmla="*/ 7 w 10"/>
                      <a:gd name="T3" fmla="*/ 1 h 2"/>
                      <a:gd name="T4" fmla="*/ 0 w 10"/>
                      <a:gd name="T5" fmla="*/ 0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cubicBezTo>
                          <a:pt x="3" y="0"/>
                          <a:pt x="7" y="1"/>
                          <a:pt x="10" y="2"/>
                        </a:cubicBezTo>
                        <a:cubicBezTo>
                          <a:pt x="7" y="1"/>
                          <a:pt x="3" y="0"/>
                          <a:pt x="0" y="0"/>
                        </a:cubicBezTo>
                        <a:close/>
                      </a:path>
                    </a:pathLst>
                  </a:custGeom>
                  <a:solidFill>
                    <a:srgbClr val="FFFF00"/>
                  </a:solidFill>
                  <a:ln w="9525">
                    <a:noFill/>
                    <a:miter lim="800000"/>
                    <a:headEnd/>
                    <a:tailEnd/>
                  </a:ln>
                </p:spPr>
                <p:txBody>
                  <a:bodyPr/>
                  <a:lstStyle/>
                  <a:p>
                    <a:endParaRPr lang="es-ES"/>
                  </a:p>
                </p:txBody>
              </p:sp>
              <p:sp>
                <p:nvSpPr>
                  <p:cNvPr id="26023" name="Freeform 102"/>
                  <p:cNvSpPr>
                    <a:spLocks/>
                  </p:cNvSpPr>
                  <p:nvPr/>
                </p:nvSpPr>
                <p:spPr bwMode="auto">
                  <a:xfrm>
                    <a:off x="410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0"/>
                        </a:moveTo>
                        <a:cubicBezTo>
                          <a:pt x="2" y="0"/>
                          <a:pt x="3" y="0"/>
                          <a:pt x="5" y="1"/>
                        </a:cubicBezTo>
                        <a:cubicBezTo>
                          <a:pt x="3" y="0"/>
                          <a:pt x="2" y="0"/>
                          <a:pt x="0" y="0"/>
                        </a:cubicBezTo>
                        <a:close/>
                      </a:path>
                    </a:pathLst>
                  </a:custGeom>
                  <a:solidFill>
                    <a:srgbClr val="FFFF00"/>
                  </a:solidFill>
                  <a:ln w="9525">
                    <a:noFill/>
                    <a:miter lim="800000"/>
                    <a:headEnd/>
                    <a:tailEnd/>
                  </a:ln>
                </p:spPr>
                <p:txBody>
                  <a:bodyPr/>
                  <a:lstStyle/>
                  <a:p>
                    <a:endParaRPr lang="es-ES"/>
                  </a:p>
                </p:txBody>
              </p:sp>
              <p:sp>
                <p:nvSpPr>
                  <p:cNvPr id="26024" name="Freeform 103"/>
                  <p:cNvSpPr>
                    <a:spLocks/>
                  </p:cNvSpPr>
                  <p:nvPr/>
                </p:nvSpPr>
                <p:spPr bwMode="auto">
                  <a:xfrm>
                    <a:off x="4409" y="1524"/>
                    <a:ext cx="4" cy="1"/>
                  </a:xfrm>
                  <a:custGeom>
                    <a:avLst/>
                    <a:gdLst>
                      <a:gd name="T0" fmla="*/ 0 w 5"/>
                      <a:gd name="T1" fmla="*/ 0 h 2"/>
                      <a:gd name="T2" fmla="*/ 4 w 5"/>
                      <a:gd name="T3" fmla="*/ 1 h 2"/>
                      <a:gd name="T4" fmla="*/ 0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cubicBezTo>
                          <a:pt x="2" y="0"/>
                          <a:pt x="3" y="1"/>
                          <a:pt x="5" y="2"/>
                        </a:cubicBezTo>
                        <a:cubicBezTo>
                          <a:pt x="3" y="1"/>
                          <a:pt x="2" y="0"/>
                          <a:pt x="0" y="0"/>
                        </a:cubicBezTo>
                        <a:close/>
                      </a:path>
                    </a:pathLst>
                  </a:custGeom>
                  <a:solidFill>
                    <a:srgbClr val="FFFF00"/>
                  </a:solidFill>
                  <a:ln w="9525">
                    <a:noFill/>
                    <a:miter lim="800000"/>
                    <a:headEnd/>
                    <a:tailEnd/>
                  </a:ln>
                </p:spPr>
                <p:txBody>
                  <a:bodyPr/>
                  <a:lstStyle/>
                  <a:p>
                    <a:endParaRPr lang="es-ES"/>
                  </a:p>
                </p:txBody>
              </p:sp>
              <p:sp>
                <p:nvSpPr>
                  <p:cNvPr id="26025" name="Freeform 104"/>
                  <p:cNvSpPr>
                    <a:spLocks/>
                  </p:cNvSpPr>
                  <p:nvPr/>
                </p:nvSpPr>
                <p:spPr bwMode="auto">
                  <a:xfrm>
                    <a:off x="4377" y="1507"/>
                    <a:ext cx="5" cy="2"/>
                  </a:xfrm>
                  <a:custGeom>
                    <a:avLst/>
                    <a:gdLst>
                      <a:gd name="T0" fmla="*/ 0 w 8"/>
                      <a:gd name="T1" fmla="*/ 0 h 4"/>
                      <a:gd name="T2" fmla="*/ 5 w 8"/>
                      <a:gd name="T3" fmla="*/ 2 h 4"/>
                      <a:gd name="T4" fmla="*/ 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0"/>
                        </a:moveTo>
                        <a:cubicBezTo>
                          <a:pt x="2" y="1"/>
                          <a:pt x="5" y="2"/>
                          <a:pt x="8" y="4"/>
                        </a:cubicBezTo>
                        <a:cubicBezTo>
                          <a:pt x="5" y="2"/>
                          <a:pt x="2" y="1"/>
                          <a:pt x="0" y="0"/>
                        </a:cubicBezTo>
                        <a:close/>
                      </a:path>
                    </a:pathLst>
                  </a:custGeom>
                  <a:solidFill>
                    <a:srgbClr val="FFFF00"/>
                  </a:solidFill>
                  <a:ln w="9525">
                    <a:noFill/>
                    <a:miter lim="800000"/>
                    <a:headEnd/>
                    <a:tailEnd/>
                  </a:ln>
                </p:spPr>
                <p:txBody>
                  <a:bodyPr/>
                  <a:lstStyle/>
                  <a:p>
                    <a:endParaRPr lang="es-ES"/>
                  </a:p>
                </p:txBody>
              </p:sp>
              <p:sp>
                <p:nvSpPr>
                  <p:cNvPr id="26026" name="Freeform 105"/>
                  <p:cNvSpPr>
                    <a:spLocks/>
                  </p:cNvSpPr>
                  <p:nvPr/>
                </p:nvSpPr>
                <p:spPr bwMode="auto">
                  <a:xfrm>
                    <a:off x="4244" y="1451"/>
                    <a:ext cx="5" cy="2"/>
                  </a:xfrm>
                  <a:custGeom>
                    <a:avLst/>
                    <a:gdLst>
                      <a:gd name="T0" fmla="*/ 0 w 7"/>
                      <a:gd name="T1" fmla="*/ 0 h 3"/>
                      <a:gd name="T2" fmla="*/ 5 w 7"/>
                      <a:gd name="T3" fmla="*/ 2 h 3"/>
                      <a:gd name="T4" fmla="*/ 0 w 7"/>
                      <a:gd name="T5" fmla="*/ 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0"/>
                        </a:moveTo>
                        <a:cubicBezTo>
                          <a:pt x="2" y="1"/>
                          <a:pt x="5" y="2"/>
                          <a:pt x="7" y="3"/>
                        </a:cubicBezTo>
                        <a:cubicBezTo>
                          <a:pt x="5" y="2"/>
                          <a:pt x="2" y="1"/>
                          <a:pt x="0" y="0"/>
                        </a:cubicBezTo>
                        <a:close/>
                      </a:path>
                    </a:pathLst>
                  </a:custGeom>
                  <a:solidFill>
                    <a:srgbClr val="FFFF00"/>
                  </a:solidFill>
                  <a:ln w="9525">
                    <a:noFill/>
                    <a:miter lim="800000"/>
                    <a:headEnd/>
                    <a:tailEnd/>
                  </a:ln>
                </p:spPr>
                <p:txBody>
                  <a:bodyPr/>
                  <a:lstStyle/>
                  <a:p>
                    <a:endParaRPr lang="es-ES"/>
                  </a:p>
                </p:txBody>
              </p:sp>
              <p:sp>
                <p:nvSpPr>
                  <p:cNvPr id="26027" name="Freeform 106"/>
                  <p:cNvSpPr>
                    <a:spLocks/>
                  </p:cNvSpPr>
                  <p:nvPr/>
                </p:nvSpPr>
                <p:spPr bwMode="auto">
                  <a:xfrm>
                    <a:off x="4026" y="1400"/>
                    <a:ext cx="9" cy="1"/>
                  </a:xfrm>
                  <a:custGeom>
                    <a:avLst/>
                    <a:gdLst>
                      <a:gd name="T0" fmla="*/ 0 w 13"/>
                      <a:gd name="T1" fmla="*/ 0 h 2"/>
                      <a:gd name="T2" fmla="*/ 9 w 13"/>
                      <a:gd name="T3" fmla="*/ 1 h 2"/>
                      <a:gd name="T4" fmla="*/ 0 w 13"/>
                      <a:gd name="T5" fmla="*/ 0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0"/>
                        </a:moveTo>
                        <a:cubicBezTo>
                          <a:pt x="4" y="1"/>
                          <a:pt x="9" y="2"/>
                          <a:pt x="13" y="2"/>
                        </a:cubicBezTo>
                        <a:cubicBezTo>
                          <a:pt x="9" y="2"/>
                          <a:pt x="4" y="1"/>
                          <a:pt x="0" y="0"/>
                        </a:cubicBezTo>
                        <a:close/>
                      </a:path>
                    </a:pathLst>
                  </a:custGeom>
                  <a:solidFill>
                    <a:srgbClr val="FFFF00"/>
                  </a:solidFill>
                  <a:ln w="9525">
                    <a:noFill/>
                    <a:miter lim="800000"/>
                    <a:headEnd/>
                    <a:tailEnd/>
                  </a:ln>
                </p:spPr>
                <p:txBody>
                  <a:bodyPr/>
                  <a:lstStyle/>
                  <a:p>
                    <a:endParaRPr lang="es-ES"/>
                  </a:p>
                </p:txBody>
              </p:sp>
              <p:sp>
                <p:nvSpPr>
                  <p:cNvPr id="26028" name="Freeform 107"/>
                  <p:cNvSpPr>
                    <a:spLocks/>
                  </p:cNvSpPr>
                  <p:nvPr/>
                </p:nvSpPr>
                <p:spPr bwMode="auto">
                  <a:xfrm>
                    <a:off x="4276" y="1463"/>
                    <a:ext cx="7" cy="3"/>
                  </a:xfrm>
                  <a:custGeom>
                    <a:avLst/>
                    <a:gdLst>
                      <a:gd name="T0" fmla="*/ 0 w 10"/>
                      <a:gd name="T1" fmla="*/ 0 h 4"/>
                      <a:gd name="T2" fmla="*/ 7 w 10"/>
                      <a:gd name="T3" fmla="*/ 3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0"/>
                        </a:moveTo>
                        <a:cubicBezTo>
                          <a:pt x="3" y="1"/>
                          <a:pt x="7" y="2"/>
                          <a:pt x="10" y="4"/>
                        </a:cubicBezTo>
                        <a:cubicBezTo>
                          <a:pt x="7" y="2"/>
                          <a:pt x="3" y="1"/>
                          <a:pt x="0" y="0"/>
                        </a:cubicBezTo>
                        <a:close/>
                      </a:path>
                    </a:pathLst>
                  </a:custGeom>
                  <a:solidFill>
                    <a:srgbClr val="FFFF00"/>
                  </a:solidFill>
                  <a:ln w="9525">
                    <a:noFill/>
                    <a:miter lim="800000"/>
                    <a:headEnd/>
                    <a:tailEnd/>
                  </a:ln>
                </p:spPr>
                <p:txBody>
                  <a:bodyPr/>
                  <a:lstStyle/>
                  <a:p>
                    <a:endParaRPr lang="es-ES"/>
                  </a:p>
                </p:txBody>
              </p:sp>
              <p:sp>
                <p:nvSpPr>
                  <p:cNvPr id="26029" name="Freeform 108"/>
                  <p:cNvSpPr>
                    <a:spLocks/>
                  </p:cNvSpPr>
                  <p:nvPr/>
                </p:nvSpPr>
                <p:spPr bwMode="auto">
                  <a:xfrm>
                    <a:off x="4060" y="1405"/>
                    <a:ext cx="4" cy="1"/>
                  </a:xfrm>
                  <a:custGeom>
                    <a:avLst/>
                    <a:gdLst>
                      <a:gd name="T0" fmla="*/ 4 w 6"/>
                      <a:gd name="T1" fmla="*/ 1 h 1"/>
                      <a:gd name="T2" fmla="*/ 0 w 6"/>
                      <a:gd name="T3" fmla="*/ 0 h 1"/>
                      <a:gd name="T4" fmla="*/ 4 w 6"/>
                      <a:gd name="T5" fmla="*/ 1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6" y="1"/>
                        </a:moveTo>
                        <a:cubicBezTo>
                          <a:pt x="4" y="1"/>
                          <a:pt x="2" y="0"/>
                          <a:pt x="0" y="0"/>
                        </a:cubicBezTo>
                        <a:cubicBezTo>
                          <a:pt x="2" y="0"/>
                          <a:pt x="4" y="1"/>
                          <a:pt x="6" y="1"/>
                        </a:cubicBezTo>
                        <a:close/>
                      </a:path>
                    </a:pathLst>
                  </a:custGeom>
                  <a:solidFill>
                    <a:srgbClr val="FFFF00"/>
                  </a:solidFill>
                  <a:ln w="9525">
                    <a:noFill/>
                    <a:miter lim="800000"/>
                    <a:headEnd/>
                    <a:tailEnd/>
                  </a:ln>
                </p:spPr>
                <p:txBody>
                  <a:bodyPr/>
                  <a:lstStyle/>
                  <a:p>
                    <a:endParaRPr lang="es-ES"/>
                  </a:p>
                </p:txBody>
              </p:sp>
              <p:sp>
                <p:nvSpPr>
                  <p:cNvPr id="26030" name="Freeform 109"/>
                  <p:cNvSpPr>
                    <a:spLocks/>
                  </p:cNvSpPr>
                  <p:nvPr/>
                </p:nvSpPr>
                <p:spPr bwMode="auto">
                  <a:xfrm>
                    <a:off x="391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p>
                </p:txBody>
              </p:sp>
              <p:sp>
                <p:nvSpPr>
                  <p:cNvPr id="26031" name="Freeform 110"/>
                  <p:cNvSpPr>
                    <a:spLocks/>
                  </p:cNvSpPr>
                  <p:nvPr/>
                </p:nvSpPr>
                <p:spPr bwMode="auto">
                  <a:xfrm>
                    <a:off x="4311" y="1476"/>
                    <a:ext cx="3" cy="2"/>
                  </a:xfrm>
                  <a:custGeom>
                    <a:avLst/>
                    <a:gdLst>
                      <a:gd name="T0" fmla="*/ 0 w 4"/>
                      <a:gd name="T1" fmla="*/ 0 h 2"/>
                      <a:gd name="T2" fmla="*/ 3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0"/>
                        </a:moveTo>
                        <a:cubicBezTo>
                          <a:pt x="2" y="1"/>
                          <a:pt x="3" y="2"/>
                          <a:pt x="4" y="2"/>
                        </a:cubicBezTo>
                        <a:cubicBezTo>
                          <a:pt x="3" y="2"/>
                          <a:pt x="2" y="1"/>
                          <a:pt x="0" y="0"/>
                        </a:cubicBezTo>
                        <a:close/>
                      </a:path>
                    </a:pathLst>
                  </a:custGeom>
                  <a:solidFill>
                    <a:srgbClr val="FFFF00"/>
                  </a:solidFill>
                  <a:ln w="9525">
                    <a:noFill/>
                    <a:miter lim="800000"/>
                    <a:headEnd/>
                    <a:tailEnd/>
                  </a:ln>
                </p:spPr>
                <p:txBody>
                  <a:bodyPr/>
                  <a:lstStyle/>
                  <a:p>
                    <a:endParaRPr lang="es-ES"/>
                  </a:p>
                </p:txBody>
              </p:sp>
              <p:sp>
                <p:nvSpPr>
                  <p:cNvPr id="26032" name="Freeform 111"/>
                  <p:cNvSpPr>
                    <a:spLocks/>
                  </p:cNvSpPr>
                  <p:nvPr/>
                </p:nvSpPr>
                <p:spPr bwMode="auto">
                  <a:xfrm>
                    <a:off x="4346" y="1492"/>
                    <a:ext cx="1" cy="1"/>
                  </a:xfrm>
                  <a:custGeom>
                    <a:avLst/>
                    <a:gdLst>
                      <a:gd name="T0" fmla="*/ 1 w 2"/>
                      <a:gd name="T1" fmla="*/ 1 h 1"/>
                      <a:gd name="T2" fmla="*/ 0 w 2"/>
                      <a:gd name="T3" fmla="*/ 0 h 1"/>
                      <a:gd name="T4" fmla="*/ 1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1"/>
                          <a:pt x="1" y="0"/>
                          <a:pt x="0" y="0"/>
                        </a:cubicBezTo>
                        <a:cubicBezTo>
                          <a:pt x="1" y="0"/>
                          <a:pt x="1" y="1"/>
                          <a:pt x="2" y="1"/>
                        </a:cubicBezTo>
                        <a:close/>
                      </a:path>
                    </a:pathLst>
                  </a:custGeom>
                  <a:solidFill>
                    <a:srgbClr val="FFFF00"/>
                  </a:solidFill>
                  <a:ln w="9525">
                    <a:noFill/>
                    <a:miter lim="800000"/>
                    <a:headEnd/>
                    <a:tailEnd/>
                  </a:ln>
                </p:spPr>
                <p:txBody>
                  <a:bodyPr/>
                  <a:lstStyle/>
                  <a:p>
                    <a:endParaRPr lang="es-ES"/>
                  </a:p>
                </p:txBody>
              </p:sp>
              <p:sp>
                <p:nvSpPr>
                  <p:cNvPr id="26033" name="Freeform 112"/>
                  <p:cNvSpPr>
                    <a:spLocks/>
                  </p:cNvSpPr>
                  <p:nvPr/>
                </p:nvSpPr>
                <p:spPr bwMode="auto">
                  <a:xfrm>
                    <a:off x="3947" y="1392"/>
                    <a:ext cx="10" cy="1"/>
                  </a:xfrm>
                  <a:custGeom>
                    <a:avLst/>
                    <a:gdLst>
                      <a:gd name="T0" fmla="*/ 0 w 15"/>
                      <a:gd name="T1" fmla="*/ 0 h 1"/>
                      <a:gd name="T2" fmla="*/ 10 w 15"/>
                      <a:gd name="T3" fmla="*/ 1 h 1"/>
                      <a:gd name="T4" fmla="*/ 0 w 15"/>
                      <a:gd name="T5" fmla="*/ 0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0"/>
                        </a:moveTo>
                        <a:cubicBezTo>
                          <a:pt x="5" y="1"/>
                          <a:pt x="10" y="1"/>
                          <a:pt x="15" y="1"/>
                        </a:cubicBezTo>
                        <a:cubicBezTo>
                          <a:pt x="10" y="1"/>
                          <a:pt x="5" y="1"/>
                          <a:pt x="0" y="0"/>
                        </a:cubicBezTo>
                        <a:close/>
                      </a:path>
                    </a:pathLst>
                  </a:custGeom>
                  <a:solidFill>
                    <a:srgbClr val="FFFF00"/>
                  </a:solidFill>
                  <a:ln w="9525">
                    <a:noFill/>
                    <a:miter lim="800000"/>
                    <a:headEnd/>
                    <a:tailEnd/>
                  </a:ln>
                </p:spPr>
                <p:txBody>
                  <a:bodyPr/>
                  <a:lstStyle/>
                  <a:p>
                    <a:endParaRPr lang="es-ES"/>
                  </a:p>
                </p:txBody>
              </p:sp>
              <p:sp>
                <p:nvSpPr>
                  <p:cNvPr id="26034" name="Freeform 113"/>
                  <p:cNvSpPr>
                    <a:spLocks/>
                  </p:cNvSpPr>
                  <p:nvPr/>
                </p:nvSpPr>
                <p:spPr bwMode="auto">
                  <a:xfrm>
                    <a:off x="3989" y="1396"/>
                    <a:ext cx="3" cy="0"/>
                  </a:xfrm>
                  <a:custGeom>
                    <a:avLst/>
                    <a:gdLst>
                      <a:gd name="T0" fmla="*/ 0 w 4"/>
                      <a:gd name="T1" fmla="*/ 3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p>
                </p:txBody>
              </p:sp>
              <p:sp>
                <p:nvSpPr>
                  <p:cNvPr id="26035" name="Freeform 114"/>
                  <p:cNvSpPr>
                    <a:spLocks/>
                  </p:cNvSpPr>
                  <p:nvPr/>
                </p:nvSpPr>
                <p:spPr bwMode="auto">
                  <a:xfrm>
                    <a:off x="4179" y="143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6036" name="Freeform 115"/>
                  <p:cNvSpPr>
                    <a:spLocks/>
                  </p:cNvSpPr>
                  <p:nvPr/>
                </p:nvSpPr>
                <p:spPr bwMode="auto">
                  <a:xfrm>
                    <a:off x="4642" y="1688"/>
                    <a:ext cx="1" cy="0"/>
                  </a:xfrm>
                  <a:custGeom>
                    <a:avLst/>
                    <a:gdLst>
                      <a:gd name="T0" fmla="*/ 0 w 1"/>
                      <a:gd name="T1" fmla="*/ 1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1" y="0"/>
                          <a:pt x="0" y="0"/>
                          <a:pt x="0" y="0"/>
                        </a:cubicBezTo>
                        <a:close/>
                      </a:path>
                    </a:pathLst>
                  </a:custGeom>
                  <a:solidFill>
                    <a:srgbClr val="FFFF00"/>
                  </a:solidFill>
                  <a:ln w="9525">
                    <a:noFill/>
                    <a:miter lim="800000"/>
                    <a:headEnd/>
                    <a:tailEnd/>
                  </a:ln>
                </p:spPr>
                <p:txBody>
                  <a:bodyPr/>
                  <a:lstStyle/>
                  <a:p>
                    <a:endParaRPr lang="es-ES"/>
                  </a:p>
                </p:txBody>
              </p:sp>
              <p:sp>
                <p:nvSpPr>
                  <p:cNvPr id="26037" name="Freeform 116"/>
                  <p:cNvSpPr>
                    <a:spLocks/>
                  </p:cNvSpPr>
                  <p:nvPr/>
                </p:nvSpPr>
                <p:spPr bwMode="auto">
                  <a:xfrm>
                    <a:off x="4664" y="1709"/>
                    <a:ext cx="2" cy="2"/>
                  </a:xfrm>
                  <a:custGeom>
                    <a:avLst/>
                    <a:gdLst>
                      <a:gd name="T0" fmla="*/ 0 w 4"/>
                      <a:gd name="T1" fmla="*/ 0 h 4"/>
                      <a:gd name="T2" fmla="*/ 2 w 4"/>
                      <a:gd name="T3" fmla="*/ 2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cubicBezTo>
                          <a:pt x="2" y="1"/>
                          <a:pt x="3" y="2"/>
                          <a:pt x="4" y="4"/>
                        </a:cubicBezTo>
                        <a:cubicBezTo>
                          <a:pt x="3" y="2"/>
                          <a:pt x="2" y="1"/>
                          <a:pt x="0" y="0"/>
                        </a:cubicBezTo>
                        <a:close/>
                      </a:path>
                    </a:pathLst>
                  </a:custGeom>
                  <a:solidFill>
                    <a:srgbClr val="FFFF00"/>
                  </a:solidFill>
                  <a:ln w="9525">
                    <a:noFill/>
                    <a:miter lim="800000"/>
                    <a:headEnd/>
                    <a:tailEnd/>
                  </a:ln>
                </p:spPr>
                <p:txBody>
                  <a:bodyPr/>
                  <a:lstStyle/>
                  <a:p>
                    <a:endParaRPr lang="es-ES"/>
                  </a:p>
                </p:txBody>
              </p:sp>
              <p:sp>
                <p:nvSpPr>
                  <p:cNvPr id="26038" name="Freeform 117"/>
                  <p:cNvSpPr>
                    <a:spLocks/>
                  </p:cNvSpPr>
                  <p:nvPr/>
                </p:nvSpPr>
                <p:spPr bwMode="auto">
                  <a:xfrm>
                    <a:off x="4685" y="1729"/>
                    <a:ext cx="3" cy="4"/>
                  </a:xfrm>
                  <a:custGeom>
                    <a:avLst/>
                    <a:gdLst>
                      <a:gd name="T0" fmla="*/ 0 w 5"/>
                      <a:gd name="T1" fmla="*/ 0 h 5"/>
                      <a:gd name="T2" fmla="*/ 3 w 5"/>
                      <a:gd name="T3" fmla="*/ 4 h 5"/>
                      <a:gd name="T4" fmla="*/ 0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cubicBezTo>
                          <a:pt x="2" y="2"/>
                          <a:pt x="3" y="4"/>
                          <a:pt x="5" y="5"/>
                        </a:cubicBezTo>
                        <a:cubicBezTo>
                          <a:pt x="3" y="4"/>
                          <a:pt x="2" y="2"/>
                          <a:pt x="0" y="0"/>
                        </a:cubicBezTo>
                        <a:close/>
                      </a:path>
                    </a:pathLst>
                  </a:custGeom>
                  <a:solidFill>
                    <a:srgbClr val="FFFF00"/>
                  </a:solidFill>
                  <a:ln w="9525">
                    <a:noFill/>
                    <a:miter lim="800000"/>
                    <a:headEnd/>
                    <a:tailEnd/>
                  </a:ln>
                </p:spPr>
                <p:txBody>
                  <a:bodyPr/>
                  <a:lstStyle/>
                  <a:p>
                    <a:endParaRPr lang="es-ES"/>
                  </a:p>
                </p:txBody>
              </p:sp>
              <p:sp>
                <p:nvSpPr>
                  <p:cNvPr id="26039" name="Freeform 118"/>
                  <p:cNvSpPr>
                    <a:spLocks/>
                  </p:cNvSpPr>
                  <p:nvPr/>
                </p:nvSpPr>
                <p:spPr bwMode="auto">
                  <a:xfrm>
                    <a:off x="4707" y="1752"/>
                    <a:ext cx="2" cy="3"/>
                  </a:xfrm>
                  <a:custGeom>
                    <a:avLst/>
                    <a:gdLst>
                      <a:gd name="T0" fmla="*/ 0 w 3"/>
                      <a:gd name="T1" fmla="*/ 0 h 5"/>
                      <a:gd name="T2" fmla="*/ 2 w 3"/>
                      <a:gd name="T3" fmla="*/ 3 h 5"/>
                      <a:gd name="T4" fmla="*/ 0 w 3"/>
                      <a:gd name="T5" fmla="*/ 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0"/>
                        </a:moveTo>
                        <a:cubicBezTo>
                          <a:pt x="1" y="2"/>
                          <a:pt x="2" y="3"/>
                          <a:pt x="3" y="5"/>
                        </a:cubicBezTo>
                        <a:cubicBezTo>
                          <a:pt x="2" y="3"/>
                          <a:pt x="1" y="2"/>
                          <a:pt x="0" y="0"/>
                        </a:cubicBezTo>
                        <a:close/>
                      </a:path>
                    </a:pathLst>
                  </a:custGeom>
                  <a:solidFill>
                    <a:srgbClr val="FFFF00"/>
                  </a:solidFill>
                  <a:ln w="9525">
                    <a:noFill/>
                    <a:miter lim="800000"/>
                    <a:headEnd/>
                    <a:tailEnd/>
                  </a:ln>
                </p:spPr>
                <p:txBody>
                  <a:bodyPr/>
                  <a:lstStyle/>
                  <a:p>
                    <a:endParaRPr lang="es-ES"/>
                  </a:p>
                </p:txBody>
              </p:sp>
              <p:sp>
                <p:nvSpPr>
                  <p:cNvPr id="26040" name="Freeform 119"/>
                  <p:cNvSpPr>
                    <a:spLocks/>
                  </p:cNvSpPr>
                  <p:nvPr/>
                </p:nvSpPr>
                <p:spPr bwMode="auto">
                  <a:xfrm>
                    <a:off x="4519" y="1589"/>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p>
                </p:txBody>
              </p:sp>
              <p:sp>
                <p:nvSpPr>
                  <p:cNvPr id="26041" name="Freeform 120"/>
                  <p:cNvSpPr>
                    <a:spLocks/>
                  </p:cNvSpPr>
                  <p:nvPr/>
                </p:nvSpPr>
                <p:spPr bwMode="auto">
                  <a:xfrm>
                    <a:off x="4728"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0"/>
                        </a:moveTo>
                        <a:cubicBezTo>
                          <a:pt x="0" y="0"/>
                          <a:pt x="1" y="1"/>
                          <a:pt x="1" y="1"/>
                        </a:cubicBezTo>
                        <a:cubicBezTo>
                          <a:pt x="1" y="1"/>
                          <a:pt x="0" y="0"/>
                          <a:pt x="0" y="0"/>
                        </a:cubicBezTo>
                        <a:close/>
                      </a:path>
                    </a:pathLst>
                  </a:custGeom>
                  <a:solidFill>
                    <a:srgbClr val="FFFF00"/>
                  </a:solidFill>
                  <a:ln w="9525">
                    <a:noFill/>
                    <a:miter lim="800000"/>
                    <a:headEnd/>
                    <a:tailEnd/>
                  </a:ln>
                </p:spPr>
                <p:txBody>
                  <a:bodyPr/>
                  <a:lstStyle/>
                  <a:p>
                    <a:endParaRPr lang="es-ES"/>
                  </a:p>
                </p:txBody>
              </p:sp>
              <p:sp>
                <p:nvSpPr>
                  <p:cNvPr id="26042" name="Freeform 121"/>
                  <p:cNvSpPr>
                    <a:spLocks/>
                  </p:cNvSpPr>
                  <p:nvPr/>
                </p:nvSpPr>
                <p:spPr bwMode="auto">
                  <a:xfrm>
                    <a:off x="4544" y="1608"/>
                    <a:ext cx="5" cy="3"/>
                  </a:xfrm>
                  <a:custGeom>
                    <a:avLst/>
                    <a:gdLst>
                      <a:gd name="T0" fmla="*/ 0 w 7"/>
                      <a:gd name="T1" fmla="*/ 0 h 5"/>
                      <a:gd name="T2" fmla="*/ 5 w 7"/>
                      <a:gd name="T3" fmla="*/ 3 h 5"/>
                      <a:gd name="T4" fmla="*/ 0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0"/>
                        </a:moveTo>
                        <a:cubicBezTo>
                          <a:pt x="2" y="2"/>
                          <a:pt x="5" y="3"/>
                          <a:pt x="7" y="5"/>
                        </a:cubicBezTo>
                        <a:cubicBezTo>
                          <a:pt x="5" y="3"/>
                          <a:pt x="2" y="2"/>
                          <a:pt x="0" y="0"/>
                        </a:cubicBezTo>
                        <a:close/>
                      </a:path>
                    </a:pathLst>
                  </a:custGeom>
                  <a:solidFill>
                    <a:srgbClr val="FFFF00"/>
                  </a:solidFill>
                  <a:ln w="9525">
                    <a:noFill/>
                    <a:miter lim="800000"/>
                    <a:headEnd/>
                    <a:tailEnd/>
                  </a:ln>
                </p:spPr>
                <p:txBody>
                  <a:bodyPr/>
                  <a:lstStyle/>
                  <a:p>
                    <a:endParaRPr lang="es-ES"/>
                  </a:p>
                </p:txBody>
              </p:sp>
              <p:sp>
                <p:nvSpPr>
                  <p:cNvPr id="26043" name="Freeform 122"/>
                  <p:cNvSpPr>
                    <a:spLocks/>
                  </p:cNvSpPr>
                  <p:nvPr/>
                </p:nvSpPr>
                <p:spPr bwMode="auto">
                  <a:xfrm>
                    <a:off x="4494" y="1573"/>
                    <a:ext cx="5" cy="4"/>
                  </a:xfrm>
                  <a:custGeom>
                    <a:avLst/>
                    <a:gdLst>
                      <a:gd name="T0" fmla="*/ 0 w 8"/>
                      <a:gd name="T1" fmla="*/ 0 h 5"/>
                      <a:gd name="T2" fmla="*/ 5 w 8"/>
                      <a:gd name="T3" fmla="*/ 4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cubicBezTo>
                          <a:pt x="2" y="1"/>
                          <a:pt x="5" y="3"/>
                          <a:pt x="8" y="5"/>
                        </a:cubicBezTo>
                        <a:cubicBezTo>
                          <a:pt x="5" y="3"/>
                          <a:pt x="2" y="1"/>
                          <a:pt x="0" y="0"/>
                        </a:cubicBezTo>
                        <a:close/>
                      </a:path>
                    </a:pathLst>
                  </a:custGeom>
                  <a:solidFill>
                    <a:srgbClr val="FFFF00"/>
                  </a:solidFill>
                  <a:ln w="9525">
                    <a:noFill/>
                    <a:miter lim="800000"/>
                    <a:headEnd/>
                    <a:tailEnd/>
                  </a:ln>
                </p:spPr>
                <p:txBody>
                  <a:bodyPr/>
                  <a:lstStyle/>
                  <a:p>
                    <a:endParaRPr lang="es-ES"/>
                  </a:p>
                </p:txBody>
              </p:sp>
              <p:sp>
                <p:nvSpPr>
                  <p:cNvPr id="26044" name="Freeform 123"/>
                  <p:cNvSpPr>
                    <a:spLocks/>
                  </p:cNvSpPr>
                  <p:nvPr/>
                </p:nvSpPr>
                <p:spPr bwMode="auto">
                  <a:xfrm>
                    <a:off x="4469" y="1557"/>
                    <a:ext cx="4" cy="3"/>
                  </a:xfrm>
                  <a:custGeom>
                    <a:avLst/>
                    <a:gdLst>
                      <a:gd name="T0" fmla="*/ 0 w 7"/>
                      <a:gd name="T1" fmla="*/ 0 h 4"/>
                      <a:gd name="T2" fmla="*/ 4 w 7"/>
                      <a:gd name="T3" fmla="*/ 3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cubicBezTo>
                          <a:pt x="2" y="1"/>
                          <a:pt x="5" y="3"/>
                          <a:pt x="7" y="4"/>
                        </a:cubicBezTo>
                        <a:cubicBezTo>
                          <a:pt x="5" y="3"/>
                          <a:pt x="2" y="1"/>
                          <a:pt x="0" y="0"/>
                        </a:cubicBezTo>
                        <a:close/>
                      </a:path>
                    </a:pathLst>
                  </a:custGeom>
                  <a:solidFill>
                    <a:srgbClr val="FFFF00"/>
                  </a:solidFill>
                  <a:ln w="9525">
                    <a:noFill/>
                    <a:miter lim="800000"/>
                    <a:headEnd/>
                    <a:tailEnd/>
                  </a:ln>
                </p:spPr>
                <p:txBody>
                  <a:bodyPr/>
                  <a:lstStyle/>
                  <a:p>
                    <a:endParaRPr lang="es-ES"/>
                  </a:p>
                </p:txBody>
              </p:sp>
              <p:sp>
                <p:nvSpPr>
                  <p:cNvPr id="26045" name="Freeform 124"/>
                  <p:cNvSpPr>
                    <a:spLocks/>
                  </p:cNvSpPr>
                  <p:nvPr/>
                </p:nvSpPr>
                <p:spPr bwMode="auto">
                  <a:xfrm>
                    <a:off x="4569" y="1627"/>
                    <a:ext cx="3" cy="2"/>
                  </a:xfrm>
                  <a:custGeom>
                    <a:avLst/>
                    <a:gdLst>
                      <a:gd name="T0" fmla="*/ 0 w 4"/>
                      <a:gd name="T1" fmla="*/ 0 h 3"/>
                      <a:gd name="T2" fmla="*/ 3 w 4"/>
                      <a:gd name="T3" fmla="*/ 2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2" y="1"/>
                          <a:pt x="3" y="2"/>
                          <a:pt x="4" y="3"/>
                        </a:cubicBezTo>
                        <a:cubicBezTo>
                          <a:pt x="3" y="2"/>
                          <a:pt x="2" y="1"/>
                          <a:pt x="0" y="0"/>
                        </a:cubicBezTo>
                        <a:close/>
                      </a:path>
                    </a:pathLst>
                  </a:custGeom>
                  <a:solidFill>
                    <a:srgbClr val="FFFF00"/>
                  </a:solidFill>
                  <a:ln w="9525">
                    <a:noFill/>
                    <a:miter lim="800000"/>
                    <a:headEnd/>
                    <a:tailEnd/>
                  </a:ln>
                </p:spPr>
                <p:txBody>
                  <a:bodyPr/>
                  <a:lstStyle/>
                  <a:p>
                    <a:endParaRPr lang="es-ES"/>
                  </a:p>
                </p:txBody>
              </p:sp>
              <p:sp>
                <p:nvSpPr>
                  <p:cNvPr id="26046" name="Freeform 125"/>
                  <p:cNvSpPr>
                    <a:spLocks/>
                  </p:cNvSpPr>
                  <p:nvPr/>
                </p:nvSpPr>
                <p:spPr bwMode="auto">
                  <a:xfrm>
                    <a:off x="3029" y="32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p>
                </p:txBody>
              </p:sp>
              <p:sp>
                <p:nvSpPr>
                  <p:cNvPr id="26047" name="Freeform 126"/>
                  <p:cNvSpPr>
                    <a:spLocks/>
                  </p:cNvSpPr>
                  <p:nvPr/>
                </p:nvSpPr>
                <p:spPr bwMode="auto">
                  <a:xfrm>
                    <a:off x="3186" y="3422"/>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1" y="1"/>
                          <a:pt x="0" y="1"/>
                          <a:pt x="0" y="0"/>
                        </a:cubicBezTo>
                        <a:cubicBezTo>
                          <a:pt x="0" y="1"/>
                          <a:pt x="1" y="1"/>
                          <a:pt x="1" y="1"/>
                        </a:cubicBezTo>
                        <a:close/>
                      </a:path>
                    </a:pathLst>
                  </a:custGeom>
                  <a:solidFill>
                    <a:srgbClr val="FFFF00"/>
                  </a:solidFill>
                  <a:ln w="9525">
                    <a:noFill/>
                    <a:miter lim="800000"/>
                    <a:headEnd/>
                    <a:tailEnd/>
                  </a:ln>
                </p:spPr>
                <p:txBody>
                  <a:bodyPr/>
                  <a:lstStyle/>
                  <a:p>
                    <a:endParaRPr lang="es-ES"/>
                  </a:p>
                </p:txBody>
              </p:sp>
              <p:sp>
                <p:nvSpPr>
                  <p:cNvPr id="26048" name="Freeform 127"/>
                  <p:cNvSpPr>
                    <a:spLocks/>
                  </p:cNvSpPr>
                  <p:nvPr/>
                </p:nvSpPr>
                <p:spPr bwMode="auto">
                  <a:xfrm>
                    <a:off x="3211" y="3440"/>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0"/>
                          <a:pt x="0" y="0"/>
                          <a:pt x="0" y="0"/>
                        </a:cubicBezTo>
                        <a:cubicBezTo>
                          <a:pt x="0" y="0"/>
                          <a:pt x="0" y="0"/>
                          <a:pt x="1" y="1"/>
                        </a:cubicBezTo>
                        <a:close/>
                      </a:path>
                    </a:pathLst>
                  </a:custGeom>
                  <a:solidFill>
                    <a:srgbClr val="FFFF00"/>
                  </a:solidFill>
                  <a:ln w="9525">
                    <a:noFill/>
                    <a:miter lim="800000"/>
                    <a:headEnd/>
                    <a:tailEnd/>
                  </a:ln>
                </p:spPr>
                <p:txBody>
                  <a:bodyPr/>
                  <a:lstStyle/>
                  <a:p>
                    <a:endParaRPr lang="es-ES"/>
                  </a:p>
                </p:txBody>
              </p:sp>
              <p:sp>
                <p:nvSpPr>
                  <p:cNvPr id="26049" name="Freeform 128"/>
                  <p:cNvSpPr>
                    <a:spLocks/>
                  </p:cNvSpPr>
                  <p:nvPr/>
                </p:nvSpPr>
                <p:spPr bwMode="auto">
                  <a:xfrm>
                    <a:off x="3049" y="329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6050" name="Freeform 129"/>
                  <p:cNvSpPr>
                    <a:spLocks/>
                  </p:cNvSpPr>
                  <p:nvPr/>
                </p:nvSpPr>
                <p:spPr bwMode="auto">
                  <a:xfrm>
                    <a:off x="4567" y="3422"/>
                    <a:ext cx="0" cy="0"/>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1"/>
                          <a:pt x="0" y="1"/>
                        </a:cubicBezTo>
                        <a:cubicBezTo>
                          <a:pt x="0" y="1"/>
                          <a:pt x="0" y="1"/>
                          <a:pt x="1" y="0"/>
                        </a:cubicBezTo>
                        <a:close/>
                      </a:path>
                    </a:pathLst>
                  </a:custGeom>
                  <a:solidFill>
                    <a:srgbClr val="FFFF00"/>
                  </a:solidFill>
                  <a:ln w="9525">
                    <a:noFill/>
                    <a:miter lim="800000"/>
                    <a:headEnd/>
                    <a:tailEnd/>
                  </a:ln>
                </p:spPr>
                <p:txBody>
                  <a:bodyPr/>
                  <a:lstStyle/>
                  <a:p>
                    <a:endParaRPr lang="es-ES"/>
                  </a:p>
                </p:txBody>
              </p:sp>
              <p:sp>
                <p:nvSpPr>
                  <p:cNvPr id="26051" name="Freeform 130"/>
                  <p:cNvSpPr>
                    <a:spLocks/>
                  </p:cNvSpPr>
                  <p:nvPr/>
                </p:nvSpPr>
                <p:spPr bwMode="auto">
                  <a:xfrm>
                    <a:off x="4542" y="3440"/>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0" y="0"/>
                          <a:pt x="1" y="0"/>
                          <a:pt x="1" y="0"/>
                        </a:cubicBezTo>
                        <a:close/>
                      </a:path>
                    </a:pathLst>
                  </a:custGeom>
                  <a:solidFill>
                    <a:srgbClr val="FFFF00"/>
                  </a:solidFill>
                  <a:ln w="9525">
                    <a:noFill/>
                    <a:miter lim="800000"/>
                    <a:headEnd/>
                    <a:tailEnd/>
                  </a:ln>
                </p:spPr>
                <p:txBody>
                  <a:bodyPr/>
                  <a:lstStyle/>
                  <a:p>
                    <a:endParaRPr lang="es-ES"/>
                  </a:p>
                </p:txBody>
              </p:sp>
              <p:sp>
                <p:nvSpPr>
                  <p:cNvPr id="26052" name="Freeform 131"/>
                  <p:cNvSpPr>
                    <a:spLocks/>
                  </p:cNvSpPr>
                  <p:nvPr/>
                </p:nvSpPr>
                <p:spPr bwMode="auto">
                  <a:xfrm>
                    <a:off x="4703" y="329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1"/>
                        </a:cubicBezTo>
                        <a:cubicBezTo>
                          <a:pt x="1" y="0"/>
                          <a:pt x="1" y="0"/>
                          <a:pt x="1" y="0"/>
                        </a:cubicBezTo>
                        <a:close/>
                      </a:path>
                    </a:pathLst>
                  </a:custGeom>
                  <a:solidFill>
                    <a:srgbClr val="FFFF00"/>
                  </a:solidFill>
                  <a:ln w="9525">
                    <a:noFill/>
                    <a:miter lim="800000"/>
                    <a:headEnd/>
                    <a:tailEnd/>
                  </a:ln>
                </p:spPr>
                <p:txBody>
                  <a:bodyPr/>
                  <a:lstStyle/>
                  <a:p>
                    <a:endParaRPr lang="es-ES"/>
                  </a:p>
                </p:txBody>
              </p:sp>
              <p:sp>
                <p:nvSpPr>
                  <p:cNvPr id="26053" name="Freeform 132"/>
                  <p:cNvSpPr>
                    <a:spLocks/>
                  </p:cNvSpPr>
                  <p:nvPr/>
                </p:nvSpPr>
                <p:spPr bwMode="auto">
                  <a:xfrm>
                    <a:off x="4724" y="3275"/>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0" y="1"/>
                        </a:cubicBezTo>
                        <a:cubicBezTo>
                          <a:pt x="0" y="1"/>
                          <a:pt x="1" y="0"/>
                          <a:pt x="1" y="0"/>
                        </a:cubicBezTo>
                        <a:close/>
                      </a:path>
                    </a:pathLst>
                  </a:custGeom>
                  <a:solidFill>
                    <a:srgbClr val="FFFF00"/>
                  </a:solidFill>
                  <a:ln w="9525">
                    <a:noFill/>
                    <a:miter lim="800000"/>
                    <a:headEnd/>
                    <a:tailEnd/>
                  </a:ln>
                </p:spPr>
                <p:txBody>
                  <a:bodyPr/>
                  <a:lstStyle/>
                  <a:p>
                    <a:endParaRPr lang="es-ES"/>
                  </a:p>
                </p:txBody>
              </p:sp>
              <p:sp>
                <p:nvSpPr>
                  <p:cNvPr id="26054" name="Freeform 133"/>
                  <p:cNvSpPr>
                    <a:spLocks/>
                  </p:cNvSpPr>
                  <p:nvPr/>
                </p:nvSpPr>
                <p:spPr bwMode="auto">
                  <a:xfrm>
                    <a:off x="3836" y="3656"/>
                    <a:ext cx="10" cy="0"/>
                  </a:xfrm>
                  <a:custGeom>
                    <a:avLst/>
                    <a:gdLst>
                      <a:gd name="T0" fmla="*/ 10 w 14"/>
                      <a:gd name="T1" fmla="*/ 0 h 1"/>
                      <a:gd name="T2" fmla="*/ 0 w 14"/>
                      <a:gd name="T3" fmla="*/ 0 h 1"/>
                      <a:gd name="T4" fmla="*/ 10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p>
                </p:txBody>
              </p:sp>
              <p:sp>
                <p:nvSpPr>
                  <p:cNvPr id="26055" name="Freeform 134"/>
                  <p:cNvSpPr>
                    <a:spLocks/>
                  </p:cNvSpPr>
                  <p:nvPr/>
                </p:nvSpPr>
                <p:spPr bwMode="auto">
                  <a:xfrm>
                    <a:off x="3908" y="3656"/>
                    <a:ext cx="9" cy="0"/>
                  </a:xfrm>
                  <a:custGeom>
                    <a:avLst/>
                    <a:gdLst>
                      <a:gd name="T0" fmla="*/ 9 w 14"/>
                      <a:gd name="T1" fmla="*/ 0 h 1"/>
                      <a:gd name="T2" fmla="*/ 0 w 14"/>
                      <a:gd name="T3" fmla="*/ 0 h 1"/>
                      <a:gd name="T4" fmla="*/ 9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0"/>
                        </a:moveTo>
                        <a:cubicBezTo>
                          <a:pt x="9" y="1"/>
                          <a:pt x="4" y="1"/>
                          <a:pt x="0" y="1"/>
                        </a:cubicBezTo>
                        <a:cubicBezTo>
                          <a:pt x="4" y="1"/>
                          <a:pt x="9" y="1"/>
                          <a:pt x="14" y="0"/>
                        </a:cubicBezTo>
                        <a:close/>
                      </a:path>
                    </a:pathLst>
                  </a:custGeom>
                  <a:solidFill>
                    <a:srgbClr val="FFFF00"/>
                  </a:solidFill>
                  <a:ln w="9525">
                    <a:noFill/>
                    <a:miter lim="800000"/>
                    <a:headEnd/>
                    <a:tailEnd/>
                  </a:ln>
                </p:spPr>
                <p:txBody>
                  <a:bodyPr/>
                  <a:lstStyle/>
                  <a:p>
                    <a:endParaRPr lang="es-ES"/>
                  </a:p>
                </p:txBody>
              </p:sp>
              <p:sp>
                <p:nvSpPr>
                  <p:cNvPr id="26056" name="Freeform 135"/>
                  <p:cNvSpPr>
                    <a:spLocks/>
                  </p:cNvSpPr>
                  <p:nvPr/>
                </p:nvSpPr>
                <p:spPr bwMode="auto">
                  <a:xfrm>
                    <a:off x="2743" y="2496"/>
                    <a:ext cx="1" cy="19"/>
                  </a:xfrm>
                  <a:custGeom>
                    <a:avLst/>
                    <a:gdLst>
                      <a:gd name="T0" fmla="*/ 1 w 1"/>
                      <a:gd name="T1" fmla="*/ 0 h 28"/>
                      <a:gd name="T2" fmla="*/ 0 w 1"/>
                      <a:gd name="T3" fmla="*/ 19 h 28"/>
                      <a:gd name="T4" fmla="*/ 0 w 1"/>
                      <a:gd name="T5" fmla="*/ 19 h 28"/>
                      <a:gd name="T6" fmla="*/ 1 w 1"/>
                      <a:gd name="T7" fmla="*/ 0 h 28"/>
                      <a:gd name="T8" fmla="*/ 0 60000 65536"/>
                      <a:gd name="T9" fmla="*/ 0 60000 65536"/>
                      <a:gd name="T10" fmla="*/ 0 60000 65536"/>
                      <a:gd name="T11" fmla="*/ 0 60000 65536"/>
                      <a:gd name="T12" fmla="*/ 0 w 1"/>
                      <a:gd name="T13" fmla="*/ 0 h 28"/>
                      <a:gd name="T14" fmla="*/ 1 w 1"/>
                      <a:gd name="T15" fmla="*/ 28 h 28"/>
                    </a:gdLst>
                    <a:ahLst/>
                    <a:cxnLst>
                      <a:cxn ang="T8">
                        <a:pos x="T0" y="T1"/>
                      </a:cxn>
                      <a:cxn ang="T9">
                        <a:pos x="T2" y="T3"/>
                      </a:cxn>
                      <a:cxn ang="T10">
                        <a:pos x="T4" y="T5"/>
                      </a:cxn>
                      <a:cxn ang="T11">
                        <a:pos x="T6" y="T7"/>
                      </a:cxn>
                    </a:cxnLst>
                    <a:rect l="T12" t="T13" r="T14" b="T15"/>
                    <a:pathLst>
                      <a:path w="1" h="28">
                        <a:moveTo>
                          <a:pt x="1" y="0"/>
                        </a:moveTo>
                        <a:cubicBezTo>
                          <a:pt x="0" y="9"/>
                          <a:pt x="0" y="18"/>
                          <a:pt x="0" y="28"/>
                        </a:cubicBezTo>
                        <a:cubicBezTo>
                          <a:pt x="0" y="28"/>
                          <a:pt x="0" y="28"/>
                          <a:pt x="0" y="28"/>
                        </a:cubicBezTo>
                        <a:cubicBezTo>
                          <a:pt x="0" y="18"/>
                          <a:pt x="0" y="9"/>
                          <a:pt x="1" y="0"/>
                        </a:cubicBezTo>
                        <a:close/>
                      </a:path>
                    </a:pathLst>
                  </a:custGeom>
                  <a:solidFill>
                    <a:srgbClr val="FFFF00"/>
                  </a:solidFill>
                  <a:ln w="9525">
                    <a:noFill/>
                    <a:miter lim="800000"/>
                    <a:headEnd/>
                    <a:tailEnd/>
                  </a:ln>
                </p:spPr>
                <p:txBody>
                  <a:bodyPr/>
                  <a:lstStyle/>
                  <a:p>
                    <a:endParaRPr lang="es-ES"/>
                  </a:p>
                </p:txBody>
              </p:sp>
              <p:sp>
                <p:nvSpPr>
                  <p:cNvPr id="26057" name="Freeform 136"/>
                  <p:cNvSpPr>
                    <a:spLocks/>
                  </p:cNvSpPr>
                  <p:nvPr/>
                </p:nvSpPr>
                <p:spPr bwMode="auto">
                  <a:xfrm>
                    <a:off x="2753" y="2371"/>
                    <a:ext cx="0" cy="5"/>
                  </a:xfrm>
                  <a:custGeom>
                    <a:avLst/>
                    <a:gdLst>
                      <a:gd name="T0" fmla="*/ 0 w 1"/>
                      <a:gd name="T1" fmla="*/ 5 h 7"/>
                      <a:gd name="T2" fmla="*/ 0 w 1"/>
                      <a:gd name="T3" fmla="*/ 0 h 7"/>
                      <a:gd name="T4" fmla="*/ 0 w 1"/>
                      <a:gd name="T5" fmla="*/ 5 h 7"/>
                      <a:gd name="T6" fmla="*/ 0 60000 65536"/>
                      <a:gd name="T7" fmla="*/ 0 60000 65536"/>
                      <a:gd name="T8" fmla="*/ 0 60000 65536"/>
                      <a:gd name="T9" fmla="*/ 0 w 1"/>
                      <a:gd name="T10" fmla="*/ 0 h 7"/>
                      <a:gd name="T11" fmla="*/ 0 w 1"/>
                      <a:gd name="T12" fmla="*/ 7 h 7"/>
                    </a:gdLst>
                    <a:ahLst/>
                    <a:cxnLst>
                      <a:cxn ang="T6">
                        <a:pos x="T0" y="T1"/>
                      </a:cxn>
                      <a:cxn ang="T7">
                        <a:pos x="T2" y="T3"/>
                      </a:cxn>
                      <a:cxn ang="T8">
                        <a:pos x="T4" y="T5"/>
                      </a:cxn>
                    </a:cxnLst>
                    <a:rect l="T9" t="T10" r="T11" b="T12"/>
                    <a:pathLst>
                      <a:path w="1" h="7">
                        <a:moveTo>
                          <a:pt x="0" y="7"/>
                        </a:moveTo>
                        <a:cubicBezTo>
                          <a:pt x="1" y="4"/>
                          <a:pt x="1" y="2"/>
                          <a:pt x="1" y="0"/>
                        </a:cubicBezTo>
                        <a:cubicBezTo>
                          <a:pt x="1" y="2"/>
                          <a:pt x="1" y="4"/>
                          <a:pt x="0" y="7"/>
                        </a:cubicBezTo>
                        <a:close/>
                      </a:path>
                    </a:pathLst>
                  </a:custGeom>
                  <a:solidFill>
                    <a:srgbClr val="FFFF00"/>
                  </a:solidFill>
                  <a:ln w="9525">
                    <a:noFill/>
                    <a:miter lim="800000"/>
                    <a:headEnd/>
                    <a:tailEnd/>
                  </a:ln>
                </p:spPr>
                <p:txBody>
                  <a:bodyPr/>
                  <a:lstStyle/>
                  <a:p>
                    <a:endParaRPr lang="es-ES"/>
                  </a:p>
                </p:txBody>
              </p:sp>
              <p:sp>
                <p:nvSpPr>
                  <p:cNvPr id="26058" name="Freeform 137"/>
                  <p:cNvSpPr>
                    <a:spLocks/>
                  </p:cNvSpPr>
                  <p:nvPr/>
                </p:nvSpPr>
                <p:spPr bwMode="auto">
                  <a:xfrm>
                    <a:off x="2758" y="2707"/>
                    <a:ext cx="1" cy="4"/>
                  </a:xfrm>
                  <a:custGeom>
                    <a:avLst/>
                    <a:gdLst>
                      <a:gd name="T0" fmla="*/ 0 w 1"/>
                      <a:gd name="T1" fmla="*/ 0 h 6"/>
                      <a:gd name="T2" fmla="*/ 1 w 1"/>
                      <a:gd name="T3" fmla="*/ 4 h 6"/>
                      <a:gd name="T4" fmla="*/ 1 w 1"/>
                      <a:gd name="T5" fmla="*/ 4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cubicBezTo>
                          <a:pt x="1" y="2"/>
                          <a:pt x="1" y="4"/>
                          <a:pt x="1" y="6"/>
                        </a:cubicBezTo>
                        <a:cubicBezTo>
                          <a:pt x="1" y="6"/>
                          <a:pt x="1" y="6"/>
                          <a:pt x="1" y="6"/>
                        </a:cubicBezTo>
                        <a:cubicBezTo>
                          <a:pt x="1" y="4"/>
                          <a:pt x="1" y="2"/>
                          <a:pt x="0" y="0"/>
                        </a:cubicBezTo>
                        <a:close/>
                      </a:path>
                    </a:pathLst>
                  </a:custGeom>
                  <a:solidFill>
                    <a:srgbClr val="FFFF00"/>
                  </a:solidFill>
                  <a:ln w="9525">
                    <a:noFill/>
                    <a:miter lim="800000"/>
                    <a:headEnd/>
                    <a:tailEnd/>
                  </a:ln>
                </p:spPr>
                <p:txBody>
                  <a:bodyPr/>
                  <a:lstStyle/>
                  <a:p>
                    <a:endParaRPr lang="es-ES"/>
                  </a:p>
                </p:txBody>
              </p:sp>
              <p:sp>
                <p:nvSpPr>
                  <p:cNvPr id="26059" name="Freeform 138"/>
                  <p:cNvSpPr>
                    <a:spLocks/>
                  </p:cNvSpPr>
                  <p:nvPr/>
                </p:nvSpPr>
                <p:spPr bwMode="auto">
                  <a:xfrm>
                    <a:off x="2744" y="2469"/>
                    <a:ext cx="1" cy="18"/>
                  </a:xfrm>
                  <a:custGeom>
                    <a:avLst/>
                    <a:gdLst>
                      <a:gd name="T0" fmla="*/ 0 w 1"/>
                      <a:gd name="T1" fmla="*/ 18 h 26"/>
                      <a:gd name="T2" fmla="*/ 1 w 1"/>
                      <a:gd name="T3" fmla="*/ 0 h 26"/>
                      <a:gd name="T4" fmla="*/ 0 w 1"/>
                      <a:gd name="T5" fmla="*/ 18 h 26"/>
                      <a:gd name="T6" fmla="*/ 0 60000 65536"/>
                      <a:gd name="T7" fmla="*/ 0 60000 65536"/>
                      <a:gd name="T8" fmla="*/ 0 60000 65536"/>
                      <a:gd name="T9" fmla="*/ 0 w 1"/>
                      <a:gd name="T10" fmla="*/ 0 h 26"/>
                      <a:gd name="T11" fmla="*/ 1 w 1"/>
                      <a:gd name="T12" fmla="*/ 26 h 26"/>
                    </a:gdLst>
                    <a:ahLst/>
                    <a:cxnLst>
                      <a:cxn ang="T6">
                        <a:pos x="T0" y="T1"/>
                      </a:cxn>
                      <a:cxn ang="T7">
                        <a:pos x="T2" y="T3"/>
                      </a:cxn>
                      <a:cxn ang="T8">
                        <a:pos x="T4" y="T5"/>
                      </a:cxn>
                    </a:cxnLst>
                    <a:rect l="T9" t="T10" r="T11" b="T12"/>
                    <a:pathLst>
                      <a:path w="1" h="26">
                        <a:moveTo>
                          <a:pt x="0" y="26"/>
                        </a:moveTo>
                        <a:cubicBezTo>
                          <a:pt x="0" y="17"/>
                          <a:pt x="1" y="9"/>
                          <a:pt x="1" y="0"/>
                        </a:cubicBezTo>
                        <a:cubicBezTo>
                          <a:pt x="1" y="9"/>
                          <a:pt x="0" y="17"/>
                          <a:pt x="0" y="26"/>
                        </a:cubicBezTo>
                        <a:close/>
                      </a:path>
                    </a:pathLst>
                  </a:custGeom>
                  <a:solidFill>
                    <a:srgbClr val="FFFF00"/>
                  </a:solidFill>
                  <a:ln w="9525">
                    <a:noFill/>
                    <a:miter lim="800000"/>
                    <a:headEnd/>
                    <a:tailEnd/>
                  </a:ln>
                </p:spPr>
                <p:txBody>
                  <a:bodyPr/>
                  <a:lstStyle/>
                  <a:p>
                    <a:endParaRPr lang="es-ES"/>
                  </a:p>
                </p:txBody>
              </p:sp>
              <p:sp>
                <p:nvSpPr>
                  <p:cNvPr id="26060" name="Freeform 139"/>
                  <p:cNvSpPr>
                    <a:spLocks/>
                  </p:cNvSpPr>
                  <p:nvPr/>
                </p:nvSpPr>
                <p:spPr bwMode="auto">
                  <a:xfrm>
                    <a:off x="2744" y="2558"/>
                    <a:ext cx="0" cy="10"/>
                  </a:xfrm>
                  <a:custGeom>
                    <a:avLst/>
                    <a:gdLst>
                      <a:gd name="T0" fmla="*/ 10 h 15"/>
                      <a:gd name="T1" fmla="*/ 0 h 15"/>
                      <a:gd name="T2" fmla="*/ 10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15"/>
                        </a:moveTo>
                        <a:cubicBezTo>
                          <a:pt x="0" y="10"/>
                          <a:pt x="0" y="5"/>
                          <a:pt x="0" y="0"/>
                        </a:cubicBezTo>
                        <a:cubicBezTo>
                          <a:pt x="0" y="5"/>
                          <a:pt x="0" y="10"/>
                          <a:pt x="0" y="15"/>
                        </a:cubicBezTo>
                        <a:close/>
                      </a:path>
                    </a:pathLst>
                  </a:custGeom>
                  <a:solidFill>
                    <a:srgbClr val="FFFF00"/>
                  </a:solidFill>
                  <a:ln w="9525">
                    <a:noFill/>
                    <a:miter lim="800000"/>
                    <a:headEnd/>
                    <a:tailEnd/>
                  </a:ln>
                </p:spPr>
                <p:txBody>
                  <a:bodyPr/>
                  <a:lstStyle/>
                  <a:p>
                    <a:endParaRPr lang="es-ES"/>
                  </a:p>
                </p:txBody>
              </p:sp>
              <p:sp>
                <p:nvSpPr>
                  <p:cNvPr id="26061" name="Freeform 140"/>
                  <p:cNvSpPr>
                    <a:spLocks/>
                  </p:cNvSpPr>
                  <p:nvPr/>
                </p:nvSpPr>
                <p:spPr bwMode="auto">
                  <a:xfrm>
                    <a:off x="2745" y="2443"/>
                    <a:ext cx="1" cy="14"/>
                  </a:xfrm>
                  <a:custGeom>
                    <a:avLst/>
                    <a:gdLst>
                      <a:gd name="T0" fmla="*/ 0 w 1"/>
                      <a:gd name="T1" fmla="*/ 14 h 21"/>
                      <a:gd name="T2" fmla="*/ 1 w 1"/>
                      <a:gd name="T3" fmla="*/ 0 h 21"/>
                      <a:gd name="T4" fmla="*/ 0 w 1"/>
                      <a:gd name="T5" fmla="*/ 14 h 21"/>
                      <a:gd name="T6" fmla="*/ 0 60000 65536"/>
                      <a:gd name="T7" fmla="*/ 0 60000 65536"/>
                      <a:gd name="T8" fmla="*/ 0 60000 65536"/>
                      <a:gd name="T9" fmla="*/ 0 w 1"/>
                      <a:gd name="T10" fmla="*/ 0 h 21"/>
                      <a:gd name="T11" fmla="*/ 1 w 1"/>
                      <a:gd name="T12" fmla="*/ 21 h 21"/>
                    </a:gdLst>
                    <a:ahLst/>
                    <a:cxnLst>
                      <a:cxn ang="T6">
                        <a:pos x="T0" y="T1"/>
                      </a:cxn>
                      <a:cxn ang="T7">
                        <a:pos x="T2" y="T3"/>
                      </a:cxn>
                      <a:cxn ang="T8">
                        <a:pos x="T4" y="T5"/>
                      </a:cxn>
                    </a:cxnLst>
                    <a:rect l="T9" t="T10" r="T11" b="T12"/>
                    <a:pathLst>
                      <a:path w="1" h="21">
                        <a:moveTo>
                          <a:pt x="0" y="21"/>
                        </a:moveTo>
                        <a:cubicBezTo>
                          <a:pt x="0" y="14"/>
                          <a:pt x="1" y="7"/>
                          <a:pt x="1" y="0"/>
                        </a:cubicBezTo>
                        <a:cubicBezTo>
                          <a:pt x="1" y="7"/>
                          <a:pt x="0" y="14"/>
                          <a:pt x="0" y="21"/>
                        </a:cubicBezTo>
                        <a:close/>
                      </a:path>
                    </a:pathLst>
                  </a:custGeom>
                  <a:solidFill>
                    <a:srgbClr val="FFFF00"/>
                  </a:solidFill>
                  <a:ln w="9525">
                    <a:noFill/>
                    <a:miter lim="800000"/>
                    <a:headEnd/>
                    <a:tailEnd/>
                  </a:ln>
                </p:spPr>
                <p:txBody>
                  <a:bodyPr/>
                  <a:lstStyle/>
                  <a:p>
                    <a:endParaRPr lang="es-ES"/>
                  </a:p>
                </p:txBody>
              </p:sp>
              <p:sp>
                <p:nvSpPr>
                  <p:cNvPr id="26062" name="Freeform 141"/>
                  <p:cNvSpPr>
                    <a:spLocks/>
                  </p:cNvSpPr>
                  <p:nvPr/>
                </p:nvSpPr>
                <p:spPr bwMode="auto">
                  <a:xfrm>
                    <a:off x="2753" y="2672"/>
                    <a:ext cx="0" cy="3"/>
                  </a:xfrm>
                  <a:custGeom>
                    <a:avLst/>
                    <a:gdLst>
                      <a:gd name="T0" fmla="*/ 3 h 4"/>
                      <a:gd name="T1" fmla="*/ 0 h 4"/>
                      <a:gd name="T2" fmla="*/ 3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4"/>
                        </a:moveTo>
                        <a:cubicBezTo>
                          <a:pt x="0" y="3"/>
                          <a:pt x="0" y="1"/>
                          <a:pt x="0" y="0"/>
                        </a:cubicBezTo>
                        <a:cubicBezTo>
                          <a:pt x="0" y="1"/>
                          <a:pt x="0" y="3"/>
                          <a:pt x="0" y="4"/>
                        </a:cubicBezTo>
                        <a:close/>
                      </a:path>
                    </a:pathLst>
                  </a:custGeom>
                  <a:solidFill>
                    <a:srgbClr val="FFFF00"/>
                  </a:solidFill>
                  <a:ln w="9525">
                    <a:noFill/>
                    <a:miter lim="800000"/>
                    <a:headEnd/>
                    <a:tailEnd/>
                  </a:ln>
                </p:spPr>
                <p:txBody>
                  <a:bodyPr/>
                  <a:lstStyle/>
                  <a:p>
                    <a:endParaRPr lang="es-ES"/>
                  </a:p>
                </p:txBody>
              </p:sp>
              <p:sp>
                <p:nvSpPr>
                  <p:cNvPr id="26063" name="Freeform 142"/>
                  <p:cNvSpPr>
                    <a:spLocks/>
                  </p:cNvSpPr>
                  <p:nvPr/>
                </p:nvSpPr>
                <p:spPr bwMode="auto">
                  <a:xfrm>
                    <a:off x="2750" y="2392"/>
                    <a:ext cx="1" cy="10"/>
                  </a:xfrm>
                  <a:custGeom>
                    <a:avLst/>
                    <a:gdLst>
                      <a:gd name="T0" fmla="*/ 0 w 1"/>
                      <a:gd name="T1" fmla="*/ 10 h 15"/>
                      <a:gd name="T2" fmla="*/ 1 w 1"/>
                      <a:gd name="T3" fmla="*/ 0 h 15"/>
                      <a:gd name="T4" fmla="*/ 0 w 1"/>
                      <a:gd name="T5" fmla="*/ 1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0" y="15"/>
                        </a:moveTo>
                        <a:cubicBezTo>
                          <a:pt x="0" y="10"/>
                          <a:pt x="1" y="5"/>
                          <a:pt x="1" y="0"/>
                        </a:cubicBezTo>
                        <a:cubicBezTo>
                          <a:pt x="1" y="5"/>
                          <a:pt x="0" y="10"/>
                          <a:pt x="0" y="15"/>
                        </a:cubicBezTo>
                        <a:close/>
                      </a:path>
                    </a:pathLst>
                  </a:custGeom>
                  <a:solidFill>
                    <a:srgbClr val="FFFF00"/>
                  </a:solidFill>
                  <a:ln w="9525">
                    <a:noFill/>
                    <a:miter lim="800000"/>
                    <a:headEnd/>
                    <a:tailEnd/>
                  </a:ln>
                </p:spPr>
                <p:txBody>
                  <a:bodyPr/>
                  <a:lstStyle/>
                  <a:p>
                    <a:endParaRPr lang="es-ES"/>
                  </a:p>
                </p:txBody>
              </p:sp>
              <p:sp>
                <p:nvSpPr>
                  <p:cNvPr id="26064" name="Freeform 143"/>
                  <p:cNvSpPr>
                    <a:spLocks/>
                  </p:cNvSpPr>
                  <p:nvPr/>
                </p:nvSpPr>
                <p:spPr bwMode="auto">
                  <a:xfrm>
                    <a:off x="2749" y="2635"/>
                    <a:ext cx="0" cy="2"/>
                  </a:xfrm>
                  <a:custGeom>
                    <a:avLst/>
                    <a:gdLst>
                      <a:gd name="T0" fmla="*/ 2 h 3"/>
                      <a:gd name="T1" fmla="*/ 0 h 3"/>
                      <a:gd name="T2" fmla="*/ 2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3"/>
                        </a:moveTo>
                        <a:cubicBezTo>
                          <a:pt x="0" y="2"/>
                          <a:pt x="0" y="1"/>
                          <a:pt x="0" y="0"/>
                        </a:cubicBezTo>
                        <a:cubicBezTo>
                          <a:pt x="0" y="1"/>
                          <a:pt x="0" y="2"/>
                          <a:pt x="0" y="3"/>
                        </a:cubicBezTo>
                        <a:close/>
                      </a:path>
                    </a:pathLst>
                  </a:custGeom>
                  <a:solidFill>
                    <a:srgbClr val="FFFF00"/>
                  </a:solidFill>
                  <a:ln w="9525">
                    <a:noFill/>
                    <a:miter lim="800000"/>
                    <a:headEnd/>
                    <a:tailEnd/>
                  </a:ln>
                </p:spPr>
                <p:txBody>
                  <a:bodyPr/>
                  <a:lstStyle/>
                  <a:p>
                    <a:endParaRPr lang="es-ES"/>
                  </a:p>
                </p:txBody>
              </p:sp>
              <p:sp>
                <p:nvSpPr>
                  <p:cNvPr id="26065" name="Freeform 144"/>
                  <p:cNvSpPr>
                    <a:spLocks/>
                  </p:cNvSpPr>
                  <p:nvPr/>
                </p:nvSpPr>
                <p:spPr bwMode="auto">
                  <a:xfrm>
                    <a:off x="2745" y="2594"/>
                    <a:ext cx="1" cy="9"/>
                  </a:xfrm>
                  <a:custGeom>
                    <a:avLst/>
                    <a:gdLst>
                      <a:gd name="T0" fmla="*/ 1 w 1"/>
                      <a:gd name="T1" fmla="*/ 9 h 14"/>
                      <a:gd name="T2" fmla="*/ 0 w 1"/>
                      <a:gd name="T3" fmla="*/ 0 h 14"/>
                      <a:gd name="T4" fmla="*/ 1 w 1"/>
                      <a:gd name="T5" fmla="*/ 9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14"/>
                        </a:moveTo>
                        <a:cubicBezTo>
                          <a:pt x="1" y="9"/>
                          <a:pt x="1" y="4"/>
                          <a:pt x="0" y="0"/>
                        </a:cubicBezTo>
                        <a:cubicBezTo>
                          <a:pt x="1" y="4"/>
                          <a:pt x="1" y="9"/>
                          <a:pt x="1" y="14"/>
                        </a:cubicBezTo>
                        <a:close/>
                      </a:path>
                    </a:pathLst>
                  </a:custGeom>
                  <a:solidFill>
                    <a:srgbClr val="FFFF00"/>
                  </a:solidFill>
                  <a:ln w="9525">
                    <a:noFill/>
                    <a:miter lim="800000"/>
                    <a:headEnd/>
                    <a:tailEnd/>
                  </a:ln>
                </p:spPr>
                <p:txBody>
                  <a:bodyPr/>
                  <a:lstStyle/>
                  <a:p>
                    <a:endParaRPr lang="es-ES"/>
                  </a:p>
                </p:txBody>
              </p:sp>
              <p:sp>
                <p:nvSpPr>
                  <p:cNvPr id="26066" name="Freeform 145"/>
                  <p:cNvSpPr>
                    <a:spLocks/>
                  </p:cNvSpPr>
                  <p:nvPr/>
                </p:nvSpPr>
                <p:spPr bwMode="auto">
                  <a:xfrm>
                    <a:off x="2930" y="1898"/>
                    <a:ext cx="2" cy="2"/>
                  </a:xfrm>
                  <a:custGeom>
                    <a:avLst/>
                    <a:gdLst>
                      <a:gd name="T0" fmla="*/ 0 w 2"/>
                      <a:gd name="T1" fmla="*/ 2 h 4"/>
                      <a:gd name="T2" fmla="*/ 2 w 2"/>
                      <a:gd name="T3" fmla="*/ 0 h 4"/>
                      <a:gd name="T4" fmla="*/ 0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4"/>
                        </a:moveTo>
                        <a:cubicBezTo>
                          <a:pt x="1" y="3"/>
                          <a:pt x="1" y="2"/>
                          <a:pt x="2" y="0"/>
                        </a:cubicBezTo>
                        <a:cubicBezTo>
                          <a:pt x="1" y="2"/>
                          <a:pt x="1" y="3"/>
                          <a:pt x="0" y="4"/>
                        </a:cubicBezTo>
                        <a:close/>
                      </a:path>
                    </a:pathLst>
                  </a:custGeom>
                  <a:solidFill>
                    <a:srgbClr val="FFFF00"/>
                  </a:solidFill>
                  <a:ln w="9525">
                    <a:noFill/>
                    <a:miter lim="800000"/>
                    <a:headEnd/>
                    <a:tailEnd/>
                  </a:ln>
                </p:spPr>
                <p:txBody>
                  <a:bodyPr/>
                  <a:lstStyle/>
                  <a:p>
                    <a:endParaRPr lang="es-ES"/>
                  </a:p>
                </p:txBody>
              </p:sp>
              <p:sp>
                <p:nvSpPr>
                  <p:cNvPr id="26067" name="Freeform 146"/>
                  <p:cNvSpPr>
                    <a:spLocks/>
                  </p:cNvSpPr>
                  <p:nvPr/>
                </p:nvSpPr>
                <p:spPr bwMode="auto">
                  <a:xfrm>
                    <a:off x="2788" y="2202"/>
                    <a:ext cx="2" cy="4"/>
                  </a:xfrm>
                  <a:custGeom>
                    <a:avLst/>
                    <a:gdLst>
                      <a:gd name="T0" fmla="*/ 0 w 2"/>
                      <a:gd name="T1" fmla="*/ 4 h 7"/>
                      <a:gd name="T2" fmla="*/ 2 w 2"/>
                      <a:gd name="T3" fmla="*/ 0 h 7"/>
                      <a:gd name="T4" fmla="*/ 0 w 2"/>
                      <a:gd name="T5" fmla="*/ 4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7"/>
                        </a:moveTo>
                        <a:cubicBezTo>
                          <a:pt x="1" y="4"/>
                          <a:pt x="2" y="2"/>
                          <a:pt x="2" y="0"/>
                        </a:cubicBezTo>
                        <a:cubicBezTo>
                          <a:pt x="2" y="2"/>
                          <a:pt x="1" y="4"/>
                          <a:pt x="0" y="7"/>
                        </a:cubicBezTo>
                        <a:close/>
                      </a:path>
                    </a:pathLst>
                  </a:custGeom>
                  <a:solidFill>
                    <a:srgbClr val="FFFF00"/>
                  </a:solidFill>
                  <a:ln w="9525">
                    <a:noFill/>
                    <a:miter lim="800000"/>
                    <a:headEnd/>
                    <a:tailEnd/>
                  </a:ln>
                </p:spPr>
                <p:txBody>
                  <a:bodyPr/>
                  <a:lstStyle/>
                  <a:p>
                    <a:endParaRPr lang="es-ES"/>
                  </a:p>
                </p:txBody>
              </p:sp>
              <p:sp>
                <p:nvSpPr>
                  <p:cNvPr id="26068" name="Freeform 147"/>
                  <p:cNvSpPr>
                    <a:spLocks/>
                  </p:cNvSpPr>
                  <p:nvPr/>
                </p:nvSpPr>
                <p:spPr bwMode="auto">
                  <a:xfrm>
                    <a:off x="2830" y="2087"/>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p>
                </p:txBody>
              </p:sp>
              <p:sp>
                <p:nvSpPr>
                  <p:cNvPr id="26069" name="Freeform 148"/>
                  <p:cNvSpPr>
                    <a:spLocks/>
                  </p:cNvSpPr>
                  <p:nvPr/>
                </p:nvSpPr>
                <p:spPr bwMode="auto">
                  <a:xfrm>
                    <a:off x="2913" y="1923"/>
                    <a:ext cx="3" cy="3"/>
                  </a:xfrm>
                  <a:custGeom>
                    <a:avLst/>
                    <a:gdLst>
                      <a:gd name="T0" fmla="*/ 0 w 3"/>
                      <a:gd name="T1" fmla="*/ 3 h 4"/>
                      <a:gd name="T2" fmla="*/ 3 w 3"/>
                      <a:gd name="T3" fmla="*/ 0 h 4"/>
                      <a:gd name="T4" fmla="*/ 0 w 3"/>
                      <a:gd name="T5" fmla="*/ 3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4"/>
                        </a:moveTo>
                        <a:cubicBezTo>
                          <a:pt x="1" y="3"/>
                          <a:pt x="2" y="1"/>
                          <a:pt x="3" y="0"/>
                        </a:cubicBezTo>
                        <a:cubicBezTo>
                          <a:pt x="2" y="1"/>
                          <a:pt x="1" y="3"/>
                          <a:pt x="0" y="4"/>
                        </a:cubicBezTo>
                        <a:close/>
                      </a:path>
                    </a:pathLst>
                  </a:custGeom>
                  <a:solidFill>
                    <a:srgbClr val="FFFF00"/>
                  </a:solidFill>
                  <a:ln w="9525">
                    <a:noFill/>
                    <a:miter lim="800000"/>
                    <a:headEnd/>
                    <a:tailEnd/>
                  </a:ln>
                </p:spPr>
                <p:txBody>
                  <a:bodyPr/>
                  <a:lstStyle/>
                  <a:p>
                    <a:endParaRPr lang="es-ES"/>
                  </a:p>
                </p:txBody>
              </p:sp>
              <p:sp>
                <p:nvSpPr>
                  <p:cNvPr id="26070" name="Freeform 149"/>
                  <p:cNvSpPr>
                    <a:spLocks/>
                  </p:cNvSpPr>
                  <p:nvPr/>
                </p:nvSpPr>
                <p:spPr bwMode="auto">
                  <a:xfrm>
                    <a:off x="2818" y="2115"/>
                    <a:ext cx="1" cy="4"/>
                  </a:xfrm>
                  <a:custGeom>
                    <a:avLst/>
                    <a:gdLst>
                      <a:gd name="T0" fmla="*/ 0 w 2"/>
                      <a:gd name="T1" fmla="*/ 4 h 6"/>
                      <a:gd name="T2" fmla="*/ 1 w 2"/>
                      <a:gd name="T3" fmla="*/ 0 h 6"/>
                      <a:gd name="T4" fmla="*/ 0 w 2"/>
                      <a:gd name="T5" fmla="*/ 4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6"/>
                        </a:moveTo>
                        <a:cubicBezTo>
                          <a:pt x="1" y="4"/>
                          <a:pt x="1" y="2"/>
                          <a:pt x="2" y="0"/>
                        </a:cubicBezTo>
                        <a:cubicBezTo>
                          <a:pt x="1" y="2"/>
                          <a:pt x="1" y="4"/>
                          <a:pt x="0" y="6"/>
                        </a:cubicBezTo>
                        <a:close/>
                      </a:path>
                    </a:pathLst>
                  </a:custGeom>
                  <a:solidFill>
                    <a:srgbClr val="FFFF00"/>
                  </a:solidFill>
                  <a:ln w="9525">
                    <a:noFill/>
                    <a:miter lim="800000"/>
                    <a:headEnd/>
                    <a:tailEnd/>
                  </a:ln>
                </p:spPr>
                <p:txBody>
                  <a:bodyPr/>
                  <a:lstStyle/>
                  <a:p>
                    <a:endParaRPr lang="es-ES"/>
                  </a:p>
                </p:txBody>
              </p:sp>
              <p:sp>
                <p:nvSpPr>
                  <p:cNvPr id="26071" name="Freeform 150"/>
                  <p:cNvSpPr>
                    <a:spLocks/>
                  </p:cNvSpPr>
                  <p:nvPr/>
                </p:nvSpPr>
                <p:spPr bwMode="auto">
                  <a:xfrm>
                    <a:off x="2899" y="1949"/>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6072" name="Freeform 151"/>
                  <p:cNvSpPr>
                    <a:spLocks/>
                  </p:cNvSpPr>
                  <p:nvPr/>
                </p:nvSpPr>
                <p:spPr bwMode="auto">
                  <a:xfrm>
                    <a:off x="2883" y="1976"/>
                    <a:ext cx="1" cy="2"/>
                  </a:xfrm>
                  <a:custGeom>
                    <a:avLst/>
                    <a:gdLst>
                      <a:gd name="T0" fmla="*/ 0 w 1"/>
                      <a:gd name="T1" fmla="*/ 2 h 2"/>
                      <a:gd name="T2" fmla="*/ 1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1"/>
                          <a:pt x="1" y="1"/>
                          <a:pt x="1" y="0"/>
                        </a:cubicBezTo>
                        <a:cubicBezTo>
                          <a:pt x="1" y="1"/>
                          <a:pt x="1" y="1"/>
                          <a:pt x="0" y="2"/>
                        </a:cubicBezTo>
                        <a:close/>
                      </a:path>
                    </a:pathLst>
                  </a:custGeom>
                  <a:solidFill>
                    <a:srgbClr val="FFFF00"/>
                  </a:solidFill>
                  <a:ln w="9525">
                    <a:noFill/>
                    <a:miter lim="800000"/>
                    <a:headEnd/>
                    <a:tailEnd/>
                  </a:ln>
                </p:spPr>
                <p:txBody>
                  <a:bodyPr/>
                  <a:lstStyle/>
                  <a:p>
                    <a:endParaRPr lang="es-ES"/>
                  </a:p>
                </p:txBody>
              </p:sp>
              <p:sp>
                <p:nvSpPr>
                  <p:cNvPr id="26073" name="Freeform 152"/>
                  <p:cNvSpPr>
                    <a:spLocks/>
                  </p:cNvSpPr>
                  <p:nvPr/>
                </p:nvSpPr>
                <p:spPr bwMode="auto">
                  <a:xfrm>
                    <a:off x="2797" y="2172"/>
                    <a:ext cx="2" cy="5"/>
                  </a:xfrm>
                  <a:custGeom>
                    <a:avLst/>
                    <a:gdLst>
                      <a:gd name="T0" fmla="*/ 0 w 3"/>
                      <a:gd name="T1" fmla="*/ 5 h 8"/>
                      <a:gd name="T2" fmla="*/ 2 w 3"/>
                      <a:gd name="T3" fmla="*/ 0 h 8"/>
                      <a:gd name="T4" fmla="*/ 0 w 3"/>
                      <a:gd name="T5" fmla="*/ 5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8"/>
                        </a:moveTo>
                        <a:cubicBezTo>
                          <a:pt x="1" y="5"/>
                          <a:pt x="2" y="2"/>
                          <a:pt x="3" y="0"/>
                        </a:cubicBezTo>
                        <a:cubicBezTo>
                          <a:pt x="2" y="2"/>
                          <a:pt x="1" y="5"/>
                          <a:pt x="0" y="8"/>
                        </a:cubicBezTo>
                        <a:close/>
                      </a:path>
                    </a:pathLst>
                  </a:custGeom>
                  <a:solidFill>
                    <a:srgbClr val="FFFF00"/>
                  </a:solidFill>
                  <a:ln w="9525">
                    <a:noFill/>
                    <a:miter lim="800000"/>
                    <a:headEnd/>
                    <a:tailEnd/>
                  </a:ln>
                </p:spPr>
                <p:txBody>
                  <a:bodyPr/>
                  <a:lstStyle/>
                  <a:p>
                    <a:endParaRPr lang="es-ES"/>
                  </a:p>
                </p:txBody>
              </p:sp>
              <p:sp>
                <p:nvSpPr>
                  <p:cNvPr id="26074" name="Freeform 153"/>
                  <p:cNvSpPr>
                    <a:spLocks/>
                  </p:cNvSpPr>
                  <p:nvPr/>
                </p:nvSpPr>
                <p:spPr bwMode="auto">
                  <a:xfrm>
                    <a:off x="2807" y="2144"/>
                    <a:ext cx="2" cy="4"/>
                  </a:xfrm>
                  <a:custGeom>
                    <a:avLst/>
                    <a:gdLst>
                      <a:gd name="T0" fmla="*/ 2 w 2"/>
                      <a:gd name="T1" fmla="*/ 0 h 5"/>
                      <a:gd name="T2" fmla="*/ 0 w 2"/>
                      <a:gd name="T3" fmla="*/ 4 h 5"/>
                      <a:gd name="T4" fmla="*/ 2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2" y="0"/>
                        </a:moveTo>
                        <a:cubicBezTo>
                          <a:pt x="1" y="2"/>
                          <a:pt x="1" y="4"/>
                          <a:pt x="0" y="5"/>
                        </a:cubicBezTo>
                        <a:cubicBezTo>
                          <a:pt x="1" y="4"/>
                          <a:pt x="1" y="2"/>
                          <a:pt x="2" y="0"/>
                        </a:cubicBezTo>
                        <a:close/>
                      </a:path>
                    </a:pathLst>
                  </a:custGeom>
                  <a:solidFill>
                    <a:srgbClr val="FFFF00"/>
                  </a:solidFill>
                  <a:ln w="9525">
                    <a:noFill/>
                    <a:miter lim="800000"/>
                    <a:headEnd/>
                    <a:tailEnd/>
                  </a:ln>
                </p:spPr>
                <p:txBody>
                  <a:bodyPr/>
                  <a:lstStyle/>
                  <a:p>
                    <a:endParaRPr lang="es-ES"/>
                  </a:p>
                </p:txBody>
              </p:sp>
              <p:sp>
                <p:nvSpPr>
                  <p:cNvPr id="26075" name="Freeform 154"/>
                  <p:cNvSpPr>
                    <a:spLocks/>
                  </p:cNvSpPr>
                  <p:nvPr/>
                </p:nvSpPr>
                <p:spPr bwMode="auto">
                  <a:xfrm>
                    <a:off x="3254" y="1573"/>
                    <a:ext cx="5" cy="4"/>
                  </a:xfrm>
                  <a:custGeom>
                    <a:avLst/>
                    <a:gdLst>
                      <a:gd name="T0" fmla="*/ 0 w 8"/>
                      <a:gd name="T1" fmla="*/ 4 h 5"/>
                      <a:gd name="T2" fmla="*/ 5 w 8"/>
                      <a:gd name="T3" fmla="*/ 0 h 5"/>
                      <a:gd name="T4" fmla="*/ 0 w 8"/>
                      <a:gd name="T5" fmla="*/ 4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5"/>
                        </a:moveTo>
                        <a:cubicBezTo>
                          <a:pt x="3" y="3"/>
                          <a:pt x="5" y="1"/>
                          <a:pt x="8" y="0"/>
                        </a:cubicBezTo>
                        <a:cubicBezTo>
                          <a:pt x="5" y="1"/>
                          <a:pt x="3" y="3"/>
                          <a:pt x="0" y="5"/>
                        </a:cubicBezTo>
                        <a:close/>
                      </a:path>
                    </a:pathLst>
                  </a:custGeom>
                  <a:solidFill>
                    <a:srgbClr val="FFFF00"/>
                  </a:solidFill>
                  <a:ln w="9525">
                    <a:noFill/>
                    <a:miter lim="800000"/>
                    <a:headEnd/>
                    <a:tailEnd/>
                  </a:ln>
                </p:spPr>
                <p:txBody>
                  <a:bodyPr/>
                  <a:lstStyle/>
                  <a:p>
                    <a:endParaRPr lang="es-ES"/>
                  </a:p>
                </p:txBody>
              </p:sp>
              <p:sp>
                <p:nvSpPr>
                  <p:cNvPr id="26076" name="Freeform 155"/>
                  <p:cNvSpPr>
                    <a:spLocks/>
                  </p:cNvSpPr>
                  <p:nvPr/>
                </p:nvSpPr>
                <p:spPr bwMode="auto">
                  <a:xfrm>
                    <a:off x="3280" y="1557"/>
                    <a:ext cx="5" cy="3"/>
                  </a:xfrm>
                  <a:custGeom>
                    <a:avLst/>
                    <a:gdLst>
                      <a:gd name="T0" fmla="*/ 0 w 7"/>
                      <a:gd name="T1" fmla="*/ 3 h 4"/>
                      <a:gd name="T2" fmla="*/ 5 w 7"/>
                      <a:gd name="T3" fmla="*/ 0 h 4"/>
                      <a:gd name="T4" fmla="*/ 0 w 7"/>
                      <a:gd name="T5" fmla="*/ 3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2" y="3"/>
                          <a:pt x="4" y="1"/>
                          <a:pt x="7" y="0"/>
                        </a:cubicBezTo>
                        <a:cubicBezTo>
                          <a:pt x="4" y="1"/>
                          <a:pt x="2" y="3"/>
                          <a:pt x="0" y="4"/>
                        </a:cubicBezTo>
                        <a:close/>
                      </a:path>
                    </a:pathLst>
                  </a:custGeom>
                  <a:solidFill>
                    <a:srgbClr val="FFFF00"/>
                  </a:solidFill>
                  <a:ln w="9525">
                    <a:noFill/>
                    <a:miter lim="800000"/>
                    <a:headEnd/>
                    <a:tailEnd/>
                  </a:ln>
                </p:spPr>
                <p:txBody>
                  <a:bodyPr/>
                  <a:lstStyle/>
                  <a:p>
                    <a:endParaRPr lang="es-ES"/>
                  </a:p>
                </p:txBody>
              </p:sp>
              <p:sp>
                <p:nvSpPr>
                  <p:cNvPr id="26077" name="Freeform 156"/>
                  <p:cNvSpPr>
                    <a:spLocks/>
                  </p:cNvSpPr>
                  <p:nvPr/>
                </p:nvSpPr>
                <p:spPr bwMode="auto">
                  <a:xfrm>
                    <a:off x="3181" y="1627"/>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p>
                </p:txBody>
              </p:sp>
              <p:sp>
                <p:nvSpPr>
                  <p:cNvPr id="26078" name="Freeform 157"/>
                  <p:cNvSpPr>
                    <a:spLocks/>
                  </p:cNvSpPr>
                  <p:nvPr/>
                </p:nvSpPr>
                <p:spPr bwMode="auto">
                  <a:xfrm>
                    <a:off x="3024"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1"/>
                        </a:moveTo>
                        <a:cubicBezTo>
                          <a:pt x="0" y="1"/>
                          <a:pt x="0" y="1"/>
                          <a:pt x="1" y="0"/>
                        </a:cubicBezTo>
                        <a:cubicBezTo>
                          <a:pt x="0" y="1"/>
                          <a:pt x="0" y="1"/>
                          <a:pt x="0" y="1"/>
                        </a:cubicBezTo>
                        <a:close/>
                      </a:path>
                    </a:pathLst>
                  </a:custGeom>
                  <a:solidFill>
                    <a:srgbClr val="FFFF00"/>
                  </a:solidFill>
                  <a:ln w="9525">
                    <a:noFill/>
                    <a:miter lim="800000"/>
                    <a:headEnd/>
                    <a:tailEnd/>
                  </a:ln>
                </p:spPr>
                <p:txBody>
                  <a:bodyPr/>
                  <a:lstStyle/>
                  <a:p>
                    <a:endParaRPr lang="es-ES"/>
                  </a:p>
                </p:txBody>
              </p:sp>
              <p:sp>
                <p:nvSpPr>
                  <p:cNvPr id="26079" name="Freeform 158"/>
                  <p:cNvSpPr>
                    <a:spLocks/>
                  </p:cNvSpPr>
                  <p:nvPr/>
                </p:nvSpPr>
                <p:spPr bwMode="auto">
                  <a:xfrm>
                    <a:off x="3234" y="1590"/>
                    <a:ext cx="0" cy="0"/>
                  </a:xfrm>
                  <a:custGeom>
                    <a:avLst/>
                    <a:gdLst>
                      <a:gd name="T0" fmla="*/ 0 w 1"/>
                      <a:gd name="T1" fmla="*/ 0 w 1"/>
                      <a:gd name="T2" fmla="*/ 0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FFFF00"/>
                  </a:solidFill>
                  <a:ln w="9525">
                    <a:noFill/>
                    <a:miter lim="800000"/>
                    <a:headEnd/>
                    <a:tailEnd/>
                  </a:ln>
                </p:spPr>
                <p:txBody>
                  <a:bodyPr/>
                  <a:lstStyle/>
                  <a:p>
                    <a:endParaRPr lang="es-ES"/>
                  </a:p>
                </p:txBody>
              </p:sp>
              <p:sp>
                <p:nvSpPr>
                  <p:cNvPr id="26080" name="Freeform 159"/>
                  <p:cNvSpPr>
                    <a:spLocks/>
                  </p:cNvSpPr>
                  <p:nvPr/>
                </p:nvSpPr>
                <p:spPr bwMode="auto">
                  <a:xfrm>
                    <a:off x="3045" y="1752"/>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p>
                </p:txBody>
              </p:sp>
              <p:sp>
                <p:nvSpPr>
                  <p:cNvPr id="26081" name="Freeform 160"/>
                  <p:cNvSpPr>
                    <a:spLocks/>
                  </p:cNvSpPr>
                  <p:nvPr/>
                </p:nvSpPr>
                <p:spPr bwMode="auto">
                  <a:xfrm>
                    <a:off x="3205" y="1608"/>
                    <a:ext cx="4" cy="3"/>
                  </a:xfrm>
                  <a:custGeom>
                    <a:avLst/>
                    <a:gdLst>
                      <a:gd name="T0" fmla="*/ 0 w 7"/>
                      <a:gd name="T1" fmla="*/ 3 h 5"/>
                      <a:gd name="T2" fmla="*/ 4 w 7"/>
                      <a:gd name="T3" fmla="*/ 0 h 5"/>
                      <a:gd name="T4" fmla="*/ 0 w 7"/>
                      <a:gd name="T5" fmla="*/ 3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5"/>
                        </a:moveTo>
                        <a:cubicBezTo>
                          <a:pt x="2" y="3"/>
                          <a:pt x="4" y="2"/>
                          <a:pt x="7" y="0"/>
                        </a:cubicBezTo>
                        <a:cubicBezTo>
                          <a:pt x="4" y="2"/>
                          <a:pt x="2" y="3"/>
                          <a:pt x="0" y="5"/>
                        </a:cubicBezTo>
                        <a:close/>
                      </a:path>
                    </a:pathLst>
                  </a:custGeom>
                  <a:solidFill>
                    <a:srgbClr val="FFFF00"/>
                  </a:solidFill>
                  <a:ln w="9525">
                    <a:noFill/>
                    <a:miter lim="800000"/>
                    <a:headEnd/>
                    <a:tailEnd/>
                  </a:ln>
                </p:spPr>
                <p:txBody>
                  <a:bodyPr/>
                  <a:lstStyle/>
                  <a:p>
                    <a:endParaRPr lang="es-ES"/>
                  </a:p>
                </p:txBody>
              </p:sp>
              <p:sp>
                <p:nvSpPr>
                  <p:cNvPr id="26082" name="Freeform 161"/>
                  <p:cNvSpPr>
                    <a:spLocks/>
                  </p:cNvSpPr>
                  <p:nvPr/>
                </p:nvSpPr>
                <p:spPr bwMode="auto">
                  <a:xfrm>
                    <a:off x="3087" y="1709"/>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p>
                </p:txBody>
              </p:sp>
              <p:sp>
                <p:nvSpPr>
                  <p:cNvPr id="26083" name="Freeform 162"/>
                  <p:cNvSpPr>
                    <a:spLocks/>
                  </p:cNvSpPr>
                  <p:nvPr/>
                </p:nvSpPr>
                <p:spPr bwMode="auto">
                  <a:xfrm>
                    <a:off x="3065" y="1730"/>
                    <a:ext cx="3" cy="3"/>
                  </a:xfrm>
                  <a:custGeom>
                    <a:avLst/>
                    <a:gdLst>
                      <a:gd name="T0" fmla="*/ 0 w 4"/>
                      <a:gd name="T1" fmla="*/ 3 h 4"/>
                      <a:gd name="T2" fmla="*/ 3 w 4"/>
                      <a:gd name="T3" fmla="*/ 0 h 4"/>
                      <a:gd name="T4" fmla="*/ 0 w 4"/>
                      <a:gd name="T5" fmla="*/ 3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cubicBezTo>
                          <a:pt x="2" y="2"/>
                          <a:pt x="3" y="1"/>
                          <a:pt x="4" y="0"/>
                        </a:cubicBezTo>
                        <a:cubicBezTo>
                          <a:pt x="3" y="1"/>
                          <a:pt x="2" y="2"/>
                          <a:pt x="0" y="4"/>
                        </a:cubicBezTo>
                        <a:close/>
                      </a:path>
                    </a:pathLst>
                  </a:custGeom>
                  <a:solidFill>
                    <a:srgbClr val="FFFF00"/>
                  </a:solidFill>
                  <a:ln w="9525">
                    <a:noFill/>
                    <a:miter lim="800000"/>
                    <a:headEnd/>
                    <a:tailEnd/>
                  </a:ln>
                </p:spPr>
                <p:txBody>
                  <a:bodyPr/>
                  <a:lstStyle/>
                  <a:p>
                    <a:endParaRPr lang="es-ES"/>
                  </a:p>
                </p:txBody>
              </p:sp>
              <p:sp>
                <p:nvSpPr>
                  <p:cNvPr id="26084" name="Freeform 163"/>
                  <p:cNvSpPr>
                    <a:spLocks/>
                  </p:cNvSpPr>
                  <p:nvPr/>
                </p:nvSpPr>
                <p:spPr bwMode="auto">
                  <a:xfrm>
                    <a:off x="383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p>
                </p:txBody>
              </p:sp>
              <p:sp>
                <p:nvSpPr>
                  <p:cNvPr id="26085" name="Freeform 164"/>
                  <p:cNvSpPr>
                    <a:spLocks/>
                  </p:cNvSpPr>
                  <p:nvPr/>
                </p:nvSpPr>
                <p:spPr bwMode="auto">
                  <a:xfrm>
                    <a:off x="3796" y="1392"/>
                    <a:ext cx="10" cy="1"/>
                  </a:xfrm>
                  <a:custGeom>
                    <a:avLst/>
                    <a:gdLst>
                      <a:gd name="T0" fmla="*/ 0 w 15"/>
                      <a:gd name="T1" fmla="*/ 1 h 1"/>
                      <a:gd name="T2" fmla="*/ 10 w 15"/>
                      <a:gd name="T3" fmla="*/ 0 h 1"/>
                      <a:gd name="T4" fmla="*/ 0 w 15"/>
                      <a:gd name="T5" fmla="*/ 1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1"/>
                        </a:moveTo>
                        <a:cubicBezTo>
                          <a:pt x="5" y="1"/>
                          <a:pt x="10" y="1"/>
                          <a:pt x="15" y="0"/>
                        </a:cubicBezTo>
                        <a:cubicBezTo>
                          <a:pt x="10" y="1"/>
                          <a:pt x="5" y="1"/>
                          <a:pt x="0" y="1"/>
                        </a:cubicBezTo>
                        <a:close/>
                      </a:path>
                    </a:pathLst>
                  </a:custGeom>
                  <a:solidFill>
                    <a:srgbClr val="FFFF00"/>
                  </a:solidFill>
                  <a:ln w="9525">
                    <a:noFill/>
                    <a:miter lim="800000"/>
                    <a:headEnd/>
                    <a:tailEnd/>
                  </a:ln>
                </p:spPr>
                <p:txBody>
                  <a:bodyPr/>
                  <a:lstStyle/>
                  <a:p>
                    <a:endParaRPr lang="es-ES"/>
                  </a:p>
                </p:txBody>
              </p:sp>
              <p:sp>
                <p:nvSpPr>
                  <p:cNvPr id="26086" name="Freeform 165"/>
                  <p:cNvSpPr>
                    <a:spLocks/>
                  </p:cNvSpPr>
                  <p:nvPr/>
                </p:nvSpPr>
                <p:spPr bwMode="auto">
                  <a:xfrm>
                    <a:off x="3762" y="1396"/>
                    <a:ext cx="2" cy="0"/>
                  </a:xfrm>
                  <a:custGeom>
                    <a:avLst/>
                    <a:gdLst>
                      <a:gd name="T0" fmla="*/ 0 w 4"/>
                      <a:gd name="T1" fmla="*/ 2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p>
                </p:txBody>
              </p:sp>
              <p:sp>
                <p:nvSpPr>
                  <p:cNvPr id="26087" name="Freeform 166"/>
                  <p:cNvSpPr>
                    <a:spLocks/>
                  </p:cNvSpPr>
                  <p:nvPr/>
                </p:nvSpPr>
                <p:spPr bwMode="auto">
                  <a:xfrm>
                    <a:off x="3719" y="1400"/>
                    <a:ext cx="8" cy="1"/>
                  </a:xfrm>
                  <a:custGeom>
                    <a:avLst/>
                    <a:gdLst>
                      <a:gd name="T0" fmla="*/ 0 w 13"/>
                      <a:gd name="T1" fmla="*/ 1 h 2"/>
                      <a:gd name="T2" fmla="*/ 8 w 13"/>
                      <a:gd name="T3" fmla="*/ 0 h 2"/>
                      <a:gd name="T4" fmla="*/ 0 w 13"/>
                      <a:gd name="T5" fmla="*/ 1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2"/>
                        </a:moveTo>
                        <a:cubicBezTo>
                          <a:pt x="4" y="2"/>
                          <a:pt x="9" y="1"/>
                          <a:pt x="13" y="0"/>
                        </a:cubicBezTo>
                        <a:cubicBezTo>
                          <a:pt x="9" y="1"/>
                          <a:pt x="4" y="2"/>
                          <a:pt x="0" y="2"/>
                        </a:cubicBezTo>
                        <a:close/>
                      </a:path>
                    </a:pathLst>
                  </a:custGeom>
                  <a:solidFill>
                    <a:srgbClr val="FFFF00"/>
                  </a:solidFill>
                  <a:ln w="9525">
                    <a:noFill/>
                    <a:miter lim="800000"/>
                    <a:headEnd/>
                    <a:tailEnd/>
                  </a:ln>
                </p:spPr>
                <p:txBody>
                  <a:bodyPr/>
                  <a:lstStyle/>
                  <a:p>
                    <a:endParaRPr lang="es-ES"/>
                  </a:p>
                </p:txBody>
              </p:sp>
              <p:sp>
                <p:nvSpPr>
                  <p:cNvPr id="26088" name="Freeform 167"/>
                  <p:cNvSpPr>
                    <a:spLocks/>
                  </p:cNvSpPr>
                  <p:nvPr/>
                </p:nvSpPr>
                <p:spPr bwMode="auto">
                  <a:xfrm>
                    <a:off x="3688" y="1405"/>
                    <a:ext cx="5" cy="1"/>
                  </a:xfrm>
                  <a:custGeom>
                    <a:avLst/>
                    <a:gdLst>
                      <a:gd name="T0" fmla="*/ 5 w 7"/>
                      <a:gd name="T1" fmla="*/ 0 h 1"/>
                      <a:gd name="T2" fmla="*/ 0 w 7"/>
                      <a:gd name="T3" fmla="*/ 1 h 1"/>
                      <a:gd name="T4" fmla="*/ 0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0"/>
                          <a:pt x="2" y="1"/>
                          <a:pt x="0" y="1"/>
                        </a:cubicBezTo>
                        <a:cubicBezTo>
                          <a:pt x="0" y="1"/>
                          <a:pt x="0" y="1"/>
                          <a:pt x="0" y="1"/>
                        </a:cubicBezTo>
                        <a:cubicBezTo>
                          <a:pt x="2" y="1"/>
                          <a:pt x="5" y="0"/>
                          <a:pt x="7" y="0"/>
                        </a:cubicBezTo>
                        <a:close/>
                      </a:path>
                    </a:pathLst>
                  </a:custGeom>
                  <a:solidFill>
                    <a:srgbClr val="FFFF00"/>
                  </a:solidFill>
                  <a:ln w="9525">
                    <a:noFill/>
                    <a:miter lim="800000"/>
                    <a:headEnd/>
                    <a:tailEnd/>
                  </a:ln>
                </p:spPr>
                <p:txBody>
                  <a:bodyPr/>
                  <a:lstStyle/>
                  <a:p>
                    <a:endParaRPr lang="es-ES"/>
                  </a:p>
                </p:txBody>
              </p:sp>
              <p:sp>
                <p:nvSpPr>
                  <p:cNvPr id="26089" name="Freeform 168"/>
                  <p:cNvSpPr>
                    <a:spLocks/>
                  </p:cNvSpPr>
                  <p:nvPr/>
                </p:nvSpPr>
                <p:spPr bwMode="auto">
                  <a:xfrm>
                    <a:off x="3341" y="1524"/>
                    <a:ext cx="3" cy="1"/>
                  </a:xfrm>
                  <a:custGeom>
                    <a:avLst/>
                    <a:gdLst>
                      <a:gd name="T0" fmla="*/ 0 w 5"/>
                      <a:gd name="T1" fmla="*/ 1 h 2"/>
                      <a:gd name="T2" fmla="*/ 3 w 5"/>
                      <a:gd name="T3" fmla="*/ 0 h 2"/>
                      <a:gd name="T4" fmla="*/ 0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1"/>
                          <a:pt x="3" y="0"/>
                          <a:pt x="5" y="0"/>
                        </a:cubicBezTo>
                        <a:cubicBezTo>
                          <a:pt x="3" y="0"/>
                          <a:pt x="2" y="1"/>
                          <a:pt x="0" y="2"/>
                        </a:cubicBezTo>
                        <a:close/>
                      </a:path>
                    </a:pathLst>
                  </a:custGeom>
                  <a:solidFill>
                    <a:srgbClr val="FFFF00"/>
                  </a:solidFill>
                  <a:ln w="9525">
                    <a:noFill/>
                    <a:miter lim="800000"/>
                    <a:headEnd/>
                    <a:tailEnd/>
                  </a:ln>
                </p:spPr>
                <p:txBody>
                  <a:bodyPr/>
                  <a:lstStyle/>
                  <a:p>
                    <a:endParaRPr lang="es-ES"/>
                  </a:p>
                </p:txBody>
              </p:sp>
              <p:sp>
                <p:nvSpPr>
                  <p:cNvPr id="26090" name="Freeform 169"/>
                  <p:cNvSpPr>
                    <a:spLocks/>
                  </p:cNvSpPr>
                  <p:nvPr/>
                </p:nvSpPr>
                <p:spPr bwMode="auto">
                  <a:xfrm>
                    <a:off x="3371" y="1507"/>
                    <a:ext cx="5" cy="2"/>
                  </a:xfrm>
                  <a:custGeom>
                    <a:avLst/>
                    <a:gdLst>
                      <a:gd name="T0" fmla="*/ 0 w 8"/>
                      <a:gd name="T1" fmla="*/ 2 h 4"/>
                      <a:gd name="T2" fmla="*/ 5 w 8"/>
                      <a:gd name="T3" fmla="*/ 0 h 4"/>
                      <a:gd name="T4" fmla="*/ 0 w 8"/>
                      <a:gd name="T5" fmla="*/ 2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4"/>
                        </a:moveTo>
                        <a:cubicBezTo>
                          <a:pt x="3" y="2"/>
                          <a:pt x="5" y="1"/>
                          <a:pt x="8" y="0"/>
                        </a:cubicBezTo>
                        <a:cubicBezTo>
                          <a:pt x="5" y="1"/>
                          <a:pt x="3" y="2"/>
                          <a:pt x="0" y="4"/>
                        </a:cubicBezTo>
                        <a:close/>
                      </a:path>
                    </a:pathLst>
                  </a:custGeom>
                  <a:solidFill>
                    <a:srgbClr val="FFFF00"/>
                  </a:solidFill>
                  <a:ln w="9525">
                    <a:noFill/>
                    <a:miter lim="800000"/>
                    <a:headEnd/>
                    <a:tailEnd/>
                  </a:ln>
                </p:spPr>
                <p:txBody>
                  <a:bodyPr/>
                  <a:lstStyle/>
                  <a:p>
                    <a:endParaRPr lang="es-ES"/>
                  </a:p>
                </p:txBody>
              </p:sp>
              <p:sp>
                <p:nvSpPr>
                  <p:cNvPr id="26091" name="Freeform 170"/>
                  <p:cNvSpPr>
                    <a:spLocks/>
                  </p:cNvSpPr>
                  <p:nvPr/>
                </p:nvSpPr>
                <p:spPr bwMode="auto">
                  <a:xfrm>
                    <a:off x="3470" y="1463"/>
                    <a:ext cx="7" cy="3"/>
                  </a:xfrm>
                  <a:custGeom>
                    <a:avLst/>
                    <a:gdLst>
                      <a:gd name="T0" fmla="*/ 0 w 10"/>
                      <a:gd name="T1" fmla="*/ 3 h 4"/>
                      <a:gd name="T2" fmla="*/ 7 w 10"/>
                      <a:gd name="T3" fmla="*/ 0 h 4"/>
                      <a:gd name="T4" fmla="*/ 0 w 10"/>
                      <a:gd name="T5" fmla="*/ 3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4"/>
                        </a:moveTo>
                        <a:cubicBezTo>
                          <a:pt x="3" y="2"/>
                          <a:pt x="7" y="1"/>
                          <a:pt x="10" y="0"/>
                        </a:cubicBezTo>
                        <a:cubicBezTo>
                          <a:pt x="7" y="1"/>
                          <a:pt x="3" y="2"/>
                          <a:pt x="0" y="4"/>
                        </a:cubicBezTo>
                        <a:close/>
                      </a:path>
                    </a:pathLst>
                  </a:custGeom>
                  <a:solidFill>
                    <a:srgbClr val="FFFF00"/>
                  </a:solidFill>
                  <a:ln w="9525">
                    <a:noFill/>
                    <a:miter lim="800000"/>
                    <a:headEnd/>
                    <a:tailEnd/>
                  </a:ln>
                </p:spPr>
                <p:txBody>
                  <a:bodyPr/>
                  <a:lstStyle/>
                  <a:p>
                    <a:endParaRPr lang="es-ES"/>
                  </a:p>
                </p:txBody>
              </p:sp>
              <p:sp>
                <p:nvSpPr>
                  <p:cNvPr id="26092" name="Freeform 171"/>
                  <p:cNvSpPr>
                    <a:spLocks/>
                  </p:cNvSpPr>
                  <p:nvPr/>
                </p:nvSpPr>
                <p:spPr bwMode="auto">
                  <a:xfrm>
                    <a:off x="3575" y="143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6093" name="Freeform 172"/>
                  <p:cNvSpPr>
                    <a:spLocks/>
                  </p:cNvSpPr>
                  <p:nvPr/>
                </p:nvSpPr>
                <p:spPr bwMode="auto">
                  <a:xfrm>
                    <a:off x="3406" y="1492"/>
                    <a:ext cx="1" cy="1"/>
                  </a:xfrm>
                  <a:custGeom>
                    <a:avLst/>
                    <a:gdLst>
                      <a:gd name="T0" fmla="*/ 1 w 2"/>
                      <a:gd name="T1" fmla="*/ 0 h 1"/>
                      <a:gd name="T2" fmla="*/ 0 w 2"/>
                      <a:gd name="T3" fmla="*/ 1 h 1"/>
                      <a:gd name="T4" fmla="*/ 0 w 2"/>
                      <a:gd name="T5" fmla="*/ 1 h 1"/>
                      <a:gd name="T6" fmla="*/ 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cubicBezTo>
                          <a:pt x="1" y="0"/>
                          <a:pt x="0" y="1"/>
                          <a:pt x="0" y="1"/>
                        </a:cubicBezTo>
                        <a:cubicBezTo>
                          <a:pt x="0" y="1"/>
                          <a:pt x="0" y="1"/>
                          <a:pt x="0" y="1"/>
                        </a:cubicBezTo>
                        <a:cubicBezTo>
                          <a:pt x="0" y="1"/>
                          <a:pt x="1" y="0"/>
                          <a:pt x="2" y="0"/>
                        </a:cubicBezTo>
                        <a:close/>
                      </a:path>
                    </a:pathLst>
                  </a:custGeom>
                  <a:solidFill>
                    <a:srgbClr val="FFFF00"/>
                  </a:solidFill>
                  <a:ln w="9525">
                    <a:noFill/>
                    <a:miter lim="800000"/>
                    <a:headEnd/>
                    <a:tailEnd/>
                  </a:ln>
                </p:spPr>
                <p:txBody>
                  <a:bodyPr/>
                  <a:lstStyle/>
                  <a:p>
                    <a:endParaRPr lang="es-ES"/>
                  </a:p>
                </p:txBody>
              </p:sp>
              <p:sp>
                <p:nvSpPr>
                  <p:cNvPr id="26094" name="Freeform 173"/>
                  <p:cNvSpPr>
                    <a:spLocks/>
                  </p:cNvSpPr>
                  <p:nvPr/>
                </p:nvSpPr>
                <p:spPr bwMode="auto">
                  <a:xfrm>
                    <a:off x="3439" y="1476"/>
                    <a:ext cx="3" cy="2"/>
                  </a:xfrm>
                  <a:custGeom>
                    <a:avLst/>
                    <a:gdLst>
                      <a:gd name="T0" fmla="*/ 0 w 5"/>
                      <a:gd name="T1" fmla="*/ 2 h 2"/>
                      <a:gd name="T2" fmla="*/ 3 w 5"/>
                      <a:gd name="T3" fmla="*/ 0 h 2"/>
                      <a:gd name="T4" fmla="*/ 0 w 5"/>
                      <a:gd name="T5" fmla="*/ 2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2"/>
                          <a:pt x="3" y="1"/>
                          <a:pt x="5" y="0"/>
                        </a:cubicBezTo>
                        <a:cubicBezTo>
                          <a:pt x="3" y="1"/>
                          <a:pt x="2" y="2"/>
                          <a:pt x="0" y="2"/>
                        </a:cubicBezTo>
                        <a:close/>
                      </a:path>
                    </a:pathLst>
                  </a:custGeom>
                  <a:solidFill>
                    <a:srgbClr val="FFFF00"/>
                  </a:solidFill>
                  <a:ln w="9525">
                    <a:noFill/>
                    <a:miter lim="800000"/>
                    <a:headEnd/>
                    <a:tailEnd/>
                  </a:ln>
                </p:spPr>
                <p:txBody>
                  <a:bodyPr/>
                  <a:lstStyle/>
                  <a:p>
                    <a:endParaRPr lang="es-ES"/>
                  </a:p>
                </p:txBody>
              </p:sp>
              <p:sp>
                <p:nvSpPr>
                  <p:cNvPr id="26095" name="Freeform 174"/>
                  <p:cNvSpPr>
                    <a:spLocks/>
                  </p:cNvSpPr>
                  <p:nvPr/>
                </p:nvSpPr>
                <p:spPr bwMode="auto">
                  <a:xfrm>
                    <a:off x="3610" y="1421"/>
                    <a:ext cx="6" cy="1"/>
                  </a:xfrm>
                  <a:custGeom>
                    <a:avLst/>
                    <a:gdLst>
                      <a:gd name="T0" fmla="*/ 0 w 10"/>
                      <a:gd name="T1" fmla="*/ 1 h 2"/>
                      <a:gd name="T2" fmla="*/ 6 w 10"/>
                      <a:gd name="T3" fmla="*/ 0 h 2"/>
                      <a:gd name="T4" fmla="*/ 0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2"/>
                        </a:moveTo>
                        <a:cubicBezTo>
                          <a:pt x="3" y="1"/>
                          <a:pt x="6" y="0"/>
                          <a:pt x="10" y="0"/>
                        </a:cubicBezTo>
                        <a:cubicBezTo>
                          <a:pt x="6" y="0"/>
                          <a:pt x="3" y="1"/>
                          <a:pt x="0" y="2"/>
                        </a:cubicBezTo>
                        <a:close/>
                      </a:path>
                    </a:pathLst>
                  </a:custGeom>
                  <a:solidFill>
                    <a:srgbClr val="FFFF00"/>
                  </a:solidFill>
                  <a:ln w="9525">
                    <a:noFill/>
                    <a:miter lim="800000"/>
                    <a:headEnd/>
                    <a:tailEnd/>
                  </a:ln>
                </p:spPr>
                <p:txBody>
                  <a:bodyPr/>
                  <a:lstStyle/>
                  <a:p>
                    <a:endParaRPr lang="es-ES"/>
                  </a:p>
                </p:txBody>
              </p:sp>
              <p:sp>
                <p:nvSpPr>
                  <p:cNvPr id="26096" name="Freeform 175"/>
                  <p:cNvSpPr>
                    <a:spLocks/>
                  </p:cNvSpPr>
                  <p:nvPr/>
                </p:nvSpPr>
                <p:spPr bwMode="auto">
                  <a:xfrm>
                    <a:off x="365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1"/>
                        </a:moveTo>
                        <a:cubicBezTo>
                          <a:pt x="2" y="0"/>
                          <a:pt x="3" y="0"/>
                          <a:pt x="5" y="0"/>
                        </a:cubicBezTo>
                        <a:cubicBezTo>
                          <a:pt x="3" y="0"/>
                          <a:pt x="2" y="0"/>
                          <a:pt x="0" y="1"/>
                        </a:cubicBezTo>
                        <a:close/>
                      </a:path>
                    </a:pathLst>
                  </a:custGeom>
                  <a:solidFill>
                    <a:srgbClr val="FFFF00"/>
                  </a:solidFill>
                  <a:ln w="9525">
                    <a:noFill/>
                    <a:miter lim="800000"/>
                    <a:headEnd/>
                    <a:tailEnd/>
                  </a:ln>
                </p:spPr>
                <p:txBody>
                  <a:bodyPr/>
                  <a:lstStyle/>
                  <a:p>
                    <a:endParaRPr lang="es-ES"/>
                  </a:p>
                </p:txBody>
              </p:sp>
              <p:sp>
                <p:nvSpPr>
                  <p:cNvPr id="26097" name="Freeform 176"/>
                  <p:cNvSpPr>
                    <a:spLocks/>
                  </p:cNvSpPr>
                  <p:nvPr/>
                </p:nvSpPr>
                <p:spPr bwMode="auto">
                  <a:xfrm>
                    <a:off x="3542" y="1439"/>
                    <a:ext cx="4" cy="1"/>
                  </a:xfrm>
                  <a:custGeom>
                    <a:avLst/>
                    <a:gdLst>
                      <a:gd name="T0" fmla="*/ 0 w 5"/>
                      <a:gd name="T1" fmla="*/ 1 h 1"/>
                      <a:gd name="T2" fmla="*/ 4 w 5"/>
                      <a:gd name="T3" fmla="*/ 0 h 1"/>
                      <a:gd name="T4" fmla="*/ 0 w 5"/>
                      <a:gd name="T5" fmla="*/ 1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1"/>
                        </a:moveTo>
                        <a:cubicBezTo>
                          <a:pt x="1" y="1"/>
                          <a:pt x="3" y="1"/>
                          <a:pt x="5" y="0"/>
                        </a:cubicBezTo>
                        <a:cubicBezTo>
                          <a:pt x="3" y="1"/>
                          <a:pt x="1" y="1"/>
                          <a:pt x="0" y="1"/>
                        </a:cubicBezTo>
                        <a:close/>
                      </a:path>
                    </a:pathLst>
                  </a:custGeom>
                  <a:solidFill>
                    <a:srgbClr val="FFFF00"/>
                  </a:solidFill>
                  <a:ln w="9525">
                    <a:noFill/>
                    <a:miter lim="800000"/>
                    <a:headEnd/>
                    <a:tailEnd/>
                  </a:ln>
                </p:spPr>
                <p:txBody>
                  <a:bodyPr/>
                  <a:lstStyle/>
                  <a:p>
                    <a:endParaRPr lang="es-ES"/>
                  </a:p>
                </p:txBody>
              </p:sp>
              <p:sp>
                <p:nvSpPr>
                  <p:cNvPr id="26098" name="Freeform 177"/>
                  <p:cNvSpPr>
                    <a:spLocks/>
                  </p:cNvSpPr>
                  <p:nvPr/>
                </p:nvSpPr>
                <p:spPr bwMode="auto">
                  <a:xfrm>
                    <a:off x="3505" y="1451"/>
                    <a:ext cx="4" cy="2"/>
                  </a:xfrm>
                  <a:custGeom>
                    <a:avLst/>
                    <a:gdLst>
                      <a:gd name="T0" fmla="*/ 0 w 7"/>
                      <a:gd name="T1" fmla="*/ 2 h 3"/>
                      <a:gd name="T2" fmla="*/ 4 w 7"/>
                      <a:gd name="T3" fmla="*/ 0 h 3"/>
                      <a:gd name="T4" fmla="*/ 0 w 7"/>
                      <a:gd name="T5" fmla="*/ 2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2" y="2"/>
                          <a:pt x="5" y="1"/>
                          <a:pt x="7" y="0"/>
                        </a:cubicBezTo>
                        <a:cubicBezTo>
                          <a:pt x="5" y="1"/>
                          <a:pt x="2" y="2"/>
                          <a:pt x="0" y="3"/>
                        </a:cubicBezTo>
                        <a:close/>
                      </a:path>
                    </a:pathLst>
                  </a:custGeom>
                  <a:solidFill>
                    <a:srgbClr val="FFFF00"/>
                  </a:solidFill>
                  <a:ln w="9525">
                    <a:noFill/>
                    <a:miter lim="800000"/>
                    <a:headEnd/>
                    <a:tailEnd/>
                  </a:ln>
                </p:spPr>
                <p:txBody>
                  <a:bodyPr/>
                  <a:lstStyle/>
                  <a:p>
                    <a:endParaRPr lang="es-ES"/>
                  </a:p>
                </p:txBody>
              </p:sp>
              <p:sp>
                <p:nvSpPr>
                  <p:cNvPr id="26099" name="Freeform 178"/>
                  <p:cNvSpPr>
                    <a:spLocks/>
                  </p:cNvSpPr>
                  <p:nvPr/>
                </p:nvSpPr>
                <p:spPr bwMode="auto">
                  <a:xfrm>
                    <a:off x="2790" y="284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6100" name="Freeform 179"/>
                  <p:cNvSpPr>
                    <a:spLocks/>
                  </p:cNvSpPr>
                  <p:nvPr/>
                </p:nvSpPr>
                <p:spPr bwMode="auto">
                  <a:xfrm>
                    <a:off x="2902" y="310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6101" name="Freeform 180"/>
                  <p:cNvSpPr>
                    <a:spLocks/>
                  </p:cNvSpPr>
                  <p:nvPr/>
                </p:nvSpPr>
                <p:spPr bwMode="auto">
                  <a:xfrm>
                    <a:off x="2872" y="304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6102" name="Freeform 181"/>
                  <p:cNvSpPr>
                    <a:spLocks/>
                  </p:cNvSpPr>
                  <p:nvPr/>
                </p:nvSpPr>
                <p:spPr bwMode="auto">
                  <a:xfrm>
                    <a:off x="2887" y="30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p>
                </p:txBody>
              </p:sp>
              <p:sp>
                <p:nvSpPr>
                  <p:cNvPr id="26103" name="Freeform 182"/>
                  <p:cNvSpPr>
                    <a:spLocks/>
                  </p:cNvSpPr>
                  <p:nvPr/>
                </p:nvSpPr>
                <p:spPr bwMode="auto">
                  <a:xfrm>
                    <a:off x="4866" y="3075"/>
                    <a:ext cx="1" cy="1"/>
                  </a:xfrm>
                  <a:custGeom>
                    <a:avLst/>
                    <a:gdLst>
                      <a:gd name="T0" fmla="*/ 1 w 1"/>
                      <a:gd name="T1" fmla="*/ 0 h 2"/>
                      <a:gd name="T2" fmla="*/ 0 w 1"/>
                      <a:gd name="T3" fmla="*/ 1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1" y="1"/>
                          <a:pt x="0" y="2"/>
                          <a:pt x="0" y="2"/>
                        </a:cubicBezTo>
                        <a:cubicBezTo>
                          <a:pt x="0" y="2"/>
                          <a:pt x="1" y="1"/>
                          <a:pt x="1" y="0"/>
                        </a:cubicBezTo>
                        <a:close/>
                      </a:path>
                    </a:pathLst>
                  </a:custGeom>
                  <a:solidFill>
                    <a:srgbClr val="FFFF00"/>
                  </a:solidFill>
                  <a:ln w="9525">
                    <a:noFill/>
                    <a:miter lim="800000"/>
                    <a:headEnd/>
                    <a:tailEnd/>
                  </a:ln>
                </p:spPr>
                <p:txBody>
                  <a:bodyPr/>
                  <a:lstStyle/>
                  <a:p>
                    <a:endParaRPr lang="es-ES"/>
                  </a:p>
                </p:txBody>
              </p:sp>
              <p:sp>
                <p:nvSpPr>
                  <p:cNvPr id="26104" name="Freeform 183"/>
                  <p:cNvSpPr>
                    <a:spLocks/>
                  </p:cNvSpPr>
                  <p:nvPr/>
                </p:nvSpPr>
                <p:spPr bwMode="auto">
                  <a:xfrm>
                    <a:off x="4881" y="304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0" y="0"/>
                          <a:pt x="0" y="0"/>
                          <a:pt x="1" y="0"/>
                        </a:cubicBezTo>
                        <a:close/>
                      </a:path>
                    </a:pathLst>
                  </a:custGeom>
                  <a:solidFill>
                    <a:srgbClr val="FFFF00"/>
                  </a:solidFill>
                  <a:ln w="9525">
                    <a:noFill/>
                    <a:miter lim="800000"/>
                    <a:headEnd/>
                    <a:tailEnd/>
                  </a:ln>
                </p:spPr>
                <p:txBody>
                  <a:bodyPr/>
                  <a:lstStyle/>
                  <a:p>
                    <a:endParaRPr lang="es-ES"/>
                  </a:p>
                </p:txBody>
              </p:sp>
              <p:sp>
                <p:nvSpPr>
                  <p:cNvPr id="26105" name="Freeform 184"/>
                  <p:cNvSpPr>
                    <a:spLocks/>
                  </p:cNvSpPr>
                  <p:nvPr/>
                </p:nvSpPr>
                <p:spPr bwMode="auto">
                  <a:xfrm>
                    <a:off x="4851" y="3101"/>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1" y="0"/>
                        </a:moveTo>
                        <a:cubicBezTo>
                          <a:pt x="1" y="1"/>
                          <a:pt x="1" y="1"/>
                          <a:pt x="0" y="2"/>
                        </a:cubicBezTo>
                        <a:cubicBezTo>
                          <a:pt x="1" y="1"/>
                          <a:pt x="1" y="1"/>
                          <a:pt x="1" y="0"/>
                        </a:cubicBezTo>
                        <a:close/>
                      </a:path>
                    </a:pathLst>
                  </a:custGeom>
                  <a:solidFill>
                    <a:srgbClr val="FFFF00"/>
                  </a:solidFill>
                  <a:ln w="9525">
                    <a:noFill/>
                    <a:miter lim="800000"/>
                    <a:headEnd/>
                    <a:tailEnd/>
                  </a:ln>
                </p:spPr>
                <p:txBody>
                  <a:bodyPr/>
                  <a:lstStyle/>
                  <a:p>
                    <a:endParaRPr lang="es-ES"/>
                  </a:p>
                </p:txBody>
              </p:sp>
              <p:sp>
                <p:nvSpPr>
                  <p:cNvPr id="26106" name="Freeform 185"/>
                  <p:cNvSpPr>
                    <a:spLocks/>
                  </p:cNvSpPr>
                  <p:nvPr/>
                </p:nvSpPr>
                <p:spPr bwMode="auto">
                  <a:xfrm>
                    <a:off x="3683" y="1406"/>
                    <a:ext cx="5" cy="1"/>
                  </a:xfrm>
                  <a:custGeom>
                    <a:avLst/>
                    <a:gdLst>
                      <a:gd name="T0" fmla="*/ 5 w 8"/>
                      <a:gd name="T1" fmla="*/ 0 h 1"/>
                      <a:gd name="T2" fmla="*/ 5 w 8"/>
                      <a:gd name="T3" fmla="*/ 0 h 1"/>
                      <a:gd name="T4" fmla="*/ 0 w 8"/>
                      <a:gd name="T5" fmla="*/ 1 h 1"/>
                      <a:gd name="T6" fmla="*/ 5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cubicBezTo>
                          <a:pt x="8" y="0"/>
                          <a:pt x="8" y="0"/>
                          <a:pt x="8" y="0"/>
                        </a:cubicBezTo>
                        <a:cubicBezTo>
                          <a:pt x="6" y="0"/>
                          <a:pt x="3" y="1"/>
                          <a:pt x="0" y="1"/>
                        </a:cubicBezTo>
                        <a:cubicBezTo>
                          <a:pt x="3" y="1"/>
                          <a:pt x="6" y="1"/>
                          <a:pt x="8" y="0"/>
                        </a:cubicBezTo>
                        <a:close/>
                      </a:path>
                    </a:pathLst>
                  </a:custGeom>
                  <a:solidFill>
                    <a:srgbClr val="000000"/>
                  </a:solidFill>
                  <a:ln w="9525">
                    <a:noFill/>
                    <a:miter lim="800000"/>
                    <a:headEnd/>
                    <a:tailEnd/>
                  </a:ln>
                </p:spPr>
                <p:txBody>
                  <a:bodyPr/>
                  <a:lstStyle/>
                  <a:p>
                    <a:endParaRPr lang="es-ES"/>
                  </a:p>
                </p:txBody>
              </p:sp>
              <p:sp>
                <p:nvSpPr>
                  <p:cNvPr id="26107" name="Freeform 186"/>
                  <p:cNvSpPr>
                    <a:spLocks/>
                  </p:cNvSpPr>
                  <p:nvPr/>
                </p:nvSpPr>
                <p:spPr bwMode="auto">
                  <a:xfrm>
                    <a:off x="3575" y="1429"/>
                    <a:ext cx="8" cy="2"/>
                  </a:xfrm>
                  <a:custGeom>
                    <a:avLst/>
                    <a:gdLst>
                      <a:gd name="T0" fmla="*/ 8 w 12"/>
                      <a:gd name="T1" fmla="*/ 0 h 3"/>
                      <a:gd name="T2" fmla="*/ 0 w 12"/>
                      <a:gd name="T3" fmla="*/ 2 h 3"/>
                      <a:gd name="T4" fmla="*/ 0 w 12"/>
                      <a:gd name="T5" fmla="*/ 2 h 3"/>
                      <a:gd name="T6" fmla="*/ 8 w 12"/>
                      <a:gd name="T7" fmla="*/ 0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0"/>
                        </a:moveTo>
                        <a:cubicBezTo>
                          <a:pt x="8" y="1"/>
                          <a:pt x="4" y="2"/>
                          <a:pt x="0" y="3"/>
                        </a:cubicBezTo>
                        <a:cubicBezTo>
                          <a:pt x="0" y="3"/>
                          <a:pt x="0" y="3"/>
                          <a:pt x="0" y="3"/>
                        </a:cubicBezTo>
                        <a:cubicBezTo>
                          <a:pt x="4" y="2"/>
                          <a:pt x="8" y="1"/>
                          <a:pt x="12" y="0"/>
                        </a:cubicBezTo>
                        <a:close/>
                      </a:path>
                    </a:pathLst>
                  </a:custGeom>
                  <a:solidFill>
                    <a:srgbClr val="000000"/>
                  </a:solidFill>
                  <a:ln w="9525">
                    <a:noFill/>
                    <a:miter lim="800000"/>
                    <a:headEnd/>
                    <a:tailEnd/>
                  </a:ln>
                </p:spPr>
                <p:txBody>
                  <a:bodyPr/>
                  <a:lstStyle/>
                  <a:p>
                    <a:endParaRPr lang="es-ES"/>
                  </a:p>
                </p:txBody>
              </p:sp>
              <p:sp>
                <p:nvSpPr>
                  <p:cNvPr id="26108" name="Freeform 187"/>
                  <p:cNvSpPr>
                    <a:spLocks/>
                  </p:cNvSpPr>
                  <p:nvPr/>
                </p:nvSpPr>
                <p:spPr bwMode="auto">
                  <a:xfrm>
                    <a:off x="3405" y="1493"/>
                    <a:ext cx="1" cy="0"/>
                  </a:xfrm>
                  <a:custGeom>
                    <a:avLst/>
                    <a:gdLst>
                      <a:gd name="T0" fmla="*/ 1 w 1"/>
                      <a:gd name="T1" fmla="*/ 1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1" y="0"/>
                        </a:cubicBezTo>
                        <a:cubicBezTo>
                          <a:pt x="0" y="0"/>
                          <a:pt x="0" y="0"/>
                          <a:pt x="0" y="0"/>
                        </a:cubicBezTo>
                        <a:cubicBezTo>
                          <a:pt x="0" y="0"/>
                          <a:pt x="0" y="0"/>
                          <a:pt x="1" y="0"/>
                        </a:cubicBezTo>
                        <a:close/>
                      </a:path>
                    </a:pathLst>
                  </a:custGeom>
                  <a:solidFill>
                    <a:srgbClr val="000000"/>
                  </a:solidFill>
                  <a:ln w="9525">
                    <a:noFill/>
                    <a:miter lim="800000"/>
                    <a:headEnd/>
                    <a:tailEnd/>
                  </a:ln>
                </p:spPr>
                <p:txBody>
                  <a:bodyPr/>
                  <a:lstStyle/>
                  <a:p>
                    <a:endParaRPr lang="es-ES"/>
                  </a:p>
                </p:txBody>
              </p:sp>
              <p:sp>
                <p:nvSpPr>
                  <p:cNvPr id="26109" name="Freeform 188"/>
                  <p:cNvSpPr>
                    <a:spLocks/>
                  </p:cNvSpPr>
                  <p:nvPr/>
                </p:nvSpPr>
                <p:spPr bwMode="auto">
                  <a:xfrm>
                    <a:off x="3310"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6110" name="Freeform 189"/>
                  <p:cNvSpPr>
                    <a:spLocks/>
                  </p:cNvSpPr>
                  <p:nvPr/>
                </p:nvSpPr>
                <p:spPr bwMode="auto">
                  <a:xfrm>
                    <a:off x="3310" y="1542"/>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6111" name="Freeform 190"/>
                  <p:cNvSpPr>
                    <a:spLocks/>
                  </p:cNvSpPr>
                  <p:nvPr/>
                </p:nvSpPr>
                <p:spPr bwMode="auto">
                  <a:xfrm>
                    <a:off x="3229" y="1590"/>
                    <a:ext cx="5" cy="3"/>
                  </a:xfrm>
                  <a:custGeom>
                    <a:avLst/>
                    <a:gdLst>
                      <a:gd name="T0" fmla="*/ 5 w 7"/>
                      <a:gd name="T1" fmla="*/ 0 h 5"/>
                      <a:gd name="T2" fmla="*/ 5 w 7"/>
                      <a:gd name="T3" fmla="*/ 0 h 5"/>
                      <a:gd name="T4" fmla="*/ 0 w 7"/>
                      <a:gd name="T5" fmla="*/ 3 h 5"/>
                      <a:gd name="T6" fmla="*/ 5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7" y="0"/>
                        </a:moveTo>
                        <a:cubicBezTo>
                          <a:pt x="7" y="0"/>
                          <a:pt x="7" y="0"/>
                          <a:pt x="7" y="0"/>
                        </a:cubicBezTo>
                        <a:cubicBezTo>
                          <a:pt x="5" y="2"/>
                          <a:pt x="2" y="3"/>
                          <a:pt x="0" y="5"/>
                        </a:cubicBezTo>
                        <a:cubicBezTo>
                          <a:pt x="2" y="3"/>
                          <a:pt x="5" y="2"/>
                          <a:pt x="7" y="0"/>
                        </a:cubicBezTo>
                        <a:close/>
                      </a:path>
                    </a:pathLst>
                  </a:custGeom>
                  <a:solidFill>
                    <a:srgbClr val="000000"/>
                  </a:solidFill>
                  <a:ln w="9525">
                    <a:noFill/>
                    <a:miter lim="800000"/>
                    <a:headEnd/>
                    <a:tailEnd/>
                  </a:ln>
                </p:spPr>
                <p:txBody>
                  <a:bodyPr/>
                  <a:lstStyle/>
                  <a:p>
                    <a:endParaRPr lang="es-ES"/>
                  </a:p>
                </p:txBody>
              </p:sp>
              <p:sp>
                <p:nvSpPr>
                  <p:cNvPr id="26112" name="Freeform 191"/>
                  <p:cNvSpPr>
                    <a:spLocks/>
                  </p:cNvSpPr>
                  <p:nvPr/>
                </p:nvSpPr>
                <p:spPr bwMode="auto">
                  <a:xfrm>
                    <a:off x="4744" y="3252"/>
                    <a:ext cx="1" cy="0"/>
                  </a:xfrm>
                  <a:custGeom>
                    <a:avLst/>
                    <a:gdLst>
                      <a:gd name="T0" fmla="*/ 0 w 1"/>
                      <a:gd name="T1" fmla="*/ 1 w 1"/>
                      <a:gd name="T2" fmla="*/ 1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0" y="0"/>
                        </a:moveTo>
                        <a:cubicBezTo>
                          <a:pt x="0" y="0"/>
                          <a:pt x="0" y="0"/>
                          <a:pt x="1" y="0"/>
                        </a:cubicBezTo>
                        <a:cubicBezTo>
                          <a:pt x="1" y="0"/>
                          <a:pt x="1" y="0"/>
                          <a:pt x="1"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6113" name="Freeform 192"/>
                  <p:cNvSpPr>
                    <a:spLocks/>
                  </p:cNvSpPr>
                  <p:nvPr/>
                </p:nvSpPr>
                <p:spPr bwMode="auto">
                  <a:xfrm>
                    <a:off x="4745" y="3251"/>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000000"/>
                  </a:solidFill>
                  <a:ln w="9525">
                    <a:noFill/>
                    <a:miter lim="800000"/>
                    <a:headEnd/>
                    <a:tailEnd/>
                  </a:ln>
                </p:spPr>
                <p:txBody>
                  <a:bodyPr/>
                  <a:lstStyle/>
                  <a:p>
                    <a:endParaRPr lang="es-ES"/>
                  </a:p>
                </p:txBody>
              </p:sp>
              <p:sp>
                <p:nvSpPr>
                  <p:cNvPr id="26114" name="Freeform 193"/>
                  <p:cNvSpPr>
                    <a:spLocks/>
                  </p:cNvSpPr>
                  <p:nvPr/>
                </p:nvSpPr>
                <p:spPr bwMode="auto">
                  <a:xfrm>
                    <a:off x="2948" y="1873"/>
                    <a:ext cx="0" cy="1"/>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0"/>
                        </a:moveTo>
                        <a:cubicBezTo>
                          <a:pt x="1" y="1"/>
                          <a:pt x="0" y="1"/>
                          <a:pt x="0" y="1"/>
                        </a:cubicBezTo>
                        <a:cubicBezTo>
                          <a:pt x="0" y="1"/>
                          <a:pt x="1" y="1"/>
                          <a:pt x="1" y="0"/>
                        </a:cubicBezTo>
                        <a:close/>
                      </a:path>
                    </a:pathLst>
                  </a:custGeom>
                  <a:solidFill>
                    <a:srgbClr val="000000"/>
                  </a:solidFill>
                  <a:ln w="9525">
                    <a:noFill/>
                    <a:miter lim="800000"/>
                    <a:headEnd/>
                    <a:tailEnd/>
                  </a:ln>
                </p:spPr>
                <p:txBody>
                  <a:bodyPr/>
                  <a:lstStyle/>
                  <a:p>
                    <a:endParaRPr lang="es-ES"/>
                  </a:p>
                </p:txBody>
              </p:sp>
              <p:sp>
                <p:nvSpPr>
                  <p:cNvPr id="26115" name="Freeform 194"/>
                  <p:cNvSpPr>
                    <a:spLocks/>
                  </p:cNvSpPr>
                  <p:nvPr/>
                </p:nvSpPr>
                <p:spPr bwMode="auto">
                  <a:xfrm>
                    <a:off x="2948" y="187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6116" name="Freeform 195"/>
                  <p:cNvSpPr>
                    <a:spLocks/>
                  </p:cNvSpPr>
                  <p:nvPr/>
                </p:nvSpPr>
                <p:spPr bwMode="auto">
                  <a:xfrm>
                    <a:off x="2898" y="1949"/>
                    <a:ext cx="1" cy="2"/>
                  </a:xfrm>
                  <a:custGeom>
                    <a:avLst/>
                    <a:gdLst>
                      <a:gd name="T0" fmla="*/ 1 w 2"/>
                      <a:gd name="T1" fmla="*/ 0 h 3"/>
                      <a:gd name="T2" fmla="*/ 1 w 2"/>
                      <a:gd name="T3" fmla="*/ 0 h 3"/>
                      <a:gd name="T4" fmla="*/ 0 w 2"/>
                      <a:gd name="T5" fmla="*/ 2 h 3"/>
                      <a:gd name="T6" fmla="*/ 1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cubicBezTo>
                          <a:pt x="2" y="0"/>
                          <a:pt x="2" y="0"/>
                          <a:pt x="2" y="0"/>
                        </a:cubicBezTo>
                        <a:cubicBezTo>
                          <a:pt x="2" y="1"/>
                          <a:pt x="1" y="2"/>
                          <a:pt x="0" y="3"/>
                        </a:cubicBezTo>
                        <a:cubicBezTo>
                          <a:pt x="1" y="2"/>
                          <a:pt x="2" y="1"/>
                          <a:pt x="2" y="0"/>
                        </a:cubicBezTo>
                        <a:close/>
                      </a:path>
                    </a:pathLst>
                  </a:custGeom>
                  <a:solidFill>
                    <a:srgbClr val="000000"/>
                  </a:solidFill>
                  <a:ln w="9525">
                    <a:noFill/>
                    <a:miter lim="800000"/>
                    <a:headEnd/>
                    <a:tailEnd/>
                  </a:ln>
                </p:spPr>
                <p:txBody>
                  <a:bodyPr/>
                  <a:lstStyle/>
                  <a:p>
                    <a:endParaRPr lang="es-ES"/>
                  </a:p>
                </p:txBody>
              </p:sp>
              <p:sp>
                <p:nvSpPr>
                  <p:cNvPr id="26117" name="Freeform 196"/>
                  <p:cNvSpPr>
                    <a:spLocks/>
                  </p:cNvSpPr>
                  <p:nvPr/>
                </p:nvSpPr>
                <p:spPr bwMode="auto">
                  <a:xfrm>
                    <a:off x="2809" y="2143"/>
                    <a:ext cx="0" cy="1"/>
                  </a:xfrm>
                  <a:custGeom>
                    <a:avLst/>
                    <a:gdLst>
                      <a:gd name="T0" fmla="*/ 0 h 2"/>
                      <a:gd name="T1" fmla="*/ 1 h 2"/>
                      <a:gd name="T2" fmla="*/ 1 h 2"/>
                      <a:gd name="T3" fmla="*/ 0 h 2"/>
                      <a:gd name="T4" fmla="*/ 0 60000 65536"/>
                      <a:gd name="T5" fmla="*/ 0 60000 65536"/>
                      <a:gd name="T6" fmla="*/ 0 60000 65536"/>
                      <a:gd name="T7" fmla="*/ 0 60000 65536"/>
                      <a:gd name="T8" fmla="*/ 0 h 2"/>
                      <a:gd name="T9" fmla="*/ 2 h 2"/>
                    </a:gdLst>
                    <a:ahLst/>
                    <a:cxnLst>
                      <a:cxn ang="T4">
                        <a:pos x="0" y="T0"/>
                      </a:cxn>
                      <a:cxn ang="T5">
                        <a:pos x="0" y="T1"/>
                      </a:cxn>
                      <a:cxn ang="T6">
                        <a:pos x="0" y="T2"/>
                      </a:cxn>
                      <a:cxn ang="T7">
                        <a:pos x="0" y="T3"/>
                      </a:cxn>
                    </a:cxnLst>
                    <a:rect l="0" t="T8" r="0" b="T9"/>
                    <a:pathLst>
                      <a:path h="2">
                        <a:moveTo>
                          <a:pt x="0" y="0"/>
                        </a:moveTo>
                        <a:cubicBezTo>
                          <a:pt x="0" y="1"/>
                          <a:pt x="0" y="1"/>
                          <a:pt x="0" y="2"/>
                        </a:cubicBezTo>
                        <a:cubicBezTo>
                          <a:pt x="0" y="2"/>
                          <a:pt x="0" y="2"/>
                          <a:pt x="0" y="2"/>
                        </a:cubicBezTo>
                        <a:cubicBezTo>
                          <a:pt x="0" y="1"/>
                          <a:pt x="0" y="1"/>
                          <a:pt x="0" y="0"/>
                        </a:cubicBezTo>
                        <a:close/>
                      </a:path>
                    </a:pathLst>
                  </a:custGeom>
                  <a:solidFill>
                    <a:srgbClr val="000000"/>
                  </a:solidFill>
                  <a:ln w="9525">
                    <a:noFill/>
                    <a:miter lim="800000"/>
                    <a:headEnd/>
                    <a:tailEnd/>
                  </a:ln>
                </p:spPr>
                <p:txBody>
                  <a:bodyPr/>
                  <a:lstStyle/>
                  <a:p>
                    <a:endParaRPr lang="es-ES"/>
                  </a:p>
                </p:txBody>
              </p:sp>
              <p:sp>
                <p:nvSpPr>
                  <p:cNvPr id="26118" name="Freeform 197"/>
                  <p:cNvSpPr>
                    <a:spLocks/>
                  </p:cNvSpPr>
                  <p:nvPr/>
                </p:nvSpPr>
                <p:spPr bwMode="auto">
                  <a:xfrm>
                    <a:off x="2780" y="2232"/>
                    <a:ext cx="1" cy="3"/>
                  </a:xfrm>
                  <a:custGeom>
                    <a:avLst/>
                    <a:gdLst>
                      <a:gd name="T0" fmla="*/ 0 w 1"/>
                      <a:gd name="T1" fmla="*/ 3 h 4"/>
                      <a:gd name="T2" fmla="*/ 1 w 1"/>
                      <a:gd name="T3" fmla="*/ 0 h 4"/>
                      <a:gd name="T4" fmla="*/ 0 w 1"/>
                      <a:gd name="T5" fmla="*/ 3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1" y="3"/>
                          <a:pt x="1" y="1"/>
                          <a:pt x="1" y="0"/>
                        </a:cubicBezTo>
                        <a:cubicBezTo>
                          <a:pt x="1" y="1"/>
                          <a:pt x="1" y="3"/>
                          <a:pt x="0" y="4"/>
                        </a:cubicBezTo>
                        <a:close/>
                      </a:path>
                    </a:pathLst>
                  </a:custGeom>
                  <a:solidFill>
                    <a:srgbClr val="000000"/>
                  </a:solidFill>
                  <a:ln w="9525">
                    <a:noFill/>
                    <a:miter lim="800000"/>
                    <a:headEnd/>
                    <a:tailEnd/>
                  </a:ln>
                </p:spPr>
                <p:txBody>
                  <a:bodyPr/>
                  <a:lstStyle/>
                  <a:p>
                    <a:endParaRPr lang="es-ES"/>
                  </a:p>
                </p:txBody>
              </p:sp>
              <p:sp>
                <p:nvSpPr>
                  <p:cNvPr id="26119" name="Freeform 198"/>
                  <p:cNvSpPr>
                    <a:spLocks/>
                  </p:cNvSpPr>
                  <p:nvPr/>
                </p:nvSpPr>
                <p:spPr bwMode="auto">
                  <a:xfrm>
                    <a:off x="2747" y="2417"/>
                    <a:ext cx="2" cy="13"/>
                  </a:xfrm>
                  <a:custGeom>
                    <a:avLst/>
                    <a:gdLst>
                      <a:gd name="T0" fmla="*/ 0 w 2"/>
                      <a:gd name="T1" fmla="*/ 13 h 19"/>
                      <a:gd name="T2" fmla="*/ 2 w 2"/>
                      <a:gd name="T3" fmla="*/ 0 h 19"/>
                      <a:gd name="T4" fmla="*/ 0 w 2"/>
                      <a:gd name="T5" fmla="*/ 13 h 19"/>
                      <a:gd name="T6" fmla="*/ 0 60000 65536"/>
                      <a:gd name="T7" fmla="*/ 0 60000 65536"/>
                      <a:gd name="T8" fmla="*/ 0 60000 65536"/>
                      <a:gd name="T9" fmla="*/ 0 w 2"/>
                      <a:gd name="T10" fmla="*/ 0 h 19"/>
                      <a:gd name="T11" fmla="*/ 2 w 2"/>
                      <a:gd name="T12" fmla="*/ 19 h 19"/>
                    </a:gdLst>
                    <a:ahLst/>
                    <a:cxnLst>
                      <a:cxn ang="T6">
                        <a:pos x="T0" y="T1"/>
                      </a:cxn>
                      <a:cxn ang="T7">
                        <a:pos x="T2" y="T3"/>
                      </a:cxn>
                      <a:cxn ang="T8">
                        <a:pos x="T4" y="T5"/>
                      </a:cxn>
                    </a:cxnLst>
                    <a:rect l="T9" t="T10" r="T11" b="T12"/>
                    <a:pathLst>
                      <a:path w="2" h="19">
                        <a:moveTo>
                          <a:pt x="0" y="19"/>
                        </a:moveTo>
                        <a:cubicBezTo>
                          <a:pt x="0" y="13"/>
                          <a:pt x="1" y="6"/>
                          <a:pt x="2" y="0"/>
                        </a:cubicBezTo>
                        <a:cubicBezTo>
                          <a:pt x="1" y="6"/>
                          <a:pt x="0" y="13"/>
                          <a:pt x="0" y="19"/>
                        </a:cubicBezTo>
                        <a:close/>
                      </a:path>
                    </a:pathLst>
                  </a:custGeom>
                  <a:solidFill>
                    <a:srgbClr val="000000"/>
                  </a:solidFill>
                  <a:ln w="9525">
                    <a:noFill/>
                    <a:miter lim="800000"/>
                    <a:headEnd/>
                    <a:tailEnd/>
                  </a:ln>
                </p:spPr>
                <p:txBody>
                  <a:bodyPr/>
                  <a:lstStyle/>
                  <a:p>
                    <a:endParaRPr lang="es-ES"/>
                  </a:p>
                </p:txBody>
              </p:sp>
              <p:sp>
                <p:nvSpPr>
                  <p:cNvPr id="26120" name="Freeform 199"/>
                  <p:cNvSpPr>
                    <a:spLocks/>
                  </p:cNvSpPr>
                  <p:nvPr/>
                </p:nvSpPr>
                <p:spPr bwMode="auto">
                  <a:xfrm>
                    <a:off x="2743" y="2515"/>
                    <a:ext cx="0" cy="9"/>
                  </a:xfrm>
                  <a:custGeom>
                    <a:avLst/>
                    <a:gdLst>
                      <a:gd name="T0" fmla="*/ 0 h 13"/>
                      <a:gd name="T1" fmla="*/ 0 h 13"/>
                      <a:gd name="T2" fmla="*/ 9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0"/>
                          <a:pt x="0" y="0"/>
                          <a:pt x="0" y="0"/>
                        </a:cubicBezTo>
                        <a:cubicBezTo>
                          <a:pt x="0" y="4"/>
                          <a:pt x="0" y="8"/>
                          <a:pt x="0" y="13"/>
                        </a:cubicBezTo>
                        <a:cubicBezTo>
                          <a:pt x="0" y="8"/>
                          <a:pt x="0" y="4"/>
                          <a:pt x="0" y="0"/>
                        </a:cubicBezTo>
                        <a:close/>
                      </a:path>
                    </a:pathLst>
                  </a:custGeom>
                  <a:solidFill>
                    <a:srgbClr val="000000"/>
                  </a:solidFill>
                  <a:ln w="9525">
                    <a:noFill/>
                    <a:miter lim="800000"/>
                    <a:headEnd/>
                    <a:tailEnd/>
                  </a:ln>
                </p:spPr>
                <p:txBody>
                  <a:bodyPr/>
                  <a:lstStyle/>
                  <a:p>
                    <a:endParaRPr lang="es-ES"/>
                  </a:p>
                </p:txBody>
              </p:sp>
              <p:sp>
                <p:nvSpPr>
                  <p:cNvPr id="26121" name="Freeform 200"/>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6122" name="Freeform 201"/>
                  <p:cNvSpPr>
                    <a:spLocks/>
                  </p:cNvSpPr>
                  <p:nvPr/>
                </p:nvSpPr>
                <p:spPr bwMode="auto">
                  <a:xfrm>
                    <a:off x="2759" y="2711"/>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0"/>
                          <a:pt x="0" y="1"/>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6123" name="Freeform 202"/>
                  <p:cNvSpPr>
                    <a:spLocks/>
                  </p:cNvSpPr>
                  <p:nvPr/>
                </p:nvSpPr>
                <p:spPr bwMode="auto">
                  <a:xfrm>
                    <a:off x="4944" y="2143"/>
                    <a:ext cx="1" cy="1"/>
                  </a:xfrm>
                  <a:custGeom>
                    <a:avLst/>
                    <a:gdLst>
                      <a:gd name="T0" fmla="*/ 1 w 1"/>
                      <a:gd name="T1" fmla="*/ 1 h 2"/>
                      <a:gd name="T2" fmla="*/ 1 w 1"/>
                      <a:gd name="T3" fmla="*/ 1 h 2"/>
                      <a:gd name="T4" fmla="*/ 0 w 1"/>
                      <a:gd name="T5" fmla="*/ 0 h 2"/>
                      <a:gd name="T6" fmla="*/ 1 w 1"/>
                      <a:gd name="T7" fmla="*/ 1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cubicBezTo>
                          <a:pt x="1" y="2"/>
                          <a:pt x="1" y="2"/>
                          <a:pt x="1" y="2"/>
                        </a:cubicBezTo>
                        <a:cubicBezTo>
                          <a:pt x="1" y="1"/>
                          <a:pt x="0" y="0"/>
                          <a:pt x="0" y="0"/>
                        </a:cubicBezTo>
                        <a:cubicBezTo>
                          <a:pt x="0" y="0"/>
                          <a:pt x="1" y="1"/>
                          <a:pt x="1" y="2"/>
                        </a:cubicBezTo>
                        <a:close/>
                      </a:path>
                    </a:pathLst>
                  </a:custGeom>
                  <a:solidFill>
                    <a:srgbClr val="000000"/>
                  </a:solidFill>
                  <a:ln w="9525">
                    <a:noFill/>
                    <a:miter lim="800000"/>
                    <a:headEnd/>
                    <a:tailEnd/>
                  </a:ln>
                </p:spPr>
                <p:txBody>
                  <a:bodyPr/>
                  <a:lstStyle/>
                  <a:p>
                    <a:endParaRPr lang="es-ES"/>
                  </a:p>
                </p:txBody>
              </p:sp>
              <p:sp>
                <p:nvSpPr>
                  <p:cNvPr id="26124" name="Freeform 203"/>
                  <p:cNvSpPr>
                    <a:spLocks/>
                  </p:cNvSpPr>
                  <p:nvPr/>
                </p:nvSpPr>
                <p:spPr bwMode="auto">
                  <a:xfrm>
                    <a:off x="4854" y="1949"/>
                    <a:ext cx="1" cy="2"/>
                  </a:xfrm>
                  <a:custGeom>
                    <a:avLst/>
                    <a:gdLst>
                      <a:gd name="T0" fmla="*/ 1 w 2"/>
                      <a:gd name="T1" fmla="*/ 2 h 3"/>
                      <a:gd name="T2" fmla="*/ 0 w 2"/>
                      <a:gd name="T3" fmla="*/ 0 h 3"/>
                      <a:gd name="T4" fmla="*/ 0 w 2"/>
                      <a:gd name="T5" fmla="*/ 0 h 3"/>
                      <a:gd name="T6" fmla="*/ 1 w 2"/>
                      <a:gd name="T7" fmla="*/ 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3"/>
                        </a:moveTo>
                        <a:cubicBezTo>
                          <a:pt x="1" y="2"/>
                          <a:pt x="0" y="1"/>
                          <a:pt x="0" y="0"/>
                        </a:cubicBezTo>
                        <a:cubicBezTo>
                          <a:pt x="0" y="0"/>
                          <a:pt x="0" y="0"/>
                          <a:pt x="0" y="0"/>
                        </a:cubicBezTo>
                        <a:cubicBezTo>
                          <a:pt x="0" y="1"/>
                          <a:pt x="1" y="2"/>
                          <a:pt x="2" y="3"/>
                        </a:cubicBezTo>
                        <a:close/>
                      </a:path>
                    </a:pathLst>
                  </a:custGeom>
                  <a:solidFill>
                    <a:srgbClr val="000000"/>
                  </a:solidFill>
                  <a:ln w="9525">
                    <a:noFill/>
                    <a:miter lim="800000"/>
                    <a:headEnd/>
                    <a:tailEnd/>
                  </a:ln>
                </p:spPr>
                <p:txBody>
                  <a:bodyPr/>
                  <a:lstStyle/>
                  <a:p>
                    <a:endParaRPr lang="es-ES"/>
                  </a:p>
                </p:txBody>
              </p:sp>
              <p:sp>
                <p:nvSpPr>
                  <p:cNvPr id="26125" name="Freeform 204"/>
                  <p:cNvSpPr>
                    <a:spLocks/>
                  </p:cNvSpPr>
                  <p:nvPr/>
                </p:nvSpPr>
                <p:spPr bwMode="auto">
                  <a:xfrm>
                    <a:off x="4805" y="1873"/>
                    <a:ext cx="1" cy="1"/>
                  </a:xfrm>
                  <a:custGeom>
                    <a:avLst/>
                    <a:gdLst>
                      <a:gd name="T0" fmla="*/ 1 w 1"/>
                      <a:gd name="T1" fmla="*/ 1 h 1"/>
                      <a:gd name="T2" fmla="*/ 0 w 1"/>
                      <a:gd name="T3" fmla="*/ 0 h 1"/>
                      <a:gd name="T4" fmla="*/ 0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0" y="1"/>
                          <a:pt x="0" y="1"/>
                          <a:pt x="0" y="0"/>
                        </a:cubicBezTo>
                        <a:cubicBezTo>
                          <a:pt x="0" y="0"/>
                          <a:pt x="0" y="0"/>
                          <a:pt x="0" y="0"/>
                        </a:cubicBezTo>
                        <a:cubicBezTo>
                          <a:pt x="0" y="1"/>
                          <a:pt x="0" y="1"/>
                          <a:pt x="1" y="1"/>
                        </a:cubicBezTo>
                        <a:close/>
                      </a:path>
                    </a:pathLst>
                  </a:custGeom>
                  <a:solidFill>
                    <a:srgbClr val="000000"/>
                  </a:solidFill>
                  <a:ln w="9525">
                    <a:noFill/>
                    <a:miter lim="800000"/>
                    <a:headEnd/>
                    <a:tailEnd/>
                  </a:ln>
                </p:spPr>
                <p:txBody>
                  <a:bodyPr/>
                  <a:lstStyle/>
                  <a:p>
                    <a:endParaRPr lang="es-ES"/>
                  </a:p>
                </p:txBody>
              </p:sp>
              <p:sp>
                <p:nvSpPr>
                  <p:cNvPr id="26126" name="Freeform 205"/>
                  <p:cNvSpPr>
                    <a:spLocks/>
                  </p:cNvSpPr>
                  <p:nvPr/>
                </p:nvSpPr>
                <p:spPr bwMode="auto">
                  <a:xfrm>
                    <a:off x="4805" y="1873"/>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6127" name="Freeform 206"/>
                  <p:cNvSpPr>
                    <a:spLocks/>
                  </p:cNvSpPr>
                  <p:nvPr/>
                </p:nvSpPr>
                <p:spPr bwMode="auto">
                  <a:xfrm>
                    <a:off x="4519" y="1590"/>
                    <a:ext cx="5" cy="3"/>
                  </a:xfrm>
                  <a:custGeom>
                    <a:avLst/>
                    <a:gdLst>
                      <a:gd name="T0" fmla="*/ 5 w 8"/>
                      <a:gd name="T1" fmla="*/ 3 h 5"/>
                      <a:gd name="T2" fmla="*/ 0 w 8"/>
                      <a:gd name="T3" fmla="*/ 0 h 5"/>
                      <a:gd name="T4" fmla="*/ 0 w 8"/>
                      <a:gd name="T5" fmla="*/ 0 h 5"/>
                      <a:gd name="T6" fmla="*/ 5 w 8"/>
                      <a:gd name="T7" fmla="*/ 3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5"/>
                        </a:moveTo>
                        <a:cubicBezTo>
                          <a:pt x="6" y="4"/>
                          <a:pt x="3" y="2"/>
                          <a:pt x="0" y="0"/>
                        </a:cubicBezTo>
                        <a:cubicBezTo>
                          <a:pt x="0" y="0"/>
                          <a:pt x="0" y="0"/>
                          <a:pt x="0" y="0"/>
                        </a:cubicBezTo>
                        <a:cubicBezTo>
                          <a:pt x="3" y="2"/>
                          <a:pt x="6" y="4"/>
                          <a:pt x="8" y="5"/>
                        </a:cubicBezTo>
                        <a:close/>
                      </a:path>
                    </a:pathLst>
                  </a:custGeom>
                  <a:solidFill>
                    <a:srgbClr val="000000"/>
                  </a:solidFill>
                  <a:ln w="9525">
                    <a:noFill/>
                    <a:miter lim="800000"/>
                    <a:headEnd/>
                    <a:tailEnd/>
                  </a:ln>
                </p:spPr>
                <p:txBody>
                  <a:bodyPr/>
                  <a:lstStyle/>
                  <a:p>
                    <a:endParaRPr lang="es-ES"/>
                  </a:p>
                </p:txBody>
              </p:sp>
              <p:sp>
                <p:nvSpPr>
                  <p:cNvPr id="26128" name="Freeform 207"/>
                  <p:cNvSpPr>
                    <a:spLocks/>
                  </p:cNvSpPr>
                  <p:nvPr/>
                </p:nvSpPr>
                <p:spPr bwMode="auto">
                  <a:xfrm>
                    <a:off x="4443"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6129" name="Freeform 208"/>
                  <p:cNvSpPr>
                    <a:spLocks/>
                  </p:cNvSpPr>
                  <p:nvPr/>
                </p:nvSpPr>
                <p:spPr bwMode="auto">
                  <a:xfrm>
                    <a:off x="4443" y="1542"/>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000000"/>
                  </a:solidFill>
                  <a:ln w="9525">
                    <a:noFill/>
                    <a:miter lim="800000"/>
                    <a:headEnd/>
                    <a:tailEnd/>
                  </a:ln>
                </p:spPr>
                <p:txBody>
                  <a:bodyPr/>
                  <a:lstStyle/>
                  <a:p>
                    <a:endParaRPr lang="es-ES"/>
                  </a:p>
                </p:txBody>
              </p:sp>
              <p:sp>
                <p:nvSpPr>
                  <p:cNvPr id="26130" name="Freeform 209"/>
                  <p:cNvSpPr>
                    <a:spLocks/>
                  </p:cNvSpPr>
                  <p:nvPr/>
                </p:nvSpPr>
                <p:spPr bwMode="auto">
                  <a:xfrm>
                    <a:off x="4347" y="1493"/>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0" y="0"/>
                          <a:pt x="0" y="0"/>
                        </a:cubicBezTo>
                        <a:cubicBezTo>
                          <a:pt x="0" y="0"/>
                          <a:pt x="0" y="0"/>
                          <a:pt x="0" y="0"/>
                        </a:cubicBezTo>
                        <a:cubicBezTo>
                          <a:pt x="0" y="0"/>
                          <a:pt x="1" y="0"/>
                          <a:pt x="1" y="0"/>
                        </a:cubicBezTo>
                        <a:close/>
                      </a:path>
                    </a:pathLst>
                  </a:custGeom>
                  <a:solidFill>
                    <a:srgbClr val="000000"/>
                  </a:solidFill>
                  <a:ln w="9525">
                    <a:noFill/>
                    <a:miter lim="800000"/>
                    <a:headEnd/>
                    <a:tailEnd/>
                  </a:ln>
                </p:spPr>
                <p:txBody>
                  <a:bodyPr/>
                  <a:lstStyle/>
                  <a:p>
                    <a:endParaRPr lang="es-ES"/>
                  </a:p>
                </p:txBody>
              </p:sp>
              <p:sp>
                <p:nvSpPr>
                  <p:cNvPr id="26131" name="Freeform 210"/>
                  <p:cNvSpPr>
                    <a:spLocks/>
                  </p:cNvSpPr>
                  <p:nvPr/>
                </p:nvSpPr>
                <p:spPr bwMode="auto">
                  <a:xfrm>
                    <a:off x="4171" y="1429"/>
                    <a:ext cx="8" cy="2"/>
                  </a:xfrm>
                  <a:custGeom>
                    <a:avLst/>
                    <a:gdLst>
                      <a:gd name="T0" fmla="*/ 8 w 12"/>
                      <a:gd name="T1" fmla="*/ 2 h 3"/>
                      <a:gd name="T2" fmla="*/ 8 w 12"/>
                      <a:gd name="T3" fmla="*/ 2 h 3"/>
                      <a:gd name="T4" fmla="*/ 0 w 12"/>
                      <a:gd name="T5" fmla="*/ 0 h 3"/>
                      <a:gd name="T6" fmla="*/ 8 w 12"/>
                      <a:gd name="T7" fmla="*/ 2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3"/>
                        </a:moveTo>
                        <a:cubicBezTo>
                          <a:pt x="12" y="3"/>
                          <a:pt x="12" y="3"/>
                          <a:pt x="12" y="3"/>
                        </a:cubicBezTo>
                        <a:cubicBezTo>
                          <a:pt x="8" y="2"/>
                          <a:pt x="4" y="1"/>
                          <a:pt x="0" y="0"/>
                        </a:cubicBezTo>
                        <a:cubicBezTo>
                          <a:pt x="4" y="1"/>
                          <a:pt x="8" y="2"/>
                          <a:pt x="12" y="3"/>
                        </a:cubicBezTo>
                        <a:close/>
                      </a:path>
                    </a:pathLst>
                  </a:custGeom>
                  <a:solidFill>
                    <a:srgbClr val="000000"/>
                  </a:solidFill>
                  <a:ln w="9525">
                    <a:noFill/>
                    <a:miter lim="800000"/>
                    <a:headEnd/>
                    <a:tailEnd/>
                  </a:ln>
                </p:spPr>
                <p:txBody>
                  <a:bodyPr/>
                  <a:lstStyle/>
                  <a:p>
                    <a:endParaRPr lang="es-ES"/>
                  </a:p>
                </p:txBody>
              </p:sp>
              <p:sp>
                <p:nvSpPr>
                  <p:cNvPr id="26132" name="Freeform 211"/>
                  <p:cNvSpPr>
                    <a:spLocks/>
                  </p:cNvSpPr>
                  <p:nvPr/>
                </p:nvSpPr>
                <p:spPr bwMode="auto">
                  <a:xfrm>
                    <a:off x="4064" y="1406"/>
                    <a:ext cx="6" cy="1"/>
                  </a:xfrm>
                  <a:custGeom>
                    <a:avLst/>
                    <a:gdLst>
                      <a:gd name="T0" fmla="*/ 6 w 8"/>
                      <a:gd name="T1" fmla="*/ 1 h 1"/>
                      <a:gd name="T2" fmla="*/ 0 w 8"/>
                      <a:gd name="T3" fmla="*/ 0 h 1"/>
                      <a:gd name="T4" fmla="*/ 0 w 8"/>
                      <a:gd name="T5" fmla="*/ 0 h 1"/>
                      <a:gd name="T6" fmla="*/ 6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1"/>
                        </a:moveTo>
                        <a:cubicBezTo>
                          <a:pt x="6" y="1"/>
                          <a:pt x="3" y="0"/>
                          <a:pt x="0" y="0"/>
                        </a:cubicBezTo>
                        <a:cubicBezTo>
                          <a:pt x="0" y="0"/>
                          <a:pt x="0" y="0"/>
                          <a:pt x="0" y="0"/>
                        </a:cubicBezTo>
                        <a:cubicBezTo>
                          <a:pt x="3" y="1"/>
                          <a:pt x="6" y="1"/>
                          <a:pt x="8" y="1"/>
                        </a:cubicBezTo>
                        <a:close/>
                      </a:path>
                    </a:pathLst>
                  </a:custGeom>
                  <a:solidFill>
                    <a:srgbClr val="000000"/>
                  </a:solidFill>
                  <a:ln w="9525">
                    <a:noFill/>
                    <a:miter lim="800000"/>
                    <a:headEnd/>
                    <a:tailEnd/>
                  </a:ln>
                </p:spPr>
                <p:txBody>
                  <a:bodyPr/>
                  <a:lstStyle/>
                  <a:p>
                    <a:endParaRPr lang="es-ES"/>
                  </a:p>
                </p:txBody>
              </p:sp>
              <p:sp>
                <p:nvSpPr>
                  <p:cNvPr id="26133" name="Freeform 212"/>
                  <p:cNvSpPr>
                    <a:spLocks/>
                  </p:cNvSpPr>
                  <p:nvPr/>
                </p:nvSpPr>
                <p:spPr bwMode="auto">
                  <a:xfrm>
                    <a:off x="4643" y="1688"/>
                    <a:ext cx="21" cy="21"/>
                  </a:xfrm>
                  <a:custGeom>
                    <a:avLst/>
                    <a:gdLst>
                      <a:gd name="T0" fmla="*/ 0 w 31"/>
                      <a:gd name="T1" fmla="*/ 0 h 30"/>
                      <a:gd name="T2" fmla="*/ 21 w 31"/>
                      <a:gd name="T3" fmla="*/ 21 h 30"/>
                      <a:gd name="T4" fmla="*/ 0 w 31"/>
                      <a:gd name="T5" fmla="*/ 0 h 30"/>
                      <a:gd name="T6" fmla="*/ 0 60000 65536"/>
                      <a:gd name="T7" fmla="*/ 0 60000 65536"/>
                      <a:gd name="T8" fmla="*/ 0 60000 65536"/>
                      <a:gd name="T9" fmla="*/ 0 w 31"/>
                      <a:gd name="T10" fmla="*/ 0 h 30"/>
                      <a:gd name="T11" fmla="*/ 31 w 31"/>
                      <a:gd name="T12" fmla="*/ 30 h 30"/>
                    </a:gdLst>
                    <a:ahLst/>
                    <a:cxnLst>
                      <a:cxn ang="T6">
                        <a:pos x="T0" y="T1"/>
                      </a:cxn>
                      <a:cxn ang="T7">
                        <a:pos x="T2" y="T3"/>
                      </a:cxn>
                      <a:cxn ang="T8">
                        <a:pos x="T4" y="T5"/>
                      </a:cxn>
                    </a:cxnLst>
                    <a:rect l="T9" t="T10" r="T11" b="T12"/>
                    <a:pathLst>
                      <a:path w="31" h="30">
                        <a:moveTo>
                          <a:pt x="0" y="0"/>
                        </a:moveTo>
                        <a:cubicBezTo>
                          <a:pt x="11" y="10"/>
                          <a:pt x="21" y="20"/>
                          <a:pt x="31" y="30"/>
                        </a:cubicBezTo>
                        <a:cubicBezTo>
                          <a:pt x="21" y="20"/>
                          <a:pt x="11" y="10"/>
                          <a:pt x="0" y="0"/>
                        </a:cubicBezTo>
                        <a:close/>
                      </a:path>
                    </a:pathLst>
                  </a:custGeom>
                  <a:solidFill>
                    <a:srgbClr val="FFFF00"/>
                  </a:solidFill>
                  <a:ln w="9525">
                    <a:noFill/>
                    <a:miter lim="800000"/>
                    <a:headEnd/>
                    <a:tailEnd/>
                  </a:ln>
                </p:spPr>
                <p:txBody>
                  <a:bodyPr/>
                  <a:lstStyle/>
                  <a:p>
                    <a:endParaRPr lang="es-ES"/>
                  </a:p>
                </p:txBody>
              </p:sp>
              <p:sp>
                <p:nvSpPr>
                  <p:cNvPr id="26134" name="Freeform 213"/>
                  <p:cNvSpPr>
                    <a:spLocks/>
                  </p:cNvSpPr>
                  <p:nvPr/>
                </p:nvSpPr>
                <p:spPr bwMode="auto">
                  <a:xfrm>
                    <a:off x="2815" y="2919"/>
                    <a:ext cx="31" cy="76"/>
                  </a:xfrm>
                  <a:custGeom>
                    <a:avLst/>
                    <a:gdLst>
                      <a:gd name="T0" fmla="*/ 0 w 46"/>
                      <a:gd name="T1" fmla="*/ 0 h 112"/>
                      <a:gd name="T2" fmla="*/ 0 w 46"/>
                      <a:gd name="T3" fmla="*/ 1 h 112"/>
                      <a:gd name="T4" fmla="*/ 31 w 46"/>
                      <a:gd name="T5" fmla="*/ 76 h 112"/>
                      <a:gd name="T6" fmla="*/ 31 w 46"/>
                      <a:gd name="T7" fmla="*/ 76 h 112"/>
                      <a:gd name="T8" fmla="*/ 0 w 46"/>
                      <a:gd name="T9" fmla="*/ 0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0"/>
                        </a:moveTo>
                        <a:cubicBezTo>
                          <a:pt x="0" y="1"/>
                          <a:pt x="0" y="1"/>
                          <a:pt x="0" y="1"/>
                        </a:cubicBezTo>
                        <a:cubicBezTo>
                          <a:pt x="14" y="38"/>
                          <a:pt x="29" y="75"/>
                          <a:pt x="46" y="112"/>
                        </a:cubicBezTo>
                        <a:cubicBezTo>
                          <a:pt x="46" y="112"/>
                          <a:pt x="46" y="112"/>
                          <a:pt x="46" y="112"/>
                        </a:cubicBezTo>
                        <a:cubicBezTo>
                          <a:pt x="29" y="75"/>
                          <a:pt x="14" y="38"/>
                          <a:pt x="0" y="0"/>
                        </a:cubicBezTo>
                        <a:close/>
                      </a:path>
                    </a:pathLst>
                  </a:custGeom>
                  <a:solidFill>
                    <a:srgbClr val="FFFF00"/>
                  </a:solidFill>
                  <a:ln w="9525">
                    <a:noFill/>
                    <a:miter lim="800000"/>
                    <a:headEnd/>
                    <a:tailEnd/>
                  </a:ln>
                </p:spPr>
                <p:txBody>
                  <a:bodyPr/>
                  <a:lstStyle/>
                  <a:p>
                    <a:endParaRPr lang="es-ES"/>
                  </a:p>
                </p:txBody>
              </p:sp>
            </p:grpSp>
            <p:grpSp>
              <p:nvGrpSpPr>
                <p:cNvPr id="25676" name="Group 214"/>
                <p:cNvGrpSpPr>
                  <a:grpSpLocks/>
                </p:cNvGrpSpPr>
                <p:nvPr/>
              </p:nvGrpSpPr>
              <p:grpSpPr bwMode="auto">
                <a:xfrm>
                  <a:off x="2743" y="1390"/>
                  <a:ext cx="2263" cy="2267"/>
                  <a:chOff x="2743" y="1390"/>
                  <a:chExt cx="2263" cy="2267"/>
                </a:xfrm>
              </p:grpSpPr>
              <p:sp>
                <p:nvSpPr>
                  <p:cNvPr id="25735" name="Freeform 215"/>
                  <p:cNvSpPr>
                    <a:spLocks/>
                  </p:cNvSpPr>
                  <p:nvPr/>
                </p:nvSpPr>
                <p:spPr bwMode="auto">
                  <a:xfrm>
                    <a:off x="2784" y="2826"/>
                    <a:ext cx="6" cy="21"/>
                  </a:xfrm>
                  <a:custGeom>
                    <a:avLst/>
                    <a:gdLst>
                      <a:gd name="T0" fmla="*/ 0 w 9"/>
                      <a:gd name="T1" fmla="*/ 0 h 32"/>
                      <a:gd name="T2" fmla="*/ 6 w 9"/>
                      <a:gd name="T3" fmla="*/ 21 h 32"/>
                      <a:gd name="T4" fmla="*/ 0 w 9"/>
                      <a:gd name="T5" fmla="*/ 0 h 32"/>
                      <a:gd name="T6" fmla="*/ 0 60000 65536"/>
                      <a:gd name="T7" fmla="*/ 0 60000 65536"/>
                      <a:gd name="T8" fmla="*/ 0 60000 65536"/>
                      <a:gd name="T9" fmla="*/ 0 w 9"/>
                      <a:gd name="T10" fmla="*/ 0 h 32"/>
                      <a:gd name="T11" fmla="*/ 9 w 9"/>
                      <a:gd name="T12" fmla="*/ 32 h 32"/>
                    </a:gdLst>
                    <a:ahLst/>
                    <a:cxnLst>
                      <a:cxn ang="T6">
                        <a:pos x="T0" y="T1"/>
                      </a:cxn>
                      <a:cxn ang="T7">
                        <a:pos x="T2" y="T3"/>
                      </a:cxn>
                      <a:cxn ang="T8">
                        <a:pos x="T4" y="T5"/>
                      </a:cxn>
                    </a:cxnLst>
                    <a:rect l="T9" t="T10" r="T11" b="T12"/>
                    <a:pathLst>
                      <a:path w="9" h="32">
                        <a:moveTo>
                          <a:pt x="0" y="0"/>
                        </a:moveTo>
                        <a:cubicBezTo>
                          <a:pt x="3" y="10"/>
                          <a:pt x="6" y="21"/>
                          <a:pt x="9" y="32"/>
                        </a:cubicBezTo>
                        <a:cubicBezTo>
                          <a:pt x="6" y="21"/>
                          <a:pt x="3" y="10"/>
                          <a:pt x="0" y="0"/>
                        </a:cubicBezTo>
                        <a:close/>
                      </a:path>
                    </a:pathLst>
                  </a:custGeom>
                  <a:solidFill>
                    <a:srgbClr val="FFFF00"/>
                  </a:solidFill>
                  <a:ln w="9525">
                    <a:noFill/>
                    <a:miter lim="800000"/>
                    <a:headEnd/>
                    <a:tailEnd/>
                  </a:ln>
                </p:spPr>
                <p:txBody>
                  <a:bodyPr/>
                  <a:lstStyle/>
                  <a:p>
                    <a:endParaRPr lang="es-ES"/>
                  </a:p>
                </p:txBody>
              </p:sp>
              <p:sp>
                <p:nvSpPr>
                  <p:cNvPr id="25736" name="Freeform 216"/>
                  <p:cNvSpPr>
                    <a:spLocks/>
                  </p:cNvSpPr>
                  <p:nvPr/>
                </p:nvSpPr>
                <p:spPr bwMode="auto">
                  <a:xfrm>
                    <a:off x="2790" y="2847"/>
                    <a:ext cx="19" cy="56"/>
                  </a:xfrm>
                  <a:custGeom>
                    <a:avLst/>
                    <a:gdLst>
                      <a:gd name="T0" fmla="*/ 0 w 27"/>
                      <a:gd name="T1" fmla="*/ 0 h 83"/>
                      <a:gd name="T2" fmla="*/ 19 w 27"/>
                      <a:gd name="T3" fmla="*/ 56 h 83"/>
                      <a:gd name="T4" fmla="*/ 19 w 27"/>
                      <a:gd name="T5" fmla="*/ 56 h 83"/>
                      <a:gd name="T6" fmla="*/ 0 w 27"/>
                      <a:gd name="T7" fmla="*/ 0 h 83"/>
                      <a:gd name="T8" fmla="*/ 0 60000 65536"/>
                      <a:gd name="T9" fmla="*/ 0 60000 65536"/>
                      <a:gd name="T10" fmla="*/ 0 60000 65536"/>
                      <a:gd name="T11" fmla="*/ 0 60000 65536"/>
                      <a:gd name="T12" fmla="*/ 0 w 27"/>
                      <a:gd name="T13" fmla="*/ 0 h 83"/>
                      <a:gd name="T14" fmla="*/ 27 w 27"/>
                      <a:gd name="T15" fmla="*/ 83 h 83"/>
                    </a:gdLst>
                    <a:ahLst/>
                    <a:cxnLst>
                      <a:cxn ang="T8">
                        <a:pos x="T0" y="T1"/>
                      </a:cxn>
                      <a:cxn ang="T9">
                        <a:pos x="T2" y="T3"/>
                      </a:cxn>
                      <a:cxn ang="T10">
                        <a:pos x="T4" y="T5"/>
                      </a:cxn>
                      <a:cxn ang="T11">
                        <a:pos x="T6" y="T7"/>
                      </a:cxn>
                    </a:cxnLst>
                    <a:rect l="T12" t="T13" r="T14" b="T15"/>
                    <a:pathLst>
                      <a:path w="27" h="83">
                        <a:moveTo>
                          <a:pt x="0" y="0"/>
                        </a:moveTo>
                        <a:cubicBezTo>
                          <a:pt x="8" y="28"/>
                          <a:pt x="17" y="55"/>
                          <a:pt x="27" y="83"/>
                        </a:cubicBezTo>
                        <a:cubicBezTo>
                          <a:pt x="27" y="83"/>
                          <a:pt x="27" y="83"/>
                          <a:pt x="27" y="83"/>
                        </a:cubicBezTo>
                        <a:cubicBezTo>
                          <a:pt x="17" y="55"/>
                          <a:pt x="8" y="28"/>
                          <a:pt x="0" y="0"/>
                        </a:cubicBezTo>
                        <a:close/>
                      </a:path>
                    </a:pathLst>
                  </a:custGeom>
                  <a:solidFill>
                    <a:srgbClr val="FFFF00"/>
                  </a:solidFill>
                  <a:ln w="9525">
                    <a:noFill/>
                    <a:miter lim="800000"/>
                    <a:headEnd/>
                    <a:tailEnd/>
                  </a:ln>
                </p:spPr>
                <p:txBody>
                  <a:bodyPr/>
                  <a:lstStyle/>
                  <a:p>
                    <a:endParaRPr lang="es-ES"/>
                  </a:p>
                </p:txBody>
              </p:sp>
              <p:sp>
                <p:nvSpPr>
                  <p:cNvPr id="25737" name="Freeform 217"/>
                  <p:cNvSpPr>
                    <a:spLocks/>
                  </p:cNvSpPr>
                  <p:nvPr/>
                </p:nvSpPr>
                <p:spPr bwMode="auto">
                  <a:xfrm>
                    <a:off x="3014" y="3259"/>
                    <a:ext cx="15" cy="16"/>
                  </a:xfrm>
                  <a:custGeom>
                    <a:avLst/>
                    <a:gdLst>
                      <a:gd name="T0" fmla="*/ 0 w 21"/>
                      <a:gd name="T1" fmla="*/ 0 h 24"/>
                      <a:gd name="T2" fmla="*/ 15 w 21"/>
                      <a:gd name="T3" fmla="*/ 16 h 24"/>
                      <a:gd name="T4" fmla="*/ 0 w 21"/>
                      <a:gd name="T5" fmla="*/ 0 h 24"/>
                      <a:gd name="T6" fmla="*/ 0 60000 65536"/>
                      <a:gd name="T7" fmla="*/ 0 60000 65536"/>
                      <a:gd name="T8" fmla="*/ 0 60000 65536"/>
                      <a:gd name="T9" fmla="*/ 0 w 21"/>
                      <a:gd name="T10" fmla="*/ 0 h 24"/>
                      <a:gd name="T11" fmla="*/ 21 w 21"/>
                      <a:gd name="T12" fmla="*/ 24 h 24"/>
                    </a:gdLst>
                    <a:ahLst/>
                    <a:cxnLst>
                      <a:cxn ang="T6">
                        <a:pos x="T0" y="T1"/>
                      </a:cxn>
                      <a:cxn ang="T7">
                        <a:pos x="T2" y="T3"/>
                      </a:cxn>
                      <a:cxn ang="T8">
                        <a:pos x="T4" y="T5"/>
                      </a:cxn>
                    </a:cxnLst>
                    <a:rect l="T9" t="T10" r="T11" b="T12"/>
                    <a:pathLst>
                      <a:path w="21" h="24">
                        <a:moveTo>
                          <a:pt x="0" y="0"/>
                        </a:moveTo>
                        <a:cubicBezTo>
                          <a:pt x="7" y="8"/>
                          <a:pt x="14" y="16"/>
                          <a:pt x="21" y="24"/>
                        </a:cubicBezTo>
                        <a:cubicBezTo>
                          <a:pt x="14" y="16"/>
                          <a:pt x="7" y="8"/>
                          <a:pt x="0" y="0"/>
                        </a:cubicBezTo>
                        <a:close/>
                      </a:path>
                    </a:pathLst>
                  </a:custGeom>
                  <a:solidFill>
                    <a:srgbClr val="FFFF00"/>
                  </a:solidFill>
                  <a:ln w="9525">
                    <a:noFill/>
                    <a:miter lim="800000"/>
                    <a:headEnd/>
                    <a:tailEnd/>
                  </a:ln>
                </p:spPr>
                <p:txBody>
                  <a:bodyPr/>
                  <a:lstStyle/>
                  <a:p>
                    <a:endParaRPr lang="es-ES"/>
                  </a:p>
                </p:txBody>
              </p:sp>
              <p:sp>
                <p:nvSpPr>
                  <p:cNvPr id="25738" name="Freeform 218"/>
                  <p:cNvSpPr>
                    <a:spLocks/>
                  </p:cNvSpPr>
                  <p:nvPr/>
                </p:nvSpPr>
                <p:spPr bwMode="auto">
                  <a:xfrm>
                    <a:off x="4923" y="2089"/>
                    <a:ext cx="11" cy="26"/>
                  </a:xfrm>
                  <a:custGeom>
                    <a:avLst/>
                    <a:gdLst>
                      <a:gd name="T0" fmla="*/ 0 w 16"/>
                      <a:gd name="T1" fmla="*/ 0 h 39"/>
                      <a:gd name="T2" fmla="*/ 11 w 16"/>
                      <a:gd name="T3" fmla="*/ 26 h 39"/>
                      <a:gd name="T4" fmla="*/ 0 w 16"/>
                      <a:gd name="T5" fmla="*/ 0 h 39"/>
                      <a:gd name="T6" fmla="*/ 0 60000 65536"/>
                      <a:gd name="T7" fmla="*/ 0 60000 65536"/>
                      <a:gd name="T8" fmla="*/ 0 60000 65536"/>
                      <a:gd name="T9" fmla="*/ 0 w 16"/>
                      <a:gd name="T10" fmla="*/ 0 h 39"/>
                      <a:gd name="T11" fmla="*/ 16 w 16"/>
                      <a:gd name="T12" fmla="*/ 39 h 39"/>
                    </a:gdLst>
                    <a:ahLst/>
                    <a:cxnLst>
                      <a:cxn ang="T6">
                        <a:pos x="T0" y="T1"/>
                      </a:cxn>
                      <a:cxn ang="T7">
                        <a:pos x="T2" y="T3"/>
                      </a:cxn>
                      <a:cxn ang="T8">
                        <a:pos x="T4" y="T5"/>
                      </a:cxn>
                    </a:cxnLst>
                    <a:rect l="T9" t="T10" r="T11" b="T12"/>
                    <a:pathLst>
                      <a:path w="16" h="39">
                        <a:moveTo>
                          <a:pt x="0" y="0"/>
                        </a:moveTo>
                        <a:cubicBezTo>
                          <a:pt x="5" y="13"/>
                          <a:pt x="11" y="26"/>
                          <a:pt x="16" y="39"/>
                        </a:cubicBezTo>
                        <a:cubicBezTo>
                          <a:pt x="11" y="26"/>
                          <a:pt x="5" y="13"/>
                          <a:pt x="0" y="0"/>
                        </a:cubicBezTo>
                        <a:close/>
                      </a:path>
                    </a:pathLst>
                  </a:custGeom>
                  <a:solidFill>
                    <a:srgbClr val="FFFF00"/>
                  </a:solidFill>
                  <a:ln w="9525">
                    <a:noFill/>
                    <a:miter lim="800000"/>
                    <a:headEnd/>
                    <a:tailEnd/>
                  </a:ln>
                </p:spPr>
                <p:txBody>
                  <a:bodyPr/>
                  <a:lstStyle/>
                  <a:p>
                    <a:endParaRPr lang="es-ES"/>
                  </a:p>
                </p:txBody>
              </p:sp>
              <p:sp>
                <p:nvSpPr>
                  <p:cNvPr id="25739" name="Freeform 219"/>
                  <p:cNvSpPr>
                    <a:spLocks/>
                  </p:cNvSpPr>
                  <p:nvPr/>
                </p:nvSpPr>
                <p:spPr bwMode="auto">
                  <a:xfrm>
                    <a:off x="4688" y="1733"/>
                    <a:ext cx="19" cy="19"/>
                  </a:xfrm>
                  <a:custGeom>
                    <a:avLst/>
                    <a:gdLst>
                      <a:gd name="T0" fmla="*/ 0 w 27"/>
                      <a:gd name="T1" fmla="*/ 0 h 28"/>
                      <a:gd name="T2" fmla="*/ 19 w 27"/>
                      <a:gd name="T3" fmla="*/ 19 h 28"/>
                      <a:gd name="T4" fmla="*/ 0 w 27"/>
                      <a:gd name="T5" fmla="*/ 0 h 28"/>
                      <a:gd name="T6" fmla="*/ 0 60000 65536"/>
                      <a:gd name="T7" fmla="*/ 0 60000 65536"/>
                      <a:gd name="T8" fmla="*/ 0 60000 65536"/>
                      <a:gd name="T9" fmla="*/ 0 w 27"/>
                      <a:gd name="T10" fmla="*/ 0 h 28"/>
                      <a:gd name="T11" fmla="*/ 27 w 27"/>
                      <a:gd name="T12" fmla="*/ 28 h 28"/>
                    </a:gdLst>
                    <a:ahLst/>
                    <a:cxnLst>
                      <a:cxn ang="T6">
                        <a:pos x="T0" y="T1"/>
                      </a:cxn>
                      <a:cxn ang="T7">
                        <a:pos x="T2" y="T3"/>
                      </a:cxn>
                      <a:cxn ang="T8">
                        <a:pos x="T4" y="T5"/>
                      </a:cxn>
                    </a:cxnLst>
                    <a:rect l="T9" t="T10" r="T11" b="T12"/>
                    <a:pathLst>
                      <a:path w="27" h="28">
                        <a:moveTo>
                          <a:pt x="0" y="0"/>
                        </a:moveTo>
                        <a:cubicBezTo>
                          <a:pt x="9" y="9"/>
                          <a:pt x="18" y="19"/>
                          <a:pt x="27" y="28"/>
                        </a:cubicBezTo>
                        <a:cubicBezTo>
                          <a:pt x="18" y="19"/>
                          <a:pt x="9" y="9"/>
                          <a:pt x="0" y="0"/>
                        </a:cubicBezTo>
                        <a:close/>
                      </a:path>
                    </a:pathLst>
                  </a:custGeom>
                  <a:solidFill>
                    <a:srgbClr val="FFFF00"/>
                  </a:solidFill>
                  <a:ln w="9525">
                    <a:noFill/>
                    <a:miter lim="800000"/>
                    <a:headEnd/>
                    <a:tailEnd/>
                  </a:ln>
                </p:spPr>
                <p:txBody>
                  <a:bodyPr/>
                  <a:lstStyle/>
                  <a:p>
                    <a:endParaRPr lang="es-ES"/>
                  </a:p>
                </p:txBody>
              </p:sp>
              <p:sp>
                <p:nvSpPr>
                  <p:cNvPr id="25740" name="Freeform 220"/>
                  <p:cNvSpPr>
                    <a:spLocks/>
                  </p:cNvSpPr>
                  <p:nvPr/>
                </p:nvSpPr>
                <p:spPr bwMode="auto">
                  <a:xfrm>
                    <a:off x="2749" y="2631"/>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1"/>
                          <a:pt x="0" y="3"/>
                          <a:pt x="0" y="5"/>
                        </a:cubicBezTo>
                        <a:cubicBezTo>
                          <a:pt x="0" y="3"/>
                          <a:pt x="0" y="1"/>
                          <a:pt x="0" y="0"/>
                        </a:cubicBezTo>
                        <a:close/>
                      </a:path>
                    </a:pathLst>
                  </a:custGeom>
                  <a:solidFill>
                    <a:srgbClr val="FFFF00"/>
                  </a:solidFill>
                  <a:ln w="9525">
                    <a:noFill/>
                    <a:miter lim="800000"/>
                    <a:headEnd/>
                    <a:tailEnd/>
                  </a:ln>
                </p:spPr>
                <p:txBody>
                  <a:bodyPr/>
                  <a:lstStyle/>
                  <a:p>
                    <a:endParaRPr lang="es-ES"/>
                  </a:p>
                </p:txBody>
              </p:sp>
              <p:sp>
                <p:nvSpPr>
                  <p:cNvPr id="25741" name="Freeform 221"/>
                  <p:cNvSpPr>
                    <a:spLocks/>
                  </p:cNvSpPr>
                  <p:nvPr/>
                </p:nvSpPr>
                <p:spPr bwMode="auto">
                  <a:xfrm>
                    <a:off x="4946" y="2148"/>
                    <a:ext cx="8" cy="23"/>
                  </a:xfrm>
                  <a:custGeom>
                    <a:avLst/>
                    <a:gdLst>
                      <a:gd name="T0" fmla="*/ 0 w 12"/>
                      <a:gd name="T1" fmla="*/ 0 h 34"/>
                      <a:gd name="T2" fmla="*/ 8 w 12"/>
                      <a:gd name="T3" fmla="*/ 23 h 34"/>
                      <a:gd name="T4" fmla="*/ 0 w 12"/>
                      <a:gd name="T5" fmla="*/ 0 h 34"/>
                      <a:gd name="T6" fmla="*/ 0 60000 65536"/>
                      <a:gd name="T7" fmla="*/ 0 60000 65536"/>
                      <a:gd name="T8" fmla="*/ 0 60000 65536"/>
                      <a:gd name="T9" fmla="*/ 0 w 12"/>
                      <a:gd name="T10" fmla="*/ 0 h 34"/>
                      <a:gd name="T11" fmla="*/ 12 w 12"/>
                      <a:gd name="T12" fmla="*/ 34 h 34"/>
                    </a:gdLst>
                    <a:ahLst/>
                    <a:cxnLst>
                      <a:cxn ang="T6">
                        <a:pos x="T0" y="T1"/>
                      </a:cxn>
                      <a:cxn ang="T7">
                        <a:pos x="T2" y="T3"/>
                      </a:cxn>
                      <a:cxn ang="T8">
                        <a:pos x="T4" y="T5"/>
                      </a:cxn>
                    </a:cxnLst>
                    <a:rect l="T9" t="T10" r="T11" b="T12"/>
                    <a:pathLst>
                      <a:path w="12" h="34">
                        <a:moveTo>
                          <a:pt x="0" y="0"/>
                        </a:moveTo>
                        <a:cubicBezTo>
                          <a:pt x="4" y="11"/>
                          <a:pt x="8" y="23"/>
                          <a:pt x="12" y="34"/>
                        </a:cubicBezTo>
                        <a:cubicBezTo>
                          <a:pt x="8" y="23"/>
                          <a:pt x="4" y="11"/>
                          <a:pt x="0" y="0"/>
                        </a:cubicBezTo>
                        <a:close/>
                      </a:path>
                    </a:pathLst>
                  </a:custGeom>
                  <a:solidFill>
                    <a:srgbClr val="FFFF00"/>
                  </a:solidFill>
                  <a:ln w="9525">
                    <a:noFill/>
                    <a:miter lim="800000"/>
                    <a:headEnd/>
                    <a:tailEnd/>
                  </a:ln>
                </p:spPr>
                <p:txBody>
                  <a:bodyPr/>
                  <a:lstStyle/>
                  <a:p>
                    <a:endParaRPr lang="es-ES"/>
                  </a:p>
                </p:txBody>
              </p:sp>
              <p:sp>
                <p:nvSpPr>
                  <p:cNvPr id="25742" name="Freeform 222"/>
                  <p:cNvSpPr>
                    <a:spLocks/>
                  </p:cNvSpPr>
                  <p:nvPr/>
                </p:nvSpPr>
                <p:spPr bwMode="auto">
                  <a:xfrm>
                    <a:off x="2743" y="2532"/>
                    <a:ext cx="1" cy="26"/>
                  </a:xfrm>
                  <a:custGeom>
                    <a:avLst/>
                    <a:gdLst>
                      <a:gd name="T0" fmla="*/ 0 w 1"/>
                      <a:gd name="T1" fmla="*/ 0 h 38"/>
                      <a:gd name="T2" fmla="*/ 1 w 1"/>
                      <a:gd name="T3" fmla="*/ 26 h 38"/>
                      <a:gd name="T4" fmla="*/ 0 w 1"/>
                      <a:gd name="T5" fmla="*/ 0 h 38"/>
                      <a:gd name="T6" fmla="*/ 0 60000 65536"/>
                      <a:gd name="T7" fmla="*/ 0 60000 65536"/>
                      <a:gd name="T8" fmla="*/ 0 60000 65536"/>
                      <a:gd name="T9" fmla="*/ 0 w 1"/>
                      <a:gd name="T10" fmla="*/ 0 h 38"/>
                      <a:gd name="T11" fmla="*/ 1 w 1"/>
                      <a:gd name="T12" fmla="*/ 38 h 38"/>
                    </a:gdLst>
                    <a:ahLst/>
                    <a:cxnLst>
                      <a:cxn ang="T6">
                        <a:pos x="T0" y="T1"/>
                      </a:cxn>
                      <a:cxn ang="T7">
                        <a:pos x="T2" y="T3"/>
                      </a:cxn>
                      <a:cxn ang="T8">
                        <a:pos x="T4" y="T5"/>
                      </a:cxn>
                    </a:cxnLst>
                    <a:rect l="T9" t="T10" r="T11" b="T12"/>
                    <a:pathLst>
                      <a:path w="1" h="38">
                        <a:moveTo>
                          <a:pt x="0" y="0"/>
                        </a:moveTo>
                        <a:cubicBezTo>
                          <a:pt x="0" y="13"/>
                          <a:pt x="1" y="25"/>
                          <a:pt x="1" y="38"/>
                        </a:cubicBezTo>
                        <a:cubicBezTo>
                          <a:pt x="1" y="25"/>
                          <a:pt x="0" y="13"/>
                          <a:pt x="0" y="0"/>
                        </a:cubicBezTo>
                        <a:close/>
                      </a:path>
                    </a:pathLst>
                  </a:custGeom>
                  <a:solidFill>
                    <a:srgbClr val="FFFF00"/>
                  </a:solidFill>
                  <a:ln w="9525">
                    <a:noFill/>
                    <a:miter lim="800000"/>
                    <a:headEnd/>
                    <a:tailEnd/>
                  </a:ln>
                </p:spPr>
                <p:txBody>
                  <a:bodyPr/>
                  <a:lstStyle/>
                  <a:p>
                    <a:endParaRPr lang="es-ES"/>
                  </a:p>
                </p:txBody>
              </p:sp>
              <p:sp>
                <p:nvSpPr>
                  <p:cNvPr id="25743" name="Freeform 223"/>
                  <p:cNvSpPr>
                    <a:spLocks/>
                  </p:cNvSpPr>
                  <p:nvPr/>
                </p:nvSpPr>
                <p:spPr bwMode="auto">
                  <a:xfrm>
                    <a:off x="4840" y="1926"/>
                    <a:ext cx="13" cy="23"/>
                  </a:xfrm>
                  <a:custGeom>
                    <a:avLst/>
                    <a:gdLst>
                      <a:gd name="T0" fmla="*/ 0 w 20"/>
                      <a:gd name="T1" fmla="*/ 0 h 34"/>
                      <a:gd name="T2" fmla="*/ 13 w 20"/>
                      <a:gd name="T3" fmla="*/ 23 h 34"/>
                      <a:gd name="T4" fmla="*/ 0 w 20"/>
                      <a:gd name="T5" fmla="*/ 0 h 34"/>
                      <a:gd name="T6" fmla="*/ 0 60000 65536"/>
                      <a:gd name="T7" fmla="*/ 0 60000 65536"/>
                      <a:gd name="T8" fmla="*/ 0 60000 65536"/>
                      <a:gd name="T9" fmla="*/ 0 w 20"/>
                      <a:gd name="T10" fmla="*/ 0 h 34"/>
                      <a:gd name="T11" fmla="*/ 20 w 20"/>
                      <a:gd name="T12" fmla="*/ 34 h 34"/>
                    </a:gdLst>
                    <a:ahLst/>
                    <a:cxnLst>
                      <a:cxn ang="T6">
                        <a:pos x="T0" y="T1"/>
                      </a:cxn>
                      <a:cxn ang="T7">
                        <a:pos x="T2" y="T3"/>
                      </a:cxn>
                      <a:cxn ang="T8">
                        <a:pos x="T4" y="T5"/>
                      </a:cxn>
                    </a:cxnLst>
                    <a:rect l="T9" t="T10" r="T11" b="T12"/>
                    <a:pathLst>
                      <a:path w="20" h="34">
                        <a:moveTo>
                          <a:pt x="0" y="0"/>
                        </a:moveTo>
                        <a:cubicBezTo>
                          <a:pt x="7" y="11"/>
                          <a:pt x="13" y="23"/>
                          <a:pt x="20" y="34"/>
                        </a:cubicBezTo>
                        <a:cubicBezTo>
                          <a:pt x="13" y="23"/>
                          <a:pt x="7" y="11"/>
                          <a:pt x="0" y="0"/>
                        </a:cubicBezTo>
                        <a:close/>
                      </a:path>
                    </a:pathLst>
                  </a:custGeom>
                  <a:solidFill>
                    <a:srgbClr val="FFFF00"/>
                  </a:solidFill>
                  <a:ln w="9525">
                    <a:noFill/>
                    <a:miter lim="800000"/>
                    <a:headEnd/>
                    <a:tailEnd/>
                  </a:ln>
                </p:spPr>
                <p:txBody>
                  <a:bodyPr/>
                  <a:lstStyle/>
                  <a:p>
                    <a:endParaRPr lang="es-ES"/>
                  </a:p>
                </p:txBody>
              </p:sp>
              <p:sp>
                <p:nvSpPr>
                  <p:cNvPr id="25744" name="Freeform 224"/>
                  <p:cNvSpPr>
                    <a:spLocks/>
                  </p:cNvSpPr>
                  <p:nvPr/>
                </p:nvSpPr>
                <p:spPr bwMode="auto">
                  <a:xfrm>
                    <a:off x="2762" y="2729"/>
                    <a:ext cx="18" cy="79"/>
                  </a:xfrm>
                  <a:custGeom>
                    <a:avLst/>
                    <a:gdLst>
                      <a:gd name="T0" fmla="*/ 0 w 26"/>
                      <a:gd name="T1" fmla="*/ 0 h 118"/>
                      <a:gd name="T2" fmla="*/ 0 w 26"/>
                      <a:gd name="T3" fmla="*/ 0 h 118"/>
                      <a:gd name="T4" fmla="*/ 18 w 26"/>
                      <a:gd name="T5" fmla="*/ 79 h 118"/>
                      <a:gd name="T6" fmla="*/ 18 w 26"/>
                      <a:gd name="T7" fmla="*/ 79 h 118"/>
                      <a:gd name="T8" fmla="*/ 0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0" y="0"/>
                        </a:moveTo>
                        <a:cubicBezTo>
                          <a:pt x="0" y="0"/>
                          <a:pt x="0" y="0"/>
                          <a:pt x="0" y="0"/>
                        </a:cubicBezTo>
                        <a:cubicBezTo>
                          <a:pt x="7" y="40"/>
                          <a:pt x="16" y="79"/>
                          <a:pt x="26" y="118"/>
                        </a:cubicBezTo>
                        <a:cubicBezTo>
                          <a:pt x="26" y="118"/>
                          <a:pt x="26" y="118"/>
                          <a:pt x="26" y="118"/>
                        </a:cubicBezTo>
                        <a:cubicBezTo>
                          <a:pt x="16" y="79"/>
                          <a:pt x="7" y="40"/>
                          <a:pt x="0" y="0"/>
                        </a:cubicBezTo>
                        <a:close/>
                      </a:path>
                    </a:pathLst>
                  </a:custGeom>
                  <a:solidFill>
                    <a:srgbClr val="FFFF00"/>
                  </a:solidFill>
                  <a:ln w="9525">
                    <a:noFill/>
                    <a:miter lim="800000"/>
                    <a:headEnd/>
                    <a:tailEnd/>
                  </a:ln>
                </p:spPr>
                <p:txBody>
                  <a:bodyPr/>
                  <a:lstStyle/>
                  <a:p>
                    <a:endParaRPr lang="es-ES"/>
                  </a:p>
                </p:txBody>
              </p:sp>
              <p:sp>
                <p:nvSpPr>
                  <p:cNvPr id="25745" name="Freeform 225"/>
                  <p:cNvSpPr>
                    <a:spLocks/>
                  </p:cNvSpPr>
                  <p:nvPr/>
                </p:nvSpPr>
                <p:spPr bwMode="auto">
                  <a:xfrm>
                    <a:off x="4709" y="1755"/>
                    <a:ext cx="19" cy="21"/>
                  </a:xfrm>
                  <a:custGeom>
                    <a:avLst/>
                    <a:gdLst>
                      <a:gd name="T0" fmla="*/ 0 w 29"/>
                      <a:gd name="T1" fmla="*/ 0 h 31"/>
                      <a:gd name="T2" fmla="*/ 19 w 29"/>
                      <a:gd name="T3" fmla="*/ 21 h 31"/>
                      <a:gd name="T4" fmla="*/ 0 w 29"/>
                      <a:gd name="T5" fmla="*/ 0 h 31"/>
                      <a:gd name="T6" fmla="*/ 0 60000 65536"/>
                      <a:gd name="T7" fmla="*/ 0 60000 65536"/>
                      <a:gd name="T8" fmla="*/ 0 60000 65536"/>
                      <a:gd name="T9" fmla="*/ 0 w 29"/>
                      <a:gd name="T10" fmla="*/ 0 h 31"/>
                      <a:gd name="T11" fmla="*/ 29 w 29"/>
                      <a:gd name="T12" fmla="*/ 31 h 31"/>
                    </a:gdLst>
                    <a:ahLst/>
                    <a:cxnLst>
                      <a:cxn ang="T6">
                        <a:pos x="T0" y="T1"/>
                      </a:cxn>
                      <a:cxn ang="T7">
                        <a:pos x="T2" y="T3"/>
                      </a:cxn>
                      <a:cxn ang="T8">
                        <a:pos x="T4" y="T5"/>
                      </a:cxn>
                    </a:cxnLst>
                    <a:rect l="T9" t="T10" r="T11" b="T12"/>
                    <a:pathLst>
                      <a:path w="29" h="31">
                        <a:moveTo>
                          <a:pt x="0" y="0"/>
                        </a:moveTo>
                        <a:cubicBezTo>
                          <a:pt x="10" y="10"/>
                          <a:pt x="19" y="20"/>
                          <a:pt x="29" y="31"/>
                        </a:cubicBezTo>
                        <a:cubicBezTo>
                          <a:pt x="19" y="20"/>
                          <a:pt x="10" y="10"/>
                          <a:pt x="0" y="0"/>
                        </a:cubicBezTo>
                        <a:close/>
                      </a:path>
                    </a:pathLst>
                  </a:custGeom>
                  <a:solidFill>
                    <a:srgbClr val="FFFF00"/>
                  </a:solidFill>
                  <a:ln w="9525">
                    <a:noFill/>
                    <a:miter lim="800000"/>
                    <a:headEnd/>
                    <a:tailEnd/>
                  </a:ln>
                </p:spPr>
                <p:txBody>
                  <a:bodyPr/>
                  <a:lstStyle/>
                  <a:p>
                    <a:endParaRPr lang="es-ES"/>
                  </a:p>
                </p:txBody>
              </p:sp>
              <p:sp>
                <p:nvSpPr>
                  <p:cNvPr id="25746" name="Freeform 226"/>
                  <p:cNvSpPr>
                    <a:spLocks/>
                  </p:cNvSpPr>
                  <p:nvPr/>
                </p:nvSpPr>
                <p:spPr bwMode="auto">
                  <a:xfrm>
                    <a:off x="2746" y="2603"/>
                    <a:ext cx="1" cy="10"/>
                  </a:xfrm>
                  <a:custGeom>
                    <a:avLst/>
                    <a:gdLst>
                      <a:gd name="T0" fmla="*/ 0 w 2"/>
                      <a:gd name="T1" fmla="*/ 0 h 15"/>
                      <a:gd name="T2" fmla="*/ 1 w 2"/>
                      <a:gd name="T3" fmla="*/ 10 h 15"/>
                      <a:gd name="T4" fmla="*/ 1 w 2"/>
                      <a:gd name="T5" fmla="*/ 10 h 15"/>
                      <a:gd name="T6" fmla="*/ 0 w 2"/>
                      <a:gd name="T7" fmla="*/ 0 h 15"/>
                      <a:gd name="T8" fmla="*/ 0 60000 65536"/>
                      <a:gd name="T9" fmla="*/ 0 60000 65536"/>
                      <a:gd name="T10" fmla="*/ 0 60000 65536"/>
                      <a:gd name="T11" fmla="*/ 0 60000 65536"/>
                      <a:gd name="T12" fmla="*/ 0 w 2"/>
                      <a:gd name="T13" fmla="*/ 0 h 15"/>
                      <a:gd name="T14" fmla="*/ 2 w 2"/>
                      <a:gd name="T15" fmla="*/ 15 h 15"/>
                    </a:gdLst>
                    <a:ahLst/>
                    <a:cxnLst>
                      <a:cxn ang="T8">
                        <a:pos x="T0" y="T1"/>
                      </a:cxn>
                      <a:cxn ang="T9">
                        <a:pos x="T2" y="T3"/>
                      </a:cxn>
                      <a:cxn ang="T10">
                        <a:pos x="T4" y="T5"/>
                      </a:cxn>
                      <a:cxn ang="T11">
                        <a:pos x="T6" y="T7"/>
                      </a:cxn>
                    </a:cxnLst>
                    <a:rect l="T12" t="T13" r="T14" b="T15"/>
                    <a:pathLst>
                      <a:path w="2" h="15">
                        <a:moveTo>
                          <a:pt x="0" y="0"/>
                        </a:moveTo>
                        <a:cubicBezTo>
                          <a:pt x="1" y="5"/>
                          <a:pt x="1" y="10"/>
                          <a:pt x="1" y="15"/>
                        </a:cubicBezTo>
                        <a:cubicBezTo>
                          <a:pt x="2" y="15"/>
                          <a:pt x="2" y="15"/>
                          <a:pt x="2" y="15"/>
                        </a:cubicBezTo>
                        <a:cubicBezTo>
                          <a:pt x="1" y="10"/>
                          <a:pt x="1" y="5"/>
                          <a:pt x="0" y="0"/>
                        </a:cubicBezTo>
                        <a:close/>
                      </a:path>
                    </a:pathLst>
                  </a:custGeom>
                  <a:solidFill>
                    <a:srgbClr val="FFFF00"/>
                  </a:solidFill>
                  <a:ln w="9525">
                    <a:noFill/>
                    <a:miter lim="800000"/>
                    <a:headEnd/>
                    <a:tailEnd/>
                  </a:ln>
                </p:spPr>
                <p:txBody>
                  <a:bodyPr/>
                  <a:lstStyle/>
                  <a:p>
                    <a:endParaRPr lang="es-ES"/>
                  </a:p>
                </p:txBody>
              </p:sp>
              <p:sp>
                <p:nvSpPr>
                  <p:cNvPr id="25747" name="Freeform 227"/>
                  <p:cNvSpPr>
                    <a:spLocks/>
                  </p:cNvSpPr>
                  <p:nvPr/>
                </p:nvSpPr>
                <p:spPr bwMode="auto">
                  <a:xfrm>
                    <a:off x="4823" y="1900"/>
                    <a:ext cx="15" cy="23"/>
                  </a:xfrm>
                  <a:custGeom>
                    <a:avLst/>
                    <a:gdLst>
                      <a:gd name="T0" fmla="*/ 0 w 22"/>
                      <a:gd name="T1" fmla="*/ 0 h 34"/>
                      <a:gd name="T2" fmla="*/ 15 w 22"/>
                      <a:gd name="T3" fmla="*/ 23 h 34"/>
                      <a:gd name="T4" fmla="*/ 0 w 22"/>
                      <a:gd name="T5" fmla="*/ 0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0"/>
                        </a:moveTo>
                        <a:cubicBezTo>
                          <a:pt x="7" y="11"/>
                          <a:pt x="15" y="22"/>
                          <a:pt x="22" y="34"/>
                        </a:cubicBezTo>
                        <a:cubicBezTo>
                          <a:pt x="15" y="22"/>
                          <a:pt x="7" y="11"/>
                          <a:pt x="0" y="0"/>
                        </a:cubicBezTo>
                        <a:close/>
                      </a:path>
                    </a:pathLst>
                  </a:custGeom>
                  <a:solidFill>
                    <a:srgbClr val="FFFF00"/>
                  </a:solidFill>
                  <a:ln w="9525">
                    <a:noFill/>
                    <a:miter lim="800000"/>
                    <a:headEnd/>
                    <a:tailEnd/>
                  </a:ln>
                </p:spPr>
                <p:txBody>
                  <a:bodyPr/>
                  <a:lstStyle/>
                  <a:p>
                    <a:endParaRPr lang="es-ES"/>
                  </a:p>
                </p:txBody>
              </p:sp>
              <p:sp>
                <p:nvSpPr>
                  <p:cNvPr id="25748" name="Freeform 228"/>
                  <p:cNvSpPr>
                    <a:spLocks/>
                  </p:cNvSpPr>
                  <p:nvPr/>
                </p:nvSpPr>
                <p:spPr bwMode="auto">
                  <a:xfrm>
                    <a:off x="4179" y="1431"/>
                    <a:ext cx="29" cy="8"/>
                  </a:xfrm>
                  <a:custGeom>
                    <a:avLst/>
                    <a:gdLst>
                      <a:gd name="T0" fmla="*/ 0 w 43"/>
                      <a:gd name="T1" fmla="*/ 0 h 13"/>
                      <a:gd name="T2" fmla="*/ 29 w 43"/>
                      <a:gd name="T3" fmla="*/ 8 h 13"/>
                      <a:gd name="T4" fmla="*/ 0 w 43"/>
                      <a:gd name="T5" fmla="*/ 0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0"/>
                        </a:moveTo>
                        <a:cubicBezTo>
                          <a:pt x="14" y="4"/>
                          <a:pt x="29" y="9"/>
                          <a:pt x="43" y="13"/>
                        </a:cubicBezTo>
                        <a:cubicBezTo>
                          <a:pt x="29" y="9"/>
                          <a:pt x="14" y="4"/>
                          <a:pt x="0" y="0"/>
                        </a:cubicBezTo>
                        <a:close/>
                      </a:path>
                    </a:pathLst>
                  </a:custGeom>
                  <a:solidFill>
                    <a:srgbClr val="FFFF00"/>
                  </a:solidFill>
                  <a:ln w="9525">
                    <a:noFill/>
                    <a:miter lim="800000"/>
                    <a:headEnd/>
                    <a:tailEnd/>
                  </a:ln>
                </p:spPr>
                <p:txBody>
                  <a:bodyPr/>
                  <a:lstStyle/>
                  <a:p>
                    <a:endParaRPr lang="es-ES"/>
                  </a:p>
                </p:txBody>
              </p:sp>
              <p:sp>
                <p:nvSpPr>
                  <p:cNvPr id="25749" name="Freeform 229"/>
                  <p:cNvSpPr>
                    <a:spLocks/>
                  </p:cNvSpPr>
                  <p:nvPr/>
                </p:nvSpPr>
                <p:spPr bwMode="auto">
                  <a:xfrm>
                    <a:off x="4103" y="1413"/>
                    <a:ext cx="34" cy="8"/>
                  </a:xfrm>
                  <a:custGeom>
                    <a:avLst/>
                    <a:gdLst>
                      <a:gd name="T0" fmla="*/ 0 w 50"/>
                      <a:gd name="T1" fmla="*/ 0 h 11"/>
                      <a:gd name="T2" fmla="*/ 34 w 50"/>
                      <a:gd name="T3" fmla="*/ 8 h 11"/>
                      <a:gd name="T4" fmla="*/ 0 w 50"/>
                      <a:gd name="T5" fmla="*/ 0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0"/>
                        </a:moveTo>
                        <a:cubicBezTo>
                          <a:pt x="17" y="3"/>
                          <a:pt x="33" y="7"/>
                          <a:pt x="50" y="11"/>
                        </a:cubicBezTo>
                        <a:cubicBezTo>
                          <a:pt x="33" y="7"/>
                          <a:pt x="17" y="3"/>
                          <a:pt x="0" y="0"/>
                        </a:cubicBezTo>
                        <a:close/>
                      </a:path>
                    </a:pathLst>
                  </a:custGeom>
                  <a:solidFill>
                    <a:srgbClr val="FFFF00"/>
                  </a:solidFill>
                  <a:ln w="9525">
                    <a:noFill/>
                    <a:miter lim="800000"/>
                    <a:headEnd/>
                    <a:tailEnd/>
                  </a:ln>
                </p:spPr>
                <p:txBody>
                  <a:bodyPr/>
                  <a:lstStyle/>
                  <a:p>
                    <a:endParaRPr lang="es-ES"/>
                  </a:p>
                </p:txBody>
              </p:sp>
              <p:sp>
                <p:nvSpPr>
                  <p:cNvPr id="25750" name="Freeform 230"/>
                  <p:cNvSpPr>
                    <a:spLocks/>
                  </p:cNvSpPr>
                  <p:nvPr/>
                </p:nvSpPr>
                <p:spPr bwMode="auto">
                  <a:xfrm>
                    <a:off x="2902" y="3102"/>
                    <a:ext cx="41" cy="64"/>
                  </a:xfrm>
                  <a:custGeom>
                    <a:avLst/>
                    <a:gdLst>
                      <a:gd name="T0" fmla="*/ 0 w 61"/>
                      <a:gd name="T1" fmla="*/ 0 h 95"/>
                      <a:gd name="T2" fmla="*/ 41 w 61"/>
                      <a:gd name="T3" fmla="*/ 64 h 95"/>
                      <a:gd name="T4" fmla="*/ 41 w 61"/>
                      <a:gd name="T5" fmla="*/ 64 h 95"/>
                      <a:gd name="T6" fmla="*/ 0 w 61"/>
                      <a:gd name="T7" fmla="*/ 0 h 95"/>
                      <a:gd name="T8" fmla="*/ 0 60000 65536"/>
                      <a:gd name="T9" fmla="*/ 0 60000 65536"/>
                      <a:gd name="T10" fmla="*/ 0 60000 65536"/>
                      <a:gd name="T11" fmla="*/ 0 60000 65536"/>
                      <a:gd name="T12" fmla="*/ 0 w 61"/>
                      <a:gd name="T13" fmla="*/ 0 h 95"/>
                      <a:gd name="T14" fmla="*/ 61 w 61"/>
                      <a:gd name="T15" fmla="*/ 95 h 95"/>
                    </a:gdLst>
                    <a:ahLst/>
                    <a:cxnLst>
                      <a:cxn ang="T8">
                        <a:pos x="T0" y="T1"/>
                      </a:cxn>
                      <a:cxn ang="T9">
                        <a:pos x="T2" y="T3"/>
                      </a:cxn>
                      <a:cxn ang="T10">
                        <a:pos x="T4" y="T5"/>
                      </a:cxn>
                      <a:cxn ang="T11">
                        <a:pos x="T6" y="T7"/>
                      </a:cxn>
                    </a:cxnLst>
                    <a:rect l="T12" t="T13" r="T14" b="T15"/>
                    <a:pathLst>
                      <a:path w="61" h="95">
                        <a:moveTo>
                          <a:pt x="0" y="0"/>
                        </a:moveTo>
                        <a:cubicBezTo>
                          <a:pt x="19" y="33"/>
                          <a:pt x="40" y="64"/>
                          <a:pt x="61" y="95"/>
                        </a:cubicBezTo>
                        <a:cubicBezTo>
                          <a:pt x="61" y="95"/>
                          <a:pt x="61" y="95"/>
                          <a:pt x="61" y="95"/>
                        </a:cubicBezTo>
                        <a:cubicBezTo>
                          <a:pt x="40" y="64"/>
                          <a:pt x="19" y="33"/>
                          <a:pt x="0" y="0"/>
                        </a:cubicBezTo>
                        <a:close/>
                      </a:path>
                    </a:pathLst>
                  </a:custGeom>
                  <a:solidFill>
                    <a:srgbClr val="FFFF00"/>
                  </a:solidFill>
                  <a:ln w="9525">
                    <a:noFill/>
                    <a:miter lim="800000"/>
                    <a:headEnd/>
                    <a:tailEnd/>
                  </a:ln>
                </p:spPr>
                <p:txBody>
                  <a:bodyPr/>
                  <a:lstStyle/>
                  <a:p>
                    <a:endParaRPr lang="es-ES"/>
                  </a:p>
                </p:txBody>
              </p:sp>
              <p:sp>
                <p:nvSpPr>
                  <p:cNvPr id="25751" name="Freeform 231"/>
                  <p:cNvSpPr>
                    <a:spLocks/>
                  </p:cNvSpPr>
                  <p:nvPr/>
                </p:nvSpPr>
                <p:spPr bwMode="auto">
                  <a:xfrm>
                    <a:off x="4211" y="1440"/>
                    <a:ext cx="33" cy="11"/>
                  </a:xfrm>
                  <a:custGeom>
                    <a:avLst/>
                    <a:gdLst>
                      <a:gd name="T0" fmla="*/ 0 w 49"/>
                      <a:gd name="T1" fmla="*/ 0 h 16"/>
                      <a:gd name="T2" fmla="*/ 33 w 49"/>
                      <a:gd name="T3" fmla="*/ 11 h 16"/>
                      <a:gd name="T4" fmla="*/ 0 w 49"/>
                      <a:gd name="T5" fmla="*/ 0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0"/>
                        </a:moveTo>
                        <a:cubicBezTo>
                          <a:pt x="16" y="6"/>
                          <a:pt x="33" y="11"/>
                          <a:pt x="49" y="16"/>
                        </a:cubicBezTo>
                        <a:cubicBezTo>
                          <a:pt x="33" y="11"/>
                          <a:pt x="16" y="6"/>
                          <a:pt x="0" y="0"/>
                        </a:cubicBezTo>
                        <a:close/>
                      </a:path>
                    </a:pathLst>
                  </a:custGeom>
                  <a:solidFill>
                    <a:srgbClr val="FFFF00"/>
                  </a:solidFill>
                  <a:ln w="9525">
                    <a:noFill/>
                    <a:miter lim="800000"/>
                    <a:headEnd/>
                    <a:tailEnd/>
                  </a:ln>
                </p:spPr>
                <p:txBody>
                  <a:bodyPr/>
                  <a:lstStyle/>
                  <a:p>
                    <a:endParaRPr lang="es-ES"/>
                  </a:p>
                </p:txBody>
              </p:sp>
              <p:sp>
                <p:nvSpPr>
                  <p:cNvPr id="25752" name="Freeform 232"/>
                  <p:cNvSpPr>
                    <a:spLocks/>
                  </p:cNvSpPr>
                  <p:nvPr/>
                </p:nvSpPr>
                <p:spPr bwMode="auto">
                  <a:xfrm>
                    <a:off x="3992" y="1396"/>
                    <a:ext cx="34" cy="4"/>
                  </a:xfrm>
                  <a:custGeom>
                    <a:avLst/>
                    <a:gdLst>
                      <a:gd name="T0" fmla="*/ 0 w 51"/>
                      <a:gd name="T1" fmla="*/ 0 h 6"/>
                      <a:gd name="T2" fmla="*/ 34 w 51"/>
                      <a:gd name="T3" fmla="*/ 4 h 6"/>
                      <a:gd name="T4" fmla="*/ 0 w 51"/>
                      <a:gd name="T5" fmla="*/ 0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0"/>
                        </a:moveTo>
                        <a:cubicBezTo>
                          <a:pt x="17" y="2"/>
                          <a:pt x="34" y="4"/>
                          <a:pt x="51" y="6"/>
                        </a:cubicBezTo>
                        <a:cubicBezTo>
                          <a:pt x="34" y="4"/>
                          <a:pt x="17" y="2"/>
                          <a:pt x="0" y="0"/>
                        </a:cubicBezTo>
                        <a:close/>
                      </a:path>
                    </a:pathLst>
                  </a:custGeom>
                  <a:solidFill>
                    <a:srgbClr val="FFFF00"/>
                  </a:solidFill>
                  <a:ln w="9525">
                    <a:noFill/>
                    <a:miter lim="800000"/>
                    <a:headEnd/>
                    <a:tailEnd/>
                  </a:ln>
                </p:spPr>
                <p:txBody>
                  <a:bodyPr/>
                  <a:lstStyle/>
                  <a:p>
                    <a:endParaRPr lang="es-ES"/>
                  </a:p>
                </p:txBody>
              </p:sp>
              <p:sp>
                <p:nvSpPr>
                  <p:cNvPr id="25753" name="Freeform 233"/>
                  <p:cNvSpPr>
                    <a:spLocks/>
                  </p:cNvSpPr>
                  <p:nvPr/>
                </p:nvSpPr>
                <p:spPr bwMode="auto">
                  <a:xfrm>
                    <a:off x="4035" y="1401"/>
                    <a:ext cx="25" cy="4"/>
                  </a:xfrm>
                  <a:custGeom>
                    <a:avLst/>
                    <a:gdLst>
                      <a:gd name="T0" fmla="*/ 0 w 38"/>
                      <a:gd name="T1" fmla="*/ 0 h 6"/>
                      <a:gd name="T2" fmla="*/ 25 w 38"/>
                      <a:gd name="T3" fmla="*/ 4 h 6"/>
                      <a:gd name="T4" fmla="*/ 0 w 38"/>
                      <a:gd name="T5" fmla="*/ 0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0"/>
                        </a:moveTo>
                        <a:cubicBezTo>
                          <a:pt x="13" y="2"/>
                          <a:pt x="26" y="4"/>
                          <a:pt x="38" y="6"/>
                        </a:cubicBezTo>
                        <a:cubicBezTo>
                          <a:pt x="26" y="4"/>
                          <a:pt x="13" y="2"/>
                          <a:pt x="0" y="0"/>
                        </a:cubicBezTo>
                        <a:close/>
                      </a:path>
                    </a:pathLst>
                  </a:custGeom>
                  <a:solidFill>
                    <a:srgbClr val="FFFF00"/>
                  </a:solidFill>
                  <a:ln w="9525">
                    <a:noFill/>
                    <a:miter lim="800000"/>
                    <a:headEnd/>
                    <a:tailEnd/>
                  </a:ln>
                </p:spPr>
                <p:txBody>
                  <a:bodyPr/>
                  <a:lstStyle/>
                  <a:p>
                    <a:endParaRPr lang="es-ES"/>
                  </a:p>
                </p:txBody>
              </p:sp>
              <p:sp>
                <p:nvSpPr>
                  <p:cNvPr id="25754" name="Freeform 234"/>
                  <p:cNvSpPr>
                    <a:spLocks/>
                  </p:cNvSpPr>
                  <p:nvPr/>
                </p:nvSpPr>
                <p:spPr bwMode="auto">
                  <a:xfrm>
                    <a:off x="2953" y="3181"/>
                    <a:ext cx="50" cy="64"/>
                  </a:xfrm>
                  <a:custGeom>
                    <a:avLst/>
                    <a:gdLst>
                      <a:gd name="T0" fmla="*/ 0 w 74"/>
                      <a:gd name="T1" fmla="*/ 0 h 96"/>
                      <a:gd name="T2" fmla="*/ 0 w 74"/>
                      <a:gd name="T3" fmla="*/ 0 h 96"/>
                      <a:gd name="T4" fmla="*/ 50 w 74"/>
                      <a:gd name="T5" fmla="*/ 64 h 96"/>
                      <a:gd name="T6" fmla="*/ 50 w 74"/>
                      <a:gd name="T7" fmla="*/ 63 h 96"/>
                      <a:gd name="T8" fmla="*/ 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0"/>
                        </a:moveTo>
                        <a:cubicBezTo>
                          <a:pt x="0" y="0"/>
                          <a:pt x="0" y="0"/>
                          <a:pt x="0" y="0"/>
                        </a:cubicBezTo>
                        <a:cubicBezTo>
                          <a:pt x="24" y="33"/>
                          <a:pt x="48" y="65"/>
                          <a:pt x="74" y="96"/>
                        </a:cubicBezTo>
                        <a:cubicBezTo>
                          <a:pt x="74" y="95"/>
                          <a:pt x="74" y="95"/>
                          <a:pt x="74" y="95"/>
                        </a:cubicBezTo>
                        <a:cubicBezTo>
                          <a:pt x="48" y="65"/>
                          <a:pt x="24" y="33"/>
                          <a:pt x="0" y="0"/>
                        </a:cubicBezTo>
                        <a:close/>
                      </a:path>
                    </a:pathLst>
                  </a:custGeom>
                  <a:solidFill>
                    <a:srgbClr val="FFFF00"/>
                  </a:solidFill>
                  <a:ln w="9525">
                    <a:noFill/>
                    <a:miter lim="800000"/>
                    <a:headEnd/>
                    <a:tailEnd/>
                  </a:ln>
                </p:spPr>
                <p:txBody>
                  <a:bodyPr/>
                  <a:lstStyle/>
                  <a:p>
                    <a:endParaRPr lang="es-ES"/>
                  </a:p>
                </p:txBody>
              </p:sp>
              <p:sp>
                <p:nvSpPr>
                  <p:cNvPr id="25755" name="Freeform 235"/>
                  <p:cNvSpPr>
                    <a:spLocks/>
                  </p:cNvSpPr>
                  <p:nvPr/>
                </p:nvSpPr>
                <p:spPr bwMode="auto">
                  <a:xfrm>
                    <a:off x="2899" y="3098"/>
                    <a:ext cx="3" cy="4"/>
                  </a:xfrm>
                  <a:custGeom>
                    <a:avLst/>
                    <a:gdLst>
                      <a:gd name="T0" fmla="*/ 0 w 4"/>
                      <a:gd name="T1" fmla="*/ 0 h 6"/>
                      <a:gd name="T2" fmla="*/ 3 w 4"/>
                      <a:gd name="T3" fmla="*/ 4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cubicBezTo>
                          <a:pt x="2" y="2"/>
                          <a:pt x="3" y="4"/>
                          <a:pt x="4" y="6"/>
                        </a:cubicBezTo>
                        <a:cubicBezTo>
                          <a:pt x="3" y="4"/>
                          <a:pt x="2" y="2"/>
                          <a:pt x="0" y="0"/>
                        </a:cubicBezTo>
                        <a:close/>
                      </a:path>
                    </a:pathLst>
                  </a:custGeom>
                  <a:solidFill>
                    <a:srgbClr val="FFFF00"/>
                  </a:solidFill>
                  <a:ln w="9525">
                    <a:noFill/>
                    <a:miter lim="800000"/>
                    <a:headEnd/>
                    <a:tailEnd/>
                  </a:ln>
                </p:spPr>
                <p:txBody>
                  <a:bodyPr/>
                  <a:lstStyle/>
                  <a:p>
                    <a:endParaRPr lang="es-ES"/>
                  </a:p>
                </p:txBody>
              </p:sp>
              <p:sp>
                <p:nvSpPr>
                  <p:cNvPr id="25756" name="Freeform 236"/>
                  <p:cNvSpPr>
                    <a:spLocks/>
                  </p:cNvSpPr>
                  <p:nvPr/>
                </p:nvSpPr>
                <p:spPr bwMode="auto">
                  <a:xfrm>
                    <a:off x="2853" y="3011"/>
                    <a:ext cx="19" cy="37"/>
                  </a:xfrm>
                  <a:custGeom>
                    <a:avLst/>
                    <a:gdLst>
                      <a:gd name="T0" fmla="*/ 0 w 28"/>
                      <a:gd name="T1" fmla="*/ 0 h 56"/>
                      <a:gd name="T2" fmla="*/ 19 w 28"/>
                      <a:gd name="T3" fmla="*/ 37 h 56"/>
                      <a:gd name="T4" fmla="*/ 0 w 28"/>
                      <a:gd name="T5" fmla="*/ 0 h 56"/>
                      <a:gd name="T6" fmla="*/ 0 60000 65536"/>
                      <a:gd name="T7" fmla="*/ 0 60000 65536"/>
                      <a:gd name="T8" fmla="*/ 0 60000 65536"/>
                      <a:gd name="T9" fmla="*/ 0 w 28"/>
                      <a:gd name="T10" fmla="*/ 0 h 56"/>
                      <a:gd name="T11" fmla="*/ 28 w 28"/>
                      <a:gd name="T12" fmla="*/ 56 h 56"/>
                    </a:gdLst>
                    <a:ahLst/>
                    <a:cxnLst>
                      <a:cxn ang="T6">
                        <a:pos x="T0" y="T1"/>
                      </a:cxn>
                      <a:cxn ang="T7">
                        <a:pos x="T2" y="T3"/>
                      </a:cxn>
                      <a:cxn ang="T8">
                        <a:pos x="T4" y="T5"/>
                      </a:cxn>
                    </a:cxnLst>
                    <a:rect l="T9" t="T10" r="T11" b="T12"/>
                    <a:pathLst>
                      <a:path w="28" h="56">
                        <a:moveTo>
                          <a:pt x="0" y="0"/>
                        </a:moveTo>
                        <a:cubicBezTo>
                          <a:pt x="9" y="19"/>
                          <a:pt x="19" y="38"/>
                          <a:pt x="28" y="56"/>
                        </a:cubicBezTo>
                        <a:cubicBezTo>
                          <a:pt x="19" y="38"/>
                          <a:pt x="9" y="19"/>
                          <a:pt x="0" y="0"/>
                        </a:cubicBezTo>
                        <a:close/>
                      </a:path>
                    </a:pathLst>
                  </a:custGeom>
                  <a:solidFill>
                    <a:srgbClr val="FFFF00"/>
                  </a:solidFill>
                  <a:ln w="9525">
                    <a:noFill/>
                    <a:miter lim="800000"/>
                    <a:headEnd/>
                    <a:tailEnd/>
                  </a:ln>
                </p:spPr>
                <p:txBody>
                  <a:bodyPr/>
                  <a:lstStyle/>
                  <a:p>
                    <a:endParaRPr lang="es-ES"/>
                  </a:p>
                </p:txBody>
              </p:sp>
              <p:sp>
                <p:nvSpPr>
                  <p:cNvPr id="25757" name="Freeform 237"/>
                  <p:cNvSpPr>
                    <a:spLocks/>
                  </p:cNvSpPr>
                  <p:nvPr/>
                </p:nvSpPr>
                <p:spPr bwMode="auto">
                  <a:xfrm>
                    <a:off x="4499" y="1577"/>
                    <a:ext cx="20" cy="12"/>
                  </a:xfrm>
                  <a:custGeom>
                    <a:avLst/>
                    <a:gdLst>
                      <a:gd name="T0" fmla="*/ 0 w 29"/>
                      <a:gd name="T1" fmla="*/ 0 h 19"/>
                      <a:gd name="T2" fmla="*/ 20 w 29"/>
                      <a:gd name="T3" fmla="*/ 12 h 19"/>
                      <a:gd name="T4" fmla="*/ 0 w 29"/>
                      <a:gd name="T5" fmla="*/ 0 h 19"/>
                      <a:gd name="T6" fmla="*/ 0 60000 65536"/>
                      <a:gd name="T7" fmla="*/ 0 60000 65536"/>
                      <a:gd name="T8" fmla="*/ 0 60000 65536"/>
                      <a:gd name="T9" fmla="*/ 0 w 29"/>
                      <a:gd name="T10" fmla="*/ 0 h 19"/>
                      <a:gd name="T11" fmla="*/ 29 w 29"/>
                      <a:gd name="T12" fmla="*/ 19 h 19"/>
                    </a:gdLst>
                    <a:ahLst/>
                    <a:cxnLst>
                      <a:cxn ang="T6">
                        <a:pos x="T0" y="T1"/>
                      </a:cxn>
                      <a:cxn ang="T7">
                        <a:pos x="T2" y="T3"/>
                      </a:cxn>
                      <a:cxn ang="T8">
                        <a:pos x="T4" y="T5"/>
                      </a:cxn>
                    </a:cxnLst>
                    <a:rect l="T9" t="T10" r="T11" b="T12"/>
                    <a:pathLst>
                      <a:path w="29" h="19">
                        <a:moveTo>
                          <a:pt x="0" y="0"/>
                        </a:moveTo>
                        <a:cubicBezTo>
                          <a:pt x="10" y="7"/>
                          <a:pt x="19" y="13"/>
                          <a:pt x="29" y="19"/>
                        </a:cubicBezTo>
                        <a:cubicBezTo>
                          <a:pt x="19" y="13"/>
                          <a:pt x="10" y="7"/>
                          <a:pt x="0" y="0"/>
                        </a:cubicBezTo>
                        <a:close/>
                      </a:path>
                    </a:pathLst>
                  </a:custGeom>
                  <a:solidFill>
                    <a:srgbClr val="FFFF00"/>
                  </a:solidFill>
                  <a:ln w="9525">
                    <a:noFill/>
                    <a:miter lim="800000"/>
                    <a:headEnd/>
                    <a:tailEnd/>
                  </a:ln>
                </p:spPr>
                <p:txBody>
                  <a:bodyPr/>
                  <a:lstStyle/>
                  <a:p>
                    <a:endParaRPr lang="es-ES"/>
                  </a:p>
                </p:txBody>
              </p:sp>
              <p:sp>
                <p:nvSpPr>
                  <p:cNvPr id="25758" name="Freeform 238"/>
                  <p:cNvSpPr>
                    <a:spLocks/>
                  </p:cNvSpPr>
                  <p:nvPr/>
                </p:nvSpPr>
                <p:spPr bwMode="auto">
                  <a:xfrm>
                    <a:off x="4382" y="1509"/>
                    <a:ext cx="27" cy="15"/>
                  </a:xfrm>
                  <a:custGeom>
                    <a:avLst/>
                    <a:gdLst>
                      <a:gd name="T0" fmla="*/ 0 w 40"/>
                      <a:gd name="T1" fmla="*/ 0 h 21"/>
                      <a:gd name="T2" fmla="*/ 27 w 40"/>
                      <a:gd name="T3" fmla="*/ 15 h 21"/>
                      <a:gd name="T4" fmla="*/ 0 w 40"/>
                      <a:gd name="T5" fmla="*/ 0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0"/>
                        </a:moveTo>
                        <a:cubicBezTo>
                          <a:pt x="14" y="7"/>
                          <a:pt x="27" y="13"/>
                          <a:pt x="40" y="21"/>
                        </a:cubicBezTo>
                        <a:cubicBezTo>
                          <a:pt x="27" y="13"/>
                          <a:pt x="14" y="7"/>
                          <a:pt x="0" y="0"/>
                        </a:cubicBezTo>
                        <a:close/>
                      </a:path>
                    </a:pathLst>
                  </a:custGeom>
                  <a:solidFill>
                    <a:srgbClr val="FFFF00"/>
                  </a:solidFill>
                  <a:ln w="9525">
                    <a:noFill/>
                    <a:miter lim="800000"/>
                    <a:headEnd/>
                    <a:tailEnd/>
                  </a:ln>
                </p:spPr>
                <p:txBody>
                  <a:bodyPr/>
                  <a:lstStyle/>
                  <a:p>
                    <a:endParaRPr lang="es-ES"/>
                  </a:p>
                </p:txBody>
              </p:sp>
              <p:sp>
                <p:nvSpPr>
                  <p:cNvPr id="25759" name="Freeform 239"/>
                  <p:cNvSpPr>
                    <a:spLocks/>
                  </p:cNvSpPr>
                  <p:nvPr/>
                </p:nvSpPr>
                <p:spPr bwMode="auto">
                  <a:xfrm>
                    <a:off x="4473" y="1560"/>
                    <a:ext cx="21" cy="13"/>
                  </a:xfrm>
                  <a:custGeom>
                    <a:avLst/>
                    <a:gdLst>
                      <a:gd name="T0" fmla="*/ 0 w 31"/>
                      <a:gd name="T1" fmla="*/ 0 h 20"/>
                      <a:gd name="T2" fmla="*/ 21 w 31"/>
                      <a:gd name="T3" fmla="*/ 13 h 20"/>
                      <a:gd name="T4" fmla="*/ 0 w 31"/>
                      <a:gd name="T5" fmla="*/ 0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0"/>
                        </a:moveTo>
                        <a:cubicBezTo>
                          <a:pt x="10" y="6"/>
                          <a:pt x="20" y="13"/>
                          <a:pt x="31" y="20"/>
                        </a:cubicBezTo>
                        <a:cubicBezTo>
                          <a:pt x="20" y="13"/>
                          <a:pt x="10" y="6"/>
                          <a:pt x="0" y="0"/>
                        </a:cubicBezTo>
                        <a:close/>
                      </a:path>
                    </a:pathLst>
                  </a:custGeom>
                  <a:solidFill>
                    <a:srgbClr val="FFFF00"/>
                  </a:solidFill>
                  <a:ln w="9525">
                    <a:noFill/>
                    <a:miter lim="800000"/>
                    <a:headEnd/>
                    <a:tailEnd/>
                  </a:ln>
                </p:spPr>
                <p:txBody>
                  <a:bodyPr/>
                  <a:lstStyle/>
                  <a:p>
                    <a:endParaRPr lang="es-ES"/>
                  </a:p>
                </p:txBody>
              </p:sp>
              <p:sp>
                <p:nvSpPr>
                  <p:cNvPr id="25760" name="Freeform 240"/>
                  <p:cNvSpPr>
                    <a:spLocks/>
                  </p:cNvSpPr>
                  <p:nvPr/>
                </p:nvSpPr>
                <p:spPr bwMode="auto">
                  <a:xfrm>
                    <a:off x="2887" y="3076"/>
                    <a:ext cx="4" cy="7"/>
                  </a:xfrm>
                  <a:custGeom>
                    <a:avLst/>
                    <a:gdLst>
                      <a:gd name="T0" fmla="*/ 0 w 5"/>
                      <a:gd name="T1" fmla="*/ 0 h 10"/>
                      <a:gd name="T2" fmla="*/ 4 w 5"/>
                      <a:gd name="T3" fmla="*/ 7 h 10"/>
                      <a:gd name="T4" fmla="*/ 4 w 5"/>
                      <a:gd name="T5" fmla="*/ 7 h 10"/>
                      <a:gd name="T6" fmla="*/ 0 w 5"/>
                      <a:gd name="T7" fmla="*/ 0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0" y="0"/>
                        </a:moveTo>
                        <a:cubicBezTo>
                          <a:pt x="1" y="3"/>
                          <a:pt x="3" y="7"/>
                          <a:pt x="5" y="10"/>
                        </a:cubicBezTo>
                        <a:cubicBezTo>
                          <a:pt x="5" y="10"/>
                          <a:pt x="5" y="10"/>
                          <a:pt x="5" y="10"/>
                        </a:cubicBezTo>
                        <a:cubicBezTo>
                          <a:pt x="3" y="6"/>
                          <a:pt x="1" y="3"/>
                          <a:pt x="0" y="0"/>
                        </a:cubicBezTo>
                        <a:close/>
                      </a:path>
                    </a:pathLst>
                  </a:custGeom>
                  <a:solidFill>
                    <a:srgbClr val="FFFF00"/>
                  </a:solidFill>
                  <a:ln w="9525">
                    <a:noFill/>
                    <a:miter lim="800000"/>
                    <a:headEnd/>
                    <a:tailEnd/>
                  </a:ln>
                </p:spPr>
                <p:txBody>
                  <a:bodyPr/>
                  <a:lstStyle/>
                  <a:p>
                    <a:endParaRPr lang="es-ES"/>
                  </a:p>
                </p:txBody>
              </p:sp>
              <p:sp>
                <p:nvSpPr>
                  <p:cNvPr id="25761" name="Freeform 241"/>
                  <p:cNvSpPr>
                    <a:spLocks/>
                  </p:cNvSpPr>
                  <p:nvPr/>
                </p:nvSpPr>
                <p:spPr bwMode="auto">
                  <a:xfrm>
                    <a:off x="4283" y="1466"/>
                    <a:ext cx="28" cy="10"/>
                  </a:xfrm>
                  <a:custGeom>
                    <a:avLst/>
                    <a:gdLst>
                      <a:gd name="T0" fmla="*/ 0 w 42"/>
                      <a:gd name="T1" fmla="*/ 0 h 16"/>
                      <a:gd name="T2" fmla="*/ 28 w 42"/>
                      <a:gd name="T3" fmla="*/ 10 h 16"/>
                      <a:gd name="T4" fmla="*/ 0 w 42"/>
                      <a:gd name="T5" fmla="*/ 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0"/>
                        </a:moveTo>
                        <a:cubicBezTo>
                          <a:pt x="14" y="5"/>
                          <a:pt x="28" y="11"/>
                          <a:pt x="42" y="16"/>
                        </a:cubicBezTo>
                        <a:cubicBezTo>
                          <a:pt x="28" y="11"/>
                          <a:pt x="14" y="5"/>
                          <a:pt x="0" y="0"/>
                        </a:cubicBezTo>
                        <a:close/>
                      </a:path>
                    </a:pathLst>
                  </a:custGeom>
                  <a:solidFill>
                    <a:srgbClr val="FFFF00"/>
                  </a:solidFill>
                  <a:ln w="9525">
                    <a:noFill/>
                    <a:miter lim="800000"/>
                    <a:headEnd/>
                    <a:tailEnd/>
                  </a:ln>
                </p:spPr>
                <p:txBody>
                  <a:bodyPr/>
                  <a:lstStyle/>
                  <a:p>
                    <a:endParaRPr lang="es-ES"/>
                  </a:p>
                </p:txBody>
              </p:sp>
              <p:sp>
                <p:nvSpPr>
                  <p:cNvPr id="25762" name="Freeform 242"/>
                  <p:cNvSpPr>
                    <a:spLocks/>
                  </p:cNvSpPr>
                  <p:nvPr/>
                </p:nvSpPr>
                <p:spPr bwMode="auto">
                  <a:xfrm>
                    <a:off x="4314" y="1478"/>
                    <a:ext cx="32" cy="14"/>
                  </a:xfrm>
                  <a:custGeom>
                    <a:avLst/>
                    <a:gdLst>
                      <a:gd name="T0" fmla="*/ 0 w 48"/>
                      <a:gd name="T1" fmla="*/ 0 h 21"/>
                      <a:gd name="T2" fmla="*/ 32 w 48"/>
                      <a:gd name="T3" fmla="*/ 14 h 21"/>
                      <a:gd name="T4" fmla="*/ 0 w 48"/>
                      <a:gd name="T5" fmla="*/ 0 h 21"/>
                      <a:gd name="T6" fmla="*/ 0 60000 65536"/>
                      <a:gd name="T7" fmla="*/ 0 60000 65536"/>
                      <a:gd name="T8" fmla="*/ 0 60000 65536"/>
                      <a:gd name="T9" fmla="*/ 0 w 48"/>
                      <a:gd name="T10" fmla="*/ 0 h 21"/>
                      <a:gd name="T11" fmla="*/ 48 w 48"/>
                      <a:gd name="T12" fmla="*/ 21 h 21"/>
                    </a:gdLst>
                    <a:ahLst/>
                    <a:cxnLst>
                      <a:cxn ang="T6">
                        <a:pos x="T0" y="T1"/>
                      </a:cxn>
                      <a:cxn ang="T7">
                        <a:pos x="T2" y="T3"/>
                      </a:cxn>
                      <a:cxn ang="T8">
                        <a:pos x="T4" y="T5"/>
                      </a:cxn>
                    </a:cxnLst>
                    <a:rect l="T9" t="T10" r="T11" b="T12"/>
                    <a:pathLst>
                      <a:path w="48" h="21">
                        <a:moveTo>
                          <a:pt x="0" y="0"/>
                        </a:moveTo>
                        <a:cubicBezTo>
                          <a:pt x="17" y="7"/>
                          <a:pt x="32" y="14"/>
                          <a:pt x="48" y="21"/>
                        </a:cubicBezTo>
                        <a:cubicBezTo>
                          <a:pt x="32" y="14"/>
                          <a:pt x="17" y="7"/>
                          <a:pt x="0" y="0"/>
                        </a:cubicBezTo>
                        <a:close/>
                      </a:path>
                    </a:pathLst>
                  </a:custGeom>
                  <a:solidFill>
                    <a:srgbClr val="FFFF00"/>
                  </a:solidFill>
                  <a:ln w="9525">
                    <a:noFill/>
                    <a:miter lim="800000"/>
                    <a:headEnd/>
                    <a:tailEnd/>
                  </a:ln>
                </p:spPr>
                <p:txBody>
                  <a:bodyPr/>
                  <a:lstStyle/>
                  <a:p>
                    <a:endParaRPr lang="es-ES"/>
                  </a:p>
                </p:txBody>
              </p:sp>
              <p:sp>
                <p:nvSpPr>
                  <p:cNvPr id="25763" name="Freeform 243"/>
                  <p:cNvSpPr>
                    <a:spLocks/>
                  </p:cNvSpPr>
                  <p:nvPr/>
                </p:nvSpPr>
                <p:spPr bwMode="auto">
                  <a:xfrm>
                    <a:off x="4549" y="1611"/>
                    <a:ext cx="20" cy="16"/>
                  </a:xfrm>
                  <a:custGeom>
                    <a:avLst/>
                    <a:gdLst>
                      <a:gd name="T0" fmla="*/ 0 w 31"/>
                      <a:gd name="T1" fmla="*/ 0 h 24"/>
                      <a:gd name="T2" fmla="*/ 20 w 31"/>
                      <a:gd name="T3" fmla="*/ 16 h 24"/>
                      <a:gd name="T4" fmla="*/ 0 w 31"/>
                      <a:gd name="T5" fmla="*/ 0 h 24"/>
                      <a:gd name="T6" fmla="*/ 0 60000 65536"/>
                      <a:gd name="T7" fmla="*/ 0 60000 65536"/>
                      <a:gd name="T8" fmla="*/ 0 60000 65536"/>
                      <a:gd name="T9" fmla="*/ 0 w 31"/>
                      <a:gd name="T10" fmla="*/ 0 h 24"/>
                      <a:gd name="T11" fmla="*/ 31 w 31"/>
                      <a:gd name="T12" fmla="*/ 24 h 24"/>
                    </a:gdLst>
                    <a:ahLst/>
                    <a:cxnLst>
                      <a:cxn ang="T6">
                        <a:pos x="T0" y="T1"/>
                      </a:cxn>
                      <a:cxn ang="T7">
                        <a:pos x="T2" y="T3"/>
                      </a:cxn>
                      <a:cxn ang="T8">
                        <a:pos x="T4" y="T5"/>
                      </a:cxn>
                    </a:cxnLst>
                    <a:rect l="T9" t="T10" r="T11" b="T12"/>
                    <a:pathLst>
                      <a:path w="31" h="24">
                        <a:moveTo>
                          <a:pt x="0" y="0"/>
                        </a:moveTo>
                        <a:cubicBezTo>
                          <a:pt x="11" y="8"/>
                          <a:pt x="21" y="16"/>
                          <a:pt x="31" y="24"/>
                        </a:cubicBezTo>
                        <a:cubicBezTo>
                          <a:pt x="21" y="16"/>
                          <a:pt x="11" y="8"/>
                          <a:pt x="0" y="0"/>
                        </a:cubicBezTo>
                        <a:close/>
                      </a:path>
                    </a:pathLst>
                  </a:custGeom>
                  <a:solidFill>
                    <a:srgbClr val="FFFF00"/>
                  </a:solidFill>
                  <a:ln w="9525">
                    <a:noFill/>
                    <a:miter lim="800000"/>
                    <a:headEnd/>
                    <a:tailEnd/>
                  </a:ln>
                </p:spPr>
                <p:txBody>
                  <a:bodyPr/>
                  <a:lstStyle/>
                  <a:p>
                    <a:endParaRPr lang="es-ES"/>
                  </a:p>
                </p:txBody>
              </p:sp>
              <p:sp>
                <p:nvSpPr>
                  <p:cNvPr id="25764" name="Freeform 244"/>
                  <p:cNvSpPr>
                    <a:spLocks/>
                  </p:cNvSpPr>
                  <p:nvPr/>
                </p:nvSpPr>
                <p:spPr bwMode="auto">
                  <a:xfrm>
                    <a:off x="3089" y="1661"/>
                    <a:ext cx="53" cy="48"/>
                  </a:xfrm>
                  <a:custGeom>
                    <a:avLst/>
                    <a:gdLst>
                      <a:gd name="T0" fmla="*/ 53 w 78"/>
                      <a:gd name="T1" fmla="*/ 0 h 70"/>
                      <a:gd name="T2" fmla="*/ 0 w 78"/>
                      <a:gd name="T3" fmla="*/ 48 h 70"/>
                      <a:gd name="T4" fmla="*/ 53 w 78"/>
                      <a:gd name="T5" fmla="*/ 0 h 70"/>
                      <a:gd name="T6" fmla="*/ 0 60000 65536"/>
                      <a:gd name="T7" fmla="*/ 0 60000 65536"/>
                      <a:gd name="T8" fmla="*/ 0 60000 65536"/>
                      <a:gd name="T9" fmla="*/ 0 w 78"/>
                      <a:gd name="T10" fmla="*/ 0 h 70"/>
                      <a:gd name="T11" fmla="*/ 78 w 78"/>
                      <a:gd name="T12" fmla="*/ 70 h 70"/>
                    </a:gdLst>
                    <a:ahLst/>
                    <a:cxnLst>
                      <a:cxn ang="T6">
                        <a:pos x="T0" y="T1"/>
                      </a:cxn>
                      <a:cxn ang="T7">
                        <a:pos x="T2" y="T3"/>
                      </a:cxn>
                      <a:cxn ang="T8">
                        <a:pos x="T4" y="T5"/>
                      </a:cxn>
                    </a:cxnLst>
                    <a:rect l="T9" t="T10" r="T11" b="T12"/>
                    <a:pathLst>
                      <a:path w="78" h="70">
                        <a:moveTo>
                          <a:pt x="78" y="0"/>
                        </a:moveTo>
                        <a:cubicBezTo>
                          <a:pt x="51" y="22"/>
                          <a:pt x="25" y="46"/>
                          <a:pt x="0" y="70"/>
                        </a:cubicBezTo>
                        <a:cubicBezTo>
                          <a:pt x="25" y="46"/>
                          <a:pt x="51" y="22"/>
                          <a:pt x="78" y="0"/>
                        </a:cubicBezTo>
                        <a:close/>
                      </a:path>
                    </a:pathLst>
                  </a:custGeom>
                  <a:solidFill>
                    <a:srgbClr val="FFFF00"/>
                  </a:solidFill>
                  <a:ln w="9525">
                    <a:noFill/>
                    <a:miter lim="800000"/>
                    <a:headEnd/>
                    <a:tailEnd/>
                  </a:ln>
                </p:spPr>
                <p:txBody>
                  <a:bodyPr/>
                  <a:lstStyle/>
                  <a:p>
                    <a:endParaRPr lang="es-ES"/>
                  </a:p>
                </p:txBody>
              </p:sp>
              <p:sp>
                <p:nvSpPr>
                  <p:cNvPr id="25765" name="Freeform 245"/>
                  <p:cNvSpPr>
                    <a:spLocks/>
                  </p:cNvSpPr>
                  <p:nvPr/>
                </p:nvSpPr>
                <p:spPr bwMode="auto">
                  <a:xfrm>
                    <a:off x="3082" y="1711"/>
                    <a:ext cx="5" cy="5"/>
                  </a:xfrm>
                  <a:custGeom>
                    <a:avLst/>
                    <a:gdLst>
                      <a:gd name="T0" fmla="*/ 5 w 8"/>
                      <a:gd name="T1" fmla="*/ 0 h 8"/>
                      <a:gd name="T2" fmla="*/ 0 w 8"/>
                      <a:gd name="T3" fmla="*/ 5 h 8"/>
                      <a:gd name="T4" fmla="*/ 0 w 8"/>
                      <a:gd name="T5" fmla="*/ 5 h 8"/>
                      <a:gd name="T6" fmla="*/ 5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cubicBezTo>
                          <a:pt x="5" y="3"/>
                          <a:pt x="3" y="5"/>
                          <a:pt x="0" y="8"/>
                        </a:cubicBezTo>
                        <a:cubicBezTo>
                          <a:pt x="0" y="8"/>
                          <a:pt x="0" y="8"/>
                          <a:pt x="0" y="8"/>
                        </a:cubicBezTo>
                        <a:cubicBezTo>
                          <a:pt x="3" y="6"/>
                          <a:pt x="5" y="3"/>
                          <a:pt x="8" y="0"/>
                        </a:cubicBezTo>
                        <a:close/>
                      </a:path>
                    </a:pathLst>
                  </a:custGeom>
                  <a:solidFill>
                    <a:srgbClr val="FFFF00"/>
                  </a:solidFill>
                  <a:ln w="9525">
                    <a:noFill/>
                    <a:miter lim="800000"/>
                    <a:headEnd/>
                    <a:tailEnd/>
                  </a:ln>
                </p:spPr>
                <p:txBody>
                  <a:bodyPr/>
                  <a:lstStyle/>
                  <a:p>
                    <a:endParaRPr lang="es-ES"/>
                  </a:p>
                </p:txBody>
              </p:sp>
              <p:sp>
                <p:nvSpPr>
                  <p:cNvPr id="25766" name="Freeform 246"/>
                  <p:cNvSpPr>
                    <a:spLocks/>
                  </p:cNvSpPr>
                  <p:nvPr/>
                </p:nvSpPr>
                <p:spPr bwMode="auto">
                  <a:xfrm>
                    <a:off x="3155" y="1629"/>
                    <a:ext cx="26" cy="21"/>
                  </a:xfrm>
                  <a:custGeom>
                    <a:avLst/>
                    <a:gdLst>
                      <a:gd name="T0" fmla="*/ 26 w 39"/>
                      <a:gd name="T1" fmla="*/ 0 h 31"/>
                      <a:gd name="T2" fmla="*/ 0 w 39"/>
                      <a:gd name="T3" fmla="*/ 21 h 31"/>
                      <a:gd name="T4" fmla="*/ 0 w 39"/>
                      <a:gd name="T5" fmla="*/ 21 h 31"/>
                      <a:gd name="T6" fmla="*/ 26 w 39"/>
                      <a:gd name="T7" fmla="*/ 0 h 31"/>
                      <a:gd name="T8" fmla="*/ 0 60000 65536"/>
                      <a:gd name="T9" fmla="*/ 0 60000 65536"/>
                      <a:gd name="T10" fmla="*/ 0 60000 65536"/>
                      <a:gd name="T11" fmla="*/ 0 60000 65536"/>
                      <a:gd name="T12" fmla="*/ 0 w 39"/>
                      <a:gd name="T13" fmla="*/ 0 h 31"/>
                      <a:gd name="T14" fmla="*/ 39 w 39"/>
                      <a:gd name="T15" fmla="*/ 31 h 31"/>
                    </a:gdLst>
                    <a:ahLst/>
                    <a:cxnLst>
                      <a:cxn ang="T8">
                        <a:pos x="T0" y="T1"/>
                      </a:cxn>
                      <a:cxn ang="T9">
                        <a:pos x="T2" y="T3"/>
                      </a:cxn>
                      <a:cxn ang="T10">
                        <a:pos x="T4" y="T5"/>
                      </a:cxn>
                      <a:cxn ang="T11">
                        <a:pos x="T6" y="T7"/>
                      </a:cxn>
                    </a:cxnLst>
                    <a:rect l="T12" t="T13" r="T14" b="T15"/>
                    <a:pathLst>
                      <a:path w="39" h="31">
                        <a:moveTo>
                          <a:pt x="39" y="0"/>
                        </a:moveTo>
                        <a:cubicBezTo>
                          <a:pt x="26" y="10"/>
                          <a:pt x="13" y="20"/>
                          <a:pt x="0" y="31"/>
                        </a:cubicBezTo>
                        <a:cubicBezTo>
                          <a:pt x="0" y="31"/>
                          <a:pt x="0" y="31"/>
                          <a:pt x="0" y="31"/>
                        </a:cubicBezTo>
                        <a:cubicBezTo>
                          <a:pt x="13" y="20"/>
                          <a:pt x="26" y="10"/>
                          <a:pt x="39" y="0"/>
                        </a:cubicBezTo>
                        <a:close/>
                      </a:path>
                    </a:pathLst>
                  </a:custGeom>
                  <a:solidFill>
                    <a:srgbClr val="FFFF00"/>
                  </a:solidFill>
                  <a:ln w="9525">
                    <a:noFill/>
                    <a:miter lim="800000"/>
                    <a:headEnd/>
                    <a:tailEnd/>
                  </a:ln>
                </p:spPr>
                <p:txBody>
                  <a:bodyPr/>
                  <a:lstStyle/>
                  <a:p>
                    <a:endParaRPr lang="es-ES"/>
                  </a:p>
                </p:txBody>
              </p:sp>
              <p:sp>
                <p:nvSpPr>
                  <p:cNvPr id="25767" name="Freeform 247"/>
                  <p:cNvSpPr>
                    <a:spLocks/>
                  </p:cNvSpPr>
                  <p:nvPr/>
                </p:nvSpPr>
                <p:spPr bwMode="auto">
                  <a:xfrm>
                    <a:off x="3068" y="1729"/>
                    <a:ext cx="1" cy="1"/>
                  </a:xfrm>
                  <a:custGeom>
                    <a:avLst/>
                    <a:gdLst>
                      <a:gd name="T0" fmla="*/ 1 w 2"/>
                      <a:gd name="T1" fmla="*/ 0 h 2"/>
                      <a:gd name="T2" fmla="*/ 0 w 2"/>
                      <a:gd name="T3" fmla="*/ 1 h 2"/>
                      <a:gd name="T4" fmla="*/ 1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2" y="0"/>
                          <a:pt x="1" y="1"/>
                          <a:pt x="0" y="2"/>
                        </a:cubicBezTo>
                        <a:cubicBezTo>
                          <a:pt x="1" y="1"/>
                          <a:pt x="2" y="0"/>
                          <a:pt x="2" y="0"/>
                        </a:cubicBezTo>
                        <a:close/>
                      </a:path>
                    </a:pathLst>
                  </a:custGeom>
                  <a:solidFill>
                    <a:srgbClr val="FFFF00"/>
                  </a:solidFill>
                  <a:ln w="9525">
                    <a:noFill/>
                    <a:miter lim="800000"/>
                    <a:headEnd/>
                    <a:tailEnd/>
                  </a:ln>
                </p:spPr>
                <p:txBody>
                  <a:bodyPr/>
                  <a:lstStyle/>
                  <a:p>
                    <a:endParaRPr lang="es-ES"/>
                  </a:p>
                </p:txBody>
              </p:sp>
              <p:sp>
                <p:nvSpPr>
                  <p:cNvPr id="25768" name="Freeform 248"/>
                  <p:cNvSpPr>
                    <a:spLocks/>
                  </p:cNvSpPr>
                  <p:nvPr/>
                </p:nvSpPr>
                <p:spPr bwMode="auto">
                  <a:xfrm>
                    <a:off x="3014" y="1776"/>
                    <a:ext cx="10" cy="13"/>
                  </a:xfrm>
                  <a:custGeom>
                    <a:avLst/>
                    <a:gdLst>
                      <a:gd name="T0" fmla="*/ 10 w 15"/>
                      <a:gd name="T1" fmla="*/ 0 h 18"/>
                      <a:gd name="T2" fmla="*/ 0 w 15"/>
                      <a:gd name="T3" fmla="*/ 13 h 18"/>
                      <a:gd name="T4" fmla="*/ 0 w 15"/>
                      <a:gd name="T5" fmla="*/ 13 h 18"/>
                      <a:gd name="T6" fmla="*/ 10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cubicBezTo>
                          <a:pt x="10" y="6"/>
                          <a:pt x="5" y="12"/>
                          <a:pt x="0" y="18"/>
                        </a:cubicBezTo>
                        <a:cubicBezTo>
                          <a:pt x="0" y="18"/>
                          <a:pt x="0" y="18"/>
                          <a:pt x="0" y="18"/>
                        </a:cubicBezTo>
                        <a:cubicBezTo>
                          <a:pt x="5" y="12"/>
                          <a:pt x="10" y="6"/>
                          <a:pt x="15" y="0"/>
                        </a:cubicBezTo>
                        <a:close/>
                      </a:path>
                    </a:pathLst>
                  </a:custGeom>
                  <a:solidFill>
                    <a:srgbClr val="FFFF00"/>
                  </a:solidFill>
                  <a:ln w="9525">
                    <a:noFill/>
                    <a:miter lim="800000"/>
                    <a:headEnd/>
                    <a:tailEnd/>
                  </a:ln>
                </p:spPr>
                <p:txBody>
                  <a:bodyPr/>
                  <a:lstStyle/>
                  <a:p>
                    <a:endParaRPr lang="es-ES"/>
                  </a:p>
                </p:txBody>
              </p:sp>
              <p:sp>
                <p:nvSpPr>
                  <p:cNvPr id="25769" name="Freeform 249"/>
                  <p:cNvSpPr>
                    <a:spLocks/>
                  </p:cNvSpPr>
                  <p:nvPr/>
                </p:nvSpPr>
                <p:spPr bwMode="auto">
                  <a:xfrm>
                    <a:off x="2932" y="1881"/>
                    <a:ext cx="11" cy="17"/>
                  </a:xfrm>
                  <a:custGeom>
                    <a:avLst/>
                    <a:gdLst>
                      <a:gd name="T0" fmla="*/ 11 w 17"/>
                      <a:gd name="T1" fmla="*/ 0 h 25"/>
                      <a:gd name="T2" fmla="*/ 0 w 17"/>
                      <a:gd name="T3" fmla="*/ 17 h 25"/>
                      <a:gd name="T4" fmla="*/ 11 w 17"/>
                      <a:gd name="T5" fmla="*/ 0 h 25"/>
                      <a:gd name="T6" fmla="*/ 0 60000 65536"/>
                      <a:gd name="T7" fmla="*/ 0 60000 65536"/>
                      <a:gd name="T8" fmla="*/ 0 60000 65536"/>
                      <a:gd name="T9" fmla="*/ 0 w 17"/>
                      <a:gd name="T10" fmla="*/ 0 h 25"/>
                      <a:gd name="T11" fmla="*/ 17 w 17"/>
                      <a:gd name="T12" fmla="*/ 25 h 25"/>
                    </a:gdLst>
                    <a:ahLst/>
                    <a:cxnLst>
                      <a:cxn ang="T6">
                        <a:pos x="T0" y="T1"/>
                      </a:cxn>
                      <a:cxn ang="T7">
                        <a:pos x="T2" y="T3"/>
                      </a:cxn>
                      <a:cxn ang="T8">
                        <a:pos x="T4" y="T5"/>
                      </a:cxn>
                    </a:cxnLst>
                    <a:rect l="T9" t="T10" r="T11" b="T12"/>
                    <a:pathLst>
                      <a:path w="17" h="25">
                        <a:moveTo>
                          <a:pt x="17" y="0"/>
                        </a:moveTo>
                        <a:cubicBezTo>
                          <a:pt x="11" y="9"/>
                          <a:pt x="6" y="17"/>
                          <a:pt x="0" y="25"/>
                        </a:cubicBezTo>
                        <a:cubicBezTo>
                          <a:pt x="6" y="17"/>
                          <a:pt x="11" y="9"/>
                          <a:pt x="17" y="0"/>
                        </a:cubicBezTo>
                        <a:close/>
                      </a:path>
                    </a:pathLst>
                  </a:custGeom>
                  <a:solidFill>
                    <a:srgbClr val="FFFF00"/>
                  </a:solidFill>
                  <a:ln w="9525">
                    <a:noFill/>
                    <a:miter lim="800000"/>
                    <a:headEnd/>
                    <a:tailEnd/>
                  </a:ln>
                </p:spPr>
                <p:txBody>
                  <a:bodyPr/>
                  <a:lstStyle/>
                  <a:p>
                    <a:endParaRPr lang="es-ES"/>
                  </a:p>
                </p:txBody>
              </p:sp>
              <p:sp>
                <p:nvSpPr>
                  <p:cNvPr id="25770" name="Freeform 250"/>
                  <p:cNvSpPr>
                    <a:spLocks/>
                  </p:cNvSpPr>
                  <p:nvPr/>
                </p:nvSpPr>
                <p:spPr bwMode="auto">
                  <a:xfrm>
                    <a:off x="2953" y="1802"/>
                    <a:ext cx="50" cy="65"/>
                  </a:xfrm>
                  <a:custGeom>
                    <a:avLst/>
                    <a:gdLst>
                      <a:gd name="T0" fmla="*/ 50 w 74"/>
                      <a:gd name="T1" fmla="*/ 0 h 96"/>
                      <a:gd name="T2" fmla="*/ 50 w 74"/>
                      <a:gd name="T3" fmla="*/ 0 h 96"/>
                      <a:gd name="T4" fmla="*/ 0 w 74"/>
                      <a:gd name="T5" fmla="*/ 64 h 96"/>
                      <a:gd name="T6" fmla="*/ 0 w 74"/>
                      <a:gd name="T7" fmla="*/ 65 h 96"/>
                      <a:gd name="T8" fmla="*/ 5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4" y="0"/>
                        </a:moveTo>
                        <a:cubicBezTo>
                          <a:pt x="74" y="0"/>
                          <a:pt x="74" y="0"/>
                          <a:pt x="74" y="0"/>
                        </a:cubicBezTo>
                        <a:cubicBezTo>
                          <a:pt x="48" y="31"/>
                          <a:pt x="24" y="63"/>
                          <a:pt x="0" y="95"/>
                        </a:cubicBezTo>
                        <a:cubicBezTo>
                          <a:pt x="0" y="96"/>
                          <a:pt x="0" y="96"/>
                          <a:pt x="0" y="96"/>
                        </a:cubicBezTo>
                        <a:cubicBezTo>
                          <a:pt x="24" y="63"/>
                          <a:pt x="48" y="31"/>
                          <a:pt x="74" y="0"/>
                        </a:cubicBezTo>
                        <a:close/>
                      </a:path>
                    </a:pathLst>
                  </a:custGeom>
                  <a:solidFill>
                    <a:srgbClr val="FFFF00"/>
                  </a:solidFill>
                  <a:ln w="9525">
                    <a:noFill/>
                    <a:miter lim="800000"/>
                    <a:headEnd/>
                    <a:tailEnd/>
                  </a:ln>
                </p:spPr>
                <p:txBody>
                  <a:bodyPr/>
                  <a:lstStyle/>
                  <a:p>
                    <a:endParaRPr lang="es-ES"/>
                  </a:p>
                </p:txBody>
              </p:sp>
              <p:sp>
                <p:nvSpPr>
                  <p:cNvPr id="25771" name="Freeform 251"/>
                  <p:cNvSpPr>
                    <a:spLocks/>
                  </p:cNvSpPr>
                  <p:nvPr/>
                </p:nvSpPr>
                <p:spPr bwMode="auto">
                  <a:xfrm>
                    <a:off x="3376" y="1500"/>
                    <a:ext cx="14" cy="7"/>
                  </a:xfrm>
                  <a:custGeom>
                    <a:avLst/>
                    <a:gdLst>
                      <a:gd name="T0" fmla="*/ 14 w 20"/>
                      <a:gd name="T1" fmla="*/ 0 h 10"/>
                      <a:gd name="T2" fmla="*/ 0 w 20"/>
                      <a:gd name="T3" fmla="*/ 7 h 10"/>
                      <a:gd name="T4" fmla="*/ 14 w 20"/>
                      <a:gd name="T5" fmla="*/ 0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20" y="0"/>
                        </a:moveTo>
                        <a:cubicBezTo>
                          <a:pt x="13" y="3"/>
                          <a:pt x="7" y="6"/>
                          <a:pt x="0" y="10"/>
                        </a:cubicBezTo>
                        <a:cubicBezTo>
                          <a:pt x="7" y="6"/>
                          <a:pt x="13" y="3"/>
                          <a:pt x="20" y="0"/>
                        </a:cubicBezTo>
                        <a:close/>
                      </a:path>
                    </a:pathLst>
                  </a:custGeom>
                  <a:solidFill>
                    <a:srgbClr val="FFFF00"/>
                  </a:solidFill>
                  <a:ln w="9525">
                    <a:noFill/>
                    <a:miter lim="800000"/>
                    <a:headEnd/>
                    <a:tailEnd/>
                  </a:ln>
                </p:spPr>
                <p:txBody>
                  <a:bodyPr/>
                  <a:lstStyle/>
                  <a:p>
                    <a:endParaRPr lang="es-ES"/>
                  </a:p>
                </p:txBody>
              </p:sp>
              <p:sp>
                <p:nvSpPr>
                  <p:cNvPr id="25772" name="Freeform 252"/>
                  <p:cNvSpPr>
                    <a:spLocks/>
                  </p:cNvSpPr>
                  <p:nvPr/>
                </p:nvSpPr>
                <p:spPr bwMode="auto">
                  <a:xfrm>
                    <a:off x="3497" y="1453"/>
                    <a:ext cx="8" cy="3"/>
                  </a:xfrm>
                  <a:custGeom>
                    <a:avLst/>
                    <a:gdLst>
                      <a:gd name="T0" fmla="*/ 8 w 11"/>
                      <a:gd name="T1" fmla="*/ 0 h 4"/>
                      <a:gd name="T2" fmla="*/ 0 w 11"/>
                      <a:gd name="T3" fmla="*/ 3 h 4"/>
                      <a:gd name="T4" fmla="*/ 0 w 11"/>
                      <a:gd name="T5" fmla="*/ 3 h 4"/>
                      <a:gd name="T6" fmla="*/ 8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11" y="0"/>
                        </a:moveTo>
                        <a:cubicBezTo>
                          <a:pt x="7" y="1"/>
                          <a:pt x="4" y="2"/>
                          <a:pt x="0" y="4"/>
                        </a:cubicBezTo>
                        <a:cubicBezTo>
                          <a:pt x="0" y="4"/>
                          <a:pt x="0" y="4"/>
                          <a:pt x="0" y="4"/>
                        </a:cubicBezTo>
                        <a:cubicBezTo>
                          <a:pt x="4" y="2"/>
                          <a:pt x="7" y="1"/>
                          <a:pt x="11" y="0"/>
                        </a:cubicBezTo>
                        <a:close/>
                      </a:path>
                    </a:pathLst>
                  </a:custGeom>
                  <a:solidFill>
                    <a:srgbClr val="FFFF00"/>
                  </a:solidFill>
                  <a:ln w="9525">
                    <a:noFill/>
                    <a:miter lim="800000"/>
                    <a:headEnd/>
                    <a:tailEnd/>
                  </a:ln>
                </p:spPr>
                <p:txBody>
                  <a:bodyPr/>
                  <a:lstStyle/>
                  <a:p>
                    <a:endParaRPr lang="es-ES"/>
                  </a:p>
                </p:txBody>
              </p:sp>
              <p:sp>
                <p:nvSpPr>
                  <p:cNvPr id="25773" name="Freeform 253"/>
                  <p:cNvSpPr>
                    <a:spLocks/>
                  </p:cNvSpPr>
                  <p:nvPr/>
                </p:nvSpPr>
                <p:spPr bwMode="auto">
                  <a:xfrm>
                    <a:off x="3592" y="1422"/>
                    <a:ext cx="18" cy="5"/>
                  </a:xfrm>
                  <a:custGeom>
                    <a:avLst/>
                    <a:gdLst>
                      <a:gd name="T0" fmla="*/ 18 w 26"/>
                      <a:gd name="T1" fmla="*/ 0 h 7"/>
                      <a:gd name="T2" fmla="*/ 0 w 26"/>
                      <a:gd name="T3" fmla="*/ 5 h 7"/>
                      <a:gd name="T4" fmla="*/ 0 w 26"/>
                      <a:gd name="T5" fmla="*/ 5 h 7"/>
                      <a:gd name="T6" fmla="*/ 18 w 26"/>
                      <a:gd name="T7" fmla="*/ 0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26" y="0"/>
                        </a:moveTo>
                        <a:cubicBezTo>
                          <a:pt x="17" y="2"/>
                          <a:pt x="8" y="4"/>
                          <a:pt x="0" y="7"/>
                        </a:cubicBezTo>
                        <a:cubicBezTo>
                          <a:pt x="0" y="7"/>
                          <a:pt x="0" y="7"/>
                          <a:pt x="0" y="7"/>
                        </a:cubicBezTo>
                        <a:cubicBezTo>
                          <a:pt x="8" y="5"/>
                          <a:pt x="17" y="2"/>
                          <a:pt x="26" y="0"/>
                        </a:cubicBezTo>
                        <a:close/>
                      </a:path>
                    </a:pathLst>
                  </a:custGeom>
                  <a:solidFill>
                    <a:srgbClr val="FFFF00"/>
                  </a:solidFill>
                  <a:ln w="9525">
                    <a:noFill/>
                    <a:miter lim="800000"/>
                    <a:headEnd/>
                    <a:tailEnd/>
                  </a:ln>
                </p:spPr>
                <p:txBody>
                  <a:bodyPr/>
                  <a:lstStyle/>
                  <a:p>
                    <a:endParaRPr lang="es-ES"/>
                  </a:p>
                </p:txBody>
              </p:sp>
              <p:sp>
                <p:nvSpPr>
                  <p:cNvPr id="25774" name="Freeform 254"/>
                  <p:cNvSpPr>
                    <a:spLocks/>
                  </p:cNvSpPr>
                  <p:nvPr/>
                </p:nvSpPr>
                <p:spPr bwMode="auto">
                  <a:xfrm>
                    <a:off x="3477" y="1462"/>
                    <a:ext cx="3" cy="1"/>
                  </a:xfrm>
                  <a:custGeom>
                    <a:avLst/>
                    <a:gdLst>
                      <a:gd name="T0" fmla="*/ 3 w 5"/>
                      <a:gd name="T1" fmla="*/ 0 h 2"/>
                      <a:gd name="T2" fmla="*/ 0 w 5"/>
                      <a:gd name="T3" fmla="*/ 1 h 2"/>
                      <a:gd name="T4" fmla="*/ 3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0"/>
                        </a:moveTo>
                        <a:cubicBezTo>
                          <a:pt x="3" y="0"/>
                          <a:pt x="2" y="1"/>
                          <a:pt x="0" y="2"/>
                        </a:cubicBezTo>
                        <a:cubicBezTo>
                          <a:pt x="2" y="1"/>
                          <a:pt x="3" y="0"/>
                          <a:pt x="5" y="0"/>
                        </a:cubicBezTo>
                        <a:close/>
                      </a:path>
                    </a:pathLst>
                  </a:custGeom>
                  <a:solidFill>
                    <a:srgbClr val="FFFF00"/>
                  </a:solidFill>
                  <a:ln w="9525">
                    <a:noFill/>
                    <a:miter lim="800000"/>
                    <a:headEnd/>
                    <a:tailEnd/>
                  </a:ln>
                </p:spPr>
                <p:txBody>
                  <a:bodyPr/>
                  <a:lstStyle/>
                  <a:p>
                    <a:endParaRPr lang="es-ES"/>
                  </a:p>
                </p:txBody>
              </p:sp>
              <p:sp>
                <p:nvSpPr>
                  <p:cNvPr id="25775" name="Freeform 255"/>
                  <p:cNvSpPr>
                    <a:spLocks/>
                  </p:cNvSpPr>
                  <p:nvPr/>
                </p:nvSpPr>
                <p:spPr bwMode="auto">
                  <a:xfrm>
                    <a:off x="3318" y="1525"/>
                    <a:ext cx="23" cy="13"/>
                  </a:xfrm>
                  <a:custGeom>
                    <a:avLst/>
                    <a:gdLst>
                      <a:gd name="T0" fmla="*/ 23 w 34"/>
                      <a:gd name="T1" fmla="*/ 0 h 19"/>
                      <a:gd name="T2" fmla="*/ 0 w 34"/>
                      <a:gd name="T3" fmla="*/ 13 h 19"/>
                      <a:gd name="T4" fmla="*/ 0 w 34"/>
                      <a:gd name="T5" fmla="*/ 13 h 19"/>
                      <a:gd name="T6" fmla="*/ 23 w 34"/>
                      <a:gd name="T7" fmla="*/ 0 h 19"/>
                      <a:gd name="T8" fmla="*/ 0 60000 65536"/>
                      <a:gd name="T9" fmla="*/ 0 60000 65536"/>
                      <a:gd name="T10" fmla="*/ 0 60000 65536"/>
                      <a:gd name="T11" fmla="*/ 0 60000 65536"/>
                      <a:gd name="T12" fmla="*/ 0 w 34"/>
                      <a:gd name="T13" fmla="*/ 0 h 19"/>
                      <a:gd name="T14" fmla="*/ 34 w 34"/>
                      <a:gd name="T15" fmla="*/ 19 h 19"/>
                    </a:gdLst>
                    <a:ahLst/>
                    <a:cxnLst>
                      <a:cxn ang="T8">
                        <a:pos x="T0" y="T1"/>
                      </a:cxn>
                      <a:cxn ang="T9">
                        <a:pos x="T2" y="T3"/>
                      </a:cxn>
                      <a:cxn ang="T10">
                        <a:pos x="T4" y="T5"/>
                      </a:cxn>
                      <a:cxn ang="T11">
                        <a:pos x="T6" y="T7"/>
                      </a:cxn>
                    </a:cxnLst>
                    <a:rect l="T12" t="T13" r="T14" b="T15"/>
                    <a:pathLst>
                      <a:path w="34" h="19">
                        <a:moveTo>
                          <a:pt x="34" y="0"/>
                        </a:moveTo>
                        <a:cubicBezTo>
                          <a:pt x="23" y="6"/>
                          <a:pt x="11" y="12"/>
                          <a:pt x="0" y="19"/>
                        </a:cubicBezTo>
                        <a:cubicBezTo>
                          <a:pt x="0" y="19"/>
                          <a:pt x="0" y="19"/>
                          <a:pt x="0" y="19"/>
                        </a:cubicBezTo>
                        <a:cubicBezTo>
                          <a:pt x="11" y="13"/>
                          <a:pt x="23" y="6"/>
                          <a:pt x="34" y="0"/>
                        </a:cubicBezTo>
                        <a:close/>
                      </a:path>
                    </a:pathLst>
                  </a:custGeom>
                  <a:solidFill>
                    <a:srgbClr val="FFFF00"/>
                  </a:solidFill>
                  <a:ln w="9525">
                    <a:noFill/>
                    <a:miter lim="800000"/>
                    <a:headEnd/>
                    <a:tailEnd/>
                  </a:ln>
                </p:spPr>
                <p:txBody>
                  <a:bodyPr/>
                  <a:lstStyle/>
                  <a:p>
                    <a:endParaRPr lang="es-ES"/>
                  </a:p>
                </p:txBody>
              </p:sp>
              <p:sp>
                <p:nvSpPr>
                  <p:cNvPr id="25776" name="Freeform 256"/>
                  <p:cNvSpPr>
                    <a:spLocks/>
                  </p:cNvSpPr>
                  <p:nvPr/>
                </p:nvSpPr>
                <p:spPr bwMode="auto">
                  <a:xfrm>
                    <a:off x="2884" y="1965"/>
                    <a:ext cx="7" cy="11"/>
                  </a:xfrm>
                  <a:custGeom>
                    <a:avLst/>
                    <a:gdLst>
                      <a:gd name="T0" fmla="*/ 7 w 10"/>
                      <a:gd name="T1" fmla="*/ 0 h 17"/>
                      <a:gd name="T2" fmla="*/ 0 w 10"/>
                      <a:gd name="T3" fmla="*/ 11 h 17"/>
                      <a:gd name="T4" fmla="*/ 7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0"/>
                        </a:moveTo>
                        <a:cubicBezTo>
                          <a:pt x="7" y="6"/>
                          <a:pt x="3" y="11"/>
                          <a:pt x="0" y="17"/>
                        </a:cubicBezTo>
                        <a:cubicBezTo>
                          <a:pt x="3" y="11"/>
                          <a:pt x="7" y="6"/>
                          <a:pt x="10" y="0"/>
                        </a:cubicBezTo>
                        <a:close/>
                      </a:path>
                    </a:pathLst>
                  </a:custGeom>
                  <a:solidFill>
                    <a:srgbClr val="FFFF00"/>
                  </a:solidFill>
                  <a:ln w="9525">
                    <a:noFill/>
                    <a:miter lim="800000"/>
                    <a:headEnd/>
                    <a:tailEnd/>
                  </a:ln>
                </p:spPr>
                <p:txBody>
                  <a:bodyPr/>
                  <a:lstStyle/>
                  <a:p>
                    <a:endParaRPr lang="es-ES"/>
                  </a:p>
                </p:txBody>
              </p:sp>
              <p:sp>
                <p:nvSpPr>
                  <p:cNvPr id="25777" name="Freeform 257"/>
                  <p:cNvSpPr>
                    <a:spLocks/>
                  </p:cNvSpPr>
                  <p:nvPr/>
                </p:nvSpPr>
                <p:spPr bwMode="auto">
                  <a:xfrm>
                    <a:off x="3285" y="1546"/>
                    <a:ext cx="17" cy="11"/>
                  </a:xfrm>
                  <a:custGeom>
                    <a:avLst/>
                    <a:gdLst>
                      <a:gd name="T0" fmla="*/ 17 w 26"/>
                      <a:gd name="T1" fmla="*/ 0 h 16"/>
                      <a:gd name="T2" fmla="*/ 0 w 26"/>
                      <a:gd name="T3" fmla="*/ 11 h 16"/>
                      <a:gd name="T4" fmla="*/ 17 w 26"/>
                      <a:gd name="T5" fmla="*/ 0 h 16"/>
                      <a:gd name="T6" fmla="*/ 0 60000 65536"/>
                      <a:gd name="T7" fmla="*/ 0 60000 65536"/>
                      <a:gd name="T8" fmla="*/ 0 60000 65536"/>
                      <a:gd name="T9" fmla="*/ 0 w 26"/>
                      <a:gd name="T10" fmla="*/ 0 h 16"/>
                      <a:gd name="T11" fmla="*/ 26 w 26"/>
                      <a:gd name="T12" fmla="*/ 16 h 16"/>
                    </a:gdLst>
                    <a:ahLst/>
                    <a:cxnLst>
                      <a:cxn ang="T6">
                        <a:pos x="T0" y="T1"/>
                      </a:cxn>
                      <a:cxn ang="T7">
                        <a:pos x="T2" y="T3"/>
                      </a:cxn>
                      <a:cxn ang="T8">
                        <a:pos x="T4" y="T5"/>
                      </a:cxn>
                    </a:cxnLst>
                    <a:rect l="T9" t="T10" r="T11" b="T12"/>
                    <a:pathLst>
                      <a:path w="26" h="16">
                        <a:moveTo>
                          <a:pt x="26" y="0"/>
                        </a:moveTo>
                        <a:cubicBezTo>
                          <a:pt x="17" y="5"/>
                          <a:pt x="8" y="11"/>
                          <a:pt x="0" y="16"/>
                        </a:cubicBezTo>
                        <a:cubicBezTo>
                          <a:pt x="8" y="11"/>
                          <a:pt x="17" y="5"/>
                          <a:pt x="26" y="0"/>
                        </a:cubicBezTo>
                        <a:close/>
                      </a:path>
                    </a:pathLst>
                  </a:custGeom>
                  <a:solidFill>
                    <a:srgbClr val="FFFF00"/>
                  </a:solidFill>
                  <a:ln w="9525">
                    <a:noFill/>
                    <a:miter lim="800000"/>
                    <a:headEnd/>
                    <a:tailEnd/>
                  </a:ln>
                </p:spPr>
                <p:txBody>
                  <a:bodyPr/>
                  <a:lstStyle/>
                  <a:p>
                    <a:endParaRPr lang="es-ES"/>
                  </a:p>
                </p:txBody>
              </p:sp>
              <p:sp>
                <p:nvSpPr>
                  <p:cNvPr id="25778" name="Freeform 258"/>
                  <p:cNvSpPr>
                    <a:spLocks/>
                  </p:cNvSpPr>
                  <p:nvPr/>
                </p:nvSpPr>
                <p:spPr bwMode="auto">
                  <a:xfrm>
                    <a:off x="3209" y="1600"/>
                    <a:ext cx="11" cy="8"/>
                  </a:xfrm>
                  <a:custGeom>
                    <a:avLst/>
                    <a:gdLst>
                      <a:gd name="T0" fmla="*/ 11 w 15"/>
                      <a:gd name="T1" fmla="*/ 0 h 11"/>
                      <a:gd name="T2" fmla="*/ 0 w 15"/>
                      <a:gd name="T3" fmla="*/ 8 h 11"/>
                      <a:gd name="T4" fmla="*/ 11 w 15"/>
                      <a:gd name="T5" fmla="*/ 0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15" y="0"/>
                        </a:moveTo>
                        <a:cubicBezTo>
                          <a:pt x="10" y="4"/>
                          <a:pt x="5" y="7"/>
                          <a:pt x="0" y="11"/>
                        </a:cubicBezTo>
                        <a:cubicBezTo>
                          <a:pt x="5" y="7"/>
                          <a:pt x="10" y="4"/>
                          <a:pt x="15" y="0"/>
                        </a:cubicBezTo>
                        <a:close/>
                      </a:path>
                    </a:pathLst>
                  </a:custGeom>
                  <a:solidFill>
                    <a:srgbClr val="FFFF00"/>
                  </a:solidFill>
                  <a:ln w="9525">
                    <a:noFill/>
                    <a:miter lim="800000"/>
                    <a:headEnd/>
                    <a:tailEnd/>
                  </a:ln>
                </p:spPr>
                <p:txBody>
                  <a:bodyPr/>
                  <a:lstStyle/>
                  <a:p>
                    <a:endParaRPr lang="es-ES"/>
                  </a:p>
                </p:txBody>
              </p:sp>
              <p:sp>
                <p:nvSpPr>
                  <p:cNvPr id="25779" name="Freeform 259"/>
                  <p:cNvSpPr>
                    <a:spLocks/>
                  </p:cNvSpPr>
                  <p:nvPr/>
                </p:nvSpPr>
                <p:spPr bwMode="auto">
                  <a:xfrm>
                    <a:off x="2746" y="2434"/>
                    <a:ext cx="1" cy="9"/>
                  </a:xfrm>
                  <a:custGeom>
                    <a:avLst/>
                    <a:gdLst>
                      <a:gd name="T0" fmla="*/ 1 w 1"/>
                      <a:gd name="T1" fmla="*/ 0 h 14"/>
                      <a:gd name="T2" fmla="*/ 0 w 1"/>
                      <a:gd name="T3" fmla="*/ 9 h 14"/>
                      <a:gd name="T4" fmla="*/ 1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0"/>
                        </a:moveTo>
                        <a:cubicBezTo>
                          <a:pt x="1" y="5"/>
                          <a:pt x="1" y="9"/>
                          <a:pt x="0" y="14"/>
                        </a:cubicBezTo>
                        <a:cubicBezTo>
                          <a:pt x="1" y="9"/>
                          <a:pt x="1" y="5"/>
                          <a:pt x="1" y="0"/>
                        </a:cubicBezTo>
                        <a:close/>
                      </a:path>
                    </a:pathLst>
                  </a:custGeom>
                  <a:solidFill>
                    <a:srgbClr val="FFFF00"/>
                  </a:solidFill>
                  <a:ln w="9525">
                    <a:noFill/>
                    <a:miter lim="800000"/>
                    <a:headEnd/>
                    <a:tailEnd/>
                  </a:ln>
                </p:spPr>
                <p:txBody>
                  <a:bodyPr/>
                  <a:lstStyle/>
                  <a:p>
                    <a:endParaRPr lang="es-ES"/>
                  </a:p>
                </p:txBody>
              </p:sp>
              <p:sp>
                <p:nvSpPr>
                  <p:cNvPr id="25780" name="Freeform 260"/>
                  <p:cNvSpPr>
                    <a:spLocks/>
                  </p:cNvSpPr>
                  <p:nvPr/>
                </p:nvSpPr>
                <p:spPr bwMode="auto">
                  <a:xfrm>
                    <a:off x="4810" y="3103"/>
                    <a:ext cx="41" cy="63"/>
                  </a:xfrm>
                  <a:custGeom>
                    <a:avLst/>
                    <a:gdLst>
                      <a:gd name="T0" fmla="*/ 0 w 60"/>
                      <a:gd name="T1" fmla="*/ 63 h 94"/>
                      <a:gd name="T2" fmla="*/ 41 w 60"/>
                      <a:gd name="T3" fmla="*/ 0 h 94"/>
                      <a:gd name="T4" fmla="*/ 0 w 60"/>
                      <a:gd name="T5" fmla="*/ 63 h 94"/>
                      <a:gd name="T6" fmla="*/ 0 60000 65536"/>
                      <a:gd name="T7" fmla="*/ 0 60000 65536"/>
                      <a:gd name="T8" fmla="*/ 0 60000 65536"/>
                      <a:gd name="T9" fmla="*/ 0 w 60"/>
                      <a:gd name="T10" fmla="*/ 0 h 94"/>
                      <a:gd name="T11" fmla="*/ 60 w 60"/>
                      <a:gd name="T12" fmla="*/ 94 h 94"/>
                    </a:gdLst>
                    <a:ahLst/>
                    <a:cxnLst>
                      <a:cxn ang="T6">
                        <a:pos x="T0" y="T1"/>
                      </a:cxn>
                      <a:cxn ang="T7">
                        <a:pos x="T2" y="T3"/>
                      </a:cxn>
                      <a:cxn ang="T8">
                        <a:pos x="T4" y="T5"/>
                      </a:cxn>
                    </a:cxnLst>
                    <a:rect l="T9" t="T10" r="T11" b="T12"/>
                    <a:pathLst>
                      <a:path w="60" h="94">
                        <a:moveTo>
                          <a:pt x="0" y="94"/>
                        </a:moveTo>
                        <a:cubicBezTo>
                          <a:pt x="21" y="63"/>
                          <a:pt x="41" y="32"/>
                          <a:pt x="60" y="0"/>
                        </a:cubicBezTo>
                        <a:cubicBezTo>
                          <a:pt x="41" y="32"/>
                          <a:pt x="21" y="63"/>
                          <a:pt x="0" y="94"/>
                        </a:cubicBezTo>
                        <a:close/>
                      </a:path>
                    </a:pathLst>
                  </a:custGeom>
                  <a:solidFill>
                    <a:srgbClr val="FFFF00"/>
                  </a:solidFill>
                  <a:ln w="9525">
                    <a:noFill/>
                    <a:miter lim="800000"/>
                    <a:headEnd/>
                    <a:tailEnd/>
                  </a:ln>
                </p:spPr>
                <p:txBody>
                  <a:bodyPr/>
                  <a:lstStyle/>
                  <a:p>
                    <a:endParaRPr lang="es-ES"/>
                  </a:p>
                </p:txBody>
              </p:sp>
              <p:sp>
                <p:nvSpPr>
                  <p:cNvPr id="25781" name="Freeform 261"/>
                  <p:cNvSpPr>
                    <a:spLocks/>
                  </p:cNvSpPr>
                  <p:nvPr/>
                </p:nvSpPr>
                <p:spPr bwMode="auto">
                  <a:xfrm>
                    <a:off x="2753" y="2335"/>
                    <a:ext cx="6" cy="36"/>
                  </a:xfrm>
                  <a:custGeom>
                    <a:avLst/>
                    <a:gdLst>
                      <a:gd name="T0" fmla="*/ 6 w 8"/>
                      <a:gd name="T1" fmla="*/ 0 h 53"/>
                      <a:gd name="T2" fmla="*/ 0 w 8"/>
                      <a:gd name="T3" fmla="*/ 36 h 53"/>
                      <a:gd name="T4" fmla="*/ 6 w 8"/>
                      <a:gd name="T5" fmla="*/ 0 h 53"/>
                      <a:gd name="T6" fmla="*/ 0 60000 65536"/>
                      <a:gd name="T7" fmla="*/ 0 60000 65536"/>
                      <a:gd name="T8" fmla="*/ 0 60000 65536"/>
                      <a:gd name="T9" fmla="*/ 0 w 8"/>
                      <a:gd name="T10" fmla="*/ 0 h 53"/>
                      <a:gd name="T11" fmla="*/ 8 w 8"/>
                      <a:gd name="T12" fmla="*/ 53 h 53"/>
                    </a:gdLst>
                    <a:ahLst/>
                    <a:cxnLst>
                      <a:cxn ang="T6">
                        <a:pos x="T0" y="T1"/>
                      </a:cxn>
                      <a:cxn ang="T7">
                        <a:pos x="T2" y="T3"/>
                      </a:cxn>
                      <a:cxn ang="T8">
                        <a:pos x="T4" y="T5"/>
                      </a:cxn>
                    </a:cxnLst>
                    <a:rect l="T9" t="T10" r="T11" b="T12"/>
                    <a:pathLst>
                      <a:path w="8" h="53">
                        <a:moveTo>
                          <a:pt x="8" y="0"/>
                        </a:moveTo>
                        <a:cubicBezTo>
                          <a:pt x="5" y="18"/>
                          <a:pt x="3" y="35"/>
                          <a:pt x="0" y="53"/>
                        </a:cubicBezTo>
                        <a:cubicBezTo>
                          <a:pt x="3" y="35"/>
                          <a:pt x="5" y="18"/>
                          <a:pt x="8" y="0"/>
                        </a:cubicBezTo>
                        <a:close/>
                      </a:path>
                    </a:pathLst>
                  </a:custGeom>
                  <a:solidFill>
                    <a:srgbClr val="FFFF00"/>
                  </a:solidFill>
                  <a:ln w="9525">
                    <a:noFill/>
                    <a:miter lim="800000"/>
                    <a:headEnd/>
                    <a:tailEnd/>
                  </a:ln>
                </p:spPr>
                <p:txBody>
                  <a:bodyPr/>
                  <a:lstStyle/>
                  <a:p>
                    <a:endParaRPr lang="es-ES"/>
                  </a:p>
                </p:txBody>
              </p:sp>
              <p:sp>
                <p:nvSpPr>
                  <p:cNvPr id="25782" name="Freeform 262"/>
                  <p:cNvSpPr>
                    <a:spLocks/>
                  </p:cNvSpPr>
                  <p:nvPr/>
                </p:nvSpPr>
                <p:spPr bwMode="auto">
                  <a:xfrm>
                    <a:off x="2762" y="2239"/>
                    <a:ext cx="18" cy="79"/>
                  </a:xfrm>
                  <a:custGeom>
                    <a:avLst/>
                    <a:gdLst>
                      <a:gd name="T0" fmla="*/ 18 w 26"/>
                      <a:gd name="T1" fmla="*/ 0 h 118"/>
                      <a:gd name="T2" fmla="*/ 18 w 26"/>
                      <a:gd name="T3" fmla="*/ 0 h 118"/>
                      <a:gd name="T4" fmla="*/ 0 w 26"/>
                      <a:gd name="T5" fmla="*/ 79 h 118"/>
                      <a:gd name="T6" fmla="*/ 0 w 26"/>
                      <a:gd name="T7" fmla="*/ 79 h 118"/>
                      <a:gd name="T8" fmla="*/ 18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0"/>
                        </a:moveTo>
                        <a:cubicBezTo>
                          <a:pt x="26" y="0"/>
                          <a:pt x="26" y="0"/>
                          <a:pt x="26" y="0"/>
                        </a:cubicBezTo>
                        <a:cubicBezTo>
                          <a:pt x="16" y="39"/>
                          <a:pt x="7" y="78"/>
                          <a:pt x="0" y="118"/>
                        </a:cubicBezTo>
                        <a:cubicBezTo>
                          <a:pt x="0" y="118"/>
                          <a:pt x="0" y="118"/>
                          <a:pt x="0" y="118"/>
                        </a:cubicBezTo>
                        <a:cubicBezTo>
                          <a:pt x="7" y="78"/>
                          <a:pt x="16" y="39"/>
                          <a:pt x="26" y="0"/>
                        </a:cubicBezTo>
                        <a:close/>
                      </a:path>
                    </a:pathLst>
                  </a:custGeom>
                  <a:solidFill>
                    <a:srgbClr val="FFFF00"/>
                  </a:solidFill>
                  <a:ln w="9525">
                    <a:noFill/>
                    <a:miter lim="800000"/>
                    <a:headEnd/>
                    <a:tailEnd/>
                  </a:ln>
                </p:spPr>
                <p:txBody>
                  <a:bodyPr/>
                  <a:lstStyle/>
                  <a:p>
                    <a:endParaRPr lang="es-ES"/>
                  </a:p>
                </p:txBody>
              </p:sp>
              <p:sp>
                <p:nvSpPr>
                  <p:cNvPr id="25783" name="Freeform 263"/>
                  <p:cNvSpPr>
                    <a:spLocks/>
                  </p:cNvSpPr>
                  <p:nvPr/>
                </p:nvSpPr>
                <p:spPr bwMode="auto">
                  <a:xfrm>
                    <a:off x="2749" y="2402"/>
                    <a:ext cx="1" cy="14"/>
                  </a:xfrm>
                  <a:custGeom>
                    <a:avLst/>
                    <a:gdLst>
                      <a:gd name="T0" fmla="*/ 1 w 2"/>
                      <a:gd name="T1" fmla="*/ 0 h 21"/>
                      <a:gd name="T2" fmla="*/ 0 w 2"/>
                      <a:gd name="T3" fmla="*/ 14 h 21"/>
                      <a:gd name="T4" fmla="*/ 0 w 2"/>
                      <a:gd name="T5" fmla="*/ 14 h 21"/>
                      <a:gd name="T6" fmla="*/ 1 w 2"/>
                      <a:gd name="T7" fmla="*/ 0 h 21"/>
                      <a:gd name="T8" fmla="*/ 0 60000 65536"/>
                      <a:gd name="T9" fmla="*/ 0 60000 65536"/>
                      <a:gd name="T10" fmla="*/ 0 60000 65536"/>
                      <a:gd name="T11" fmla="*/ 0 60000 65536"/>
                      <a:gd name="T12" fmla="*/ 0 w 2"/>
                      <a:gd name="T13" fmla="*/ 0 h 21"/>
                      <a:gd name="T14" fmla="*/ 2 w 2"/>
                      <a:gd name="T15" fmla="*/ 21 h 21"/>
                    </a:gdLst>
                    <a:ahLst/>
                    <a:cxnLst>
                      <a:cxn ang="T8">
                        <a:pos x="T0" y="T1"/>
                      </a:cxn>
                      <a:cxn ang="T9">
                        <a:pos x="T2" y="T3"/>
                      </a:cxn>
                      <a:cxn ang="T10">
                        <a:pos x="T4" y="T5"/>
                      </a:cxn>
                      <a:cxn ang="T11">
                        <a:pos x="T6" y="T7"/>
                      </a:cxn>
                    </a:cxnLst>
                    <a:rect l="T12" t="T13" r="T14" b="T15"/>
                    <a:pathLst>
                      <a:path w="2" h="21">
                        <a:moveTo>
                          <a:pt x="2" y="0"/>
                        </a:moveTo>
                        <a:cubicBezTo>
                          <a:pt x="1" y="7"/>
                          <a:pt x="0" y="14"/>
                          <a:pt x="0" y="21"/>
                        </a:cubicBezTo>
                        <a:cubicBezTo>
                          <a:pt x="0" y="21"/>
                          <a:pt x="0" y="21"/>
                          <a:pt x="0" y="21"/>
                        </a:cubicBezTo>
                        <a:cubicBezTo>
                          <a:pt x="0" y="14"/>
                          <a:pt x="1" y="7"/>
                          <a:pt x="2" y="0"/>
                        </a:cubicBezTo>
                        <a:close/>
                      </a:path>
                    </a:pathLst>
                  </a:custGeom>
                  <a:solidFill>
                    <a:srgbClr val="FFFF00"/>
                  </a:solidFill>
                  <a:ln w="9525">
                    <a:noFill/>
                    <a:miter lim="800000"/>
                    <a:headEnd/>
                    <a:tailEnd/>
                  </a:ln>
                </p:spPr>
                <p:txBody>
                  <a:bodyPr/>
                  <a:lstStyle/>
                  <a:p>
                    <a:endParaRPr lang="es-ES"/>
                  </a:p>
                </p:txBody>
              </p:sp>
              <p:sp>
                <p:nvSpPr>
                  <p:cNvPr id="25784" name="Freeform 264"/>
                  <p:cNvSpPr>
                    <a:spLocks/>
                  </p:cNvSpPr>
                  <p:nvPr/>
                </p:nvSpPr>
                <p:spPr bwMode="auto">
                  <a:xfrm>
                    <a:off x="2853" y="1978"/>
                    <a:ext cx="30" cy="59"/>
                  </a:xfrm>
                  <a:custGeom>
                    <a:avLst/>
                    <a:gdLst>
                      <a:gd name="T0" fmla="*/ 30 w 45"/>
                      <a:gd name="T1" fmla="*/ 0 h 88"/>
                      <a:gd name="T2" fmla="*/ 0 w 45"/>
                      <a:gd name="T3" fmla="*/ 59 h 88"/>
                      <a:gd name="T4" fmla="*/ 0 w 45"/>
                      <a:gd name="T5" fmla="*/ 59 h 88"/>
                      <a:gd name="T6" fmla="*/ 30 w 45"/>
                      <a:gd name="T7" fmla="*/ 0 h 88"/>
                      <a:gd name="T8" fmla="*/ 0 60000 65536"/>
                      <a:gd name="T9" fmla="*/ 0 60000 65536"/>
                      <a:gd name="T10" fmla="*/ 0 60000 65536"/>
                      <a:gd name="T11" fmla="*/ 0 60000 65536"/>
                      <a:gd name="T12" fmla="*/ 0 w 45"/>
                      <a:gd name="T13" fmla="*/ 0 h 88"/>
                      <a:gd name="T14" fmla="*/ 45 w 45"/>
                      <a:gd name="T15" fmla="*/ 88 h 88"/>
                    </a:gdLst>
                    <a:ahLst/>
                    <a:cxnLst>
                      <a:cxn ang="T8">
                        <a:pos x="T0" y="T1"/>
                      </a:cxn>
                      <a:cxn ang="T9">
                        <a:pos x="T2" y="T3"/>
                      </a:cxn>
                      <a:cxn ang="T10">
                        <a:pos x="T4" y="T5"/>
                      </a:cxn>
                      <a:cxn ang="T11">
                        <a:pos x="T6" y="T7"/>
                      </a:cxn>
                    </a:cxnLst>
                    <a:rect l="T12" t="T13" r="T14" b="T15"/>
                    <a:pathLst>
                      <a:path w="45" h="88">
                        <a:moveTo>
                          <a:pt x="45" y="0"/>
                        </a:moveTo>
                        <a:cubicBezTo>
                          <a:pt x="30" y="28"/>
                          <a:pt x="14" y="58"/>
                          <a:pt x="0" y="88"/>
                        </a:cubicBezTo>
                        <a:cubicBezTo>
                          <a:pt x="0" y="88"/>
                          <a:pt x="0" y="88"/>
                          <a:pt x="0" y="88"/>
                        </a:cubicBezTo>
                        <a:cubicBezTo>
                          <a:pt x="15" y="58"/>
                          <a:pt x="30" y="28"/>
                          <a:pt x="45" y="0"/>
                        </a:cubicBezTo>
                        <a:close/>
                      </a:path>
                    </a:pathLst>
                  </a:custGeom>
                  <a:solidFill>
                    <a:srgbClr val="FFFF00"/>
                  </a:solidFill>
                  <a:ln w="9525">
                    <a:noFill/>
                    <a:miter lim="800000"/>
                    <a:headEnd/>
                    <a:tailEnd/>
                  </a:ln>
                </p:spPr>
                <p:txBody>
                  <a:bodyPr/>
                  <a:lstStyle/>
                  <a:p>
                    <a:endParaRPr lang="es-ES"/>
                  </a:p>
                </p:txBody>
              </p:sp>
              <p:sp>
                <p:nvSpPr>
                  <p:cNvPr id="25785" name="Freeform 265"/>
                  <p:cNvSpPr>
                    <a:spLocks/>
                  </p:cNvSpPr>
                  <p:nvPr/>
                </p:nvSpPr>
                <p:spPr bwMode="auto">
                  <a:xfrm>
                    <a:off x="2815" y="2119"/>
                    <a:ext cx="3" cy="9"/>
                  </a:xfrm>
                  <a:custGeom>
                    <a:avLst/>
                    <a:gdLst>
                      <a:gd name="T0" fmla="*/ 3 w 5"/>
                      <a:gd name="T1" fmla="*/ 0 h 13"/>
                      <a:gd name="T2" fmla="*/ 0 w 5"/>
                      <a:gd name="T3" fmla="*/ 9 h 13"/>
                      <a:gd name="T4" fmla="*/ 0 w 5"/>
                      <a:gd name="T5" fmla="*/ 9 h 13"/>
                      <a:gd name="T6" fmla="*/ 3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5" y="0"/>
                        </a:moveTo>
                        <a:cubicBezTo>
                          <a:pt x="3" y="4"/>
                          <a:pt x="2" y="9"/>
                          <a:pt x="0" y="13"/>
                        </a:cubicBezTo>
                        <a:cubicBezTo>
                          <a:pt x="0" y="13"/>
                          <a:pt x="0" y="13"/>
                          <a:pt x="0" y="13"/>
                        </a:cubicBezTo>
                        <a:cubicBezTo>
                          <a:pt x="2" y="9"/>
                          <a:pt x="3" y="4"/>
                          <a:pt x="5" y="0"/>
                        </a:cubicBezTo>
                        <a:close/>
                      </a:path>
                    </a:pathLst>
                  </a:custGeom>
                  <a:solidFill>
                    <a:srgbClr val="FFFF00"/>
                  </a:solidFill>
                  <a:ln w="9525">
                    <a:noFill/>
                    <a:miter lim="800000"/>
                    <a:headEnd/>
                    <a:tailEnd/>
                  </a:ln>
                </p:spPr>
                <p:txBody>
                  <a:bodyPr/>
                  <a:lstStyle/>
                  <a:p>
                    <a:endParaRPr lang="es-ES"/>
                  </a:p>
                </p:txBody>
              </p:sp>
              <p:sp>
                <p:nvSpPr>
                  <p:cNvPr id="25786" name="Freeform 266"/>
                  <p:cNvSpPr>
                    <a:spLocks/>
                  </p:cNvSpPr>
                  <p:nvPr/>
                </p:nvSpPr>
                <p:spPr bwMode="auto">
                  <a:xfrm>
                    <a:off x="2830" y="2053"/>
                    <a:ext cx="16" cy="34"/>
                  </a:xfrm>
                  <a:custGeom>
                    <a:avLst/>
                    <a:gdLst>
                      <a:gd name="T0" fmla="*/ 16 w 23"/>
                      <a:gd name="T1" fmla="*/ 0 h 51"/>
                      <a:gd name="T2" fmla="*/ 0 w 23"/>
                      <a:gd name="T3" fmla="*/ 34 h 51"/>
                      <a:gd name="T4" fmla="*/ 16 w 23"/>
                      <a:gd name="T5" fmla="*/ 0 h 51"/>
                      <a:gd name="T6" fmla="*/ 0 60000 65536"/>
                      <a:gd name="T7" fmla="*/ 0 60000 65536"/>
                      <a:gd name="T8" fmla="*/ 0 60000 65536"/>
                      <a:gd name="T9" fmla="*/ 0 w 23"/>
                      <a:gd name="T10" fmla="*/ 0 h 51"/>
                      <a:gd name="T11" fmla="*/ 23 w 23"/>
                      <a:gd name="T12" fmla="*/ 51 h 51"/>
                    </a:gdLst>
                    <a:ahLst/>
                    <a:cxnLst>
                      <a:cxn ang="T6">
                        <a:pos x="T0" y="T1"/>
                      </a:cxn>
                      <a:cxn ang="T7">
                        <a:pos x="T2" y="T3"/>
                      </a:cxn>
                      <a:cxn ang="T8">
                        <a:pos x="T4" y="T5"/>
                      </a:cxn>
                    </a:cxnLst>
                    <a:rect l="T9" t="T10" r="T11" b="T12"/>
                    <a:pathLst>
                      <a:path w="23" h="51">
                        <a:moveTo>
                          <a:pt x="23" y="0"/>
                        </a:moveTo>
                        <a:cubicBezTo>
                          <a:pt x="15" y="17"/>
                          <a:pt x="8" y="34"/>
                          <a:pt x="0" y="51"/>
                        </a:cubicBezTo>
                        <a:cubicBezTo>
                          <a:pt x="8" y="34"/>
                          <a:pt x="15" y="17"/>
                          <a:pt x="23" y="0"/>
                        </a:cubicBezTo>
                        <a:close/>
                      </a:path>
                    </a:pathLst>
                  </a:custGeom>
                  <a:solidFill>
                    <a:srgbClr val="FFFF00"/>
                  </a:solidFill>
                  <a:ln w="9525">
                    <a:noFill/>
                    <a:miter lim="800000"/>
                    <a:headEnd/>
                    <a:tailEnd/>
                  </a:ln>
                </p:spPr>
                <p:txBody>
                  <a:bodyPr/>
                  <a:lstStyle/>
                  <a:p>
                    <a:endParaRPr lang="es-ES"/>
                  </a:p>
                </p:txBody>
              </p:sp>
              <p:sp>
                <p:nvSpPr>
                  <p:cNvPr id="25787" name="Freeform 267"/>
                  <p:cNvSpPr>
                    <a:spLocks/>
                  </p:cNvSpPr>
                  <p:nvPr/>
                </p:nvSpPr>
                <p:spPr bwMode="auto">
                  <a:xfrm>
                    <a:off x="2784" y="2206"/>
                    <a:ext cx="4" cy="16"/>
                  </a:xfrm>
                  <a:custGeom>
                    <a:avLst/>
                    <a:gdLst>
                      <a:gd name="T0" fmla="*/ 4 w 6"/>
                      <a:gd name="T1" fmla="*/ 0 h 23"/>
                      <a:gd name="T2" fmla="*/ 0 w 6"/>
                      <a:gd name="T3" fmla="*/ 16 h 23"/>
                      <a:gd name="T4" fmla="*/ 0 w 6"/>
                      <a:gd name="T5" fmla="*/ 16 h 23"/>
                      <a:gd name="T6" fmla="*/ 4 w 6"/>
                      <a:gd name="T7" fmla="*/ 0 h 23"/>
                      <a:gd name="T8" fmla="*/ 0 60000 65536"/>
                      <a:gd name="T9" fmla="*/ 0 60000 65536"/>
                      <a:gd name="T10" fmla="*/ 0 60000 65536"/>
                      <a:gd name="T11" fmla="*/ 0 60000 65536"/>
                      <a:gd name="T12" fmla="*/ 0 w 6"/>
                      <a:gd name="T13" fmla="*/ 0 h 23"/>
                      <a:gd name="T14" fmla="*/ 6 w 6"/>
                      <a:gd name="T15" fmla="*/ 23 h 23"/>
                    </a:gdLst>
                    <a:ahLst/>
                    <a:cxnLst>
                      <a:cxn ang="T8">
                        <a:pos x="T0" y="T1"/>
                      </a:cxn>
                      <a:cxn ang="T9">
                        <a:pos x="T2" y="T3"/>
                      </a:cxn>
                      <a:cxn ang="T10">
                        <a:pos x="T4" y="T5"/>
                      </a:cxn>
                      <a:cxn ang="T11">
                        <a:pos x="T6" y="T7"/>
                      </a:cxn>
                    </a:cxnLst>
                    <a:rect l="T12" t="T13" r="T14" b="T15"/>
                    <a:pathLst>
                      <a:path w="6" h="23">
                        <a:moveTo>
                          <a:pt x="6" y="0"/>
                        </a:moveTo>
                        <a:cubicBezTo>
                          <a:pt x="4" y="7"/>
                          <a:pt x="2" y="15"/>
                          <a:pt x="0" y="23"/>
                        </a:cubicBezTo>
                        <a:cubicBezTo>
                          <a:pt x="0" y="23"/>
                          <a:pt x="0" y="23"/>
                          <a:pt x="0" y="23"/>
                        </a:cubicBezTo>
                        <a:cubicBezTo>
                          <a:pt x="2" y="15"/>
                          <a:pt x="4" y="7"/>
                          <a:pt x="6" y="0"/>
                        </a:cubicBezTo>
                        <a:close/>
                      </a:path>
                    </a:pathLst>
                  </a:custGeom>
                  <a:solidFill>
                    <a:srgbClr val="FFFF00"/>
                  </a:solidFill>
                  <a:ln w="9525">
                    <a:noFill/>
                    <a:miter lim="800000"/>
                    <a:headEnd/>
                    <a:tailEnd/>
                  </a:ln>
                </p:spPr>
                <p:txBody>
                  <a:bodyPr/>
                  <a:lstStyle/>
                  <a:p>
                    <a:endParaRPr lang="es-ES"/>
                  </a:p>
                </p:txBody>
              </p:sp>
              <p:sp>
                <p:nvSpPr>
                  <p:cNvPr id="25788" name="Freeform 268"/>
                  <p:cNvSpPr>
                    <a:spLocks/>
                  </p:cNvSpPr>
                  <p:nvPr/>
                </p:nvSpPr>
                <p:spPr bwMode="auto">
                  <a:xfrm>
                    <a:off x="4882" y="3011"/>
                    <a:ext cx="18" cy="37"/>
                  </a:xfrm>
                  <a:custGeom>
                    <a:avLst/>
                    <a:gdLst>
                      <a:gd name="T0" fmla="*/ 0 w 28"/>
                      <a:gd name="T1" fmla="*/ 37 h 56"/>
                      <a:gd name="T2" fmla="*/ 18 w 28"/>
                      <a:gd name="T3" fmla="*/ 0 h 56"/>
                      <a:gd name="T4" fmla="*/ 17 w 28"/>
                      <a:gd name="T5" fmla="*/ 0 h 56"/>
                      <a:gd name="T6" fmla="*/ 0 w 28"/>
                      <a:gd name="T7" fmla="*/ 37 h 56"/>
                      <a:gd name="T8" fmla="*/ 0 60000 65536"/>
                      <a:gd name="T9" fmla="*/ 0 60000 65536"/>
                      <a:gd name="T10" fmla="*/ 0 60000 65536"/>
                      <a:gd name="T11" fmla="*/ 0 60000 65536"/>
                      <a:gd name="T12" fmla="*/ 0 w 28"/>
                      <a:gd name="T13" fmla="*/ 0 h 56"/>
                      <a:gd name="T14" fmla="*/ 28 w 28"/>
                      <a:gd name="T15" fmla="*/ 56 h 56"/>
                    </a:gdLst>
                    <a:ahLst/>
                    <a:cxnLst>
                      <a:cxn ang="T8">
                        <a:pos x="T0" y="T1"/>
                      </a:cxn>
                      <a:cxn ang="T9">
                        <a:pos x="T2" y="T3"/>
                      </a:cxn>
                      <a:cxn ang="T10">
                        <a:pos x="T4" y="T5"/>
                      </a:cxn>
                      <a:cxn ang="T11">
                        <a:pos x="T6" y="T7"/>
                      </a:cxn>
                    </a:cxnLst>
                    <a:rect l="T12" t="T13" r="T14" b="T15"/>
                    <a:pathLst>
                      <a:path w="28" h="56">
                        <a:moveTo>
                          <a:pt x="0" y="56"/>
                        </a:moveTo>
                        <a:cubicBezTo>
                          <a:pt x="9" y="37"/>
                          <a:pt x="19" y="19"/>
                          <a:pt x="28" y="0"/>
                        </a:cubicBezTo>
                        <a:cubicBezTo>
                          <a:pt x="27" y="0"/>
                          <a:pt x="27" y="0"/>
                          <a:pt x="27" y="0"/>
                        </a:cubicBezTo>
                        <a:cubicBezTo>
                          <a:pt x="18" y="19"/>
                          <a:pt x="9" y="37"/>
                          <a:pt x="0" y="56"/>
                        </a:cubicBezTo>
                        <a:close/>
                      </a:path>
                    </a:pathLst>
                  </a:custGeom>
                  <a:solidFill>
                    <a:srgbClr val="FFFF00"/>
                  </a:solidFill>
                  <a:ln w="9525">
                    <a:noFill/>
                    <a:miter lim="800000"/>
                    <a:headEnd/>
                    <a:tailEnd/>
                  </a:ln>
                </p:spPr>
                <p:txBody>
                  <a:bodyPr/>
                  <a:lstStyle/>
                  <a:p>
                    <a:endParaRPr lang="es-ES"/>
                  </a:p>
                </p:txBody>
              </p:sp>
              <p:sp>
                <p:nvSpPr>
                  <p:cNvPr id="25789" name="Freeform 269"/>
                  <p:cNvSpPr>
                    <a:spLocks/>
                  </p:cNvSpPr>
                  <p:nvPr/>
                </p:nvSpPr>
                <p:spPr bwMode="auto">
                  <a:xfrm>
                    <a:off x="4851" y="3098"/>
                    <a:ext cx="3" cy="3"/>
                  </a:xfrm>
                  <a:custGeom>
                    <a:avLst/>
                    <a:gdLst>
                      <a:gd name="T0" fmla="*/ 0 w 4"/>
                      <a:gd name="T1" fmla="*/ 3 h 5"/>
                      <a:gd name="T2" fmla="*/ 3 w 4"/>
                      <a:gd name="T3" fmla="*/ 0 h 5"/>
                      <a:gd name="T4" fmla="*/ 2 w 4"/>
                      <a:gd name="T5" fmla="*/ 0 h 5"/>
                      <a:gd name="T6" fmla="*/ 0 w 4"/>
                      <a:gd name="T7" fmla="*/ 3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5"/>
                        </a:moveTo>
                        <a:cubicBezTo>
                          <a:pt x="1" y="3"/>
                          <a:pt x="2" y="2"/>
                          <a:pt x="4" y="0"/>
                        </a:cubicBezTo>
                        <a:cubicBezTo>
                          <a:pt x="3" y="0"/>
                          <a:pt x="3" y="0"/>
                          <a:pt x="3" y="0"/>
                        </a:cubicBezTo>
                        <a:cubicBezTo>
                          <a:pt x="2" y="1"/>
                          <a:pt x="1" y="3"/>
                          <a:pt x="0" y="5"/>
                        </a:cubicBezTo>
                        <a:close/>
                      </a:path>
                    </a:pathLst>
                  </a:custGeom>
                  <a:solidFill>
                    <a:srgbClr val="FFFF00"/>
                  </a:solidFill>
                  <a:ln w="9525">
                    <a:noFill/>
                    <a:miter lim="800000"/>
                    <a:headEnd/>
                    <a:tailEnd/>
                  </a:ln>
                </p:spPr>
                <p:txBody>
                  <a:bodyPr/>
                  <a:lstStyle/>
                  <a:p>
                    <a:endParaRPr lang="es-ES"/>
                  </a:p>
                </p:txBody>
              </p:sp>
              <p:sp>
                <p:nvSpPr>
                  <p:cNvPr id="25790" name="Freeform 270"/>
                  <p:cNvSpPr>
                    <a:spLocks/>
                  </p:cNvSpPr>
                  <p:nvPr/>
                </p:nvSpPr>
                <p:spPr bwMode="auto">
                  <a:xfrm>
                    <a:off x="4863" y="3076"/>
                    <a:ext cx="3" cy="7"/>
                  </a:xfrm>
                  <a:custGeom>
                    <a:avLst/>
                    <a:gdLst>
                      <a:gd name="T0" fmla="*/ 0 w 5"/>
                      <a:gd name="T1" fmla="*/ 7 h 10"/>
                      <a:gd name="T2" fmla="*/ 3 w 5"/>
                      <a:gd name="T3" fmla="*/ 0 h 10"/>
                      <a:gd name="T4" fmla="*/ 0 w 5"/>
                      <a:gd name="T5" fmla="*/ 7 h 10"/>
                      <a:gd name="T6" fmla="*/ 0 60000 65536"/>
                      <a:gd name="T7" fmla="*/ 0 60000 65536"/>
                      <a:gd name="T8" fmla="*/ 0 60000 65536"/>
                      <a:gd name="T9" fmla="*/ 0 w 5"/>
                      <a:gd name="T10" fmla="*/ 0 h 10"/>
                      <a:gd name="T11" fmla="*/ 5 w 5"/>
                      <a:gd name="T12" fmla="*/ 10 h 10"/>
                    </a:gdLst>
                    <a:ahLst/>
                    <a:cxnLst>
                      <a:cxn ang="T6">
                        <a:pos x="T0" y="T1"/>
                      </a:cxn>
                      <a:cxn ang="T7">
                        <a:pos x="T2" y="T3"/>
                      </a:cxn>
                      <a:cxn ang="T8">
                        <a:pos x="T4" y="T5"/>
                      </a:cxn>
                    </a:cxnLst>
                    <a:rect l="T9" t="T10" r="T11" b="T12"/>
                    <a:pathLst>
                      <a:path w="5" h="10">
                        <a:moveTo>
                          <a:pt x="0" y="10"/>
                        </a:moveTo>
                        <a:cubicBezTo>
                          <a:pt x="2" y="7"/>
                          <a:pt x="3" y="4"/>
                          <a:pt x="5" y="0"/>
                        </a:cubicBezTo>
                        <a:cubicBezTo>
                          <a:pt x="3" y="4"/>
                          <a:pt x="1" y="7"/>
                          <a:pt x="0" y="10"/>
                        </a:cubicBezTo>
                        <a:close/>
                      </a:path>
                    </a:pathLst>
                  </a:custGeom>
                  <a:solidFill>
                    <a:srgbClr val="FFFF00"/>
                  </a:solidFill>
                  <a:ln w="9525">
                    <a:noFill/>
                    <a:miter lim="800000"/>
                    <a:headEnd/>
                    <a:tailEnd/>
                  </a:ln>
                </p:spPr>
                <p:txBody>
                  <a:bodyPr/>
                  <a:lstStyle/>
                  <a:p>
                    <a:endParaRPr lang="es-ES"/>
                  </a:p>
                </p:txBody>
              </p:sp>
              <p:sp>
                <p:nvSpPr>
                  <p:cNvPr id="25791" name="Freeform 271"/>
                  <p:cNvSpPr>
                    <a:spLocks/>
                  </p:cNvSpPr>
                  <p:nvPr/>
                </p:nvSpPr>
                <p:spPr bwMode="auto">
                  <a:xfrm>
                    <a:off x="4543" y="3422"/>
                    <a:ext cx="24" cy="18"/>
                  </a:xfrm>
                  <a:custGeom>
                    <a:avLst/>
                    <a:gdLst>
                      <a:gd name="T0" fmla="*/ 24 w 36"/>
                      <a:gd name="T1" fmla="*/ 0 h 27"/>
                      <a:gd name="T2" fmla="*/ 0 w 36"/>
                      <a:gd name="T3" fmla="*/ 18 h 27"/>
                      <a:gd name="T4" fmla="*/ 24 w 36"/>
                      <a:gd name="T5" fmla="*/ 0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0"/>
                        </a:moveTo>
                        <a:cubicBezTo>
                          <a:pt x="24" y="9"/>
                          <a:pt x="12" y="18"/>
                          <a:pt x="0" y="27"/>
                        </a:cubicBezTo>
                        <a:cubicBezTo>
                          <a:pt x="12" y="18"/>
                          <a:pt x="24" y="9"/>
                          <a:pt x="36" y="0"/>
                        </a:cubicBezTo>
                        <a:close/>
                      </a:path>
                    </a:pathLst>
                  </a:custGeom>
                  <a:solidFill>
                    <a:srgbClr val="FFFF00"/>
                  </a:solidFill>
                  <a:ln w="9525">
                    <a:noFill/>
                    <a:miter lim="800000"/>
                    <a:headEnd/>
                    <a:tailEnd/>
                  </a:ln>
                </p:spPr>
                <p:txBody>
                  <a:bodyPr/>
                  <a:lstStyle/>
                  <a:p>
                    <a:endParaRPr lang="es-ES"/>
                  </a:p>
                </p:txBody>
              </p:sp>
              <p:sp>
                <p:nvSpPr>
                  <p:cNvPr id="25792" name="Freeform 272"/>
                  <p:cNvSpPr>
                    <a:spLocks/>
                  </p:cNvSpPr>
                  <p:nvPr/>
                </p:nvSpPr>
                <p:spPr bwMode="auto">
                  <a:xfrm>
                    <a:off x="2749" y="2637"/>
                    <a:ext cx="4" cy="35"/>
                  </a:xfrm>
                  <a:custGeom>
                    <a:avLst/>
                    <a:gdLst>
                      <a:gd name="T0" fmla="*/ 4 w 7"/>
                      <a:gd name="T1" fmla="*/ 35 h 53"/>
                      <a:gd name="T2" fmla="*/ 0 w 7"/>
                      <a:gd name="T3" fmla="*/ 0 h 53"/>
                      <a:gd name="T4" fmla="*/ 4 w 7"/>
                      <a:gd name="T5" fmla="*/ 35 h 53"/>
                      <a:gd name="T6" fmla="*/ 0 60000 65536"/>
                      <a:gd name="T7" fmla="*/ 0 60000 65536"/>
                      <a:gd name="T8" fmla="*/ 0 60000 65536"/>
                      <a:gd name="T9" fmla="*/ 0 w 7"/>
                      <a:gd name="T10" fmla="*/ 0 h 53"/>
                      <a:gd name="T11" fmla="*/ 7 w 7"/>
                      <a:gd name="T12" fmla="*/ 53 h 53"/>
                    </a:gdLst>
                    <a:ahLst/>
                    <a:cxnLst>
                      <a:cxn ang="T6">
                        <a:pos x="T0" y="T1"/>
                      </a:cxn>
                      <a:cxn ang="T7">
                        <a:pos x="T2" y="T3"/>
                      </a:cxn>
                      <a:cxn ang="T8">
                        <a:pos x="T4" y="T5"/>
                      </a:cxn>
                    </a:cxnLst>
                    <a:rect l="T9" t="T10" r="T11" b="T12"/>
                    <a:pathLst>
                      <a:path w="7" h="53">
                        <a:moveTo>
                          <a:pt x="7" y="53"/>
                        </a:moveTo>
                        <a:cubicBezTo>
                          <a:pt x="4" y="36"/>
                          <a:pt x="2" y="18"/>
                          <a:pt x="0" y="0"/>
                        </a:cubicBezTo>
                        <a:cubicBezTo>
                          <a:pt x="2" y="18"/>
                          <a:pt x="4" y="36"/>
                          <a:pt x="7" y="53"/>
                        </a:cubicBezTo>
                        <a:close/>
                      </a:path>
                    </a:pathLst>
                  </a:custGeom>
                  <a:solidFill>
                    <a:srgbClr val="FFFF00"/>
                  </a:solidFill>
                  <a:ln w="9525">
                    <a:noFill/>
                    <a:miter lim="800000"/>
                    <a:headEnd/>
                    <a:tailEnd/>
                  </a:ln>
                </p:spPr>
                <p:txBody>
                  <a:bodyPr/>
                  <a:lstStyle/>
                  <a:p>
                    <a:endParaRPr lang="es-ES"/>
                  </a:p>
                </p:txBody>
              </p:sp>
              <p:sp>
                <p:nvSpPr>
                  <p:cNvPr id="25793" name="Freeform 273"/>
                  <p:cNvSpPr>
                    <a:spLocks/>
                  </p:cNvSpPr>
                  <p:nvPr/>
                </p:nvSpPr>
                <p:spPr bwMode="auto">
                  <a:xfrm>
                    <a:off x="2744" y="2487"/>
                    <a:ext cx="0" cy="9"/>
                  </a:xfrm>
                  <a:custGeom>
                    <a:avLst/>
                    <a:gdLst>
                      <a:gd name="T0" fmla="*/ 9 h 14"/>
                      <a:gd name="T1" fmla="*/ 0 h 14"/>
                      <a:gd name="T2" fmla="*/ 9 h 14"/>
                      <a:gd name="T3" fmla="*/ 0 60000 65536"/>
                      <a:gd name="T4" fmla="*/ 0 60000 65536"/>
                      <a:gd name="T5" fmla="*/ 0 60000 65536"/>
                      <a:gd name="T6" fmla="*/ 0 h 14"/>
                      <a:gd name="T7" fmla="*/ 14 h 14"/>
                    </a:gdLst>
                    <a:ahLst/>
                    <a:cxnLst>
                      <a:cxn ang="T3">
                        <a:pos x="0" y="T0"/>
                      </a:cxn>
                      <a:cxn ang="T4">
                        <a:pos x="0" y="T1"/>
                      </a:cxn>
                      <a:cxn ang="T5">
                        <a:pos x="0" y="T2"/>
                      </a:cxn>
                    </a:cxnLst>
                    <a:rect l="0" t="T6" r="0" b="T7"/>
                    <a:pathLst>
                      <a:path h="14">
                        <a:moveTo>
                          <a:pt x="0" y="14"/>
                        </a:moveTo>
                        <a:cubicBezTo>
                          <a:pt x="0" y="9"/>
                          <a:pt x="0" y="5"/>
                          <a:pt x="0" y="0"/>
                        </a:cubicBezTo>
                        <a:cubicBezTo>
                          <a:pt x="0" y="5"/>
                          <a:pt x="0" y="9"/>
                          <a:pt x="0" y="14"/>
                        </a:cubicBezTo>
                        <a:close/>
                      </a:path>
                    </a:pathLst>
                  </a:custGeom>
                  <a:solidFill>
                    <a:srgbClr val="FFFF00"/>
                  </a:solidFill>
                  <a:ln w="9525">
                    <a:noFill/>
                    <a:miter lim="800000"/>
                    <a:headEnd/>
                    <a:tailEnd/>
                  </a:ln>
                </p:spPr>
                <p:txBody>
                  <a:bodyPr/>
                  <a:lstStyle/>
                  <a:p>
                    <a:endParaRPr lang="es-ES"/>
                  </a:p>
                </p:txBody>
              </p:sp>
              <p:sp>
                <p:nvSpPr>
                  <p:cNvPr id="25794" name="Freeform 274"/>
                  <p:cNvSpPr>
                    <a:spLocks/>
                  </p:cNvSpPr>
                  <p:nvPr/>
                </p:nvSpPr>
                <p:spPr bwMode="auto">
                  <a:xfrm>
                    <a:off x="3885" y="3656"/>
                    <a:ext cx="23" cy="0"/>
                  </a:xfrm>
                  <a:custGeom>
                    <a:avLst/>
                    <a:gdLst>
                      <a:gd name="T0" fmla="*/ 0 w 33"/>
                      <a:gd name="T1" fmla="*/ 23 w 33"/>
                      <a:gd name="T2" fmla="*/ 0 w 33"/>
                      <a:gd name="T3" fmla="*/ 0 60000 65536"/>
                      <a:gd name="T4" fmla="*/ 0 60000 65536"/>
                      <a:gd name="T5" fmla="*/ 0 60000 65536"/>
                      <a:gd name="T6" fmla="*/ 0 w 33"/>
                      <a:gd name="T7" fmla="*/ 33 w 33"/>
                    </a:gdLst>
                    <a:ahLst/>
                    <a:cxnLst>
                      <a:cxn ang="T3">
                        <a:pos x="T0" y="0"/>
                      </a:cxn>
                      <a:cxn ang="T4">
                        <a:pos x="T1" y="0"/>
                      </a:cxn>
                      <a:cxn ang="T5">
                        <a:pos x="T2" y="0"/>
                      </a:cxn>
                    </a:cxnLst>
                    <a:rect l="T6" t="0" r="T7" b="0"/>
                    <a:pathLst>
                      <a:path w="33">
                        <a:moveTo>
                          <a:pt x="0" y="0"/>
                        </a:moveTo>
                        <a:cubicBezTo>
                          <a:pt x="11" y="0"/>
                          <a:pt x="22" y="0"/>
                          <a:pt x="33" y="0"/>
                        </a:cubicBezTo>
                        <a:cubicBezTo>
                          <a:pt x="22" y="0"/>
                          <a:pt x="11" y="0"/>
                          <a:pt x="0" y="0"/>
                        </a:cubicBezTo>
                        <a:close/>
                      </a:path>
                    </a:pathLst>
                  </a:custGeom>
                  <a:solidFill>
                    <a:srgbClr val="FFFF00"/>
                  </a:solidFill>
                  <a:ln w="9525">
                    <a:noFill/>
                    <a:miter lim="800000"/>
                    <a:headEnd/>
                    <a:tailEnd/>
                  </a:ln>
                </p:spPr>
                <p:txBody>
                  <a:bodyPr/>
                  <a:lstStyle/>
                  <a:p>
                    <a:endParaRPr lang="es-ES"/>
                  </a:p>
                </p:txBody>
              </p:sp>
              <p:sp>
                <p:nvSpPr>
                  <p:cNvPr id="25795" name="Freeform 275"/>
                  <p:cNvSpPr>
                    <a:spLocks/>
                  </p:cNvSpPr>
                  <p:nvPr/>
                </p:nvSpPr>
                <p:spPr bwMode="auto">
                  <a:xfrm>
                    <a:off x="2745" y="2457"/>
                    <a:ext cx="0" cy="12"/>
                  </a:xfrm>
                  <a:custGeom>
                    <a:avLst/>
                    <a:gdLst>
                      <a:gd name="T0" fmla="*/ 0 w 1"/>
                      <a:gd name="T1" fmla="*/ 12 h 18"/>
                      <a:gd name="T2" fmla="*/ 0 w 1"/>
                      <a:gd name="T3" fmla="*/ 0 h 18"/>
                      <a:gd name="T4" fmla="*/ 0 w 1"/>
                      <a:gd name="T5" fmla="*/ 12 h 18"/>
                      <a:gd name="T6" fmla="*/ 0 60000 65536"/>
                      <a:gd name="T7" fmla="*/ 0 60000 65536"/>
                      <a:gd name="T8" fmla="*/ 0 60000 65536"/>
                      <a:gd name="T9" fmla="*/ 0 w 1"/>
                      <a:gd name="T10" fmla="*/ 0 h 18"/>
                      <a:gd name="T11" fmla="*/ 0 w 1"/>
                      <a:gd name="T12" fmla="*/ 18 h 18"/>
                    </a:gdLst>
                    <a:ahLst/>
                    <a:cxnLst>
                      <a:cxn ang="T6">
                        <a:pos x="T0" y="T1"/>
                      </a:cxn>
                      <a:cxn ang="T7">
                        <a:pos x="T2" y="T3"/>
                      </a:cxn>
                      <a:cxn ang="T8">
                        <a:pos x="T4" y="T5"/>
                      </a:cxn>
                    </a:cxnLst>
                    <a:rect l="T9" t="T10" r="T11" b="T12"/>
                    <a:pathLst>
                      <a:path w="1" h="18">
                        <a:moveTo>
                          <a:pt x="0" y="18"/>
                        </a:moveTo>
                        <a:cubicBezTo>
                          <a:pt x="0" y="12"/>
                          <a:pt x="1" y="6"/>
                          <a:pt x="1" y="0"/>
                        </a:cubicBezTo>
                        <a:cubicBezTo>
                          <a:pt x="1" y="6"/>
                          <a:pt x="0" y="12"/>
                          <a:pt x="0" y="18"/>
                        </a:cubicBezTo>
                        <a:close/>
                      </a:path>
                    </a:pathLst>
                  </a:custGeom>
                  <a:solidFill>
                    <a:srgbClr val="FFFF00"/>
                  </a:solidFill>
                  <a:ln w="9525">
                    <a:noFill/>
                    <a:miter lim="800000"/>
                    <a:headEnd/>
                    <a:tailEnd/>
                  </a:ln>
                </p:spPr>
                <p:txBody>
                  <a:bodyPr/>
                  <a:lstStyle/>
                  <a:p>
                    <a:endParaRPr lang="es-ES"/>
                  </a:p>
                </p:txBody>
              </p:sp>
              <p:sp>
                <p:nvSpPr>
                  <p:cNvPr id="25796" name="Freeform 276"/>
                  <p:cNvSpPr>
                    <a:spLocks/>
                  </p:cNvSpPr>
                  <p:nvPr/>
                </p:nvSpPr>
                <p:spPr bwMode="auto">
                  <a:xfrm>
                    <a:off x="2744" y="2568"/>
                    <a:ext cx="1" cy="26"/>
                  </a:xfrm>
                  <a:custGeom>
                    <a:avLst/>
                    <a:gdLst>
                      <a:gd name="T0" fmla="*/ 1 w 2"/>
                      <a:gd name="T1" fmla="*/ 26 h 38"/>
                      <a:gd name="T2" fmla="*/ 0 w 2"/>
                      <a:gd name="T3" fmla="*/ 0 h 38"/>
                      <a:gd name="T4" fmla="*/ 1 w 2"/>
                      <a:gd name="T5" fmla="*/ 26 h 38"/>
                      <a:gd name="T6" fmla="*/ 0 60000 65536"/>
                      <a:gd name="T7" fmla="*/ 0 60000 65536"/>
                      <a:gd name="T8" fmla="*/ 0 60000 65536"/>
                      <a:gd name="T9" fmla="*/ 0 w 2"/>
                      <a:gd name="T10" fmla="*/ 0 h 38"/>
                      <a:gd name="T11" fmla="*/ 2 w 2"/>
                      <a:gd name="T12" fmla="*/ 38 h 38"/>
                    </a:gdLst>
                    <a:ahLst/>
                    <a:cxnLst>
                      <a:cxn ang="T6">
                        <a:pos x="T0" y="T1"/>
                      </a:cxn>
                      <a:cxn ang="T7">
                        <a:pos x="T2" y="T3"/>
                      </a:cxn>
                      <a:cxn ang="T8">
                        <a:pos x="T4" y="T5"/>
                      </a:cxn>
                    </a:cxnLst>
                    <a:rect l="T9" t="T10" r="T11" b="T12"/>
                    <a:pathLst>
                      <a:path w="2" h="38">
                        <a:moveTo>
                          <a:pt x="2" y="38"/>
                        </a:moveTo>
                        <a:cubicBezTo>
                          <a:pt x="2" y="25"/>
                          <a:pt x="1" y="12"/>
                          <a:pt x="0" y="0"/>
                        </a:cubicBezTo>
                        <a:cubicBezTo>
                          <a:pt x="1" y="12"/>
                          <a:pt x="2" y="25"/>
                          <a:pt x="2" y="38"/>
                        </a:cubicBezTo>
                        <a:close/>
                      </a:path>
                    </a:pathLst>
                  </a:custGeom>
                  <a:solidFill>
                    <a:srgbClr val="FFFF00"/>
                  </a:solidFill>
                  <a:ln w="9525">
                    <a:noFill/>
                    <a:miter lim="800000"/>
                    <a:headEnd/>
                    <a:tailEnd/>
                  </a:ln>
                </p:spPr>
                <p:txBody>
                  <a:bodyPr/>
                  <a:lstStyle/>
                  <a:p>
                    <a:endParaRPr lang="es-ES"/>
                  </a:p>
                </p:txBody>
              </p:sp>
              <p:sp>
                <p:nvSpPr>
                  <p:cNvPr id="25797" name="Freeform 277"/>
                  <p:cNvSpPr>
                    <a:spLocks/>
                  </p:cNvSpPr>
                  <p:nvPr/>
                </p:nvSpPr>
                <p:spPr bwMode="auto">
                  <a:xfrm>
                    <a:off x="2753" y="2675"/>
                    <a:ext cx="5" cy="32"/>
                  </a:xfrm>
                  <a:custGeom>
                    <a:avLst/>
                    <a:gdLst>
                      <a:gd name="T0" fmla="*/ 5 w 7"/>
                      <a:gd name="T1" fmla="*/ 32 h 48"/>
                      <a:gd name="T2" fmla="*/ 0 w 7"/>
                      <a:gd name="T3" fmla="*/ 0 h 48"/>
                      <a:gd name="T4" fmla="*/ 5 w 7"/>
                      <a:gd name="T5" fmla="*/ 32 h 48"/>
                      <a:gd name="T6" fmla="*/ 0 60000 65536"/>
                      <a:gd name="T7" fmla="*/ 0 60000 65536"/>
                      <a:gd name="T8" fmla="*/ 0 60000 65536"/>
                      <a:gd name="T9" fmla="*/ 0 w 7"/>
                      <a:gd name="T10" fmla="*/ 0 h 48"/>
                      <a:gd name="T11" fmla="*/ 7 w 7"/>
                      <a:gd name="T12" fmla="*/ 48 h 48"/>
                    </a:gdLst>
                    <a:ahLst/>
                    <a:cxnLst>
                      <a:cxn ang="T6">
                        <a:pos x="T0" y="T1"/>
                      </a:cxn>
                      <a:cxn ang="T7">
                        <a:pos x="T2" y="T3"/>
                      </a:cxn>
                      <a:cxn ang="T8">
                        <a:pos x="T4" y="T5"/>
                      </a:cxn>
                    </a:cxnLst>
                    <a:rect l="T9" t="T10" r="T11" b="T12"/>
                    <a:pathLst>
                      <a:path w="7" h="48">
                        <a:moveTo>
                          <a:pt x="7" y="48"/>
                        </a:moveTo>
                        <a:cubicBezTo>
                          <a:pt x="5" y="32"/>
                          <a:pt x="2" y="16"/>
                          <a:pt x="0" y="0"/>
                        </a:cubicBezTo>
                        <a:cubicBezTo>
                          <a:pt x="2" y="16"/>
                          <a:pt x="5" y="32"/>
                          <a:pt x="7" y="48"/>
                        </a:cubicBezTo>
                        <a:close/>
                      </a:path>
                    </a:pathLst>
                  </a:custGeom>
                  <a:solidFill>
                    <a:srgbClr val="FFFF00"/>
                  </a:solidFill>
                  <a:ln w="9525">
                    <a:noFill/>
                    <a:miter lim="800000"/>
                    <a:headEnd/>
                    <a:tailEnd/>
                  </a:ln>
                </p:spPr>
                <p:txBody>
                  <a:bodyPr/>
                  <a:lstStyle/>
                  <a:p>
                    <a:endParaRPr lang="es-ES"/>
                  </a:p>
                </p:txBody>
              </p:sp>
              <p:sp>
                <p:nvSpPr>
                  <p:cNvPr id="25798" name="Freeform 278"/>
                  <p:cNvSpPr>
                    <a:spLocks/>
                  </p:cNvSpPr>
                  <p:nvPr/>
                </p:nvSpPr>
                <p:spPr bwMode="auto">
                  <a:xfrm>
                    <a:off x="4684" y="3299"/>
                    <a:ext cx="19" cy="20"/>
                  </a:xfrm>
                  <a:custGeom>
                    <a:avLst/>
                    <a:gdLst>
                      <a:gd name="T0" fmla="*/ 1 w 29"/>
                      <a:gd name="T1" fmla="*/ 20 h 30"/>
                      <a:gd name="T2" fmla="*/ 19 w 29"/>
                      <a:gd name="T3" fmla="*/ 0 h 30"/>
                      <a:gd name="T4" fmla="*/ 0 w 29"/>
                      <a:gd name="T5" fmla="*/ 20 h 30"/>
                      <a:gd name="T6" fmla="*/ 1 w 29"/>
                      <a:gd name="T7" fmla="*/ 20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1" y="30"/>
                        </a:moveTo>
                        <a:cubicBezTo>
                          <a:pt x="10" y="20"/>
                          <a:pt x="20" y="10"/>
                          <a:pt x="29" y="0"/>
                        </a:cubicBezTo>
                        <a:cubicBezTo>
                          <a:pt x="20" y="10"/>
                          <a:pt x="10" y="20"/>
                          <a:pt x="0" y="30"/>
                        </a:cubicBezTo>
                        <a:lnTo>
                          <a:pt x="1" y="30"/>
                        </a:lnTo>
                        <a:close/>
                      </a:path>
                    </a:pathLst>
                  </a:custGeom>
                  <a:solidFill>
                    <a:srgbClr val="FFFF00"/>
                  </a:solidFill>
                  <a:ln w="9525">
                    <a:noFill/>
                    <a:miter lim="800000"/>
                    <a:headEnd/>
                    <a:tailEnd/>
                  </a:ln>
                </p:spPr>
                <p:txBody>
                  <a:bodyPr/>
                  <a:lstStyle/>
                  <a:p>
                    <a:endParaRPr lang="es-ES"/>
                  </a:p>
                </p:txBody>
              </p:sp>
              <p:sp>
                <p:nvSpPr>
                  <p:cNvPr id="25799" name="Freeform 279"/>
                  <p:cNvSpPr>
                    <a:spLocks/>
                  </p:cNvSpPr>
                  <p:nvPr/>
                </p:nvSpPr>
                <p:spPr bwMode="auto">
                  <a:xfrm>
                    <a:off x="2799" y="2148"/>
                    <a:ext cx="8" cy="24"/>
                  </a:xfrm>
                  <a:custGeom>
                    <a:avLst/>
                    <a:gdLst>
                      <a:gd name="T0" fmla="*/ 0 w 12"/>
                      <a:gd name="T1" fmla="*/ 24 h 36"/>
                      <a:gd name="T2" fmla="*/ 8 w 12"/>
                      <a:gd name="T3" fmla="*/ 0 h 36"/>
                      <a:gd name="T4" fmla="*/ 0 w 12"/>
                      <a:gd name="T5" fmla="*/ 24 h 36"/>
                      <a:gd name="T6" fmla="*/ 0 60000 65536"/>
                      <a:gd name="T7" fmla="*/ 0 60000 65536"/>
                      <a:gd name="T8" fmla="*/ 0 60000 65536"/>
                      <a:gd name="T9" fmla="*/ 0 w 12"/>
                      <a:gd name="T10" fmla="*/ 0 h 36"/>
                      <a:gd name="T11" fmla="*/ 12 w 12"/>
                      <a:gd name="T12" fmla="*/ 36 h 36"/>
                    </a:gdLst>
                    <a:ahLst/>
                    <a:cxnLst>
                      <a:cxn ang="T6">
                        <a:pos x="T0" y="T1"/>
                      </a:cxn>
                      <a:cxn ang="T7">
                        <a:pos x="T2" y="T3"/>
                      </a:cxn>
                      <a:cxn ang="T8">
                        <a:pos x="T4" y="T5"/>
                      </a:cxn>
                    </a:cxnLst>
                    <a:rect l="T9" t="T10" r="T11" b="T12"/>
                    <a:pathLst>
                      <a:path w="12" h="36">
                        <a:moveTo>
                          <a:pt x="0" y="36"/>
                        </a:moveTo>
                        <a:cubicBezTo>
                          <a:pt x="4" y="24"/>
                          <a:pt x="8" y="12"/>
                          <a:pt x="12" y="0"/>
                        </a:cubicBezTo>
                        <a:cubicBezTo>
                          <a:pt x="8" y="12"/>
                          <a:pt x="4" y="24"/>
                          <a:pt x="0" y="36"/>
                        </a:cubicBezTo>
                        <a:close/>
                      </a:path>
                    </a:pathLst>
                  </a:custGeom>
                  <a:solidFill>
                    <a:srgbClr val="FFFF00"/>
                  </a:solidFill>
                  <a:ln w="9525">
                    <a:noFill/>
                    <a:miter lim="800000"/>
                    <a:headEnd/>
                    <a:tailEnd/>
                  </a:ln>
                </p:spPr>
                <p:txBody>
                  <a:bodyPr/>
                  <a:lstStyle/>
                  <a:p>
                    <a:endParaRPr lang="es-ES"/>
                  </a:p>
                </p:txBody>
              </p:sp>
              <p:sp>
                <p:nvSpPr>
                  <p:cNvPr id="25800" name="Freeform 280"/>
                  <p:cNvSpPr>
                    <a:spLocks/>
                  </p:cNvSpPr>
                  <p:nvPr/>
                </p:nvSpPr>
                <p:spPr bwMode="auto">
                  <a:xfrm>
                    <a:off x="2819" y="2088"/>
                    <a:ext cx="11" cy="27"/>
                  </a:xfrm>
                  <a:custGeom>
                    <a:avLst/>
                    <a:gdLst>
                      <a:gd name="T0" fmla="*/ 0 w 16"/>
                      <a:gd name="T1" fmla="*/ 27 h 40"/>
                      <a:gd name="T2" fmla="*/ 11 w 16"/>
                      <a:gd name="T3" fmla="*/ 0 h 40"/>
                      <a:gd name="T4" fmla="*/ 0 w 16"/>
                      <a:gd name="T5" fmla="*/ 27 h 40"/>
                      <a:gd name="T6" fmla="*/ 0 60000 65536"/>
                      <a:gd name="T7" fmla="*/ 0 60000 65536"/>
                      <a:gd name="T8" fmla="*/ 0 60000 65536"/>
                      <a:gd name="T9" fmla="*/ 0 w 16"/>
                      <a:gd name="T10" fmla="*/ 0 h 40"/>
                      <a:gd name="T11" fmla="*/ 16 w 16"/>
                      <a:gd name="T12" fmla="*/ 40 h 40"/>
                    </a:gdLst>
                    <a:ahLst/>
                    <a:cxnLst>
                      <a:cxn ang="T6">
                        <a:pos x="T0" y="T1"/>
                      </a:cxn>
                      <a:cxn ang="T7">
                        <a:pos x="T2" y="T3"/>
                      </a:cxn>
                      <a:cxn ang="T8">
                        <a:pos x="T4" y="T5"/>
                      </a:cxn>
                    </a:cxnLst>
                    <a:rect l="T9" t="T10" r="T11" b="T12"/>
                    <a:pathLst>
                      <a:path w="16" h="40">
                        <a:moveTo>
                          <a:pt x="0" y="40"/>
                        </a:moveTo>
                        <a:cubicBezTo>
                          <a:pt x="5" y="27"/>
                          <a:pt x="11" y="13"/>
                          <a:pt x="16" y="0"/>
                        </a:cubicBezTo>
                        <a:cubicBezTo>
                          <a:pt x="11" y="13"/>
                          <a:pt x="5" y="27"/>
                          <a:pt x="0" y="40"/>
                        </a:cubicBezTo>
                        <a:close/>
                      </a:path>
                    </a:pathLst>
                  </a:custGeom>
                  <a:solidFill>
                    <a:srgbClr val="FFFF00"/>
                  </a:solidFill>
                  <a:ln w="9525">
                    <a:noFill/>
                    <a:miter lim="800000"/>
                    <a:headEnd/>
                    <a:tailEnd/>
                  </a:ln>
                </p:spPr>
                <p:txBody>
                  <a:bodyPr/>
                  <a:lstStyle/>
                  <a:p>
                    <a:endParaRPr lang="es-ES"/>
                  </a:p>
                </p:txBody>
              </p:sp>
              <p:sp>
                <p:nvSpPr>
                  <p:cNvPr id="25801" name="Freeform 281"/>
                  <p:cNvSpPr>
                    <a:spLocks/>
                  </p:cNvSpPr>
                  <p:nvPr/>
                </p:nvSpPr>
                <p:spPr bwMode="auto">
                  <a:xfrm>
                    <a:off x="3846" y="3656"/>
                    <a:ext cx="22" cy="0"/>
                  </a:xfrm>
                  <a:custGeom>
                    <a:avLst/>
                    <a:gdLst>
                      <a:gd name="T0" fmla="*/ 0 w 33"/>
                      <a:gd name="T1" fmla="*/ 22 w 33"/>
                      <a:gd name="T2" fmla="*/ 22 w 33"/>
                      <a:gd name="T3" fmla="*/ 0 w 33"/>
                      <a:gd name="T4" fmla="*/ 0 60000 65536"/>
                      <a:gd name="T5" fmla="*/ 0 60000 65536"/>
                      <a:gd name="T6" fmla="*/ 0 60000 65536"/>
                      <a:gd name="T7" fmla="*/ 0 60000 65536"/>
                      <a:gd name="T8" fmla="*/ 0 w 33"/>
                      <a:gd name="T9" fmla="*/ 33 w 33"/>
                    </a:gdLst>
                    <a:ahLst/>
                    <a:cxnLst>
                      <a:cxn ang="T4">
                        <a:pos x="T0" y="0"/>
                      </a:cxn>
                      <a:cxn ang="T5">
                        <a:pos x="T1" y="0"/>
                      </a:cxn>
                      <a:cxn ang="T6">
                        <a:pos x="T2" y="0"/>
                      </a:cxn>
                      <a:cxn ang="T7">
                        <a:pos x="T3" y="0"/>
                      </a:cxn>
                    </a:cxnLst>
                    <a:rect l="T8" t="0" r="T9" b="0"/>
                    <a:pathLst>
                      <a:path w="33">
                        <a:moveTo>
                          <a:pt x="0" y="0"/>
                        </a:moveTo>
                        <a:cubicBezTo>
                          <a:pt x="11" y="0"/>
                          <a:pt x="22" y="0"/>
                          <a:pt x="33" y="0"/>
                        </a:cubicBezTo>
                        <a:cubicBezTo>
                          <a:pt x="33" y="0"/>
                          <a:pt x="33" y="0"/>
                          <a:pt x="33" y="0"/>
                        </a:cubicBezTo>
                        <a:cubicBezTo>
                          <a:pt x="22" y="0"/>
                          <a:pt x="11" y="0"/>
                          <a:pt x="0" y="0"/>
                        </a:cubicBezTo>
                        <a:close/>
                      </a:path>
                    </a:pathLst>
                  </a:custGeom>
                  <a:solidFill>
                    <a:srgbClr val="FFFF00"/>
                  </a:solidFill>
                  <a:ln w="9525">
                    <a:noFill/>
                    <a:miter lim="800000"/>
                    <a:headEnd/>
                    <a:tailEnd/>
                  </a:ln>
                </p:spPr>
                <p:txBody>
                  <a:bodyPr/>
                  <a:lstStyle/>
                  <a:p>
                    <a:endParaRPr lang="es-ES"/>
                  </a:p>
                </p:txBody>
              </p:sp>
              <p:sp>
                <p:nvSpPr>
                  <p:cNvPr id="25802" name="Freeform 282"/>
                  <p:cNvSpPr>
                    <a:spLocks/>
                  </p:cNvSpPr>
                  <p:nvPr/>
                </p:nvSpPr>
                <p:spPr bwMode="auto">
                  <a:xfrm>
                    <a:off x="2751" y="2376"/>
                    <a:ext cx="2" cy="16"/>
                  </a:xfrm>
                  <a:custGeom>
                    <a:avLst/>
                    <a:gdLst>
                      <a:gd name="T0" fmla="*/ 0 w 3"/>
                      <a:gd name="T1" fmla="*/ 16 h 24"/>
                      <a:gd name="T2" fmla="*/ 2 w 3"/>
                      <a:gd name="T3" fmla="*/ 0 h 24"/>
                      <a:gd name="T4" fmla="*/ 0 w 3"/>
                      <a:gd name="T5" fmla="*/ 16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24"/>
                        </a:moveTo>
                        <a:cubicBezTo>
                          <a:pt x="1" y="16"/>
                          <a:pt x="2" y="8"/>
                          <a:pt x="3" y="0"/>
                        </a:cubicBezTo>
                        <a:cubicBezTo>
                          <a:pt x="2" y="8"/>
                          <a:pt x="1" y="16"/>
                          <a:pt x="0" y="24"/>
                        </a:cubicBezTo>
                        <a:close/>
                      </a:path>
                    </a:pathLst>
                  </a:custGeom>
                  <a:solidFill>
                    <a:srgbClr val="FFFF00"/>
                  </a:solidFill>
                  <a:ln w="9525">
                    <a:noFill/>
                    <a:miter lim="800000"/>
                    <a:headEnd/>
                    <a:tailEnd/>
                  </a:ln>
                </p:spPr>
                <p:txBody>
                  <a:bodyPr/>
                  <a:lstStyle/>
                  <a:p>
                    <a:endParaRPr lang="es-ES"/>
                  </a:p>
                </p:txBody>
              </p:sp>
              <p:sp>
                <p:nvSpPr>
                  <p:cNvPr id="25803" name="Freeform 283"/>
                  <p:cNvSpPr>
                    <a:spLocks/>
                  </p:cNvSpPr>
                  <p:nvPr/>
                </p:nvSpPr>
                <p:spPr bwMode="auto">
                  <a:xfrm>
                    <a:off x="2790" y="2177"/>
                    <a:ext cx="7" cy="25"/>
                  </a:xfrm>
                  <a:custGeom>
                    <a:avLst/>
                    <a:gdLst>
                      <a:gd name="T0" fmla="*/ 0 w 11"/>
                      <a:gd name="T1" fmla="*/ 25 h 36"/>
                      <a:gd name="T2" fmla="*/ 7 w 11"/>
                      <a:gd name="T3" fmla="*/ 0 h 36"/>
                      <a:gd name="T4" fmla="*/ 0 w 11"/>
                      <a:gd name="T5" fmla="*/ 25 h 36"/>
                      <a:gd name="T6" fmla="*/ 0 60000 65536"/>
                      <a:gd name="T7" fmla="*/ 0 60000 65536"/>
                      <a:gd name="T8" fmla="*/ 0 60000 65536"/>
                      <a:gd name="T9" fmla="*/ 0 w 11"/>
                      <a:gd name="T10" fmla="*/ 0 h 36"/>
                      <a:gd name="T11" fmla="*/ 11 w 11"/>
                      <a:gd name="T12" fmla="*/ 36 h 36"/>
                    </a:gdLst>
                    <a:ahLst/>
                    <a:cxnLst>
                      <a:cxn ang="T6">
                        <a:pos x="T0" y="T1"/>
                      </a:cxn>
                      <a:cxn ang="T7">
                        <a:pos x="T2" y="T3"/>
                      </a:cxn>
                      <a:cxn ang="T8">
                        <a:pos x="T4" y="T5"/>
                      </a:cxn>
                    </a:cxnLst>
                    <a:rect l="T9" t="T10" r="T11" b="T12"/>
                    <a:pathLst>
                      <a:path w="11" h="36">
                        <a:moveTo>
                          <a:pt x="0" y="36"/>
                        </a:moveTo>
                        <a:cubicBezTo>
                          <a:pt x="4" y="24"/>
                          <a:pt x="8" y="12"/>
                          <a:pt x="11" y="0"/>
                        </a:cubicBezTo>
                        <a:cubicBezTo>
                          <a:pt x="8" y="12"/>
                          <a:pt x="4" y="24"/>
                          <a:pt x="0" y="36"/>
                        </a:cubicBezTo>
                        <a:close/>
                      </a:path>
                    </a:pathLst>
                  </a:custGeom>
                  <a:solidFill>
                    <a:srgbClr val="FFFF00"/>
                  </a:solidFill>
                  <a:ln w="9525">
                    <a:noFill/>
                    <a:miter lim="800000"/>
                    <a:headEnd/>
                    <a:tailEnd/>
                  </a:ln>
                </p:spPr>
                <p:txBody>
                  <a:bodyPr/>
                  <a:lstStyle/>
                  <a:p>
                    <a:endParaRPr lang="es-ES"/>
                  </a:p>
                </p:txBody>
              </p:sp>
              <p:sp>
                <p:nvSpPr>
                  <p:cNvPr id="25804" name="Freeform 284"/>
                  <p:cNvSpPr>
                    <a:spLocks/>
                  </p:cNvSpPr>
                  <p:nvPr/>
                </p:nvSpPr>
                <p:spPr bwMode="auto">
                  <a:xfrm>
                    <a:off x="3187" y="3422"/>
                    <a:ext cx="24" cy="18"/>
                  </a:xfrm>
                  <a:custGeom>
                    <a:avLst/>
                    <a:gdLst>
                      <a:gd name="T0" fmla="*/ 24 w 36"/>
                      <a:gd name="T1" fmla="*/ 18 h 27"/>
                      <a:gd name="T2" fmla="*/ 0 w 36"/>
                      <a:gd name="T3" fmla="*/ 0 h 27"/>
                      <a:gd name="T4" fmla="*/ 24 w 36"/>
                      <a:gd name="T5" fmla="*/ 18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27"/>
                        </a:moveTo>
                        <a:cubicBezTo>
                          <a:pt x="24" y="18"/>
                          <a:pt x="12" y="9"/>
                          <a:pt x="0" y="0"/>
                        </a:cubicBezTo>
                        <a:cubicBezTo>
                          <a:pt x="12" y="9"/>
                          <a:pt x="24" y="18"/>
                          <a:pt x="36" y="27"/>
                        </a:cubicBezTo>
                        <a:close/>
                      </a:path>
                    </a:pathLst>
                  </a:custGeom>
                  <a:solidFill>
                    <a:srgbClr val="FFFF00"/>
                  </a:solidFill>
                  <a:ln w="9525">
                    <a:noFill/>
                    <a:miter lim="800000"/>
                    <a:headEnd/>
                    <a:tailEnd/>
                  </a:ln>
                </p:spPr>
                <p:txBody>
                  <a:bodyPr/>
                  <a:lstStyle/>
                  <a:p>
                    <a:endParaRPr lang="es-ES"/>
                  </a:p>
                </p:txBody>
              </p:sp>
              <p:sp>
                <p:nvSpPr>
                  <p:cNvPr id="25805" name="Freeform 285"/>
                  <p:cNvSpPr>
                    <a:spLocks/>
                  </p:cNvSpPr>
                  <p:nvPr/>
                </p:nvSpPr>
                <p:spPr bwMode="auto">
                  <a:xfrm>
                    <a:off x="4534" y="3441"/>
                    <a:ext cx="8" cy="5"/>
                  </a:xfrm>
                  <a:custGeom>
                    <a:avLst/>
                    <a:gdLst>
                      <a:gd name="T0" fmla="*/ 0 w 12"/>
                      <a:gd name="T1" fmla="*/ 5 h 8"/>
                      <a:gd name="T2" fmla="*/ 8 w 12"/>
                      <a:gd name="T3" fmla="*/ 0 h 8"/>
                      <a:gd name="T4" fmla="*/ 0 w 12"/>
                      <a:gd name="T5" fmla="*/ 5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0" y="8"/>
                        </a:moveTo>
                        <a:cubicBezTo>
                          <a:pt x="4" y="5"/>
                          <a:pt x="8" y="3"/>
                          <a:pt x="12" y="0"/>
                        </a:cubicBezTo>
                        <a:cubicBezTo>
                          <a:pt x="8" y="3"/>
                          <a:pt x="4" y="5"/>
                          <a:pt x="0" y="8"/>
                        </a:cubicBezTo>
                        <a:close/>
                      </a:path>
                    </a:pathLst>
                  </a:custGeom>
                  <a:solidFill>
                    <a:srgbClr val="FFFF00"/>
                  </a:solidFill>
                  <a:ln w="9525">
                    <a:noFill/>
                    <a:miter lim="800000"/>
                    <a:headEnd/>
                    <a:tailEnd/>
                  </a:ln>
                </p:spPr>
                <p:txBody>
                  <a:bodyPr/>
                  <a:lstStyle/>
                  <a:p>
                    <a:endParaRPr lang="es-ES"/>
                  </a:p>
                </p:txBody>
              </p:sp>
              <p:sp>
                <p:nvSpPr>
                  <p:cNvPr id="25806" name="Freeform 286"/>
                  <p:cNvSpPr>
                    <a:spLocks/>
                  </p:cNvSpPr>
                  <p:nvPr/>
                </p:nvSpPr>
                <p:spPr bwMode="auto">
                  <a:xfrm>
                    <a:off x="4567" y="3397"/>
                    <a:ext cx="31" cy="25"/>
                  </a:xfrm>
                  <a:custGeom>
                    <a:avLst/>
                    <a:gdLst>
                      <a:gd name="T0" fmla="*/ 0 w 46"/>
                      <a:gd name="T1" fmla="*/ 25 h 36"/>
                      <a:gd name="T2" fmla="*/ 31 w 46"/>
                      <a:gd name="T3" fmla="*/ 0 h 36"/>
                      <a:gd name="T4" fmla="*/ 31 w 46"/>
                      <a:gd name="T5" fmla="*/ 0 h 36"/>
                      <a:gd name="T6" fmla="*/ 0 w 46"/>
                      <a:gd name="T7" fmla="*/ 25 h 36"/>
                      <a:gd name="T8" fmla="*/ 0 60000 65536"/>
                      <a:gd name="T9" fmla="*/ 0 60000 65536"/>
                      <a:gd name="T10" fmla="*/ 0 60000 65536"/>
                      <a:gd name="T11" fmla="*/ 0 60000 65536"/>
                      <a:gd name="T12" fmla="*/ 0 w 46"/>
                      <a:gd name="T13" fmla="*/ 0 h 36"/>
                      <a:gd name="T14" fmla="*/ 46 w 46"/>
                      <a:gd name="T15" fmla="*/ 36 h 36"/>
                    </a:gdLst>
                    <a:ahLst/>
                    <a:cxnLst>
                      <a:cxn ang="T8">
                        <a:pos x="T0" y="T1"/>
                      </a:cxn>
                      <a:cxn ang="T9">
                        <a:pos x="T2" y="T3"/>
                      </a:cxn>
                      <a:cxn ang="T10">
                        <a:pos x="T4" y="T5"/>
                      </a:cxn>
                      <a:cxn ang="T11">
                        <a:pos x="T6" y="T7"/>
                      </a:cxn>
                    </a:cxnLst>
                    <a:rect l="T12" t="T13" r="T14" b="T15"/>
                    <a:pathLst>
                      <a:path w="46" h="36">
                        <a:moveTo>
                          <a:pt x="0" y="36"/>
                        </a:moveTo>
                        <a:cubicBezTo>
                          <a:pt x="15" y="24"/>
                          <a:pt x="31" y="12"/>
                          <a:pt x="46" y="0"/>
                        </a:cubicBezTo>
                        <a:cubicBezTo>
                          <a:pt x="46" y="0"/>
                          <a:pt x="46" y="0"/>
                          <a:pt x="46" y="0"/>
                        </a:cubicBezTo>
                        <a:cubicBezTo>
                          <a:pt x="31" y="12"/>
                          <a:pt x="15" y="24"/>
                          <a:pt x="0" y="36"/>
                        </a:cubicBezTo>
                        <a:close/>
                      </a:path>
                    </a:pathLst>
                  </a:custGeom>
                  <a:solidFill>
                    <a:srgbClr val="FFFF00"/>
                  </a:solidFill>
                  <a:ln w="9525">
                    <a:noFill/>
                    <a:miter lim="800000"/>
                    <a:headEnd/>
                    <a:tailEnd/>
                  </a:ln>
                </p:spPr>
                <p:txBody>
                  <a:bodyPr/>
                  <a:lstStyle/>
                  <a:p>
                    <a:endParaRPr lang="es-ES"/>
                  </a:p>
                </p:txBody>
              </p:sp>
              <p:sp>
                <p:nvSpPr>
                  <p:cNvPr id="25807" name="Freeform 287"/>
                  <p:cNvSpPr>
                    <a:spLocks/>
                  </p:cNvSpPr>
                  <p:nvPr/>
                </p:nvSpPr>
                <p:spPr bwMode="auto">
                  <a:xfrm>
                    <a:off x="4612" y="3331"/>
                    <a:ext cx="60" cy="55"/>
                  </a:xfrm>
                  <a:custGeom>
                    <a:avLst/>
                    <a:gdLst>
                      <a:gd name="T0" fmla="*/ 0 w 89"/>
                      <a:gd name="T1" fmla="*/ 55 h 82"/>
                      <a:gd name="T2" fmla="*/ 0 w 89"/>
                      <a:gd name="T3" fmla="*/ 55 h 82"/>
                      <a:gd name="T4" fmla="*/ 60 w 89"/>
                      <a:gd name="T5" fmla="*/ 0 h 82"/>
                      <a:gd name="T6" fmla="*/ 60 w 89"/>
                      <a:gd name="T7" fmla="*/ 0 h 82"/>
                      <a:gd name="T8" fmla="*/ 0 w 89"/>
                      <a:gd name="T9" fmla="*/ 55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82"/>
                        </a:moveTo>
                        <a:cubicBezTo>
                          <a:pt x="0" y="82"/>
                          <a:pt x="0" y="82"/>
                          <a:pt x="0" y="82"/>
                        </a:cubicBezTo>
                        <a:cubicBezTo>
                          <a:pt x="31" y="56"/>
                          <a:pt x="60" y="29"/>
                          <a:pt x="89" y="0"/>
                        </a:cubicBezTo>
                        <a:cubicBezTo>
                          <a:pt x="89" y="0"/>
                          <a:pt x="89" y="0"/>
                          <a:pt x="89" y="0"/>
                        </a:cubicBezTo>
                        <a:cubicBezTo>
                          <a:pt x="60" y="28"/>
                          <a:pt x="31" y="56"/>
                          <a:pt x="0" y="82"/>
                        </a:cubicBezTo>
                        <a:close/>
                      </a:path>
                    </a:pathLst>
                  </a:custGeom>
                  <a:solidFill>
                    <a:srgbClr val="FFFF00"/>
                  </a:solidFill>
                  <a:ln w="9525">
                    <a:noFill/>
                    <a:miter lim="800000"/>
                    <a:headEnd/>
                    <a:tailEnd/>
                  </a:ln>
                </p:spPr>
                <p:txBody>
                  <a:bodyPr/>
                  <a:lstStyle/>
                  <a:p>
                    <a:endParaRPr lang="es-ES"/>
                  </a:p>
                </p:txBody>
              </p:sp>
              <p:sp>
                <p:nvSpPr>
                  <p:cNvPr id="25808" name="Freeform 288"/>
                  <p:cNvSpPr>
                    <a:spLocks/>
                  </p:cNvSpPr>
                  <p:nvPr/>
                </p:nvSpPr>
                <p:spPr bwMode="auto">
                  <a:xfrm>
                    <a:off x="3653" y="1409"/>
                    <a:ext cx="18" cy="4"/>
                  </a:xfrm>
                  <a:custGeom>
                    <a:avLst/>
                    <a:gdLst>
                      <a:gd name="T0" fmla="*/ 18 w 26"/>
                      <a:gd name="T1" fmla="*/ 0 h 5"/>
                      <a:gd name="T2" fmla="*/ 0 w 26"/>
                      <a:gd name="T3" fmla="*/ 4 h 5"/>
                      <a:gd name="T4" fmla="*/ 18 w 26"/>
                      <a:gd name="T5" fmla="*/ 0 h 5"/>
                      <a:gd name="T6" fmla="*/ 0 60000 65536"/>
                      <a:gd name="T7" fmla="*/ 0 60000 65536"/>
                      <a:gd name="T8" fmla="*/ 0 60000 65536"/>
                      <a:gd name="T9" fmla="*/ 0 w 26"/>
                      <a:gd name="T10" fmla="*/ 0 h 5"/>
                      <a:gd name="T11" fmla="*/ 26 w 26"/>
                      <a:gd name="T12" fmla="*/ 5 h 5"/>
                    </a:gdLst>
                    <a:ahLst/>
                    <a:cxnLst>
                      <a:cxn ang="T6">
                        <a:pos x="T0" y="T1"/>
                      </a:cxn>
                      <a:cxn ang="T7">
                        <a:pos x="T2" y="T3"/>
                      </a:cxn>
                      <a:cxn ang="T8">
                        <a:pos x="T4" y="T5"/>
                      </a:cxn>
                    </a:cxnLst>
                    <a:rect l="T9" t="T10" r="T11" b="T12"/>
                    <a:pathLst>
                      <a:path w="26" h="5">
                        <a:moveTo>
                          <a:pt x="26" y="0"/>
                        </a:moveTo>
                        <a:cubicBezTo>
                          <a:pt x="17" y="1"/>
                          <a:pt x="9" y="3"/>
                          <a:pt x="0" y="5"/>
                        </a:cubicBezTo>
                        <a:cubicBezTo>
                          <a:pt x="9" y="3"/>
                          <a:pt x="17" y="1"/>
                          <a:pt x="26" y="0"/>
                        </a:cubicBezTo>
                        <a:close/>
                      </a:path>
                    </a:pathLst>
                  </a:custGeom>
                  <a:solidFill>
                    <a:srgbClr val="FFFF00"/>
                  </a:solidFill>
                  <a:ln w="9525">
                    <a:noFill/>
                    <a:miter lim="800000"/>
                    <a:headEnd/>
                    <a:tailEnd/>
                  </a:ln>
                </p:spPr>
                <p:txBody>
                  <a:bodyPr/>
                  <a:lstStyle/>
                  <a:p>
                    <a:endParaRPr lang="es-ES"/>
                  </a:p>
                </p:txBody>
              </p:sp>
              <p:sp>
                <p:nvSpPr>
                  <p:cNvPr id="25809" name="Freeform 289"/>
                  <p:cNvSpPr>
                    <a:spLocks/>
                  </p:cNvSpPr>
                  <p:nvPr/>
                </p:nvSpPr>
                <p:spPr bwMode="auto">
                  <a:xfrm>
                    <a:off x="2872" y="3048"/>
                    <a:ext cx="15" cy="27"/>
                  </a:xfrm>
                  <a:custGeom>
                    <a:avLst/>
                    <a:gdLst>
                      <a:gd name="T0" fmla="*/ 15 w 22"/>
                      <a:gd name="T1" fmla="*/ 27 h 40"/>
                      <a:gd name="T2" fmla="*/ 0 w 22"/>
                      <a:gd name="T3" fmla="*/ 0 h 40"/>
                      <a:gd name="T4" fmla="*/ 15 w 22"/>
                      <a:gd name="T5" fmla="*/ 27 h 40"/>
                      <a:gd name="T6" fmla="*/ 0 60000 65536"/>
                      <a:gd name="T7" fmla="*/ 0 60000 65536"/>
                      <a:gd name="T8" fmla="*/ 0 60000 65536"/>
                      <a:gd name="T9" fmla="*/ 0 w 22"/>
                      <a:gd name="T10" fmla="*/ 0 h 40"/>
                      <a:gd name="T11" fmla="*/ 22 w 22"/>
                      <a:gd name="T12" fmla="*/ 40 h 40"/>
                    </a:gdLst>
                    <a:ahLst/>
                    <a:cxnLst>
                      <a:cxn ang="T6">
                        <a:pos x="T0" y="T1"/>
                      </a:cxn>
                      <a:cxn ang="T7">
                        <a:pos x="T2" y="T3"/>
                      </a:cxn>
                      <a:cxn ang="T8">
                        <a:pos x="T4" y="T5"/>
                      </a:cxn>
                    </a:cxnLst>
                    <a:rect l="T9" t="T10" r="T11" b="T12"/>
                    <a:pathLst>
                      <a:path w="22" h="40">
                        <a:moveTo>
                          <a:pt x="22" y="40"/>
                        </a:moveTo>
                        <a:cubicBezTo>
                          <a:pt x="15" y="27"/>
                          <a:pt x="7" y="13"/>
                          <a:pt x="0" y="0"/>
                        </a:cubicBezTo>
                        <a:cubicBezTo>
                          <a:pt x="7" y="13"/>
                          <a:pt x="15" y="27"/>
                          <a:pt x="22" y="40"/>
                        </a:cubicBezTo>
                        <a:close/>
                      </a:path>
                    </a:pathLst>
                  </a:custGeom>
                  <a:solidFill>
                    <a:srgbClr val="FFFF00"/>
                  </a:solidFill>
                  <a:ln w="9525">
                    <a:noFill/>
                    <a:miter lim="800000"/>
                    <a:headEnd/>
                    <a:tailEnd/>
                  </a:ln>
                </p:spPr>
                <p:txBody>
                  <a:bodyPr/>
                  <a:lstStyle/>
                  <a:p>
                    <a:endParaRPr lang="es-ES"/>
                  </a:p>
                </p:txBody>
              </p:sp>
              <p:sp>
                <p:nvSpPr>
                  <p:cNvPr id="25810" name="Freeform 290"/>
                  <p:cNvSpPr>
                    <a:spLocks/>
                  </p:cNvSpPr>
                  <p:nvPr/>
                </p:nvSpPr>
                <p:spPr bwMode="auto">
                  <a:xfrm>
                    <a:off x="3029" y="3276"/>
                    <a:ext cx="20" cy="22"/>
                  </a:xfrm>
                  <a:custGeom>
                    <a:avLst/>
                    <a:gdLst>
                      <a:gd name="T0" fmla="*/ 20 w 30"/>
                      <a:gd name="T1" fmla="*/ 22 h 33"/>
                      <a:gd name="T2" fmla="*/ 0 w 30"/>
                      <a:gd name="T3" fmla="*/ 0 h 33"/>
                      <a:gd name="T4" fmla="*/ 20 w 30"/>
                      <a:gd name="T5" fmla="*/ 22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33"/>
                        </a:moveTo>
                        <a:cubicBezTo>
                          <a:pt x="20" y="22"/>
                          <a:pt x="10" y="11"/>
                          <a:pt x="0" y="0"/>
                        </a:cubicBezTo>
                        <a:cubicBezTo>
                          <a:pt x="10" y="11"/>
                          <a:pt x="20" y="22"/>
                          <a:pt x="30" y="33"/>
                        </a:cubicBezTo>
                        <a:close/>
                      </a:path>
                    </a:pathLst>
                  </a:custGeom>
                  <a:solidFill>
                    <a:srgbClr val="FFFF00"/>
                  </a:solidFill>
                  <a:ln w="9525">
                    <a:noFill/>
                    <a:miter lim="800000"/>
                    <a:headEnd/>
                    <a:tailEnd/>
                  </a:ln>
                </p:spPr>
                <p:txBody>
                  <a:bodyPr/>
                  <a:lstStyle/>
                  <a:p>
                    <a:endParaRPr lang="es-ES"/>
                  </a:p>
                </p:txBody>
              </p:sp>
              <p:sp>
                <p:nvSpPr>
                  <p:cNvPr id="25811" name="Freeform 291"/>
                  <p:cNvSpPr>
                    <a:spLocks/>
                  </p:cNvSpPr>
                  <p:nvPr/>
                </p:nvSpPr>
                <p:spPr bwMode="auto">
                  <a:xfrm>
                    <a:off x="4451" y="3457"/>
                    <a:ext cx="68" cy="43"/>
                  </a:xfrm>
                  <a:custGeom>
                    <a:avLst/>
                    <a:gdLst>
                      <a:gd name="T0" fmla="*/ 0 w 101"/>
                      <a:gd name="T1" fmla="*/ 43 h 65"/>
                      <a:gd name="T2" fmla="*/ 0 w 101"/>
                      <a:gd name="T3" fmla="*/ 43 h 65"/>
                      <a:gd name="T4" fmla="*/ 68 w 101"/>
                      <a:gd name="T5" fmla="*/ 0 h 65"/>
                      <a:gd name="T6" fmla="*/ 68 w 101"/>
                      <a:gd name="T7" fmla="*/ 0 h 65"/>
                      <a:gd name="T8" fmla="*/ 0 w 101"/>
                      <a:gd name="T9" fmla="*/ 43 h 65"/>
                      <a:gd name="T10" fmla="*/ 0 60000 65536"/>
                      <a:gd name="T11" fmla="*/ 0 60000 65536"/>
                      <a:gd name="T12" fmla="*/ 0 60000 65536"/>
                      <a:gd name="T13" fmla="*/ 0 60000 65536"/>
                      <a:gd name="T14" fmla="*/ 0 60000 65536"/>
                      <a:gd name="T15" fmla="*/ 0 w 101"/>
                      <a:gd name="T16" fmla="*/ 0 h 65"/>
                      <a:gd name="T17" fmla="*/ 101 w 101"/>
                      <a:gd name="T18" fmla="*/ 65 h 65"/>
                    </a:gdLst>
                    <a:ahLst/>
                    <a:cxnLst>
                      <a:cxn ang="T10">
                        <a:pos x="T0" y="T1"/>
                      </a:cxn>
                      <a:cxn ang="T11">
                        <a:pos x="T2" y="T3"/>
                      </a:cxn>
                      <a:cxn ang="T12">
                        <a:pos x="T4" y="T5"/>
                      </a:cxn>
                      <a:cxn ang="T13">
                        <a:pos x="T6" y="T7"/>
                      </a:cxn>
                      <a:cxn ang="T14">
                        <a:pos x="T8" y="T9"/>
                      </a:cxn>
                    </a:cxnLst>
                    <a:rect l="T15" t="T16" r="T17" b="T18"/>
                    <a:pathLst>
                      <a:path w="101" h="65">
                        <a:moveTo>
                          <a:pt x="0" y="65"/>
                        </a:moveTo>
                        <a:cubicBezTo>
                          <a:pt x="0" y="65"/>
                          <a:pt x="0" y="65"/>
                          <a:pt x="0" y="65"/>
                        </a:cubicBezTo>
                        <a:cubicBezTo>
                          <a:pt x="35" y="45"/>
                          <a:pt x="68" y="23"/>
                          <a:pt x="101" y="0"/>
                        </a:cubicBezTo>
                        <a:cubicBezTo>
                          <a:pt x="101" y="0"/>
                          <a:pt x="101" y="0"/>
                          <a:pt x="101" y="0"/>
                        </a:cubicBezTo>
                        <a:cubicBezTo>
                          <a:pt x="68" y="23"/>
                          <a:pt x="34" y="45"/>
                          <a:pt x="0" y="65"/>
                        </a:cubicBezTo>
                        <a:close/>
                      </a:path>
                    </a:pathLst>
                  </a:custGeom>
                  <a:solidFill>
                    <a:srgbClr val="FFFF00"/>
                  </a:solidFill>
                  <a:ln w="9525">
                    <a:noFill/>
                    <a:miter lim="800000"/>
                    <a:headEnd/>
                    <a:tailEnd/>
                  </a:ln>
                </p:spPr>
                <p:txBody>
                  <a:bodyPr/>
                  <a:lstStyle/>
                  <a:p>
                    <a:endParaRPr lang="es-ES"/>
                  </a:p>
                </p:txBody>
              </p:sp>
              <p:sp>
                <p:nvSpPr>
                  <p:cNvPr id="25812" name="Freeform 292"/>
                  <p:cNvSpPr>
                    <a:spLocks/>
                  </p:cNvSpPr>
                  <p:nvPr/>
                </p:nvSpPr>
                <p:spPr bwMode="auto">
                  <a:xfrm>
                    <a:off x="4725" y="3259"/>
                    <a:ext cx="14" cy="16"/>
                  </a:xfrm>
                  <a:custGeom>
                    <a:avLst/>
                    <a:gdLst>
                      <a:gd name="T0" fmla="*/ 0 w 21"/>
                      <a:gd name="T1" fmla="*/ 16 h 24"/>
                      <a:gd name="T2" fmla="*/ 14 w 21"/>
                      <a:gd name="T3" fmla="*/ 0 h 24"/>
                      <a:gd name="T4" fmla="*/ 14 w 21"/>
                      <a:gd name="T5" fmla="*/ 0 h 24"/>
                      <a:gd name="T6" fmla="*/ 0 w 21"/>
                      <a:gd name="T7" fmla="*/ 16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0" y="24"/>
                        </a:moveTo>
                        <a:cubicBezTo>
                          <a:pt x="7" y="16"/>
                          <a:pt x="14" y="8"/>
                          <a:pt x="21" y="0"/>
                        </a:cubicBezTo>
                        <a:cubicBezTo>
                          <a:pt x="21" y="0"/>
                          <a:pt x="21" y="0"/>
                          <a:pt x="21" y="0"/>
                        </a:cubicBezTo>
                        <a:cubicBezTo>
                          <a:pt x="14" y="8"/>
                          <a:pt x="7" y="16"/>
                          <a:pt x="0" y="24"/>
                        </a:cubicBezTo>
                        <a:close/>
                      </a:path>
                    </a:pathLst>
                  </a:custGeom>
                  <a:solidFill>
                    <a:srgbClr val="FFFF00"/>
                  </a:solidFill>
                  <a:ln w="9525">
                    <a:noFill/>
                    <a:miter lim="800000"/>
                    <a:headEnd/>
                    <a:tailEnd/>
                  </a:ln>
                </p:spPr>
                <p:txBody>
                  <a:bodyPr/>
                  <a:lstStyle/>
                  <a:p>
                    <a:endParaRPr lang="es-ES"/>
                  </a:p>
                </p:txBody>
              </p:sp>
              <p:sp>
                <p:nvSpPr>
                  <p:cNvPr id="25813" name="Freeform 293"/>
                  <p:cNvSpPr>
                    <a:spLocks/>
                  </p:cNvSpPr>
                  <p:nvPr/>
                </p:nvSpPr>
                <p:spPr bwMode="auto">
                  <a:xfrm>
                    <a:off x="4750" y="3181"/>
                    <a:ext cx="50" cy="64"/>
                  </a:xfrm>
                  <a:custGeom>
                    <a:avLst/>
                    <a:gdLst>
                      <a:gd name="T0" fmla="*/ 0 w 74"/>
                      <a:gd name="T1" fmla="*/ 63 h 96"/>
                      <a:gd name="T2" fmla="*/ 0 w 74"/>
                      <a:gd name="T3" fmla="*/ 64 h 96"/>
                      <a:gd name="T4" fmla="*/ 50 w 74"/>
                      <a:gd name="T5" fmla="*/ 0 h 96"/>
                      <a:gd name="T6" fmla="*/ 49 w 74"/>
                      <a:gd name="T7" fmla="*/ 0 h 96"/>
                      <a:gd name="T8" fmla="*/ 0 w 74"/>
                      <a:gd name="T9" fmla="*/ 63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95"/>
                        </a:moveTo>
                        <a:cubicBezTo>
                          <a:pt x="0" y="96"/>
                          <a:pt x="0" y="96"/>
                          <a:pt x="0" y="96"/>
                        </a:cubicBezTo>
                        <a:cubicBezTo>
                          <a:pt x="26" y="65"/>
                          <a:pt x="50" y="33"/>
                          <a:pt x="74" y="0"/>
                        </a:cubicBezTo>
                        <a:cubicBezTo>
                          <a:pt x="73" y="0"/>
                          <a:pt x="73" y="0"/>
                          <a:pt x="73" y="0"/>
                        </a:cubicBezTo>
                        <a:cubicBezTo>
                          <a:pt x="50" y="33"/>
                          <a:pt x="25" y="64"/>
                          <a:pt x="0" y="95"/>
                        </a:cubicBezTo>
                        <a:close/>
                      </a:path>
                    </a:pathLst>
                  </a:custGeom>
                  <a:solidFill>
                    <a:srgbClr val="FFFF00"/>
                  </a:solidFill>
                  <a:ln w="9525">
                    <a:noFill/>
                    <a:miter lim="800000"/>
                    <a:headEnd/>
                    <a:tailEnd/>
                  </a:ln>
                </p:spPr>
                <p:txBody>
                  <a:bodyPr/>
                  <a:lstStyle/>
                  <a:p>
                    <a:endParaRPr lang="es-ES"/>
                  </a:p>
                </p:txBody>
              </p:sp>
              <p:sp>
                <p:nvSpPr>
                  <p:cNvPr id="25814" name="Freeform 294"/>
                  <p:cNvSpPr>
                    <a:spLocks/>
                  </p:cNvSpPr>
                  <p:nvPr/>
                </p:nvSpPr>
                <p:spPr bwMode="auto">
                  <a:xfrm>
                    <a:off x="3546" y="1431"/>
                    <a:ext cx="29" cy="8"/>
                  </a:xfrm>
                  <a:custGeom>
                    <a:avLst/>
                    <a:gdLst>
                      <a:gd name="T0" fmla="*/ 0 w 43"/>
                      <a:gd name="T1" fmla="*/ 8 h 13"/>
                      <a:gd name="T2" fmla="*/ 29 w 43"/>
                      <a:gd name="T3" fmla="*/ 0 h 13"/>
                      <a:gd name="T4" fmla="*/ 0 w 43"/>
                      <a:gd name="T5" fmla="*/ 8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13"/>
                        </a:moveTo>
                        <a:cubicBezTo>
                          <a:pt x="14" y="9"/>
                          <a:pt x="28" y="4"/>
                          <a:pt x="43" y="0"/>
                        </a:cubicBezTo>
                        <a:cubicBezTo>
                          <a:pt x="28" y="4"/>
                          <a:pt x="14" y="9"/>
                          <a:pt x="0" y="13"/>
                        </a:cubicBezTo>
                        <a:close/>
                      </a:path>
                    </a:pathLst>
                  </a:custGeom>
                  <a:solidFill>
                    <a:srgbClr val="FFFF00"/>
                  </a:solidFill>
                  <a:ln w="9525">
                    <a:noFill/>
                    <a:miter lim="800000"/>
                    <a:headEnd/>
                    <a:tailEnd/>
                  </a:ln>
                </p:spPr>
                <p:txBody>
                  <a:bodyPr/>
                  <a:lstStyle/>
                  <a:p>
                    <a:endParaRPr lang="es-ES"/>
                  </a:p>
                </p:txBody>
              </p:sp>
              <p:sp>
                <p:nvSpPr>
                  <p:cNvPr id="25815" name="Freeform 295"/>
                  <p:cNvSpPr>
                    <a:spLocks/>
                  </p:cNvSpPr>
                  <p:nvPr/>
                </p:nvSpPr>
                <p:spPr bwMode="auto">
                  <a:xfrm>
                    <a:off x="3616" y="1413"/>
                    <a:ext cx="34" cy="8"/>
                  </a:xfrm>
                  <a:custGeom>
                    <a:avLst/>
                    <a:gdLst>
                      <a:gd name="T0" fmla="*/ 0 w 50"/>
                      <a:gd name="T1" fmla="*/ 8 h 11"/>
                      <a:gd name="T2" fmla="*/ 34 w 50"/>
                      <a:gd name="T3" fmla="*/ 0 h 11"/>
                      <a:gd name="T4" fmla="*/ 0 w 50"/>
                      <a:gd name="T5" fmla="*/ 8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11"/>
                        </a:moveTo>
                        <a:cubicBezTo>
                          <a:pt x="17" y="7"/>
                          <a:pt x="33" y="3"/>
                          <a:pt x="50" y="0"/>
                        </a:cubicBezTo>
                        <a:cubicBezTo>
                          <a:pt x="33" y="3"/>
                          <a:pt x="17" y="7"/>
                          <a:pt x="0" y="11"/>
                        </a:cubicBezTo>
                        <a:close/>
                      </a:path>
                    </a:pathLst>
                  </a:custGeom>
                  <a:solidFill>
                    <a:srgbClr val="FFFF00"/>
                  </a:solidFill>
                  <a:ln w="9525">
                    <a:noFill/>
                    <a:miter lim="800000"/>
                    <a:headEnd/>
                    <a:tailEnd/>
                  </a:ln>
                </p:spPr>
                <p:txBody>
                  <a:bodyPr/>
                  <a:lstStyle/>
                  <a:p>
                    <a:endParaRPr lang="es-ES"/>
                  </a:p>
                </p:txBody>
              </p:sp>
              <p:sp>
                <p:nvSpPr>
                  <p:cNvPr id="25816" name="Freeform 296"/>
                  <p:cNvSpPr>
                    <a:spLocks/>
                  </p:cNvSpPr>
                  <p:nvPr/>
                </p:nvSpPr>
                <p:spPr bwMode="auto">
                  <a:xfrm>
                    <a:off x="3234" y="3457"/>
                    <a:ext cx="68" cy="43"/>
                  </a:xfrm>
                  <a:custGeom>
                    <a:avLst/>
                    <a:gdLst>
                      <a:gd name="T0" fmla="*/ 0 w 102"/>
                      <a:gd name="T1" fmla="*/ 0 h 65"/>
                      <a:gd name="T2" fmla="*/ 0 w 102"/>
                      <a:gd name="T3" fmla="*/ 0 h 65"/>
                      <a:gd name="T4" fmla="*/ 68 w 102"/>
                      <a:gd name="T5" fmla="*/ 43 h 65"/>
                      <a:gd name="T6" fmla="*/ 68 w 102"/>
                      <a:gd name="T7" fmla="*/ 43 h 65"/>
                      <a:gd name="T8" fmla="*/ 0 w 102"/>
                      <a:gd name="T9" fmla="*/ 0 h 65"/>
                      <a:gd name="T10" fmla="*/ 0 60000 65536"/>
                      <a:gd name="T11" fmla="*/ 0 60000 65536"/>
                      <a:gd name="T12" fmla="*/ 0 60000 65536"/>
                      <a:gd name="T13" fmla="*/ 0 60000 65536"/>
                      <a:gd name="T14" fmla="*/ 0 60000 65536"/>
                      <a:gd name="T15" fmla="*/ 0 w 102"/>
                      <a:gd name="T16" fmla="*/ 0 h 65"/>
                      <a:gd name="T17" fmla="*/ 102 w 102"/>
                      <a:gd name="T18" fmla="*/ 65 h 65"/>
                    </a:gdLst>
                    <a:ahLst/>
                    <a:cxnLst>
                      <a:cxn ang="T10">
                        <a:pos x="T0" y="T1"/>
                      </a:cxn>
                      <a:cxn ang="T11">
                        <a:pos x="T2" y="T3"/>
                      </a:cxn>
                      <a:cxn ang="T12">
                        <a:pos x="T4" y="T5"/>
                      </a:cxn>
                      <a:cxn ang="T13">
                        <a:pos x="T6" y="T7"/>
                      </a:cxn>
                      <a:cxn ang="T14">
                        <a:pos x="T8" y="T9"/>
                      </a:cxn>
                    </a:cxnLst>
                    <a:rect l="T15" t="T16" r="T17" b="T18"/>
                    <a:pathLst>
                      <a:path w="102" h="65">
                        <a:moveTo>
                          <a:pt x="0" y="0"/>
                        </a:moveTo>
                        <a:cubicBezTo>
                          <a:pt x="0" y="0"/>
                          <a:pt x="0" y="0"/>
                          <a:pt x="0" y="0"/>
                        </a:cubicBezTo>
                        <a:cubicBezTo>
                          <a:pt x="33" y="23"/>
                          <a:pt x="67" y="45"/>
                          <a:pt x="102" y="65"/>
                        </a:cubicBezTo>
                        <a:cubicBezTo>
                          <a:pt x="102" y="65"/>
                          <a:pt x="102" y="65"/>
                          <a:pt x="102" y="65"/>
                        </a:cubicBezTo>
                        <a:cubicBezTo>
                          <a:pt x="67" y="45"/>
                          <a:pt x="33" y="23"/>
                          <a:pt x="0" y="0"/>
                        </a:cubicBezTo>
                        <a:close/>
                      </a:path>
                    </a:pathLst>
                  </a:custGeom>
                  <a:solidFill>
                    <a:srgbClr val="FFFF00"/>
                  </a:solidFill>
                  <a:ln w="9525">
                    <a:noFill/>
                    <a:miter lim="800000"/>
                    <a:headEnd/>
                    <a:tailEnd/>
                  </a:ln>
                </p:spPr>
                <p:txBody>
                  <a:bodyPr/>
                  <a:lstStyle/>
                  <a:p>
                    <a:endParaRPr lang="es-ES"/>
                  </a:p>
                </p:txBody>
              </p:sp>
              <p:sp>
                <p:nvSpPr>
                  <p:cNvPr id="25817" name="Freeform 297"/>
                  <p:cNvSpPr>
                    <a:spLocks/>
                  </p:cNvSpPr>
                  <p:nvPr/>
                </p:nvSpPr>
                <p:spPr bwMode="auto">
                  <a:xfrm>
                    <a:off x="3509" y="1440"/>
                    <a:ext cx="33" cy="11"/>
                  </a:xfrm>
                  <a:custGeom>
                    <a:avLst/>
                    <a:gdLst>
                      <a:gd name="T0" fmla="*/ 0 w 49"/>
                      <a:gd name="T1" fmla="*/ 11 h 16"/>
                      <a:gd name="T2" fmla="*/ 33 w 49"/>
                      <a:gd name="T3" fmla="*/ 0 h 16"/>
                      <a:gd name="T4" fmla="*/ 0 w 49"/>
                      <a:gd name="T5" fmla="*/ 11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16"/>
                        </a:moveTo>
                        <a:cubicBezTo>
                          <a:pt x="16" y="11"/>
                          <a:pt x="32" y="6"/>
                          <a:pt x="49" y="0"/>
                        </a:cubicBezTo>
                        <a:cubicBezTo>
                          <a:pt x="32" y="6"/>
                          <a:pt x="16" y="11"/>
                          <a:pt x="0" y="16"/>
                        </a:cubicBezTo>
                        <a:close/>
                      </a:path>
                    </a:pathLst>
                  </a:custGeom>
                  <a:solidFill>
                    <a:srgbClr val="FFFF00"/>
                  </a:solidFill>
                  <a:ln w="9525">
                    <a:noFill/>
                    <a:miter lim="800000"/>
                    <a:headEnd/>
                    <a:tailEnd/>
                  </a:ln>
                </p:spPr>
                <p:txBody>
                  <a:bodyPr/>
                  <a:lstStyle/>
                  <a:p>
                    <a:endParaRPr lang="es-ES"/>
                  </a:p>
                </p:txBody>
              </p:sp>
              <p:sp>
                <p:nvSpPr>
                  <p:cNvPr id="25818" name="Freeform 298"/>
                  <p:cNvSpPr>
                    <a:spLocks/>
                  </p:cNvSpPr>
                  <p:nvPr/>
                </p:nvSpPr>
                <p:spPr bwMode="auto">
                  <a:xfrm>
                    <a:off x="3442" y="1466"/>
                    <a:ext cx="28" cy="10"/>
                  </a:xfrm>
                  <a:custGeom>
                    <a:avLst/>
                    <a:gdLst>
                      <a:gd name="T0" fmla="*/ 0 w 42"/>
                      <a:gd name="T1" fmla="*/ 10 h 16"/>
                      <a:gd name="T2" fmla="*/ 28 w 42"/>
                      <a:gd name="T3" fmla="*/ 0 h 16"/>
                      <a:gd name="T4" fmla="*/ 0 w 42"/>
                      <a:gd name="T5" fmla="*/ 1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16"/>
                        </a:moveTo>
                        <a:cubicBezTo>
                          <a:pt x="14" y="11"/>
                          <a:pt x="28" y="5"/>
                          <a:pt x="42" y="0"/>
                        </a:cubicBezTo>
                        <a:cubicBezTo>
                          <a:pt x="28" y="5"/>
                          <a:pt x="14" y="11"/>
                          <a:pt x="0" y="16"/>
                        </a:cubicBezTo>
                        <a:close/>
                      </a:path>
                    </a:pathLst>
                  </a:custGeom>
                  <a:solidFill>
                    <a:srgbClr val="FFFF00"/>
                  </a:solidFill>
                  <a:ln w="9525">
                    <a:noFill/>
                    <a:miter lim="800000"/>
                    <a:headEnd/>
                    <a:tailEnd/>
                  </a:ln>
                </p:spPr>
                <p:txBody>
                  <a:bodyPr/>
                  <a:lstStyle/>
                  <a:p>
                    <a:endParaRPr lang="es-ES"/>
                  </a:p>
                </p:txBody>
              </p:sp>
              <p:sp>
                <p:nvSpPr>
                  <p:cNvPr id="25819" name="Freeform 299"/>
                  <p:cNvSpPr>
                    <a:spLocks/>
                  </p:cNvSpPr>
                  <p:nvPr/>
                </p:nvSpPr>
                <p:spPr bwMode="auto">
                  <a:xfrm>
                    <a:off x="3211" y="3441"/>
                    <a:ext cx="9" cy="5"/>
                  </a:xfrm>
                  <a:custGeom>
                    <a:avLst/>
                    <a:gdLst>
                      <a:gd name="T0" fmla="*/ 0 w 12"/>
                      <a:gd name="T1" fmla="*/ 0 h 8"/>
                      <a:gd name="T2" fmla="*/ 9 w 12"/>
                      <a:gd name="T3" fmla="*/ 5 h 8"/>
                      <a:gd name="T4" fmla="*/ 9 w 12"/>
                      <a:gd name="T5" fmla="*/ 5 h 8"/>
                      <a:gd name="T6" fmla="*/ 0 w 12"/>
                      <a:gd name="T7" fmla="*/ 0 h 8"/>
                      <a:gd name="T8" fmla="*/ 0 60000 65536"/>
                      <a:gd name="T9" fmla="*/ 0 60000 65536"/>
                      <a:gd name="T10" fmla="*/ 0 60000 65536"/>
                      <a:gd name="T11" fmla="*/ 0 60000 65536"/>
                      <a:gd name="T12" fmla="*/ 0 w 12"/>
                      <a:gd name="T13" fmla="*/ 0 h 8"/>
                      <a:gd name="T14" fmla="*/ 12 w 12"/>
                      <a:gd name="T15" fmla="*/ 8 h 8"/>
                    </a:gdLst>
                    <a:ahLst/>
                    <a:cxnLst>
                      <a:cxn ang="T8">
                        <a:pos x="T0" y="T1"/>
                      </a:cxn>
                      <a:cxn ang="T9">
                        <a:pos x="T2" y="T3"/>
                      </a:cxn>
                      <a:cxn ang="T10">
                        <a:pos x="T4" y="T5"/>
                      </a:cxn>
                      <a:cxn ang="T11">
                        <a:pos x="T6" y="T7"/>
                      </a:cxn>
                    </a:cxnLst>
                    <a:rect l="T12" t="T13" r="T14" b="T15"/>
                    <a:pathLst>
                      <a:path w="12" h="8">
                        <a:moveTo>
                          <a:pt x="0" y="0"/>
                        </a:moveTo>
                        <a:cubicBezTo>
                          <a:pt x="4" y="3"/>
                          <a:pt x="8" y="5"/>
                          <a:pt x="12" y="8"/>
                        </a:cubicBezTo>
                        <a:cubicBezTo>
                          <a:pt x="12" y="8"/>
                          <a:pt x="12" y="8"/>
                          <a:pt x="12" y="8"/>
                        </a:cubicBezTo>
                        <a:cubicBezTo>
                          <a:pt x="8" y="5"/>
                          <a:pt x="4" y="3"/>
                          <a:pt x="0" y="0"/>
                        </a:cubicBezTo>
                        <a:close/>
                      </a:path>
                    </a:pathLst>
                  </a:custGeom>
                  <a:solidFill>
                    <a:srgbClr val="FFFF00"/>
                  </a:solidFill>
                  <a:ln w="9525">
                    <a:noFill/>
                    <a:miter lim="800000"/>
                    <a:headEnd/>
                    <a:tailEnd/>
                  </a:ln>
                </p:spPr>
                <p:txBody>
                  <a:bodyPr/>
                  <a:lstStyle/>
                  <a:p>
                    <a:endParaRPr lang="es-ES"/>
                  </a:p>
                </p:txBody>
              </p:sp>
              <p:sp>
                <p:nvSpPr>
                  <p:cNvPr id="25820" name="Freeform 300"/>
                  <p:cNvSpPr>
                    <a:spLocks/>
                  </p:cNvSpPr>
                  <p:nvPr/>
                </p:nvSpPr>
                <p:spPr bwMode="auto">
                  <a:xfrm>
                    <a:off x="3806" y="1391"/>
                    <a:ext cx="26" cy="1"/>
                  </a:xfrm>
                  <a:custGeom>
                    <a:avLst/>
                    <a:gdLst>
                      <a:gd name="T0" fmla="*/ 0 w 38"/>
                      <a:gd name="T1" fmla="*/ 1 h 2"/>
                      <a:gd name="T2" fmla="*/ 26 w 38"/>
                      <a:gd name="T3" fmla="*/ 0 h 2"/>
                      <a:gd name="T4" fmla="*/ 0 w 38"/>
                      <a:gd name="T5" fmla="*/ 1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2"/>
                        </a:moveTo>
                        <a:cubicBezTo>
                          <a:pt x="13" y="1"/>
                          <a:pt x="25" y="1"/>
                          <a:pt x="38" y="0"/>
                        </a:cubicBezTo>
                        <a:cubicBezTo>
                          <a:pt x="25" y="1"/>
                          <a:pt x="13" y="1"/>
                          <a:pt x="0" y="2"/>
                        </a:cubicBezTo>
                        <a:close/>
                      </a:path>
                    </a:pathLst>
                  </a:custGeom>
                  <a:solidFill>
                    <a:srgbClr val="FFFF00"/>
                  </a:solidFill>
                  <a:ln w="9525">
                    <a:noFill/>
                    <a:miter lim="800000"/>
                    <a:headEnd/>
                    <a:tailEnd/>
                  </a:ln>
                </p:spPr>
                <p:txBody>
                  <a:bodyPr/>
                  <a:lstStyle/>
                  <a:p>
                    <a:endParaRPr lang="es-ES"/>
                  </a:p>
                </p:txBody>
              </p:sp>
              <p:sp>
                <p:nvSpPr>
                  <p:cNvPr id="25821" name="Freeform 301"/>
                  <p:cNvSpPr>
                    <a:spLocks/>
                  </p:cNvSpPr>
                  <p:nvPr/>
                </p:nvSpPr>
                <p:spPr bwMode="auto">
                  <a:xfrm>
                    <a:off x="3082" y="3331"/>
                    <a:ext cx="60" cy="55"/>
                  </a:xfrm>
                  <a:custGeom>
                    <a:avLst/>
                    <a:gdLst>
                      <a:gd name="T0" fmla="*/ 0 w 89"/>
                      <a:gd name="T1" fmla="*/ 0 h 82"/>
                      <a:gd name="T2" fmla="*/ 0 w 89"/>
                      <a:gd name="T3" fmla="*/ 0 h 82"/>
                      <a:gd name="T4" fmla="*/ 60 w 89"/>
                      <a:gd name="T5" fmla="*/ 55 h 82"/>
                      <a:gd name="T6" fmla="*/ 60 w 89"/>
                      <a:gd name="T7" fmla="*/ 55 h 82"/>
                      <a:gd name="T8" fmla="*/ 0 w 89"/>
                      <a:gd name="T9" fmla="*/ 0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0"/>
                        </a:moveTo>
                        <a:cubicBezTo>
                          <a:pt x="0" y="0"/>
                          <a:pt x="0" y="0"/>
                          <a:pt x="0" y="0"/>
                        </a:cubicBezTo>
                        <a:cubicBezTo>
                          <a:pt x="29" y="29"/>
                          <a:pt x="58" y="56"/>
                          <a:pt x="89" y="82"/>
                        </a:cubicBezTo>
                        <a:cubicBezTo>
                          <a:pt x="89" y="82"/>
                          <a:pt x="89" y="82"/>
                          <a:pt x="89" y="82"/>
                        </a:cubicBezTo>
                        <a:cubicBezTo>
                          <a:pt x="58" y="56"/>
                          <a:pt x="29" y="28"/>
                          <a:pt x="0" y="0"/>
                        </a:cubicBezTo>
                        <a:close/>
                      </a:path>
                    </a:pathLst>
                  </a:custGeom>
                  <a:solidFill>
                    <a:srgbClr val="FFFF00"/>
                  </a:solidFill>
                  <a:ln w="9525">
                    <a:noFill/>
                    <a:miter lim="800000"/>
                    <a:headEnd/>
                    <a:tailEnd/>
                  </a:ln>
                </p:spPr>
                <p:txBody>
                  <a:bodyPr/>
                  <a:lstStyle/>
                  <a:p>
                    <a:endParaRPr lang="es-ES"/>
                  </a:p>
                </p:txBody>
              </p:sp>
              <p:sp>
                <p:nvSpPr>
                  <p:cNvPr id="25822" name="Freeform 302"/>
                  <p:cNvSpPr>
                    <a:spLocks/>
                  </p:cNvSpPr>
                  <p:nvPr/>
                </p:nvSpPr>
                <p:spPr bwMode="auto">
                  <a:xfrm>
                    <a:off x="3693" y="1401"/>
                    <a:ext cx="26" cy="4"/>
                  </a:xfrm>
                  <a:custGeom>
                    <a:avLst/>
                    <a:gdLst>
                      <a:gd name="T0" fmla="*/ 0 w 38"/>
                      <a:gd name="T1" fmla="*/ 4 h 6"/>
                      <a:gd name="T2" fmla="*/ 26 w 38"/>
                      <a:gd name="T3" fmla="*/ 0 h 6"/>
                      <a:gd name="T4" fmla="*/ 0 w 38"/>
                      <a:gd name="T5" fmla="*/ 4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6"/>
                        </a:moveTo>
                        <a:cubicBezTo>
                          <a:pt x="12" y="4"/>
                          <a:pt x="25" y="2"/>
                          <a:pt x="38" y="0"/>
                        </a:cubicBezTo>
                        <a:cubicBezTo>
                          <a:pt x="25" y="2"/>
                          <a:pt x="12" y="4"/>
                          <a:pt x="0" y="6"/>
                        </a:cubicBezTo>
                        <a:close/>
                      </a:path>
                    </a:pathLst>
                  </a:custGeom>
                  <a:solidFill>
                    <a:srgbClr val="FFFF00"/>
                  </a:solidFill>
                  <a:ln w="9525">
                    <a:noFill/>
                    <a:miter lim="800000"/>
                    <a:headEnd/>
                    <a:tailEnd/>
                  </a:ln>
                </p:spPr>
                <p:txBody>
                  <a:bodyPr/>
                  <a:lstStyle/>
                  <a:p>
                    <a:endParaRPr lang="es-ES"/>
                  </a:p>
                </p:txBody>
              </p:sp>
              <p:sp>
                <p:nvSpPr>
                  <p:cNvPr id="25823" name="Freeform 303"/>
                  <p:cNvSpPr>
                    <a:spLocks/>
                  </p:cNvSpPr>
                  <p:nvPr/>
                </p:nvSpPr>
                <p:spPr bwMode="auto">
                  <a:xfrm>
                    <a:off x="3049" y="3298"/>
                    <a:ext cx="20" cy="21"/>
                  </a:xfrm>
                  <a:custGeom>
                    <a:avLst/>
                    <a:gdLst>
                      <a:gd name="T0" fmla="*/ 0 w 29"/>
                      <a:gd name="T1" fmla="*/ 0 h 31"/>
                      <a:gd name="T2" fmla="*/ 20 w 29"/>
                      <a:gd name="T3" fmla="*/ 21 h 31"/>
                      <a:gd name="T4" fmla="*/ 20 w 29"/>
                      <a:gd name="T5" fmla="*/ 21 h 31"/>
                      <a:gd name="T6" fmla="*/ 0 w 29"/>
                      <a:gd name="T7" fmla="*/ 0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0" y="0"/>
                        </a:moveTo>
                        <a:cubicBezTo>
                          <a:pt x="10" y="11"/>
                          <a:pt x="19" y="21"/>
                          <a:pt x="29" y="31"/>
                        </a:cubicBezTo>
                        <a:cubicBezTo>
                          <a:pt x="29" y="31"/>
                          <a:pt x="29" y="31"/>
                          <a:pt x="29" y="31"/>
                        </a:cubicBezTo>
                        <a:cubicBezTo>
                          <a:pt x="19" y="21"/>
                          <a:pt x="10" y="11"/>
                          <a:pt x="0" y="0"/>
                        </a:cubicBezTo>
                        <a:close/>
                      </a:path>
                    </a:pathLst>
                  </a:custGeom>
                  <a:solidFill>
                    <a:srgbClr val="FFFF00"/>
                  </a:solidFill>
                  <a:ln w="9525">
                    <a:noFill/>
                    <a:miter lim="800000"/>
                    <a:headEnd/>
                    <a:tailEnd/>
                  </a:ln>
                </p:spPr>
                <p:txBody>
                  <a:bodyPr/>
                  <a:lstStyle/>
                  <a:p>
                    <a:endParaRPr lang="es-ES"/>
                  </a:p>
                </p:txBody>
              </p:sp>
              <p:sp>
                <p:nvSpPr>
                  <p:cNvPr id="25824" name="Freeform 304"/>
                  <p:cNvSpPr>
                    <a:spLocks/>
                  </p:cNvSpPr>
                  <p:nvPr/>
                </p:nvSpPr>
                <p:spPr bwMode="auto">
                  <a:xfrm>
                    <a:off x="3727" y="1396"/>
                    <a:ext cx="35" cy="4"/>
                  </a:xfrm>
                  <a:custGeom>
                    <a:avLst/>
                    <a:gdLst>
                      <a:gd name="T0" fmla="*/ 0 w 51"/>
                      <a:gd name="T1" fmla="*/ 4 h 6"/>
                      <a:gd name="T2" fmla="*/ 35 w 51"/>
                      <a:gd name="T3" fmla="*/ 0 h 6"/>
                      <a:gd name="T4" fmla="*/ 0 w 51"/>
                      <a:gd name="T5" fmla="*/ 4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6"/>
                        </a:moveTo>
                        <a:cubicBezTo>
                          <a:pt x="17" y="4"/>
                          <a:pt x="34" y="2"/>
                          <a:pt x="51" y="0"/>
                        </a:cubicBezTo>
                        <a:cubicBezTo>
                          <a:pt x="34" y="2"/>
                          <a:pt x="17" y="4"/>
                          <a:pt x="0" y="6"/>
                        </a:cubicBezTo>
                        <a:close/>
                      </a:path>
                    </a:pathLst>
                  </a:custGeom>
                  <a:solidFill>
                    <a:srgbClr val="FFFF00"/>
                  </a:solidFill>
                  <a:ln w="9525">
                    <a:noFill/>
                    <a:miter lim="800000"/>
                    <a:headEnd/>
                    <a:tailEnd/>
                  </a:ln>
                </p:spPr>
                <p:txBody>
                  <a:bodyPr/>
                  <a:lstStyle/>
                  <a:p>
                    <a:endParaRPr lang="es-ES"/>
                  </a:p>
                </p:txBody>
              </p:sp>
              <p:sp>
                <p:nvSpPr>
                  <p:cNvPr id="25825" name="Freeform 305"/>
                  <p:cNvSpPr>
                    <a:spLocks/>
                  </p:cNvSpPr>
                  <p:nvPr/>
                </p:nvSpPr>
                <p:spPr bwMode="auto">
                  <a:xfrm>
                    <a:off x="3155" y="3397"/>
                    <a:ext cx="31" cy="25"/>
                  </a:xfrm>
                  <a:custGeom>
                    <a:avLst/>
                    <a:gdLst>
                      <a:gd name="T0" fmla="*/ 0 w 46"/>
                      <a:gd name="T1" fmla="*/ 0 h 36"/>
                      <a:gd name="T2" fmla="*/ 31 w 46"/>
                      <a:gd name="T3" fmla="*/ 25 h 36"/>
                      <a:gd name="T4" fmla="*/ 0 w 46"/>
                      <a:gd name="T5" fmla="*/ 0 h 36"/>
                      <a:gd name="T6" fmla="*/ 0 60000 65536"/>
                      <a:gd name="T7" fmla="*/ 0 60000 65536"/>
                      <a:gd name="T8" fmla="*/ 0 60000 65536"/>
                      <a:gd name="T9" fmla="*/ 0 w 46"/>
                      <a:gd name="T10" fmla="*/ 0 h 36"/>
                      <a:gd name="T11" fmla="*/ 46 w 46"/>
                      <a:gd name="T12" fmla="*/ 36 h 36"/>
                    </a:gdLst>
                    <a:ahLst/>
                    <a:cxnLst>
                      <a:cxn ang="T6">
                        <a:pos x="T0" y="T1"/>
                      </a:cxn>
                      <a:cxn ang="T7">
                        <a:pos x="T2" y="T3"/>
                      </a:cxn>
                      <a:cxn ang="T8">
                        <a:pos x="T4" y="T5"/>
                      </a:cxn>
                    </a:cxnLst>
                    <a:rect l="T9" t="T10" r="T11" b="T12"/>
                    <a:pathLst>
                      <a:path w="46" h="36">
                        <a:moveTo>
                          <a:pt x="0" y="0"/>
                        </a:moveTo>
                        <a:cubicBezTo>
                          <a:pt x="15" y="12"/>
                          <a:pt x="31" y="24"/>
                          <a:pt x="46" y="36"/>
                        </a:cubicBezTo>
                        <a:cubicBezTo>
                          <a:pt x="31" y="24"/>
                          <a:pt x="15" y="12"/>
                          <a:pt x="0" y="0"/>
                        </a:cubicBezTo>
                        <a:close/>
                      </a:path>
                    </a:pathLst>
                  </a:custGeom>
                  <a:solidFill>
                    <a:srgbClr val="FFFF00"/>
                  </a:solidFill>
                  <a:ln w="9525">
                    <a:noFill/>
                    <a:miter lim="800000"/>
                    <a:headEnd/>
                    <a:tailEnd/>
                  </a:ln>
                </p:spPr>
                <p:txBody>
                  <a:bodyPr/>
                  <a:lstStyle/>
                  <a:p>
                    <a:endParaRPr lang="es-ES"/>
                  </a:p>
                </p:txBody>
              </p:sp>
              <p:sp>
                <p:nvSpPr>
                  <p:cNvPr id="25826" name="Freeform 306"/>
                  <p:cNvSpPr>
                    <a:spLocks/>
                  </p:cNvSpPr>
                  <p:nvPr/>
                </p:nvSpPr>
                <p:spPr bwMode="auto">
                  <a:xfrm>
                    <a:off x="3047" y="1733"/>
                    <a:ext cx="18" cy="19"/>
                  </a:xfrm>
                  <a:custGeom>
                    <a:avLst/>
                    <a:gdLst>
                      <a:gd name="T0" fmla="*/ 0 w 27"/>
                      <a:gd name="T1" fmla="*/ 19 h 29"/>
                      <a:gd name="T2" fmla="*/ 18 w 27"/>
                      <a:gd name="T3" fmla="*/ 0 h 29"/>
                      <a:gd name="T4" fmla="*/ 0 w 27"/>
                      <a:gd name="T5" fmla="*/ 19 h 29"/>
                      <a:gd name="T6" fmla="*/ 0 60000 65536"/>
                      <a:gd name="T7" fmla="*/ 0 60000 65536"/>
                      <a:gd name="T8" fmla="*/ 0 60000 65536"/>
                      <a:gd name="T9" fmla="*/ 0 w 27"/>
                      <a:gd name="T10" fmla="*/ 0 h 29"/>
                      <a:gd name="T11" fmla="*/ 27 w 27"/>
                      <a:gd name="T12" fmla="*/ 29 h 29"/>
                    </a:gdLst>
                    <a:ahLst/>
                    <a:cxnLst>
                      <a:cxn ang="T6">
                        <a:pos x="T0" y="T1"/>
                      </a:cxn>
                      <a:cxn ang="T7">
                        <a:pos x="T2" y="T3"/>
                      </a:cxn>
                      <a:cxn ang="T8">
                        <a:pos x="T4" y="T5"/>
                      </a:cxn>
                    </a:cxnLst>
                    <a:rect l="T9" t="T10" r="T11" b="T12"/>
                    <a:pathLst>
                      <a:path w="27" h="29">
                        <a:moveTo>
                          <a:pt x="0" y="29"/>
                        </a:moveTo>
                        <a:cubicBezTo>
                          <a:pt x="9" y="19"/>
                          <a:pt x="18" y="9"/>
                          <a:pt x="27" y="0"/>
                        </a:cubicBezTo>
                        <a:cubicBezTo>
                          <a:pt x="18" y="9"/>
                          <a:pt x="9" y="19"/>
                          <a:pt x="0" y="29"/>
                        </a:cubicBezTo>
                        <a:close/>
                      </a:path>
                    </a:pathLst>
                  </a:custGeom>
                  <a:solidFill>
                    <a:srgbClr val="FFFF00"/>
                  </a:solidFill>
                  <a:ln w="9525">
                    <a:noFill/>
                    <a:miter lim="800000"/>
                    <a:headEnd/>
                    <a:tailEnd/>
                  </a:ln>
                </p:spPr>
                <p:txBody>
                  <a:bodyPr/>
                  <a:lstStyle/>
                  <a:p>
                    <a:endParaRPr lang="es-ES"/>
                  </a:p>
                </p:txBody>
              </p:sp>
              <p:sp>
                <p:nvSpPr>
                  <p:cNvPr id="25827" name="Freeform 307"/>
                  <p:cNvSpPr>
                    <a:spLocks/>
                  </p:cNvSpPr>
                  <p:nvPr/>
                </p:nvSpPr>
                <p:spPr bwMode="auto">
                  <a:xfrm>
                    <a:off x="3025" y="1754"/>
                    <a:ext cx="20" cy="22"/>
                  </a:xfrm>
                  <a:custGeom>
                    <a:avLst/>
                    <a:gdLst>
                      <a:gd name="T0" fmla="*/ 0 w 29"/>
                      <a:gd name="T1" fmla="*/ 22 h 32"/>
                      <a:gd name="T2" fmla="*/ 20 w 29"/>
                      <a:gd name="T3" fmla="*/ 0 h 32"/>
                      <a:gd name="T4" fmla="*/ 0 w 29"/>
                      <a:gd name="T5" fmla="*/ 22 h 32"/>
                      <a:gd name="T6" fmla="*/ 0 60000 65536"/>
                      <a:gd name="T7" fmla="*/ 0 60000 65536"/>
                      <a:gd name="T8" fmla="*/ 0 60000 65536"/>
                      <a:gd name="T9" fmla="*/ 0 w 29"/>
                      <a:gd name="T10" fmla="*/ 0 h 32"/>
                      <a:gd name="T11" fmla="*/ 29 w 29"/>
                      <a:gd name="T12" fmla="*/ 32 h 32"/>
                    </a:gdLst>
                    <a:ahLst/>
                    <a:cxnLst>
                      <a:cxn ang="T6">
                        <a:pos x="T0" y="T1"/>
                      </a:cxn>
                      <a:cxn ang="T7">
                        <a:pos x="T2" y="T3"/>
                      </a:cxn>
                      <a:cxn ang="T8">
                        <a:pos x="T4" y="T5"/>
                      </a:cxn>
                    </a:cxnLst>
                    <a:rect l="T9" t="T10" r="T11" b="T12"/>
                    <a:pathLst>
                      <a:path w="29" h="32">
                        <a:moveTo>
                          <a:pt x="0" y="32"/>
                        </a:moveTo>
                        <a:cubicBezTo>
                          <a:pt x="9" y="21"/>
                          <a:pt x="19" y="11"/>
                          <a:pt x="29" y="0"/>
                        </a:cubicBezTo>
                        <a:cubicBezTo>
                          <a:pt x="19" y="11"/>
                          <a:pt x="9" y="21"/>
                          <a:pt x="0" y="32"/>
                        </a:cubicBezTo>
                        <a:close/>
                      </a:path>
                    </a:pathLst>
                  </a:custGeom>
                  <a:solidFill>
                    <a:srgbClr val="FFFF00"/>
                  </a:solidFill>
                  <a:ln w="9525">
                    <a:noFill/>
                    <a:miter lim="800000"/>
                    <a:headEnd/>
                    <a:tailEnd/>
                  </a:ln>
                </p:spPr>
                <p:txBody>
                  <a:bodyPr/>
                  <a:lstStyle/>
                  <a:p>
                    <a:endParaRPr lang="es-ES"/>
                  </a:p>
                </p:txBody>
              </p:sp>
              <p:sp>
                <p:nvSpPr>
                  <p:cNvPr id="25828" name="Freeform 308"/>
                  <p:cNvSpPr>
                    <a:spLocks/>
                  </p:cNvSpPr>
                  <p:nvPr/>
                </p:nvSpPr>
                <p:spPr bwMode="auto">
                  <a:xfrm>
                    <a:off x="2916" y="1900"/>
                    <a:ext cx="14" cy="23"/>
                  </a:xfrm>
                  <a:custGeom>
                    <a:avLst/>
                    <a:gdLst>
                      <a:gd name="T0" fmla="*/ 0 w 22"/>
                      <a:gd name="T1" fmla="*/ 23 h 34"/>
                      <a:gd name="T2" fmla="*/ 14 w 22"/>
                      <a:gd name="T3" fmla="*/ 0 h 34"/>
                      <a:gd name="T4" fmla="*/ 0 w 22"/>
                      <a:gd name="T5" fmla="*/ 23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34"/>
                        </a:moveTo>
                        <a:cubicBezTo>
                          <a:pt x="7" y="22"/>
                          <a:pt x="14" y="11"/>
                          <a:pt x="22" y="0"/>
                        </a:cubicBezTo>
                        <a:cubicBezTo>
                          <a:pt x="14" y="11"/>
                          <a:pt x="7" y="22"/>
                          <a:pt x="0" y="34"/>
                        </a:cubicBezTo>
                        <a:close/>
                      </a:path>
                    </a:pathLst>
                  </a:custGeom>
                  <a:solidFill>
                    <a:srgbClr val="FFFF00"/>
                  </a:solidFill>
                  <a:ln w="9525">
                    <a:noFill/>
                    <a:miter lim="800000"/>
                    <a:headEnd/>
                    <a:tailEnd/>
                  </a:ln>
                </p:spPr>
                <p:txBody>
                  <a:bodyPr/>
                  <a:lstStyle/>
                  <a:p>
                    <a:endParaRPr lang="es-ES"/>
                  </a:p>
                </p:txBody>
              </p:sp>
              <p:sp>
                <p:nvSpPr>
                  <p:cNvPr id="25829" name="Freeform 309"/>
                  <p:cNvSpPr>
                    <a:spLocks/>
                  </p:cNvSpPr>
                  <p:nvPr/>
                </p:nvSpPr>
                <p:spPr bwMode="auto">
                  <a:xfrm>
                    <a:off x="3922" y="1391"/>
                    <a:ext cx="25" cy="1"/>
                  </a:xfrm>
                  <a:custGeom>
                    <a:avLst/>
                    <a:gdLst>
                      <a:gd name="T0" fmla="*/ 0 w 38"/>
                      <a:gd name="T1" fmla="*/ 0 h 2"/>
                      <a:gd name="T2" fmla="*/ 25 w 38"/>
                      <a:gd name="T3" fmla="*/ 1 h 2"/>
                      <a:gd name="T4" fmla="*/ 0 w 38"/>
                      <a:gd name="T5" fmla="*/ 0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0"/>
                        </a:moveTo>
                        <a:cubicBezTo>
                          <a:pt x="13" y="1"/>
                          <a:pt x="25" y="1"/>
                          <a:pt x="38" y="2"/>
                        </a:cubicBezTo>
                        <a:cubicBezTo>
                          <a:pt x="25" y="1"/>
                          <a:pt x="13" y="1"/>
                          <a:pt x="0" y="0"/>
                        </a:cubicBezTo>
                        <a:close/>
                      </a:path>
                    </a:pathLst>
                  </a:custGeom>
                  <a:solidFill>
                    <a:srgbClr val="FFFF00"/>
                  </a:solidFill>
                  <a:ln w="9525">
                    <a:noFill/>
                    <a:miter lim="800000"/>
                    <a:headEnd/>
                    <a:tailEnd/>
                  </a:ln>
                </p:spPr>
                <p:txBody>
                  <a:bodyPr/>
                  <a:lstStyle/>
                  <a:p>
                    <a:endParaRPr lang="es-ES"/>
                  </a:p>
                </p:txBody>
              </p:sp>
              <p:sp>
                <p:nvSpPr>
                  <p:cNvPr id="25830" name="Freeform 310"/>
                  <p:cNvSpPr>
                    <a:spLocks/>
                  </p:cNvSpPr>
                  <p:nvPr/>
                </p:nvSpPr>
                <p:spPr bwMode="auto">
                  <a:xfrm>
                    <a:off x="3917" y="3655"/>
                    <a:ext cx="21" cy="1"/>
                  </a:xfrm>
                  <a:custGeom>
                    <a:avLst/>
                    <a:gdLst>
                      <a:gd name="T0" fmla="*/ 21 w 31"/>
                      <a:gd name="T1" fmla="*/ 0 h 1"/>
                      <a:gd name="T2" fmla="*/ 0 w 31"/>
                      <a:gd name="T3" fmla="*/ 1 h 1"/>
                      <a:gd name="T4" fmla="*/ 21 w 31"/>
                      <a:gd name="T5" fmla="*/ 0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0"/>
                        </a:moveTo>
                        <a:cubicBezTo>
                          <a:pt x="21" y="1"/>
                          <a:pt x="10" y="1"/>
                          <a:pt x="0" y="1"/>
                        </a:cubicBezTo>
                        <a:cubicBezTo>
                          <a:pt x="10" y="1"/>
                          <a:pt x="21" y="1"/>
                          <a:pt x="31" y="0"/>
                        </a:cubicBezTo>
                        <a:close/>
                      </a:path>
                    </a:pathLst>
                  </a:custGeom>
                  <a:solidFill>
                    <a:srgbClr val="FFFF00"/>
                  </a:solidFill>
                  <a:ln w="9525">
                    <a:noFill/>
                    <a:miter lim="800000"/>
                    <a:headEnd/>
                    <a:tailEnd/>
                  </a:ln>
                </p:spPr>
                <p:txBody>
                  <a:bodyPr/>
                  <a:lstStyle/>
                  <a:p>
                    <a:endParaRPr lang="es-ES"/>
                  </a:p>
                </p:txBody>
              </p:sp>
              <p:sp>
                <p:nvSpPr>
                  <p:cNvPr id="25831" name="Freeform 311"/>
                  <p:cNvSpPr>
                    <a:spLocks/>
                  </p:cNvSpPr>
                  <p:nvPr/>
                </p:nvSpPr>
                <p:spPr bwMode="auto">
                  <a:xfrm>
                    <a:off x="3407" y="1478"/>
                    <a:ext cx="32" cy="14"/>
                  </a:xfrm>
                  <a:custGeom>
                    <a:avLst/>
                    <a:gdLst>
                      <a:gd name="T0" fmla="*/ 0 w 47"/>
                      <a:gd name="T1" fmla="*/ 14 h 21"/>
                      <a:gd name="T2" fmla="*/ 32 w 47"/>
                      <a:gd name="T3" fmla="*/ 0 h 21"/>
                      <a:gd name="T4" fmla="*/ 0 w 47"/>
                      <a:gd name="T5" fmla="*/ 14 h 21"/>
                      <a:gd name="T6" fmla="*/ 0 60000 65536"/>
                      <a:gd name="T7" fmla="*/ 0 60000 65536"/>
                      <a:gd name="T8" fmla="*/ 0 60000 65536"/>
                      <a:gd name="T9" fmla="*/ 0 w 47"/>
                      <a:gd name="T10" fmla="*/ 0 h 21"/>
                      <a:gd name="T11" fmla="*/ 47 w 47"/>
                      <a:gd name="T12" fmla="*/ 21 h 21"/>
                    </a:gdLst>
                    <a:ahLst/>
                    <a:cxnLst>
                      <a:cxn ang="T6">
                        <a:pos x="T0" y="T1"/>
                      </a:cxn>
                      <a:cxn ang="T7">
                        <a:pos x="T2" y="T3"/>
                      </a:cxn>
                      <a:cxn ang="T8">
                        <a:pos x="T4" y="T5"/>
                      </a:cxn>
                    </a:cxnLst>
                    <a:rect l="T9" t="T10" r="T11" b="T12"/>
                    <a:pathLst>
                      <a:path w="47" h="21">
                        <a:moveTo>
                          <a:pt x="0" y="21"/>
                        </a:moveTo>
                        <a:cubicBezTo>
                          <a:pt x="15" y="14"/>
                          <a:pt x="31" y="7"/>
                          <a:pt x="47" y="0"/>
                        </a:cubicBezTo>
                        <a:cubicBezTo>
                          <a:pt x="31" y="7"/>
                          <a:pt x="15" y="14"/>
                          <a:pt x="0" y="21"/>
                        </a:cubicBezTo>
                        <a:close/>
                      </a:path>
                    </a:pathLst>
                  </a:custGeom>
                  <a:solidFill>
                    <a:srgbClr val="FFFF00"/>
                  </a:solidFill>
                  <a:ln w="9525">
                    <a:noFill/>
                    <a:miter lim="800000"/>
                    <a:headEnd/>
                    <a:tailEnd/>
                  </a:ln>
                </p:spPr>
                <p:txBody>
                  <a:bodyPr/>
                  <a:lstStyle/>
                  <a:p>
                    <a:endParaRPr lang="es-ES"/>
                  </a:p>
                </p:txBody>
              </p:sp>
              <p:sp>
                <p:nvSpPr>
                  <p:cNvPr id="25832" name="Freeform 312"/>
                  <p:cNvSpPr>
                    <a:spLocks/>
                  </p:cNvSpPr>
                  <p:nvPr/>
                </p:nvSpPr>
                <p:spPr bwMode="auto">
                  <a:xfrm>
                    <a:off x="2899" y="1926"/>
                    <a:ext cx="14" cy="23"/>
                  </a:xfrm>
                  <a:custGeom>
                    <a:avLst/>
                    <a:gdLst>
                      <a:gd name="T0" fmla="*/ 0 w 21"/>
                      <a:gd name="T1" fmla="*/ 23 h 35"/>
                      <a:gd name="T2" fmla="*/ 14 w 21"/>
                      <a:gd name="T3" fmla="*/ 0 h 35"/>
                      <a:gd name="T4" fmla="*/ 0 w 21"/>
                      <a:gd name="T5" fmla="*/ 23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0" y="35"/>
                        </a:moveTo>
                        <a:cubicBezTo>
                          <a:pt x="7" y="23"/>
                          <a:pt x="14" y="11"/>
                          <a:pt x="21" y="0"/>
                        </a:cubicBezTo>
                        <a:cubicBezTo>
                          <a:pt x="14" y="11"/>
                          <a:pt x="7" y="23"/>
                          <a:pt x="0" y="35"/>
                        </a:cubicBezTo>
                        <a:close/>
                      </a:path>
                    </a:pathLst>
                  </a:custGeom>
                  <a:solidFill>
                    <a:srgbClr val="FFFF00"/>
                  </a:solidFill>
                  <a:ln w="9525">
                    <a:noFill/>
                    <a:miter lim="800000"/>
                    <a:headEnd/>
                    <a:tailEnd/>
                  </a:ln>
                </p:spPr>
                <p:txBody>
                  <a:bodyPr/>
                  <a:lstStyle/>
                  <a:p>
                    <a:endParaRPr lang="es-ES"/>
                  </a:p>
                </p:txBody>
              </p:sp>
              <p:sp>
                <p:nvSpPr>
                  <p:cNvPr id="25833" name="Freeform 313"/>
                  <p:cNvSpPr>
                    <a:spLocks/>
                  </p:cNvSpPr>
                  <p:nvPr/>
                </p:nvSpPr>
                <p:spPr bwMode="auto">
                  <a:xfrm>
                    <a:off x="3259" y="1560"/>
                    <a:ext cx="21" cy="13"/>
                  </a:xfrm>
                  <a:custGeom>
                    <a:avLst/>
                    <a:gdLst>
                      <a:gd name="T0" fmla="*/ 0 w 31"/>
                      <a:gd name="T1" fmla="*/ 13 h 20"/>
                      <a:gd name="T2" fmla="*/ 21 w 31"/>
                      <a:gd name="T3" fmla="*/ 0 h 20"/>
                      <a:gd name="T4" fmla="*/ 0 w 31"/>
                      <a:gd name="T5" fmla="*/ 13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20"/>
                        </a:moveTo>
                        <a:cubicBezTo>
                          <a:pt x="10" y="13"/>
                          <a:pt x="21" y="6"/>
                          <a:pt x="31" y="0"/>
                        </a:cubicBezTo>
                        <a:cubicBezTo>
                          <a:pt x="21" y="6"/>
                          <a:pt x="10" y="13"/>
                          <a:pt x="0" y="20"/>
                        </a:cubicBezTo>
                        <a:close/>
                      </a:path>
                    </a:pathLst>
                  </a:custGeom>
                  <a:solidFill>
                    <a:srgbClr val="FFFF00"/>
                  </a:solidFill>
                  <a:ln w="9525">
                    <a:noFill/>
                    <a:miter lim="800000"/>
                    <a:headEnd/>
                    <a:tailEnd/>
                  </a:ln>
                </p:spPr>
                <p:txBody>
                  <a:bodyPr/>
                  <a:lstStyle/>
                  <a:p>
                    <a:endParaRPr lang="es-ES"/>
                  </a:p>
                </p:txBody>
              </p:sp>
              <p:sp>
                <p:nvSpPr>
                  <p:cNvPr id="25834" name="Freeform 314"/>
                  <p:cNvSpPr>
                    <a:spLocks/>
                  </p:cNvSpPr>
                  <p:nvPr/>
                </p:nvSpPr>
                <p:spPr bwMode="auto">
                  <a:xfrm>
                    <a:off x="3183" y="1611"/>
                    <a:ext cx="22" cy="16"/>
                  </a:xfrm>
                  <a:custGeom>
                    <a:avLst/>
                    <a:gdLst>
                      <a:gd name="T0" fmla="*/ 0 w 32"/>
                      <a:gd name="T1" fmla="*/ 16 h 24"/>
                      <a:gd name="T2" fmla="*/ 22 w 32"/>
                      <a:gd name="T3" fmla="*/ 0 h 24"/>
                      <a:gd name="T4" fmla="*/ 0 w 32"/>
                      <a:gd name="T5" fmla="*/ 16 h 24"/>
                      <a:gd name="T6" fmla="*/ 0 60000 65536"/>
                      <a:gd name="T7" fmla="*/ 0 60000 65536"/>
                      <a:gd name="T8" fmla="*/ 0 60000 65536"/>
                      <a:gd name="T9" fmla="*/ 0 w 32"/>
                      <a:gd name="T10" fmla="*/ 0 h 24"/>
                      <a:gd name="T11" fmla="*/ 32 w 32"/>
                      <a:gd name="T12" fmla="*/ 24 h 24"/>
                    </a:gdLst>
                    <a:ahLst/>
                    <a:cxnLst>
                      <a:cxn ang="T6">
                        <a:pos x="T0" y="T1"/>
                      </a:cxn>
                      <a:cxn ang="T7">
                        <a:pos x="T2" y="T3"/>
                      </a:cxn>
                      <a:cxn ang="T8">
                        <a:pos x="T4" y="T5"/>
                      </a:cxn>
                    </a:cxnLst>
                    <a:rect l="T9" t="T10" r="T11" b="T12"/>
                    <a:pathLst>
                      <a:path w="32" h="24">
                        <a:moveTo>
                          <a:pt x="0" y="24"/>
                        </a:moveTo>
                        <a:cubicBezTo>
                          <a:pt x="11" y="16"/>
                          <a:pt x="21" y="8"/>
                          <a:pt x="32" y="0"/>
                        </a:cubicBezTo>
                        <a:cubicBezTo>
                          <a:pt x="21" y="8"/>
                          <a:pt x="11" y="16"/>
                          <a:pt x="0" y="24"/>
                        </a:cubicBezTo>
                        <a:close/>
                      </a:path>
                    </a:pathLst>
                  </a:custGeom>
                  <a:solidFill>
                    <a:srgbClr val="FFFF00"/>
                  </a:solidFill>
                  <a:ln w="9525">
                    <a:noFill/>
                    <a:miter lim="800000"/>
                    <a:headEnd/>
                    <a:tailEnd/>
                  </a:ln>
                </p:spPr>
                <p:txBody>
                  <a:bodyPr/>
                  <a:lstStyle/>
                  <a:p>
                    <a:endParaRPr lang="es-ES"/>
                  </a:p>
                </p:txBody>
              </p:sp>
              <p:sp>
                <p:nvSpPr>
                  <p:cNvPr id="25835" name="Freeform 315"/>
                  <p:cNvSpPr>
                    <a:spLocks/>
                  </p:cNvSpPr>
                  <p:nvPr/>
                </p:nvSpPr>
                <p:spPr bwMode="auto">
                  <a:xfrm>
                    <a:off x="3234" y="1577"/>
                    <a:ext cx="20" cy="13"/>
                  </a:xfrm>
                  <a:custGeom>
                    <a:avLst/>
                    <a:gdLst>
                      <a:gd name="T0" fmla="*/ 0 w 29"/>
                      <a:gd name="T1" fmla="*/ 13 h 20"/>
                      <a:gd name="T2" fmla="*/ 20 w 29"/>
                      <a:gd name="T3" fmla="*/ 0 h 20"/>
                      <a:gd name="T4" fmla="*/ 0 w 29"/>
                      <a:gd name="T5" fmla="*/ 13 h 20"/>
                      <a:gd name="T6" fmla="*/ 0 60000 65536"/>
                      <a:gd name="T7" fmla="*/ 0 60000 65536"/>
                      <a:gd name="T8" fmla="*/ 0 60000 65536"/>
                      <a:gd name="T9" fmla="*/ 0 w 29"/>
                      <a:gd name="T10" fmla="*/ 0 h 20"/>
                      <a:gd name="T11" fmla="*/ 29 w 29"/>
                      <a:gd name="T12" fmla="*/ 20 h 20"/>
                    </a:gdLst>
                    <a:ahLst/>
                    <a:cxnLst>
                      <a:cxn ang="T6">
                        <a:pos x="T0" y="T1"/>
                      </a:cxn>
                      <a:cxn ang="T7">
                        <a:pos x="T2" y="T3"/>
                      </a:cxn>
                      <a:cxn ang="T8">
                        <a:pos x="T4" y="T5"/>
                      </a:cxn>
                    </a:cxnLst>
                    <a:rect l="T9" t="T10" r="T11" b="T12"/>
                    <a:pathLst>
                      <a:path w="29" h="20">
                        <a:moveTo>
                          <a:pt x="0" y="20"/>
                        </a:moveTo>
                        <a:cubicBezTo>
                          <a:pt x="10" y="13"/>
                          <a:pt x="19" y="6"/>
                          <a:pt x="29" y="0"/>
                        </a:cubicBezTo>
                        <a:cubicBezTo>
                          <a:pt x="19" y="6"/>
                          <a:pt x="10" y="13"/>
                          <a:pt x="0" y="20"/>
                        </a:cubicBezTo>
                        <a:close/>
                      </a:path>
                    </a:pathLst>
                  </a:custGeom>
                  <a:solidFill>
                    <a:srgbClr val="FFFF00"/>
                  </a:solidFill>
                  <a:ln w="9525">
                    <a:noFill/>
                    <a:miter lim="800000"/>
                    <a:headEnd/>
                    <a:tailEnd/>
                  </a:ln>
                </p:spPr>
                <p:txBody>
                  <a:bodyPr/>
                  <a:lstStyle/>
                  <a:p>
                    <a:endParaRPr lang="es-ES"/>
                  </a:p>
                </p:txBody>
              </p:sp>
              <p:sp>
                <p:nvSpPr>
                  <p:cNvPr id="25836" name="Freeform 316"/>
                  <p:cNvSpPr>
                    <a:spLocks/>
                  </p:cNvSpPr>
                  <p:nvPr/>
                </p:nvSpPr>
                <p:spPr bwMode="auto">
                  <a:xfrm>
                    <a:off x="3344" y="1509"/>
                    <a:ext cx="27" cy="15"/>
                  </a:xfrm>
                  <a:custGeom>
                    <a:avLst/>
                    <a:gdLst>
                      <a:gd name="T0" fmla="*/ 0 w 40"/>
                      <a:gd name="T1" fmla="*/ 15 h 21"/>
                      <a:gd name="T2" fmla="*/ 27 w 40"/>
                      <a:gd name="T3" fmla="*/ 0 h 21"/>
                      <a:gd name="T4" fmla="*/ 0 w 40"/>
                      <a:gd name="T5" fmla="*/ 15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21"/>
                        </a:moveTo>
                        <a:cubicBezTo>
                          <a:pt x="13" y="13"/>
                          <a:pt x="26" y="7"/>
                          <a:pt x="40" y="0"/>
                        </a:cubicBezTo>
                        <a:cubicBezTo>
                          <a:pt x="26" y="7"/>
                          <a:pt x="13" y="13"/>
                          <a:pt x="0" y="21"/>
                        </a:cubicBezTo>
                        <a:close/>
                      </a:path>
                    </a:pathLst>
                  </a:custGeom>
                  <a:solidFill>
                    <a:srgbClr val="FFFF00"/>
                  </a:solidFill>
                  <a:ln w="9525">
                    <a:noFill/>
                    <a:miter lim="800000"/>
                    <a:headEnd/>
                    <a:tailEnd/>
                  </a:ln>
                </p:spPr>
                <p:txBody>
                  <a:bodyPr/>
                  <a:lstStyle/>
                  <a:p>
                    <a:endParaRPr lang="es-ES"/>
                  </a:p>
                </p:txBody>
              </p:sp>
              <p:sp>
                <p:nvSpPr>
                  <p:cNvPr id="25837" name="Freeform 317"/>
                  <p:cNvSpPr>
                    <a:spLocks/>
                  </p:cNvSpPr>
                  <p:nvPr/>
                </p:nvSpPr>
                <p:spPr bwMode="auto">
                  <a:xfrm>
                    <a:off x="4534" y="1600"/>
                    <a:ext cx="10" cy="8"/>
                  </a:xfrm>
                  <a:custGeom>
                    <a:avLst/>
                    <a:gdLst>
                      <a:gd name="T0" fmla="*/ 10 w 15"/>
                      <a:gd name="T1" fmla="*/ 8 h 11"/>
                      <a:gd name="T2" fmla="*/ 0 w 15"/>
                      <a:gd name="T3" fmla="*/ 0 h 11"/>
                      <a:gd name="T4" fmla="*/ 0 w 15"/>
                      <a:gd name="T5" fmla="*/ 0 h 11"/>
                      <a:gd name="T6" fmla="*/ 10 w 15"/>
                      <a:gd name="T7" fmla="*/ 8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15" y="11"/>
                        </a:moveTo>
                        <a:cubicBezTo>
                          <a:pt x="10" y="7"/>
                          <a:pt x="5" y="4"/>
                          <a:pt x="0" y="0"/>
                        </a:cubicBezTo>
                        <a:cubicBezTo>
                          <a:pt x="0" y="0"/>
                          <a:pt x="0" y="0"/>
                          <a:pt x="0" y="0"/>
                        </a:cubicBezTo>
                        <a:cubicBezTo>
                          <a:pt x="5" y="4"/>
                          <a:pt x="10" y="7"/>
                          <a:pt x="15" y="11"/>
                        </a:cubicBezTo>
                        <a:close/>
                      </a:path>
                    </a:pathLst>
                  </a:custGeom>
                  <a:solidFill>
                    <a:srgbClr val="FFFF00"/>
                  </a:solidFill>
                  <a:ln w="9525">
                    <a:noFill/>
                    <a:miter lim="800000"/>
                    <a:headEnd/>
                    <a:tailEnd/>
                  </a:ln>
                </p:spPr>
                <p:txBody>
                  <a:bodyPr/>
                  <a:lstStyle/>
                  <a:p>
                    <a:endParaRPr lang="es-ES"/>
                  </a:p>
                </p:txBody>
              </p:sp>
              <p:sp>
                <p:nvSpPr>
                  <p:cNvPr id="25838" name="Freeform 318"/>
                  <p:cNvSpPr>
                    <a:spLocks/>
                  </p:cNvSpPr>
                  <p:nvPr/>
                </p:nvSpPr>
                <p:spPr bwMode="auto">
                  <a:xfrm>
                    <a:off x="4867" y="3049"/>
                    <a:ext cx="14" cy="26"/>
                  </a:xfrm>
                  <a:custGeom>
                    <a:avLst/>
                    <a:gdLst>
                      <a:gd name="T0" fmla="*/ 14 w 21"/>
                      <a:gd name="T1" fmla="*/ 0 h 38"/>
                      <a:gd name="T2" fmla="*/ 0 w 21"/>
                      <a:gd name="T3" fmla="*/ 26 h 38"/>
                      <a:gd name="T4" fmla="*/ 14 w 21"/>
                      <a:gd name="T5" fmla="*/ 0 h 38"/>
                      <a:gd name="T6" fmla="*/ 0 60000 65536"/>
                      <a:gd name="T7" fmla="*/ 0 60000 65536"/>
                      <a:gd name="T8" fmla="*/ 0 60000 65536"/>
                      <a:gd name="T9" fmla="*/ 0 w 21"/>
                      <a:gd name="T10" fmla="*/ 0 h 38"/>
                      <a:gd name="T11" fmla="*/ 21 w 21"/>
                      <a:gd name="T12" fmla="*/ 38 h 38"/>
                    </a:gdLst>
                    <a:ahLst/>
                    <a:cxnLst>
                      <a:cxn ang="T6">
                        <a:pos x="T0" y="T1"/>
                      </a:cxn>
                      <a:cxn ang="T7">
                        <a:pos x="T2" y="T3"/>
                      </a:cxn>
                      <a:cxn ang="T8">
                        <a:pos x="T4" y="T5"/>
                      </a:cxn>
                    </a:cxnLst>
                    <a:rect l="T9" t="T10" r="T11" b="T12"/>
                    <a:pathLst>
                      <a:path w="21" h="38">
                        <a:moveTo>
                          <a:pt x="21" y="0"/>
                        </a:moveTo>
                        <a:cubicBezTo>
                          <a:pt x="14" y="13"/>
                          <a:pt x="7" y="26"/>
                          <a:pt x="0" y="38"/>
                        </a:cubicBezTo>
                        <a:cubicBezTo>
                          <a:pt x="7" y="26"/>
                          <a:pt x="14" y="13"/>
                          <a:pt x="21" y="0"/>
                        </a:cubicBezTo>
                        <a:close/>
                      </a:path>
                    </a:pathLst>
                  </a:custGeom>
                  <a:solidFill>
                    <a:srgbClr val="FFFF00"/>
                  </a:solidFill>
                  <a:ln w="9525">
                    <a:noFill/>
                    <a:miter lim="800000"/>
                    <a:headEnd/>
                    <a:tailEnd/>
                  </a:ln>
                </p:spPr>
                <p:txBody>
                  <a:bodyPr/>
                  <a:lstStyle/>
                  <a:p>
                    <a:endParaRPr lang="es-ES"/>
                  </a:p>
                </p:txBody>
              </p:sp>
              <p:sp>
                <p:nvSpPr>
                  <p:cNvPr id="25839" name="Freeform 319"/>
                  <p:cNvSpPr>
                    <a:spLocks/>
                  </p:cNvSpPr>
                  <p:nvPr/>
                </p:nvSpPr>
                <p:spPr bwMode="auto">
                  <a:xfrm>
                    <a:off x="4572" y="1629"/>
                    <a:ext cx="26" cy="21"/>
                  </a:xfrm>
                  <a:custGeom>
                    <a:avLst/>
                    <a:gdLst>
                      <a:gd name="T0" fmla="*/ 26 w 39"/>
                      <a:gd name="T1" fmla="*/ 21 h 31"/>
                      <a:gd name="T2" fmla="*/ 0 w 39"/>
                      <a:gd name="T3" fmla="*/ 0 h 31"/>
                      <a:gd name="T4" fmla="*/ 26 w 39"/>
                      <a:gd name="T5" fmla="*/ 21 h 31"/>
                      <a:gd name="T6" fmla="*/ 0 60000 65536"/>
                      <a:gd name="T7" fmla="*/ 0 60000 65536"/>
                      <a:gd name="T8" fmla="*/ 0 60000 65536"/>
                      <a:gd name="T9" fmla="*/ 0 w 39"/>
                      <a:gd name="T10" fmla="*/ 0 h 31"/>
                      <a:gd name="T11" fmla="*/ 39 w 39"/>
                      <a:gd name="T12" fmla="*/ 31 h 31"/>
                    </a:gdLst>
                    <a:ahLst/>
                    <a:cxnLst>
                      <a:cxn ang="T6">
                        <a:pos x="T0" y="T1"/>
                      </a:cxn>
                      <a:cxn ang="T7">
                        <a:pos x="T2" y="T3"/>
                      </a:cxn>
                      <a:cxn ang="T8">
                        <a:pos x="T4" y="T5"/>
                      </a:cxn>
                    </a:cxnLst>
                    <a:rect l="T9" t="T10" r="T11" b="T12"/>
                    <a:pathLst>
                      <a:path w="39" h="31">
                        <a:moveTo>
                          <a:pt x="39" y="31"/>
                        </a:moveTo>
                        <a:cubicBezTo>
                          <a:pt x="26" y="20"/>
                          <a:pt x="13" y="10"/>
                          <a:pt x="0" y="0"/>
                        </a:cubicBezTo>
                        <a:cubicBezTo>
                          <a:pt x="13" y="10"/>
                          <a:pt x="26" y="20"/>
                          <a:pt x="39" y="31"/>
                        </a:cubicBezTo>
                        <a:close/>
                      </a:path>
                    </a:pathLst>
                  </a:custGeom>
                  <a:solidFill>
                    <a:srgbClr val="FFFF00"/>
                  </a:solidFill>
                  <a:ln w="9525">
                    <a:noFill/>
                    <a:miter lim="800000"/>
                    <a:headEnd/>
                    <a:tailEnd/>
                  </a:ln>
                </p:spPr>
                <p:txBody>
                  <a:bodyPr/>
                  <a:lstStyle/>
                  <a:p>
                    <a:endParaRPr lang="es-ES"/>
                  </a:p>
                </p:txBody>
              </p:sp>
              <p:sp>
                <p:nvSpPr>
                  <p:cNvPr id="25840" name="Freeform 320"/>
                  <p:cNvSpPr>
                    <a:spLocks/>
                  </p:cNvSpPr>
                  <p:nvPr/>
                </p:nvSpPr>
                <p:spPr bwMode="auto">
                  <a:xfrm>
                    <a:off x="4451" y="1546"/>
                    <a:ext cx="18" cy="11"/>
                  </a:xfrm>
                  <a:custGeom>
                    <a:avLst/>
                    <a:gdLst>
                      <a:gd name="T0" fmla="*/ 18 w 26"/>
                      <a:gd name="T1" fmla="*/ 11 h 16"/>
                      <a:gd name="T2" fmla="*/ 0 w 26"/>
                      <a:gd name="T3" fmla="*/ 0 h 16"/>
                      <a:gd name="T4" fmla="*/ 0 w 26"/>
                      <a:gd name="T5" fmla="*/ 0 h 16"/>
                      <a:gd name="T6" fmla="*/ 18 w 26"/>
                      <a:gd name="T7" fmla="*/ 11 h 16"/>
                      <a:gd name="T8" fmla="*/ 0 60000 65536"/>
                      <a:gd name="T9" fmla="*/ 0 60000 65536"/>
                      <a:gd name="T10" fmla="*/ 0 60000 65536"/>
                      <a:gd name="T11" fmla="*/ 0 60000 65536"/>
                      <a:gd name="T12" fmla="*/ 0 w 26"/>
                      <a:gd name="T13" fmla="*/ 0 h 16"/>
                      <a:gd name="T14" fmla="*/ 26 w 26"/>
                      <a:gd name="T15" fmla="*/ 16 h 16"/>
                    </a:gdLst>
                    <a:ahLst/>
                    <a:cxnLst>
                      <a:cxn ang="T8">
                        <a:pos x="T0" y="T1"/>
                      </a:cxn>
                      <a:cxn ang="T9">
                        <a:pos x="T2" y="T3"/>
                      </a:cxn>
                      <a:cxn ang="T10">
                        <a:pos x="T4" y="T5"/>
                      </a:cxn>
                      <a:cxn ang="T11">
                        <a:pos x="T6" y="T7"/>
                      </a:cxn>
                    </a:cxnLst>
                    <a:rect l="T12" t="T13" r="T14" b="T15"/>
                    <a:pathLst>
                      <a:path w="26" h="16">
                        <a:moveTo>
                          <a:pt x="26" y="16"/>
                        </a:moveTo>
                        <a:cubicBezTo>
                          <a:pt x="17" y="11"/>
                          <a:pt x="9" y="5"/>
                          <a:pt x="0" y="0"/>
                        </a:cubicBezTo>
                        <a:cubicBezTo>
                          <a:pt x="0" y="0"/>
                          <a:pt x="0" y="0"/>
                          <a:pt x="0" y="0"/>
                        </a:cubicBezTo>
                        <a:cubicBezTo>
                          <a:pt x="9" y="5"/>
                          <a:pt x="17" y="11"/>
                          <a:pt x="26" y="16"/>
                        </a:cubicBezTo>
                        <a:close/>
                      </a:path>
                    </a:pathLst>
                  </a:custGeom>
                  <a:solidFill>
                    <a:srgbClr val="FFFF00"/>
                  </a:solidFill>
                  <a:ln w="9525">
                    <a:noFill/>
                    <a:miter lim="800000"/>
                    <a:headEnd/>
                    <a:tailEnd/>
                  </a:ln>
                </p:spPr>
                <p:txBody>
                  <a:bodyPr/>
                  <a:lstStyle/>
                  <a:p>
                    <a:endParaRPr lang="es-ES"/>
                  </a:p>
                </p:txBody>
              </p:sp>
              <p:sp>
                <p:nvSpPr>
                  <p:cNvPr id="25841" name="Freeform 321"/>
                  <p:cNvSpPr>
                    <a:spLocks/>
                  </p:cNvSpPr>
                  <p:nvPr/>
                </p:nvSpPr>
                <p:spPr bwMode="auto">
                  <a:xfrm>
                    <a:off x="3984" y="1395"/>
                    <a:ext cx="5" cy="1"/>
                  </a:xfrm>
                  <a:custGeom>
                    <a:avLst/>
                    <a:gdLst>
                      <a:gd name="T0" fmla="*/ 5 w 7"/>
                      <a:gd name="T1" fmla="*/ 1 h 1"/>
                      <a:gd name="T2" fmla="*/ 0 w 7"/>
                      <a:gd name="T3" fmla="*/ 0 h 1"/>
                      <a:gd name="T4" fmla="*/ 0 w 7"/>
                      <a:gd name="T5" fmla="*/ 1 h 1"/>
                      <a:gd name="T6" fmla="*/ 5 w 7"/>
                      <a:gd name="T7" fmla="*/ 1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1"/>
                        </a:moveTo>
                        <a:cubicBezTo>
                          <a:pt x="5" y="1"/>
                          <a:pt x="2" y="1"/>
                          <a:pt x="0" y="0"/>
                        </a:cubicBezTo>
                        <a:cubicBezTo>
                          <a:pt x="0" y="1"/>
                          <a:pt x="0" y="1"/>
                          <a:pt x="0" y="1"/>
                        </a:cubicBezTo>
                        <a:cubicBezTo>
                          <a:pt x="2" y="1"/>
                          <a:pt x="5" y="1"/>
                          <a:pt x="7" y="1"/>
                        </a:cubicBezTo>
                        <a:close/>
                      </a:path>
                    </a:pathLst>
                  </a:custGeom>
                  <a:solidFill>
                    <a:srgbClr val="FFFF00"/>
                  </a:solidFill>
                  <a:ln w="9525">
                    <a:noFill/>
                    <a:miter lim="800000"/>
                    <a:headEnd/>
                    <a:tailEnd/>
                  </a:ln>
                </p:spPr>
                <p:txBody>
                  <a:bodyPr/>
                  <a:lstStyle/>
                  <a:p>
                    <a:endParaRPr lang="es-ES"/>
                  </a:p>
                </p:txBody>
              </p:sp>
              <p:sp>
                <p:nvSpPr>
                  <p:cNvPr id="25842" name="Freeform 322"/>
                  <p:cNvSpPr>
                    <a:spLocks/>
                  </p:cNvSpPr>
                  <p:nvPr/>
                </p:nvSpPr>
                <p:spPr bwMode="auto">
                  <a:xfrm>
                    <a:off x="3885" y="1390"/>
                    <a:ext cx="27" cy="1"/>
                  </a:xfrm>
                  <a:custGeom>
                    <a:avLst/>
                    <a:gdLst>
                      <a:gd name="T0" fmla="*/ 27 w 39"/>
                      <a:gd name="T1" fmla="*/ 1 h 1"/>
                      <a:gd name="T2" fmla="*/ 0 w 39"/>
                      <a:gd name="T3" fmla="*/ 0 h 1"/>
                      <a:gd name="T4" fmla="*/ 0 w 39"/>
                      <a:gd name="T5" fmla="*/ 0 h 1"/>
                      <a:gd name="T6" fmla="*/ 27 w 39"/>
                      <a:gd name="T7" fmla="*/ 1 h 1"/>
                      <a:gd name="T8" fmla="*/ 0 60000 65536"/>
                      <a:gd name="T9" fmla="*/ 0 60000 65536"/>
                      <a:gd name="T10" fmla="*/ 0 60000 65536"/>
                      <a:gd name="T11" fmla="*/ 0 60000 65536"/>
                      <a:gd name="T12" fmla="*/ 0 w 39"/>
                      <a:gd name="T13" fmla="*/ 0 h 1"/>
                      <a:gd name="T14" fmla="*/ 39 w 39"/>
                      <a:gd name="T15" fmla="*/ 1 h 1"/>
                    </a:gdLst>
                    <a:ahLst/>
                    <a:cxnLst>
                      <a:cxn ang="T8">
                        <a:pos x="T0" y="T1"/>
                      </a:cxn>
                      <a:cxn ang="T9">
                        <a:pos x="T2" y="T3"/>
                      </a:cxn>
                      <a:cxn ang="T10">
                        <a:pos x="T4" y="T5"/>
                      </a:cxn>
                      <a:cxn ang="T11">
                        <a:pos x="T6" y="T7"/>
                      </a:cxn>
                    </a:cxnLst>
                    <a:rect l="T12" t="T13" r="T14" b="T15"/>
                    <a:pathLst>
                      <a:path w="39" h="1">
                        <a:moveTo>
                          <a:pt x="39" y="1"/>
                        </a:moveTo>
                        <a:cubicBezTo>
                          <a:pt x="26" y="0"/>
                          <a:pt x="13" y="0"/>
                          <a:pt x="0" y="0"/>
                        </a:cubicBezTo>
                        <a:cubicBezTo>
                          <a:pt x="0" y="0"/>
                          <a:pt x="0" y="0"/>
                          <a:pt x="0" y="0"/>
                        </a:cubicBezTo>
                        <a:cubicBezTo>
                          <a:pt x="13" y="0"/>
                          <a:pt x="26" y="0"/>
                          <a:pt x="39" y="1"/>
                        </a:cubicBezTo>
                        <a:close/>
                      </a:path>
                    </a:pathLst>
                  </a:custGeom>
                  <a:solidFill>
                    <a:srgbClr val="FFFF00"/>
                  </a:solidFill>
                  <a:ln w="9525">
                    <a:noFill/>
                    <a:miter lim="800000"/>
                    <a:headEnd/>
                    <a:tailEnd/>
                  </a:ln>
                </p:spPr>
                <p:txBody>
                  <a:bodyPr/>
                  <a:lstStyle/>
                  <a:p>
                    <a:endParaRPr lang="es-ES"/>
                  </a:p>
                </p:txBody>
              </p:sp>
              <p:sp>
                <p:nvSpPr>
                  <p:cNvPr id="25843" name="Freeform 323"/>
                  <p:cNvSpPr>
                    <a:spLocks/>
                  </p:cNvSpPr>
                  <p:nvPr/>
                </p:nvSpPr>
                <p:spPr bwMode="auto">
                  <a:xfrm>
                    <a:off x="4684" y="1729"/>
                    <a:ext cx="1" cy="0"/>
                  </a:xfrm>
                  <a:custGeom>
                    <a:avLst/>
                    <a:gdLst>
                      <a:gd name="T0" fmla="*/ 1 w 2"/>
                      <a:gd name="T1" fmla="*/ 0 h 1"/>
                      <a:gd name="T2" fmla="*/ 1 w 2"/>
                      <a:gd name="T3" fmla="*/ 0 h 1"/>
                      <a:gd name="T4" fmla="*/ 0 w 2"/>
                      <a:gd name="T5" fmla="*/ 0 h 1"/>
                      <a:gd name="T6" fmla="*/ 1 w 2"/>
                      <a:gd name="T7" fmla="*/ 0 h 1"/>
                      <a:gd name="T8" fmla="*/ 0 60000 65536"/>
                      <a:gd name="T9" fmla="*/ 0 60000 65536"/>
                      <a:gd name="T10" fmla="*/ 0 60000 65536"/>
                      <a:gd name="T11" fmla="*/ 0 60000 65536"/>
                      <a:gd name="T12" fmla="*/ 0 w 2"/>
                      <a:gd name="T13" fmla="*/ 0 h 1"/>
                      <a:gd name="T14" fmla="*/ 2 w 2"/>
                      <a:gd name="T15" fmla="*/ 0 h 1"/>
                    </a:gdLst>
                    <a:ahLst/>
                    <a:cxnLst>
                      <a:cxn ang="T8">
                        <a:pos x="T0" y="T1"/>
                      </a:cxn>
                      <a:cxn ang="T9">
                        <a:pos x="T2" y="T3"/>
                      </a:cxn>
                      <a:cxn ang="T10">
                        <a:pos x="T4" y="T5"/>
                      </a:cxn>
                      <a:cxn ang="T11">
                        <a:pos x="T6" y="T7"/>
                      </a:cxn>
                    </a:cxnLst>
                    <a:rect l="T12" t="T13" r="T14" b="T15"/>
                    <a:pathLst>
                      <a:path w="2" h="1">
                        <a:moveTo>
                          <a:pt x="2" y="1"/>
                        </a:moveTo>
                        <a:cubicBezTo>
                          <a:pt x="2" y="1"/>
                          <a:pt x="1" y="0"/>
                          <a:pt x="1" y="0"/>
                        </a:cubicBezTo>
                        <a:cubicBezTo>
                          <a:pt x="0" y="0"/>
                          <a:pt x="0" y="0"/>
                          <a:pt x="0" y="0"/>
                        </a:cubicBezTo>
                        <a:cubicBezTo>
                          <a:pt x="1" y="0"/>
                          <a:pt x="2" y="1"/>
                          <a:pt x="2" y="1"/>
                        </a:cubicBezTo>
                        <a:close/>
                      </a:path>
                    </a:pathLst>
                  </a:custGeom>
                  <a:solidFill>
                    <a:srgbClr val="FFFF00"/>
                  </a:solidFill>
                  <a:ln w="9525">
                    <a:noFill/>
                    <a:miter lim="800000"/>
                    <a:headEnd/>
                    <a:tailEnd/>
                  </a:ln>
                </p:spPr>
                <p:txBody>
                  <a:bodyPr/>
                  <a:lstStyle/>
                  <a:p>
                    <a:endParaRPr lang="es-ES"/>
                  </a:p>
                </p:txBody>
              </p:sp>
              <p:sp>
                <p:nvSpPr>
                  <p:cNvPr id="25844" name="Freeform 324"/>
                  <p:cNvSpPr>
                    <a:spLocks/>
                  </p:cNvSpPr>
                  <p:nvPr/>
                </p:nvSpPr>
                <p:spPr bwMode="auto">
                  <a:xfrm>
                    <a:off x="4666" y="1711"/>
                    <a:ext cx="6" cy="5"/>
                  </a:xfrm>
                  <a:custGeom>
                    <a:avLst/>
                    <a:gdLst>
                      <a:gd name="T0" fmla="*/ 6 w 8"/>
                      <a:gd name="T1" fmla="*/ 5 h 7"/>
                      <a:gd name="T2" fmla="*/ 0 w 8"/>
                      <a:gd name="T3" fmla="*/ 0 h 7"/>
                      <a:gd name="T4" fmla="*/ 6 w 8"/>
                      <a:gd name="T5" fmla="*/ 5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8" y="7"/>
                        </a:moveTo>
                        <a:cubicBezTo>
                          <a:pt x="5" y="5"/>
                          <a:pt x="3" y="2"/>
                          <a:pt x="0" y="0"/>
                        </a:cubicBezTo>
                        <a:cubicBezTo>
                          <a:pt x="3" y="2"/>
                          <a:pt x="5" y="5"/>
                          <a:pt x="8" y="7"/>
                        </a:cubicBezTo>
                        <a:close/>
                      </a:path>
                    </a:pathLst>
                  </a:custGeom>
                  <a:solidFill>
                    <a:srgbClr val="FFFF00"/>
                  </a:solidFill>
                  <a:ln w="9525">
                    <a:noFill/>
                    <a:miter lim="800000"/>
                    <a:headEnd/>
                    <a:tailEnd/>
                  </a:ln>
                </p:spPr>
                <p:txBody>
                  <a:bodyPr/>
                  <a:lstStyle/>
                  <a:p>
                    <a:endParaRPr lang="es-ES"/>
                  </a:p>
                </p:txBody>
              </p:sp>
              <p:sp>
                <p:nvSpPr>
                  <p:cNvPr id="25845" name="Freeform 325"/>
                  <p:cNvSpPr>
                    <a:spLocks/>
                  </p:cNvSpPr>
                  <p:nvPr/>
                </p:nvSpPr>
                <p:spPr bwMode="auto">
                  <a:xfrm>
                    <a:off x="4612" y="1661"/>
                    <a:ext cx="30" cy="27"/>
                  </a:xfrm>
                  <a:custGeom>
                    <a:avLst/>
                    <a:gdLst>
                      <a:gd name="T0" fmla="*/ 30 w 45"/>
                      <a:gd name="T1" fmla="*/ 27 h 40"/>
                      <a:gd name="T2" fmla="*/ 0 w 45"/>
                      <a:gd name="T3" fmla="*/ 0 h 40"/>
                      <a:gd name="T4" fmla="*/ 0 w 45"/>
                      <a:gd name="T5" fmla="*/ 0 h 40"/>
                      <a:gd name="T6" fmla="*/ 30 w 45"/>
                      <a:gd name="T7" fmla="*/ 27 h 40"/>
                      <a:gd name="T8" fmla="*/ 0 60000 65536"/>
                      <a:gd name="T9" fmla="*/ 0 60000 65536"/>
                      <a:gd name="T10" fmla="*/ 0 60000 65536"/>
                      <a:gd name="T11" fmla="*/ 0 60000 65536"/>
                      <a:gd name="T12" fmla="*/ 0 w 45"/>
                      <a:gd name="T13" fmla="*/ 0 h 40"/>
                      <a:gd name="T14" fmla="*/ 45 w 45"/>
                      <a:gd name="T15" fmla="*/ 40 h 40"/>
                    </a:gdLst>
                    <a:ahLst/>
                    <a:cxnLst>
                      <a:cxn ang="T8">
                        <a:pos x="T0" y="T1"/>
                      </a:cxn>
                      <a:cxn ang="T9">
                        <a:pos x="T2" y="T3"/>
                      </a:cxn>
                      <a:cxn ang="T10">
                        <a:pos x="T4" y="T5"/>
                      </a:cxn>
                      <a:cxn ang="T11">
                        <a:pos x="T6" y="T7"/>
                      </a:cxn>
                    </a:cxnLst>
                    <a:rect l="T12" t="T13" r="T14" b="T15"/>
                    <a:pathLst>
                      <a:path w="45" h="40">
                        <a:moveTo>
                          <a:pt x="45" y="40"/>
                        </a:moveTo>
                        <a:cubicBezTo>
                          <a:pt x="30" y="26"/>
                          <a:pt x="15" y="13"/>
                          <a:pt x="0" y="0"/>
                        </a:cubicBezTo>
                        <a:cubicBezTo>
                          <a:pt x="0" y="0"/>
                          <a:pt x="0" y="0"/>
                          <a:pt x="0" y="0"/>
                        </a:cubicBezTo>
                        <a:cubicBezTo>
                          <a:pt x="15" y="13"/>
                          <a:pt x="30" y="26"/>
                          <a:pt x="45" y="40"/>
                        </a:cubicBezTo>
                        <a:close/>
                      </a:path>
                    </a:pathLst>
                  </a:custGeom>
                  <a:solidFill>
                    <a:srgbClr val="FFFF00"/>
                  </a:solidFill>
                  <a:ln w="9525">
                    <a:noFill/>
                    <a:miter lim="800000"/>
                    <a:headEnd/>
                    <a:tailEnd/>
                  </a:ln>
                </p:spPr>
                <p:txBody>
                  <a:bodyPr/>
                  <a:lstStyle/>
                  <a:p>
                    <a:endParaRPr lang="es-ES"/>
                  </a:p>
                </p:txBody>
              </p:sp>
              <p:sp>
                <p:nvSpPr>
                  <p:cNvPr id="25846" name="Freeform 326"/>
                  <p:cNvSpPr>
                    <a:spLocks/>
                  </p:cNvSpPr>
                  <p:nvPr/>
                </p:nvSpPr>
                <p:spPr bwMode="auto">
                  <a:xfrm>
                    <a:off x="3957" y="1393"/>
                    <a:ext cx="10" cy="1"/>
                  </a:xfrm>
                  <a:custGeom>
                    <a:avLst/>
                    <a:gdLst>
                      <a:gd name="T0" fmla="*/ 10 w 14"/>
                      <a:gd name="T1" fmla="*/ 1 h 1"/>
                      <a:gd name="T2" fmla="*/ 0 w 14"/>
                      <a:gd name="T3" fmla="*/ 0 h 1"/>
                      <a:gd name="T4" fmla="*/ 10 w 14"/>
                      <a:gd name="T5" fmla="*/ 1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p>
                </p:txBody>
              </p:sp>
              <p:sp>
                <p:nvSpPr>
                  <p:cNvPr id="25847" name="Freeform 327"/>
                  <p:cNvSpPr>
                    <a:spLocks/>
                  </p:cNvSpPr>
                  <p:nvPr/>
                </p:nvSpPr>
                <p:spPr bwMode="auto">
                  <a:xfrm>
                    <a:off x="4413" y="1525"/>
                    <a:ext cx="23" cy="13"/>
                  </a:xfrm>
                  <a:custGeom>
                    <a:avLst/>
                    <a:gdLst>
                      <a:gd name="T0" fmla="*/ 23 w 34"/>
                      <a:gd name="T1" fmla="*/ 13 h 19"/>
                      <a:gd name="T2" fmla="*/ 0 w 34"/>
                      <a:gd name="T3" fmla="*/ 0 h 19"/>
                      <a:gd name="T4" fmla="*/ 23 w 34"/>
                      <a:gd name="T5" fmla="*/ 13 h 19"/>
                      <a:gd name="T6" fmla="*/ 0 60000 65536"/>
                      <a:gd name="T7" fmla="*/ 0 60000 65536"/>
                      <a:gd name="T8" fmla="*/ 0 60000 65536"/>
                      <a:gd name="T9" fmla="*/ 0 w 34"/>
                      <a:gd name="T10" fmla="*/ 0 h 19"/>
                      <a:gd name="T11" fmla="*/ 34 w 34"/>
                      <a:gd name="T12" fmla="*/ 19 h 19"/>
                    </a:gdLst>
                    <a:ahLst/>
                    <a:cxnLst>
                      <a:cxn ang="T6">
                        <a:pos x="T0" y="T1"/>
                      </a:cxn>
                      <a:cxn ang="T7">
                        <a:pos x="T2" y="T3"/>
                      </a:cxn>
                      <a:cxn ang="T8">
                        <a:pos x="T4" y="T5"/>
                      </a:cxn>
                    </a:cxnLst>
                    <a:rect l="T9" t="T10" r="T11" b="T12"/>
                    <a:pathLst>
                      <a:path w="34" h="19">
                        <a:moveTo>
                          <a:pt x="34" y="19"/>
                        </a:moveTo>
                        <a:cubicBezTo>
                          <a:pt x="23" y="12"/>
                          <a:pt x="11" y="6"/>
                          <a:pt x="0" y="0"/>
                        </a:cubicBezTo>
                        <a:cubicBezTo>
                          <a:pt x="11" y="6"/>
                          <a:pt x="23" y="13"/>
                          <a:pt x="34" y="19"/>
                        </a:cubicBezTo>
                        <a:close/>
                      </a:path>
                    </a:pathLst>
                  </a:custGeom>
                  <a:solidFill>
                    <a:srgbClr val="FFFF00"/>
                  </a:solidFill>
                  <a:ln w="9525">
                    <a:noFill/>
                    <a:miter lim="800000"/>
                    <a:headEnd/>
                    <a:tailEnd/>
                  </a:ln>
                </p:spPr>
                <p:txBody>
                  <a:bodyPr/>
                  <a:lstStyle/>
                  <a:p>
                    <a:endParaRPr lang="es-ES"/>
                  </a:p>
                </p:txBody>
              </p:sp>
              <p:sp>
                <p:nvSpPr>
                  <p:cNvPr id="25848" name="Freeform 328"/>
                  <p:cNvSpPr>
                    <a:spLocks/>
                  </p:cNvSpPr>
                  <p:nvPr/>
                </p:nvSpPr>
                <p:spPr bwMode="auto">
                  <a:xfrm>
                    <a:off x="4249" y="1453"/>
                    <a:ext cx="7" cy="3"/>
                  </a:xfrm>
                  <a:custGeom>
                    <a:avLst/>
                    <a:gdLst>
                      <a:gd name="T0" fmla="*/ 7 w 11"/>
                      <a:gd name="T1" fmla="*/ 3 h 4"/>
                      <a:gd name="T2" fmla="*/ 0 w 11"/>
                      <a:gd name="T3" fmla="*/ 0 h 4"/>
                      <a:gd name="T4" fmla="*/ 7 w 11"/>
                      <a:gd name="T5" fmla="*/ 3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11" y="4"/>
                        </a:moveTo>
                        <a:cubicBezTo>
                          <a:pt x="7" y="2"/>
                          <a:pt x="3" y="1"/>
                          <a:pt x="0" y="0"/>
                        </a:cubicBezTo>
                        <a:cubicBezTo>
                          <a:pt x="4" y="1"/>
                          <a:pt x="7" y="2"/>
                          <a:pt x="11" y="4"/>
                        </a:cubicBezTo>
                        <a:close/>
                      </a:path>
                    </a:pathLst>
                  </a:custGeom>
                  <a:solidFill>
                    <a:srgbClr val="FFFF00"/>
                  </a:solidFill>
                  <a:ln w="9525">
                    <a:noFill/>
                    <a:miter lim="800000"/>
                    <a:headEnd/>
                    <a:tailEnd/>
                  </a:ln>
                </p:spPr>
                <p:txBody>
                  <a:bodyPr/>
                  <a:lstStyle/>
                  <a:p>
                    <a:endParaRPr lang="es-ES"/>
                  </a:p>
                </p:txBody>
              </p:sp>
              <p:sp>
                <p:nvSpPr>
                  <p:cNvPr id="25849" name="Freeform 329"/>
                  <p:cNvSpPr>
                    <a:spLocks/>
                  </p:cNvSpPr>
                  <p:nvPr/>
                </p:nvSpPr>
                <p:spPr bwMode="auto">
                  <a:xfrm>
                    <a:off x="4273" y="1462"/>
                    <a:ext cx="3" cy="1"/>
                  </a:xfrm>
                  <a:custGeom>
                    <a:avLst/>
                    <a:gdLst>
                      <a:gd name="T0" fmla="*/ 3 w 5"/>
                      <a:gd name="T1" fmla="*/ 1 h 2"/>
                      <a:gd name="T2" fmla="*/ 0 w 5"/>
                      <a:gd name="T3" fmla="*/ 0 h 2"/>
                      <a:gd name="T4" fmla="*/ 0 w 5"/>
                      <a:gd name="T5" fmla="*/ 0 h 2"/>
                      <a:gd name="T6" fmla="*/ 3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cubicBezTo>
                          <a:pt x="3" y="1"/>
                          <a:pt x="1" y="0"/>
                          <a:pt x="0" y="0"/>
                        </a:cubicBezTo>
                        <a:cubicBezTo>
                          <a:pt x="0" y="0"/>
                          <a:pt x="0" y="0"/>
                          <a:pt x="0" y="0"/>
                        </a:cubicBezTo>
                        <a:cubicBezTo>
                          <a:pt x="1" y="0"/>
                          <a:pt x="3" y="1"/>
                          <a:pt x="5" y="2"/>
                        </a:cubicBezTo>
                        <a:close/>
                      </a:path>
                    </a:pathLst>
                  </a:custGeom>
                  <a:solidFill>
                    <a:srgbClr val="FFFF00"/>
                  </a:solidFill>
                  <a:ln w="9525">
                    <a:noFill/>
                    <a:miter lim="800000"/>
                    <a:headEnd/>
                    <a:tailEnd/>
                  </a:ln>
                </p:spPr>
                <p:txBody>
                  <a:bodyPr/>
                  <a:lstStyle/>
                  <a:p>
                    <a:endParaRPr lang="es-ES"/>
                  </a:p>
                </p:txBody>
              </p:sp>
              <p:sp>
                <p:nvSpPr>
                  <p:cNvPr id="25850" name="Freeform 330"/>
                  <p:cNvSpPr>
                    <a:spLocks/>
                  </p:cNvSpPr>
                  <p:nvPr/>
                </p:nvSpPr>
                <p:spPr bwMode="auto">
                  <a:xfrm>
                    <a:off x="4082" y="1409"/>
                    <a:ext cx="18" cy="4"/>
                  </a:xfrm>
                  <a:custGeom>
                    <a:avLst/>
                    <a:gdLst>
                      <a:gd name="T0" fmla="*/ 18 w 26"/>
                      <a:gd name="T1" fmla="*/ 4 h 5"/>
                      <a:gd name="T2" fmla="*/ 0 w 26"/>
                      <a:gd name="T3" fmla="*/ 0 h 5"/>
                      <a:gd name="T4" fmla="*/ 0 w 26"/>
                      <a:gd name="T5" fmla="*/ 0 h 5"/>
                      <a:gd name="T6" fmla="*/ 18 w 26"/>
                      <a:gd name="T7" fmla="*/ 4 h 5"/>
                      <a:gd name="T8" fmla="*/ 0 60000 65536"/>
                      <a:gd name="T9" fmla="*/ 0 60000 65536"/>
                      <a:gd name="T10" fmla="*/ 0 60000 65536"/>
                      <a:gd name="T11" fmla="*/ 0 60000 65536"/>
                      <a:gd name="T12" fmla="*/ 0 w 26"/>
                      <a:gd name="T13" fmla="*/ 0 h 5"/>
                      <a:gd name="T14" fmla="*/ 26 w 26"/>
                      <a:gd name="T15" fmla="*/ 5 h 5"/>
                    </a:gdLst>
                    <a:ahLst/>
                    <a:cxnLst>
                      <a:cxn ang="T8">
                        <a:pos x="T0" y="T1"/>
                      </a:cxn>
                      <a:cxn ang="T9">
                        <a:pos x="T2" y="T3"/>
                      </a:cxn>
                      <a:cxn ang="T10">
                        <a:pos x="T4" y="T5"/>
                      </a:cxn>
                      <a:cxn ang="T11">
                        <a:pos x="T6" y="T7"/>
                      </a:cxn>
                    </a:cxnLst>
                    <a:rect l="T12" t="T13" r="T14" b="T15"/>
                    <a:pathLst>
                      <a:path w="26" h="5">
                        <a:moveTo>
                          <a:pt x="26" y="5"/>
                        </a:moveTo>
                        <a:cubicBezTo>
                          <a:pt x="17" y="3"/>
                          <a:pt x="8" y="1"/>
                          <a:pt x="0" y="0"/>
                        </a:cubicBezTo>
                        <a:cubicBezTo>
                          <a:pt x="0" y="0"/>
                          <a:pt x="0" y="0"/>
                          <a:pt x="0" y="0"/>
                        </a:cubicBezTo>
                        <a:cubicBezTo>
                          <a:pt x="8" y="1"/>
                          <a:pt x="17" y="3"/>
                          <a:pt x="26" y="5"/>
                        </a:cubicBezTo>
                        <a:close/>
                      </a:path>
                    </a:pathLst>
                  </a:custGeom>
                  <a:solidFill>
                    <a:srgbClr val="FFFF00"/>
                  </a:solidFill>
                  <a:ln w="9525">
                    <a:noFill/>
                    <a:miter lim="800000"/>
                    <a:headEnd/>
                    <a:tailEnd/>
                  </a:ln>
                </p:spPr>
                <p:txBody>
                  <a:bodyPr/>
                  <a:lstStyle/>
                  <a:p>
                    <a:endParaRPr lang="es-ES"/>
                  </a:p>
                </p:txBody>
              </p:sp>
              <p:sp>
                <p:nvSpPr>
                  <p:cNvPr id="25851" name="Freeform 331"/>
                  <p:cNvSpPr>
                    <a:spLocks/>
                  </p:cNvSpPr>
                  <p:nvPr/>
                </p:nvSpPr>
                <p:spPr bwMode="auto">
                  <a:xfrm>
                    <a:off x="4704" y="3276"/>
                    <a:ext cx="20" cy="22"/>
                  </a:xfrm>
                  <a:custGeom>
                    <a:avLst/>
                    <a:gdLst>
                      <a:gd name="T0" fmla="*/ 20 w 30"/>
                      <a:gd name="T1" fmla="*/ 0 h 33"/>
                      <a:gd name="T2" fmla="*/ 0 w 30"/>
                      <a:gd name="T3" fmla="*/ 22 h 33"/>
                      <a:gd name="T4" fmla="*/ 20 w 30"/>
                      <a:gd name="T5" fmla="*/ 0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0"/>
                        </a:moveTo>
                        <a:cubicBezTo>
                          <a:pt x="20" y="11"/>
                          <a:pt x="10" y="22"/>
                          <a:pt x="0" y="33"/>
                        </a:cubicBezTo>
                        <a:cubicBezTo>
                          <a:pt x="10" y="22"/>
                          <a:pt x="20" y="11"/>
                          <a:pt x="30" y="0"/>
                        </a:cubicBezTo>
                        <a:close/>
                      </a:path>
                    </a:pathLst>
                  </a:custGeom>
                  <a:solidFill>
                    <a:srgbClr val="FFFF00"/>
                  </a:solidFill>
                  <a:ln w="9525">
                    <a:noFill/>
                    <a:miter lim="800000"/>
                    <a:headEnd/>
                    <a:tailEnd/>
                  </a:ln>
                </p:spPr>
                <p:txBody>
                  <a:bodyPr/>
                  <a:lstStyle/>
                  <a:p>
                    <a:endParaRPr lang="es-ES"/>
                  </a:p>
                </p:txBody>
              </p:sp>
              <p:sp>
                <p:nvSpPr>
                  <p:cNvPr id="25852" name="Freeform 332"/>
                  <p:cNvSpPr>
                    <a:spLocks/>
                  </p:cNvSpPr>
                  <p:nvPr/>
                </p:nvSpPr>
                <p:spPr bwMode="auto">
                  <a:xfrm>
                    <a:off x="4729" y="1776"/>
                    <a:ext cx="10" cy="13"/>
                  </a:xfrm>
                  <a:custGeom>
                    <a:avLst/>
                    <a:gdLst>
                      <a:gd name="T0" fmla="*/ 10 w 15"/>
                      <a:gd name="T1" fmla="*/ 13 h 18"/>
                      <a:gd name="T2" fmla="*/ 0 w 15"/>
                      <a:gd name="T3" fmla="*/ 0 h 18"/>
                      <a:gd name="T4" fmla="*/ 10 w 15"/>
                      <a:gd name="T5" fmla="*/ 13 h 18"/>
                      <a:gd name="T6" fmla="*/ 0 60000 65536"/>
                      <a:gd name="T7" fmla="*/ 0 60000 65536"/>
                      <a:gd name="T8" fmla="*/ 0 60000 65536"/>
                      <a:gd name="T9" fmla="*/ 0 w 15"/>
                      <a:gd name="T10" fmla="*/ 0 h 18"/>
                      <a:gd name="T11" fmla="*/ 15 w 15"/>
                      <a:gd name="T12" fmla="*/ 18 h 18"/>
                    </a:gdLst>
                    <a:ahLst/>
                    <a:cxnLst>
                      <a:cxn ang="T6">
                        <a:pos x="T0" y="T1"/>
                      </a:cxn>
                      <a:cxn ang="T7">
                        <a:pos x="T2" y="T3"/>
                      </a:cxn>
                      <a:cxn ang="T8">
                        <a:pos x="T4" y="T5"/>
                      </a:cxn>
                    </a:cxnLst>
                    <a:rect l="T9" t="T10" r="T11" b="T12"/>
                    <a:pathLst>
                      <a:path w="15" h="18">
                        <a:moveTo>
                          <a:pt x="15" y="18"/>
                        </a:moveTo>
                        <a:cubicBezTo>
                          <a:pt x="10" y="12"/>
                          <a:pt x="5" y="6"/>
                          <a:pt x="0" y="0"/>
                        </a:cubicBezTo>
                        <a:cubicBezTo>
                          <a:pt x="5" y="6"/>
                          <a:pt x="10" y="12"/>
                          <a:pt x="15" y="18"/>
                        </a:cubicBezTo>
                        <a:close/>
                      </a:path>
                    </a:pathLst>
                  </a:custGeom>
                  <a:solidFill>
                    <a:srgbClr val="FFFF00"/>
                  </a:solidFill>
                  <a:ln w="9525">
                    <a:noFill/>
                    <a:miter lim="800000"/>
                    <a:headEnd/>
                    <a:tailEnd/>
                  </a:ln>
                </p:spPr>
                <p:txBody>
                  <a:bodyPr/>
                  <a:lstStyle/>
                  <a:p>
                    <a:endParaRPr lang="es-ES"/>
                  </a:p>
                </p:txBody>
              </p:sp>
              <p:sp>
                <p:nvSpPr>
                  <p:cNvPr id="25853" name="Freeform 333"/>
                  <p:cNvSpPr>
                    <a:spLocks/>
                  </p:cNvSpPr>
                  <p:nvPr/>
                </p:nvSpPr>
                <p:spPr bwMode="auto">
                  <a:xfrm>
                    <a:off x="4144" y="1422"/>
                    <a:ext cx="17" cy="5"/>
                  </a:xfrm>
                  <a:custGeom>
                    <a:avLst/>
                    <a:gdLst>
                      <a:gd name="T0" fmla="*/ 17 w 26"/>
                      <a:gd name="T1" fmla="*/ 5 h 7"/>
                      <a:gd name="T2" fmla="*/ 0 w 26"/>
                      <a:gd name="T3" fmla="*/ 0 h 7"/>
                      <a:gd name="T4" fmla="*/ 17 w 26"/>
                      <a:gd name="T5" fmla="*/ 5 h 7"/>
                      <a:gd name="T6" fmla="*/ 0 60000 65536"/>
                      <a:gd name="T7" fmla="*/ 0 60000 65536"/>
                      <a:gd name="T8" fmla="*/ 0 60000 65536"/>
                      <a:gd name="T9" fmla="*/ 0 w 26"/>
                      <a:gd name="T10" fmla="*/ 0 h 7"/>
                      <a:gd name="T11" fmla="*/ 26 w 26"/>
                      <a:gd name="T12" fmla="*/ 7 h 7"/>
                    </a:gdLst>
                    <a:ahLst/>
                    <a:cxnLst>
                      <a:cxn ang="T6">
                        <a:pos x="T0" y="T1"/>
                      </a:cxn>
                      <a:cxn ang="T7">
                        <a:pos x="T2" y="T3"/>
                      </a:cxn>
                      <a:cxn ang="T8">
                        <a:pos x="T4" y="T5"/>
                      </a:cxn>
                    </a:cxnLst>
                    <a:rect l="T9" t="T10" r="T11" b="T12"/>
                    <a:pathLst>
                      <a:path w="26" h="7">
                        <a:moveTo>
                          <a:pt x="26" y="7"/>
                        </a:moveTo>
                        <a:cubicBezTo>
                          <a:pt x="18" y="4"/>
                          <a:pt x="9" y="2"/>
                          <a:pt x="0" y="0"/>
                        </a:cubicBezTo>
                        <a:cubicBezTo>
                          <a:pt x="9" y="2"/>
                          <a:pt x="18" y="5"/>
                          <a:pt x="26" y="7"/>
                        </a:cubicBezTo>
                        <a:close/>
                      </a:path>
                    </a:pathLst>
                  </a:custGeom>
                  <a:solidFill>
                    <a:srgbClr val="FFFF00"/>
                  </a:solidFill>
                  <a:ln w="9525">
                    <a:noFill/>
                    <a:miter lim="800000"/>
                    <a:headEnd/>
                    <a:tailEnd/>
                  </a:ln>
                </p:spPr>
                <p:txBody>
                  <a:bodyPr/>
                  <a:lstStyle/>
                  <a:p>
                    <a:endParaRPr lang="es-ES"/>
                  </a:p>
                </p:txBody>
              </p:sp>
              <p:sp>
                <p:nvSpPr>
                  <p:cNvPr id="25854" name="Freeform 334"/>
                  <p:cNvSpPr>
                    <a:spLocks/>
                  </p:cNvSpPr>
                  <p:nvPr/>
                </p:nvSpPr>
                <p:spPr bwMode="auto">
                  <a:xfrm>
                    <a:off x="4908" y="2919"/>
                    <a:ext cx="31" cy="76"/>
                  </a:xfrm>
                  <a:custGeom>
                    <a:avLst/>
                    <a:gdLst>
                      <a:gd name="T0" fmla="*/ 0 w 46"/>
                      <a:gd name="T1" fmla="*/ 76 h 112"/>
                      <a:gd name="T2" fmla="*/ 0 w 46"/>
                      <a:gd name="T3" fmla="*/ 76 h 112"/>
                      <a:gd name="T4" fmla="*/ 31 w 46"/>
                      <a:gd name="T5" fmla="*/ 1 h 112"/>
                      <a:gd name="T6" fmla="*/ 31 w 46"/>
                      <a:gd name="T7" fmla="*/ 0 h 112"/>
                      <a:gd name="T8" fmla="*/ 0 w 46"/>
                      <a:gd name="T9" fmla="*/ 76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112"/>
                        </a:moveTo>
                        <a:cubicBezTo>
                          <a:pt x="0" y="112"/>
                          <a:pt x="0" y="112"/>
                          <a:pt x="0" y="112"/>
                        </a:cubicBezTo>
                        <a:cubicBezTo>
                          <a:pt x="16" y="75"/>
                          <a:pt x="32" y="38"/>
                          <a:pt x="46" y="1"/>
                        </a:cubicBezTo>
                        <a:cubicBezTo>
                          <a:pt x="46" y="0"/>
                          <a:pt x="46" y="0"/>
                          <a:pt x="46" y="0"/>
                        </a:cubicBezTo>
                        <a:cubicBezTo>
                          <a:pt x="32" y="38"/>
                          <a:pt x="16" y="75"/>
                          <a:pt x="0" y="112"/>
                        </a:cubicBezTo>
                        <a:close/>
                      </a:path>
                    </a:pathLst>
                  </a:custGeom>
                  <a:solidFill>
                    <a:srgbClr val="FFFF00"/>
                  </a:solidFill>
                  <a:ln w="9525">
                    <a:noFill/>
                    <a:miter lim="800000"/>
                    <a:headEnd/>
                    <a:tailEnd/>
                  </a:ln>
                </p:spPr>
                <p:txBody>
                  <a:bodyPr/>
                  <a:lstStyle/>
                  <a:p>
                    <a:endParaRPr lang="es-ES"/>
                  </a:p>
                </p:txBody>
              </p:sp>
              <p:sp>
                <p:nvSpPr>
                  <p:cNvPr id="25855" name="Freeform 335"/>
                  <p:cNvSpPr>
                    <a:spLocks/>
                  </p:cNvSpPr>
                  <p:nvPr/>
                </p:nvSpPr>
                <p:spPr bwMode="auto">
                  <a:xfrm>
                    <a:off x="4364" y="1500"/>
                    <a:ext cx="13" cy="7"/>
                  </a:xfrm>
                  <a:custGeom>
                    <a:avLst/>
                    <a:gdLst>
                      <a:gd name="T0" fmla="*/ 13 w 20"/>
                      <a:gd name="T1" fmla="*/ 7 h 10"/>
                      <a:gd name="T2" fmla="*/ 0 w 20"/>
                      <a:gd name="T3" fmla="*/ 0 h 10"/>
                      <a:gd name="T4" fmla="*/ 0 w 20"/>
                      <a:gd name="T5" fmla="*/ 0 h 10"/>
                      <a:gd name="T6" fmla="*/ 13 w 20"/>
                      <a:gd name="T7" fmla="*/ 7 h 10"/>
                      <a:gd name="T8" fmla="*/ 0 60000 65536"/>
                      <a:gd name="T9" fmla="*/ 0 60000 65536"/>
                      <a:gd name="T10" fmla="*/ 0 60000 65536"/>
                      <a:gd name="T11" fmla="*/ 0 60000 65536"/>
                      <a:gd name="T12" fmla="*/ 0 w 20"/>
                      <a:gd name="T13" fmla="*/ 0 h 10"/>
                      <a:gd name="T14" fmla="*/ 20 w 20"/>
                      <a:gd name="T15" fmla="*/ 10 h 10"/>
                    </a:gdLst>
                    <a:ahLst/>
                    <a:cxnLst>
                      <a:cxn ang="T8">
                        <a:pos x="T0" y="T1"/>
                      </a:cxn>
                      <a:cxn ang="T9">
                        <a:pos x="T2" y="T3"/>
                      </a:cxn>
                      <a:cxn ang="T10">
                        <a:pos x="T4" y="T5"/>
                      </a:cxn>
                      <a:cxn ang="T11">
                        <a:pos x="T6" y="T7"/>
                      </a:cxn>
                    </a:cxnLst>
                    <a:rect l="T12" t="T13" r="T14" b="T15"/>
                    <a:pathLst>
                      <a:path w="20" h="10">
                        <a:moveTo>
                          <a:pt x="20" y="10"/>
                        </a:moveTo>
                        <a:cubicBezTo>
                          <a:pt x="13" y="6"/>
                          <a:pt x="7" y="3"/>
                          <a:pt x="0" y="0"/>
                        </a:cubicBezTo>
                        <a:cubicBezTo>
                          <a:pt x="0" y="0"/>
                          <a:pt x="0" y="0"/>
                          <a:pt x="0" y="0"/>
                        </a:cubicBezTo>
                        <a:cubicBezTo>
                          <a:pt x="6" y="3"/>
                          <a:pt x="13" y="6"/>
                          <a:pt x="20" y="10"/>
                        </a:cubicBezTo>
                        <a:close/>
                      </a:path>
                    </a:pathLst>
                  </a:custGeom>
                  <a:solidFill>
                    <a:srgbClr val="FFFF00"/>
                  </a:solidFill>
                  <a:ln w="9525">
                    <a:noFill/>
                    <a:miter lim="800000"/>
                    <a:headEnd/>
                    <a:tailEnd/>
                  </a:ln>
                </p:spPr>
                <p:txBody>
                  <a:bodyPr/>
                  <a:lstStyle/>
                  <a:p>
                    <a:endParaRPr lang="es-ES"/>
                  </a:p>
                </p:txBody>
              </p:sp>
              <p:sp>
                <p:nvSpPr>
                  <p:cNvPr id="25856" name="Freeform 336"/>
                  <p:cNvSpPr>
                    <a:spLocks/>
                  </p:cNvSpPr>
                  <p:nvPr/>
                </p:nvSpPr>
                <p:spPr bwMode="auto">
                  <a:xfrm>
                    <a:off x="4945" y="2877"/>
                    <a:ext cx="8" cy="26"/>
                  </a:xfrm>
                  <a:custGeom>
                    <a:avLst/>
                    <a:gdLst>
                      <a:gd name="T0" fmla="*/ 0 w 13"/>
                      <a:gd name="T1" fmla="*/ 26 h 38"/>
                      <a:gd name="T2" fmla="*/ 8 w 13"/>
                      <a:gd name="T3" fmla="*/ 0 h 38"/>
                      <a:gd name="T4" fmla="*/ 0 w 13"/>
                      <a:gd name="T5" fmla="*/ 26 h 38"/>
                      <a:gd name="T6" fmla="*/ 0 60000 65536"/>
                      <a:gd name="T7" fmla="*/ 0 60000 65536"/>
                      <a:gd name="T8" fmla="*/ 0 60000 65536"/>
                      <a:gd name="T9" fmla="*/ 0 w 13"/>
                      <a:gd name="T10" fmla="*/ 0 h 38"/>
                      <a:gd name="T11" fmla="*/ 13 w 13"/>
                      <a:gd name="T12" fmla="*/ 38 h 38"/>
                    </a:gdLst>
                    <a:ahLst/>
                    <a:cxnLst>
                      <a:cxn ang="T6">
                        <a:pos x="T0" y="T1"/>
                      </a:cxn>
                      <a:cxn ang="T7">
                        <a:pos x="T2" y="T3"/>
                      </a:cxn>
                      <a:cxn ang="T8">
                        <a:pos x="T4" y="T5"/>
                      </a:cxn>
                    </a:cxnLst>
                    <a:rect l="T9" t="T10" r="T11" b="T12"/>
                    <a:pathLst>
                      <a:path w="13" h="38">
                        <a:moveTo>
                          <a:pt x="0" y="38"/>
                        </a:moveTo>
                        <a:cubicBezTo>
                          <a:pt x="4" y="25"/>
                          <a:pt x="9" y="13"/>
                          <a:pt x="13" y="0"/>
                        </a:cubicBezTo>
                        <a:cubicBezTo>
                          <a:pt x="9" y="13"/>
                          <a:pt x="4" y="25"/>
                          <a:pt x="0" y="38"/>
                        </a:cubicBezTo>
                        <a:close/>
                      </a:path>
                    </a:pathLst>
                  </a:custGeom>
                  <a:solidFill>
                    <a:srgbClr val="FFFF00"/>
                  </a:solidFill>
                  <a:ln w="9525">
                    <a:noFill/>
                    <a:miter lim="800000"/>
                    <a:headEnd/>
                    <a:tailEnd/>
                  </a:ln>
                </p:spPr>
                <p:txBody>
                  <a:bodyPr/>
                  <a:lstStyle/>
                  <a:p>
                    <a:endParaRPr lang="es-ES"/>
                  </a:p>
                </p:txBody>
              </p:sp>
              <p:sp>
                <p:nvSpPr>
                  <p:cNvPr id="25857" name="Freeform 337"/>
                  <p:cNvSpPr>
                    <a:spLocks/>
                  </p:cNvSpPr>
                  <p:nvPr/>
                </p:nvSpPr>
                <p:spPr bwMode="auto">
                  <a:xfrm>
                    <a:off x="3787" y="1393"/>
                    <a:ext cx="9" cy="1"/>
                  </a:xfrm>
                  <a:custGeom>
                    <a:avLst/>
                    <a:gdLst>
                      <a:gd name="T0" fmla="*/ 9 w 14"/>
                      <a:gd name="T1" fmla="*/ 0 h 1"/>
                      <a:gd name="T2" fmla="*/ 0 w 14"/>
                      <a:gd name="T3" fmla="*/ 1 h 1"/>
                      <a:gd name="T4" fmla="*/ 0 w 14"/>
                      <a:gd name="T5" fmla="*/ 1 h 1"/>
                      <a:gd name="T6" fmla="*/ 9 w 14"/>
                      <a:gd name="T7" fmla="*/ 0 h 1"/>
                      <a:gd name="T8" fmla="*/ 0 60000 65536"/>
                      <a:gd name="T9" fmla="*/ 0 60000 65536"/>
                      <a:gd name="T10" fmla="*/ 0 60000 65536"/>
                      <a:gd name="T11" fmla="*/ 0 60000 65536"/>
                      <a:gd name="T12" fmla="*/ 0 w 14"/>
                      <a:gd name="T13" fmla="*/ 0 h 1"/>
                      <a:gd name="T14" fmla="*/ 14 w 14"/>
                      <a:gd name="T15" fmla="*/ 1 h 1"/>
                    </a:gdLst>
                    <a:ahLst/>
                    <a:cxnLst>
                      <a:cxn ang="T8">
                        <a:pos x="T0" y="T1"/>
                      </a:cxn>
                      <a:cxn ang="T9">
                        <a:pos x="T2" y="T3"/>
                      </a:cxn>
                      <a:cxn ang="T10">
                        <a:pos x="T4" y="T5"/>
                      </a:cxn>
                      <a:cxn ang="T11">
                        <a:pos x="T6" y="T7"/>
                      </a:cxn>
                    </a:cxnLst>
                    <a:rect l="T12" t="T13" r="T14" b="T15"/>
                    <a:pathLst>
                      <a:path w="14" h="1">
                        <a:moveTo>
                          <a:pt x="14" y="0"/>
                        </a:moveTo>
                        <a:cubicBezTo>
                          <a:pt x="9" y="1"/>
                          <a:pt x="5" y="1"/>
                          <a:pt x="0" y="1"/>
                        </a:cubicBezTo>
                        <a:cubicBezTo>
                          <a:pt x="0" y="1"/>
                          <a:pt x="0" y="1"/>
                          <a:pt x="0" y="1"/>
                        </a:cubicBezTo>
                        <a:cubicBezTo>
                          <a:pt x="5" y="1"/>
                          <a:pt x="9" y="1"/>
                          <a:pt x="14" y="0"/>
                        </a:cubicBezTo>
                        <a:close/>
                      </a:path>
                    </a:pathLst>
                  </a:custGeom>
                  <a:solidFill>
                    <a:srgbClr val="FFFF00"/>
                  </a:solidFill>
                  <a:ln w="9525">
                    <a:noFill/>
                    <a:miter lim="800000"/>
                    <a:headEnd/>
                    <a:tailEnd/>
                  </a:ln>
                </p:spPr>
                <p:txBody>
                  <a:bodyPr/>
                  <a:lstStyle/>
                  <a:p>
                    <a:endParaRPr lang="es-ES"/>
                  </a:p>
                </p:txBody>
              </p:sp>
              <p:sp>
                <p:nvSpPr>
                  <p:cNvPr id="25858" name="Freeform 338"/>
                  <p:cNvSpPr>
                    <a:spLocks/>
                  </p:cNvSpPr>
                  <p:nvPr/>
                </p:nvSpPr>
                <p:spPr bwMode="auto">
                  <a:xfrm>
                    <a:off x="4935" y="2119"/>
                    <a:ext cx="4" cy="9"/>
                  </a:xfrm>
                  <a:custGeom>
                    <a:avLst/>
                    <a:gdLst>
                      <a:gd name="T0" fmla="*/ 4 w 5"/>
                      <a:gd name="T1" fmla="*/ 9 h 13"/>
                      <a:gd name="T2" fmla="*/ 0 w 5"/>
                      <a:gd name="T3" fmla="*/ 0 h 13"/>
                      <a:gd name="T4" fmla="*/ 4 w 5"/>
                      <a:gd name="T5" fmla="*/ 9 h 13"/>
                      <a:gd name="T6" fmla="*/ 0 60000 65536"/>
                      <a:gd name="T7" fmla="*/ 0 60000 65536"/>
                      <a:gd name="T8" fmla="*/ 0 60000 65536"/>
                      <a:gd name="T9" fmla="*/ 0 w 5"/>
                      <a:gd name="T10" fmla="*/ 0 h 13"/>
                      <a:gd name="T11" fmla="*/ 5 w 5"/>
                      <a:gd name="T12" fmla="*/ 13 h 13"/>
                    </a:gdLst>
                    <a:ahLst/>
                    <a:cxnLst>
                      <a:cxn ang="T6">
                        <a:pos x="T0" y="T1"/>
                      </a:cxn>
                      <a:cxn ang="T7">
                        <a:pos x="T2" y="T3"/>
                      </a:cxn>
                      <a:cxn ang="T8">
                        <a:pos x="T4" y="T5"/>
                      </a:cxn>
                    </a:cxnLst>
                    <a:rect l="T9" t="T10" r="T11" b="T12"/>
                    <a:pathLst>
                      <a:path w="5" h="13">
                        <a:moveTo>
                          <a:pt x="5" y="13"/>
                        </a:moveTo>
                        <a:cubicBezTo>
                          <a:pt x="3" y="9"/>
                          <a:pt x="2" y="4"/>
                          <a:pt x="0" y="0"/>
                        </a:cubicBezTo>
                        <a:cubicBezTo>
                          <a:pt x="2" y="4"/>
                          <a:pt x="3" y="9"/>
                          <a:pt x="5" y="13"/>
                        </a:cubicBezTo>
                        <a:close/>
                      </a:path>
                    </a:pathLst>
                  </a:custGeom>
                  <a:solidFill>
                    <a:srgbClr val="FFFF00"/>
                  </a:solidFill>
                  <a:ln w="9525">
                    <a:noFill/>
                    <a:miter lim="800000"/>
                    <a:headEnd/>
                    <a:tailEnd/>
                  </a:ln>
                </p:spPr>
                <p:txBody>
                  <a:bodyPr/>
                  <a:lstStyle/>
                  <a:p>
                    <a:endParaRPr lang="es-ES"/>
                  </a:p>
                </p:txBody>
              </p:sp>
              <p:sp>
                <p:nvSpPr>
                  <p:cNvPr id="25859" name="Freeform 339"/>
                  <p:cNvSpPr>
                    <a:spLocks/>
                  </p:cNvSpPr>
                  <p:nvPr/>
                </p:nvSpPr>
                <p:spPr bwMode="auto">
                  <a:xfrm>
                    <a:off x="4908" y="2053"/>
                    <a:ext cx="15" cy="34"/>
                  </a:xfrm>
                  <a:custGeom>
                    <a:avLst/>
                    <a:gdLst>
                      <a:gd name="T0" fmla="*/ 15 w 22"/>
                      <a:gd name="T1" fmla="*/ 34 h 51"/>
                      <a:gd name="T2" fmla="*/ 0 w 22"/>
                      <a:gd name="T3" fmla="*/ 0 h 51"/>
                      <a:gd name="T4" fmla="*/ 0 w 22"/>
                      <a:gd name="T5" fmla="*/ 0 h 51"/>
                      <a:gd name="T6" fmla="*/ 15 w 22"/>
                      <a:gd name="T7" fmla="*/ 34 h 51"/>
                      <a:gd name="T8" fmla="*/ 0 60000 65536"/>
                      <a:gd name="T9" fmla="*/ 0 60000 65536"/>
                      <a:gd name="T10" fmla="*/ 0 60000 65536"/>
                      <a:gd name="T11" fmla="*/ 0 60000 65536"/>
                      <a:gd name="T12" fmla="*/ 0 w 22"/>
                      <a:gd name="T13" fmla="*/ 0 h 51"/>
                      <a:gd name="T14" fmla="*/ 22 w 22"/>
                      <a:gd name="T15" fmla="*/ 51 h 51"/>
                    </a:gdLst>
                    <a:ahLst/>
                    <a:cxnLst>
                      <a:cxn ang="T8">
                        <a:pos x="T0" y="T1"/>
                      </a:cxn>
                      <a:cxn ang="T9">
                        <a:pos x="T2" y="T3"/>
                      </a:cxn>
                      <a:cxn ang="T10">
                        <a:pos x="T4" y="T5"/>
                      </a:cxn>
                      <a:cxn ang="T11">
                        <a:pos x="T6" y="T7"/>
                      </a:cxn>
                    </a:cxnLst>
                    <a:rect l="T12" t="T13" r="T14" b="T15"/>
                    <a:pathLst>
                      <a:path w="22" h="51">
                        <a:moveTo>
                          <a:pt x="22" y="51"/>
                        </a:moveTo>
                        <a:cubicBezTo>
                          <a:pt x="15" y="34"/>
                          <a:pt x="8" y="17"/>
                          <a:pt x="0" y="0"/>
                        </a:cubicBezTo>
                        <a:cubicBezTo>
                          <a:pt x="0" y="0"/>
                          <a:pt x="0" y="0"/>
                          <a:pt x="0" y="0"/>
                        </a:cubicBezTo>
                        <a:cubicBezTo>
                          <a:pt x="7" y="17"/>
                          <a:pt x="15" y="34"/>
                          <a:pt x="22" y="51"/>
                        </a:cubicBezTo>
                        <a:close/>
                      </a:path>
                    </a:pathLst>
                  </a:custGeom>
                  <a:solidFill>
                    <a:srgbClr val="FFFF00"/>
                  </a:solidFill>
                  <a:ln w="9525">
                    <a:noFill/>
                    <a:miter lim="800000"/>
                    <a:headEnd/>
                    <a:tailEnd/>
                  </a:ln>
                </p:spPr>
                <p:txBody>
                  <a:bodyPr/>
                  <a:lstStyle/>
                  <a:p>
                    <a:endParaRPr lang="es-ES"/>
                  </a:p>
                </p:txBody>
              </p:sp>
              <p:sp>
                <p:nvSpPr>
                  <p:cNvPr id="25860" name="Freeform 340"/>
                  <p:cNvSpPr>
                    <a:spLocks/>
                  </p:cNvSpPr>
                  <p:nvPr/>
                </p:nvSpPr>
                <p:spPr bwMode="auto">
                  <a:xfrm>
                    <a:off x="4750" y="1802"/>
                    <a:ext cx="50" cy="65"/>
                  </a:xfrm>
                  <a:custGeom>
                    <a:avLst/>
                    <a:gdLst>
                      <a:gd name="T0" fmla="*/ 49 w 74"/>
                      <a:gd name="T1" fmla="*/ 65 h 96"/>
                      <a:gd name="T2" fmla="*/ 50 w 74"/>
                      <a:gd name="T3" fmla="*/ 64 h 96"/>
                      <a:gd name="T4" fmla="*/ 0 w 74"/>
                      <a:gd name="T5" fmla="*/ 0 h 96"/>
                      <a:gd name="T6" fmla="*/ 0 w 74"/>
                      <a:gd name="T7" fmla="*/ 0 h 96"/>
                      <a:gd name="T8" fmla="*/ 49 w 74"/>
                      <a:gd name="T9" fmla="*/ 65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3" y="96"/>
                        </a:moveTo>
                        <a:cubicBezTo>
                          <a:pt x="74" y="95"/>
                          <a:pt x="74" y="95"/>
                          <a:pt x="74" y="95"/>
                        </a:cubicBezTo>
                        <a:cubicBezTo>
                          <a:pt x="50" y="63"/>
                          <a:pt x="26" y="31"/>
                          <a:pt x="0" y="0"/>
                        </a:cubicBezTo>
                        <a:cubicBezTo>
                          <a:pt x="0" y="0"/>
                          <a:pt x="0" y="0"/>
                          <a:pt x="0" y="0"/>
                        </a:cubicBezTo>
                        <a:cubicBezTo>
                          <a:pt x="26" y="31"/>
                          <a:pt x="50" y="63"/>
                          <a:pt x="73" y="96"/>
                        </a:cubicBezTo>
                        <a:close/>
                      </a:path>
                    </a:pathLst>
                  </a:custGeom>
                  <a:solidFill>
                    <a:srgbClr val="FFFF00"/>
                  </a:solidFill>
                  <a:ln w="9525">
                    <a:noFill/>
                    <a:miter lim="800000"/>
                    <a:headEnd/>
                    <a:tailEnd/>
                  </a:ln>
                </p:spPr>
                <p:txBody>
                  <a:bodyPr/>
                  <a:lstStyle/>
                  <a:p>
                    <a:endParaRPr lang="es-ES"/>
                  </a:p>
                </p:txBody>
              </p:sp>
              <p:sp>
                <p:nvSpPr>
                  <p:cNvPr id="25861" name="Freeform 341"/>
                  <p:cNvSpPr>
                    <a:spLocks/>
                  </p:cNvSpPr>
                  <p:nvPr/>
                </p:nvSpPr>
                <p:spPr bwMode="auto">
                  <a:xfrm>
                    <a:off x="3815" y="3655"/>
                    <a:ext cx="21" cy="1"/>
                  </a:xfrm>
                  <a:custGeom>
                    <a:avLst/>
                    <a:gdLst>
                      <a:gd name="T0" fmla="*/ 21 w 31"/>
                      <a:gd name="T1" fmla="*/ 1 h 1"/>
                      <a:gd name="T2" fmla="*/ 0 w 31"/>
                      <a:gd name="T3" fmla="*/ 0 h 1"/>
                      <a:gd name="T4" fmla="*/ 21 w 31"/>
                      <a:gd name="T5" fmla="*/ 1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1"/>
                        </a:moveTo>
                        <a:cubicBezTo>
                          <a:pt x="21" y="1"/>
                          <a:pt x="10" y="1"/>
                          <a:pt x="0" y="0"/>
                        </a:cubicBezTo>
                        <a:cubicBezTo>
                          <a:pt x="10" y="1"/>
                          <a:pt x="21" y="1"/>
                          <a:pt x="31" y="1"/>
                        </a:cubicBezTo>
                        <a:close/>
                      </a:path>
                    </a:pathLst>
                  </a:custGeom>
                  <a:solidFill>
                    <a:srgbClr val="FFFF00"/>
                  </a:solidFill>
                  <a:ln w="9525">
                    <a:noFill/>
                    <a:miter lim="800000"/>
                    <a:headEnd/>
                    <a:tailEnd/>
                  </a:ln>
                </p:spPr>
                <p:txBody>
                  <a:bodyPr/>
                  <a:lstStyle/>
                  <a:p>
                    <a:endParaRPr lang="es-ES"/>
                  </a:p>
                </p:txBody>
              </p:sp>
              <p:sp>
                <p:nvSpPr>
                  <p:cNvPr id="25862" name="Freeform 342"/>
                  <p:cNvSpPr>
                    <a:spLocks/>
                  </p:cNvSpPr>
                  <p:nvPr/>
                </p:nvSpPr>
                <p:spPr bwMode="auto">
                  <a:xfrm>
                    <a:off x="4810" y="1881"/>
                    <a:ext cx="12" cy="17"/>
                  </a:xfrm>
                  <a:custGeom>
                    <a:avLst/>
                    <a:gdLst>
                      <a:gd name="T0" fmla="*/ 12 w 17"/>
                      <a:gd name="T1" fmla="*/ 17 h 25"/>
                      <a:gd name="T2" fmla="*/ 0 w 17"/>
                      <a:gd name="T3" fmla="*/ 0 h 25"/>
                      <a:gd name="T4" fmla="*/ 0 w 17"/>
                      <a:gd name="T5" fmla="*/ 0 h 25"/>
                      <a:gd name="T6" fmla="*/ 12 w 17"/>
                      <a:gd name="T7" fmla="*/ 17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7" y="25"/>
                        </a:moveTo>
                        <a:cubicBezTo>
                          <a:pt x="11" y="17"/>
                          <a:pt x="5" y="9"/>
                          <a:pt x="0" y="0"/>
                        </a:cubicBezTo>
                        <a:cubicBezTo>
                          <a:pt x="0" y="0"/>
                          <a:pt x="0" y="0"/>
                          <a:pt x="0" y="0"/>
                        </a:cubicBezTo>
                        <a:cubicBezTo>
                          <a:pt x="5" y="9"/>
                          <a:pt x="11" y="17"/>
                          <a:pt x="17" y="25"/>
                        </a:cubicBezTo>
                        <a:close/>
                      </a:path>
                    </a:pathLst>
                  </a:custGeom>
                  <a:solidFill>
                    <a:srgbClr val="FFFF00"/>
                  </a:solidFill>
                  <a:ln w="9525">
                    <a:noFill/>
                    <a:miter lim="800000"/>
                    <a:headEnd/>
                    <a:tailEnd/>
                  </a:ln>
                </p:spPr>
                <p:txBody>
                  <a:bodyPr/>
                  <a:lstStyle/>
                  <a:p>
                    <a:endParaRPr lang="es-ES"/>
                  </a:p>
                </p:txBody>
              </p:sp>
              <p:sp>
                <p:nvSpPr>
                  <p:cNvPr id="25863" name="Freeform 343"/>
                  <p:cNvSpPr>
                    <a:spLocks/>
                  </p:cNvSpPr>
                  <p:nvPr/>
                </p:nvSpPr>
                <p:spPr bwMode="auto">
                  <a:xfrm>
                    <a:off x="4863" y="1965"/>
                    <a:ext cx="6" cy="11"/>
                  </a:xfrm>
                  <a:custGeom>
                    <a:avLst/>
                    <a:gdLst>
                      <a:gd name="T0" fmla="*/ 6 w 9"/>
                      <a:gd name="T1" fmla="*/ 11 h 17"/>
                      <a:gd name="T2" fmla="*/ 0 w 9"/>
                      <a:gd name="T3" fmla="*/ 0 h 17"/>
                      <a:gd name="T4" fmla="*/ 0 w 9"/>
                      <a:gd name="T5" fmla="*/ 0 h 17"/>
                      <a:gd name="T6" fmla="*/ 6 w 9"/>
                      <a:gd name="T7" fmla="*/ 11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9" y="17"/>
                        </a:moveTo>
                        <a:cubicBezTo>
                          <a:pt x="6" y="11"/>
                          <a:pt x="3" y="5"/>
                          <a:pt x="0" y="0"/>
                        </a:cubicBezTo>
                        <a:cubicBezTo>
                          <a:pt x="0" y="0"/>
                          <a:pt x="0" y="0"/>
                          <a:pt x="0" y="0"/>
                        </a:cubicBezTo>
                        <a:cubicBezTo>
                          <a:pt x="3" y="5"/>
                          <a:pt x="6" y="11"/>
                          <a:pt x="9" y="17"/>
                        </a:cubicBezTo>
                        <a:close/>
                      </a:path>
                    </a:pathLst>
                  </a:custGeom>
                  <a:solidFill>
                    <a:srgbClr val="FFFF00"/>
                  </a:solidFill>
                  <a:ln w="9525">
                    <a:noFill/>
                    <a:miter lim="800000"/>
                    <a:headEnd/>
                    <a:tailEnd/>
                  </a:ln>
                </p:spPr>
                <p:txBody>
                  <a:bodyPr/>
                  <a:lstStyle/>
                  <a:p>
                    <a:endParaRPr lang="es-ES"/>
                  </a:p>
                </p:txBody>
              </p:sp>
              <p:sp>
                <p:nvSpPr>
                  <p:cNvPr id="25864" name="Freeform 344"/>
                  <p:cNvSpPr>
                    <a:spLocks/>
                  </p:cNvSpPr>
                  <p:nvPr/>
                </p:nvSpPr>
                <p:spPr bwMode="auto">
                  <a:xfrm>
                    <a:off x="3764" y="1395"/>
                    <a:ext cx="5" cy="1"/>
                  </a:xfrm>
                  <a:custGeom>
                    <a:avLst/>
                    <a:gdLst>
                      <a:gd name="T0" fmla="*/ 5 w 7"/>
                      <a:gd name="T1" fmla="*/ 0 h 1"/>
                      <a:gd name="T2" fmla="*/ 0 w 7"/>
                      <a:gd name="T3" fmla="*/ 1 h 1"/>
                      <a:gd name="T4" fmla="*/ 5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1"/>
                          <a:pt x="2" y="1"/>
                          <a:pt x="0" y="1"/>
                        </a:cubicBezTo>
                        <a:cubicBezTo>
                          <a:pt x="2" y="1"/>
                          <a:pt x="5" y="1"/>
                          <a:pt x="7" y="1"/>
                        </a:cubicBezTo>
                        <a:lnTo>
                          <a:pt x="7" y="0"/>
                        </a:lnTo>
                        <a:close/>
                      </a:path>
                    </a:pathLst>
                  </a:custGeom>
                  <a:solidFill>
                    <a:srgbClr val="FFFF00"/>
                  </a:solidFill>
                  <a:ln w="9525">
                    <a:noFill/>
                    <a:miter lim="800000"/>
                    <a:headEnd/>
                    <a:tailEnd/>
                  </a:ln>
                </p:spPr>
                <p:txBody>
                  <a:bodyPr/>
                  <a:lstStyle/>
                  <a:p>
                    <a:endParaRPr lang="es-ES"/>
                  </a:p>
                </p:txBody>
              </p:sp>
              <p:sp>
                <p:nvSpPr>
                  <p:cNvPr id="25865" name="Freeform 345"/>
                  <p:cNvSpPr>
                    <a:spLocks/>
                  </p:cNvSpPr>
                  <p:nvPr/>
                </p:nvSpPr>
                <p:spPr bwMode="auto">
                  <a:xfrm>
                    <a:off x="4869" y="1978"/>
                    <a:ext cx="31" cy="59"/>
                  </a:xfrm>
                  <a:custGeom>
                    <a:avLst/>
                    <a:gdLst>
                      <a:gd name="T0" fmla="*/ 31 w 46"/>
                      <a:gd name="T1" fmla="*/ 59 h 88"/>
                      <a:gd name="T2" fmla="*/ 0 w 46"/>
                      <a:gd name="T3" fmla="*/ 0 h 88"/>
                      <a:gd name="T4" fmla="*/ 30 w 46"/>
                      <a:gd name="T5" fmla="*/ 59 h 88"/>
                      <a:gd name="T6" fmla="*/ 31 w 46"/>
                      <a:gd name="T7" fmla="*/ 59 h 88"/>
                      <a:gd name="T8" fmla="*/ 0 60000 65536"/>
                      <a:gd name="T9" fmla="*/ 0 60000 65536"/>
                      <a:gd name="T10" fmla="*/ 0 60000 65536"/>
                      <a:gd name="T11" fmla="*/ 0 60000 65536"/>
                      <a:gd name="T12" fmla="*/ 0 w 46"/>
                      <a:gd name="T13" fmla="*/ 0 h 88"/>
                      <a:gd name="T14" fmla="*/ 46 w 46"/>
                      <a:gd name="T15" fmla="*/ 88 h 88"/>
                    </a:gdLst>
                    <a:ahLst/>
                    <a:cxnLst>
                      <a:cxn ang="T8">
                        <a:pos x="T0" y="T1"/>
                      </a:cxn>
                      <a:cxn ang="T9">
                        <a:pos x="T2" y="T3"/>
                      </a:cxn>
                      <a:cxn ang="T10">
                        <a:pos x="T4" y="T5"/>
                      </a:cxn>
                      <a:cxn ang="T11">
                        <a:pos x="T6" y="T7"/>
                      </a:cxn>
                    </a:cxnLst>
                    <a:rect l="T12" t="T13" r="T14" b="T15"/>
                    <a:pathLst>
                      <a:path w="46" h="88">
                        <a:moveTo>
                          <a:pt x="46" y="88"/>
                        </a:moveTo>
                        <a:cubicBezTo>
                          <a:pt x="31" y="58"/>
                          <a:pt x="16" y="29"/>
                          <a:pt x="0" y="0"/>
                        </a:cubicBezTo>
                        <a:cubicBezTo>
                          <a:pt x="16" y="29"/>
                          <a:pt x="31" y="58"/>
                          <a:pt x="45" y="88"/>
                        </a:cubicBezTo>
                        <a:lnTo>
                          <a:pt x="46" y="88"/>
                        </a:lnTo>
                        <a:close/>
                      </a:path>
                    </a:pathLst>
                  </a:custGeom>
                  <a:solidFill>
                    <a:srgbClr val="FFFF00"/>
                  </a:solidFill>
                  <a:ln w="9525">
                    <a:noFill/>
                    <a:miter lim="800000"/>
                    <a:headEnd/>
                    <a:tailEnd/>
                  </a:ln>
                </p:spPr>
                <p:txBody>
                  <a:bodyPr/>
                  <a:lstStyle/>
                  <a:p>
                    <a:endParaRPr lang="es-ES"/>
                  </a:p>
                </p:txBody>
              </p:sp>
              <p:sp>
                <p:nvSpPr>
                  <p:cNvPr id="25866" name="Freeform 346"/>
                  <p:cNvSpPr>
                    <a:spLocks/>
                  </p:cNvSpPr>
                  <p:nvPr/>
                </p:nvSpPr>
                <p:spPr bwMode="auto">
                  <a:xfrm>
                    <a:off x="3842" y="1390"/>
                    <a:ext cx="26" cy="1"/>
                  </a:xfrm>
                  <a:custGeom>
                    <a:avLst/>
                    <a:gdLst>
                      <a:gd name="T0" fmla="*/ 26 w 39"/>
                      <a:gd name="T1" fmla="*/ 0 h 1"/>
                      <a:gd name="T2" fmla="*/ 0 w 39"/>
                      <a:gd name="T3" fmla="*/ 1 h 1"/>
                      <a:gd name="T4" fmla="*/ 26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39" y="0"/>
                        </a:moveTo>
                        <a:cubicBezTo>
                          <a:pt x="26" y="0"/>
                          <a:pt x="13" y="0"/>
                          <a:pt x="0" y="1"/>
                        </a:cubicBezTo>
                        <a:cubicBezTo>
                          <a:pt x="13" y="0"/>
                          <a:pt x="26" y="0"/>
                          <a:pt x="39" y="0"/>
                        </a:cubicBezTo>
                        <a:close/>
                      </a:path>
                    </a:pathLst>
                  </a:custGeom>
                  <a:solidFill>
                    <a:srgbClr val="FFFF00"/>
                  </a:solidFill>
                  <a:ln w="9525">
                    <a:noFill/>
                    <a:miter lim="800000"/>
                    <a:headEnd/>
                    <a:tailEnd/>
                  </a:ln>
                </p:spPr>
                <p:txBody>
                  <a:bodyPr/>
                  <a:lstStyle/>
                  <a:p>
                    <a:endParaRPr lang="es-ES"/>
                  </a:p>
                </p:txBody>
              </p:sp>
              <p:sp>
                <p:nvSpPr>
                  <p:cNvPr id="25867" name="Freeform 347"/>
                  <p:cNvSpPr>
                    <a:spLocks/>
                  </p:cNvSpPr>
                  <p:nvPr/>
                </p:nvSpPr>
                <p:spPr bwMode="auto">
                  <a:xfrm>
                    <a:off x="3868" y="3656"/>
                    <a:ext cx="9" cy="1"/>
                  </a:xfrm>
                  <a:custGeom>
                    <a:avLst/>
                    <a:gdLst>
                      <a:gd name="T0" fmla="*/ 0 w 13"/>
                      <a:gd name="T1" fmla="*/ 0 h 1"/>
                      <a:gd name="T2" fmla="*/ 0 w 13"/>
                      <a:gd name="T3" fmla="*/ 0 h 1"/>
                      <a:gd name="T4" fmla="*/ 9 w 13"/>
                      <a:gd name="T5" fmla="*/ 1 h 1"/>
                      <a:gd name="T6" fmla="*/ 0 w 13"/>
                      <a:gd name="T7" fmla="*/ 0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0"/>
                        </a:moveTo>
                        <a:cubicBezTo>
                          <a:pt x="0" y="0"/>
                          <a:pt x="0" y="0"/>
                          <a:pt x="0" y="0"/>
                        </a:cubicBezTo>
                        <a:cubicBezTo>
                          <a:pt x="4" y="0"/>
                          <a:pt x="8" y="1"/>
                          <a:pt x="13" y="1"/>
                        </a:cubicBezTo>
                        <a:cubicBezTo>
                          <a:pt x="8" y="1"/>
                          <a:pt x="4" y="0"/>
                          <a:pt x="0" y="0"/>
                        </a:cubicBezTo>
                        <a:close/>
                      </a:path>
                    </a:pathLst>
                  </a:custGeom>
                  <a:solidFill>
                    <a:srgbClr val="FFFF00"/>
                  </a:solidFill>
                  <a:ln w="9525">
                    <a:noFill/>
                    <a:miter lim="800000"/>
                    <a:headEnd/>
                    <a:tailEnd/>
                  </a:ln>
                </p:spPr>
                <p:txBody>
                  <a:bodyPr/>
                  <a:lstStyle/>
                  <a:p>
                    <a:endParaRPr lang="es-ES"/>
                  </a:p>
                </p:txBody>
              </p:sp>
              <p:sp>
                <p:nvSpPr>
                  <p:cNvPr id="25868" name="Freeform 348"/>
                  <p:cNvSpPr>
                    <a:spLocks/>
                  </p:cNvSpPr>
                  <p:nvPr/>
                </p:nvSpPr>
                <p:spPr bwMode="auto">
                  <a:xfrm>
                    <a:off x="3868" y="1390"/>
                    <a:ext cx="9" cy="0"/>
                  </a:xfrm>
                  <a:custGeom>
                    <a:avLst/>
                    <a:gdLst>
                      <a:gd name="T0" fmla="*/ 9 w 13"/>
                      <a:gd name="T1" fmla="*/ 0 w 13"/>
                      <a:gd name="T2" fmla="*/ 0 w 13"/>
                      <a:gd name="T3" fmla="*/ 9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8" y="0"/>
                          <a:pt x="4" y="0"/>
                          <a:pt x="0" y="0"/>
                        </a:cubicBezTo>
                        <a:cubicBezTo>
                          <a:pt x="0" y="0"/>
                          <a:pt x="0" y="0"/>
                          <a:pt x="0" y="0"/>
                        </a:cubicBezTo>
                        <a:cubicBezTo>
                          <a:pt x="4" y="0"/>
                          <a:pt x="8" y="0"/>
                          <a:pt x="13" y="0"/>
                        </a:cubicBezTo>
                        <a:close/>
                      </a:path>
                    </a:pathLst>
                  </a:custGeom>
                  <a:solidFill>
                    <a:srgbClr val="FFFF00"/>
                  </a:solidFill>
                  <a:ln w="9525">
                    <a:noFill/>
                    <a:miter lim="800000"/>
                    <a:headEnd/>
                    <a:tailEnd/>
                  </a:ln>
                </p:spPr>
                <p:txBody>
                  <a:bodyPr/>
                  <a:lstStyle/>
                  <a:p>
                    <a:endParaRPr lang="es-ES"/>
                  </a:p>
                </p:txBody>
              </p:sp>
              <p:sp>
                <p:nvSpPr>
                  <p:cNvPr id="25869" name="Freeform 349"/>
                  <p:cNvSpPr>
                    <a:spLocks/>
                  </p:cNvSpPr>
                  <p:nvPr/>
                </p:nvSpPr>
                <p:spPr bwMode="auto">
                  <a:xfrm>
                    <a:off x="3877" y="3656"/>
                    <a:ext cx="8" cy="1"/>
                  </a:xfrm>
                  <a:custGeom>
                    <a:avLst/>
                    <a:gdLst>
                      <a:gd name="T0" fmla="*/ 0 w 13"/>
                      <a:gd name="T1" fmla="*/ 1 h 1"/>
                      <a:gd name="T2" fmla="*/ 8 w 13"/>
                      <a:gd name="T3" fmla="*/ 0 h 1"/>
                      <a:gd name="T4" fmla="*/ 8 w 13"/>
                      <a:gd name="T5" fmla="*/ 0 h 1"/>
                      <a:gd name="T6" fmla="*/ 0 w 13"/>
                      <a:gd name="T7" fmla="*/ 1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1"/>
                        </a:moveTo>
                        <a:cubicBezTo>
                          <a:pt x="4" y="1"/>
                          <a:pt x="9" y="0"/>
                          <a:pt x="13" y="0"/>
                        </a:cubicBezTo>
                        <a:cubicBezTo>
                          <a:pt x="13" y="0"/>
                          <a:pt x="13" y="0"/>
                          <a:pt x="13" y="0"/>
                        </a:cubicBezTo>
                        <a:cubicBezTo>
                          <a:pt x="9" y="0"/>
                          <a:pt x="4" y="1"/>
                          <a:pt x="0" y="1"/>
                        </a:cubicBezTo>
                        <a:close/>
                      </a:path>
                    </a:pathLst>
                  </a:custGeom>
                  <a:solidFill>
                    <a:srgbClr val="FFFF00"/>
                  </a:solidFill>
                  <a:ln w="9525">
                    <a:noFill/>
                    <a:miter lim="800000"/>
                    <a:headEnd/>
                    <a:tailEnd/>
                  </a:ln>
                </p:spPr>
                <p:txBody>
                  <a:bodyPr/>
                  <a:lstStyle/>
                  <a:p>
                    <a:endParaRPr lang="es-ES"/>
                  </a:p>
                </p:txBody>
              </p:sp>
              <p:sp>
                <p:nvSpPr>
                  <p:cNvPr id="25870" name="Freeform 350"/>
                  <p:cNvSpPr>
                    <a:spLocks/>
                  </p:cNvSpPr>
                  <p:nvPr/>
                </p:nvSpPr>
                <p:spPr bwMode="auto">
                  <a:xfrm>
                    <a:off x="3877" y="1390"/>
                    <a:ext cx="8" cy="0"/>
                  </a:xfrm>
                  <a:custGeom>
                    <a:avLst/>
                    <a:gdLst>
                      <a:gd name="T0" fmla="*/ 8 w 13"/>
                      <a:gd name="T1" fmla="*/ 8 w 13"/>
                      <a:gd name="T2" fmla="*/ 0 w 13"/>
                      <a:gd name="T3" fmla="*/ 8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13" y="0"/>
                          <a:pt x="13" y="0"/>
                          <a:pt x="13" y="0"/>
                        </a:cubicBezTo>
                        <a:cubicBezTo>
                          <a:pt x="9" y="0"/>
                          <a:pt x="4" y="0"/>
                          <a:pt x="0" y="0"/>
                        </a:cubicBezTo>
                        <a:cubicBezTo>
                          <a:pt x="4" y="0"/>
                          <a:pt x="9" y="0"/>
                          <a:pt x="13" y="0"/>
                        </a:cubicBezTo>
                        <a:close/>
                      </a:path>
                    </a:pathLst>
                  </a:custGeom>
                  <a:solidFill>
                    <a:srgbClr val="FFFF00"/>
                  </a:solidFill>
                  <a:ln w="9525">
                    <a:noFill/>
                    <a:miter lim="800000"/>
                    <a:headEnd/>
                    <a:tailEnd/>
                  </a:ln>
                </p:spPr>
                <p:txBody>
                  <a:bodyPr/>
                  <a:lstStyle/>
                  <a:p>
                    <a:endParaRPr lang="es-ES"/>
                  </a:p>
                </p:txBody>
              </p:sp>
              <p:sp>
                <p:nvSpPr>
                  <p:cNvPr id="25871" name="Freeform 351"/>
                  <p:cNvSpPr>
                    <a:spLocks/>
                  </p:cNvSpPr>
                  <p:nvPr/>
                </p:nvSpPr>
                <p:spPr bwMode="auto">
                  <a:xfrm>
                    <a:off x="3769" y="1394"/>
                    <a:ext cx="18" cy="2"/>
                  </a:xfrm>
                  <a:custGeom>
                    <a:avLst/>
                    <a:gdLst>
                      <a:gd name="T0" fmla="*/ 18 w 26"/>
                      <a:gd name="T1" fmla="*/ 0 h 3"/>
                      <a:gd name="T2" fmla="*/ 18 w 26"/>
                      <a:gd name="T3" fmla="*/ 0 h 3"/>
                      <a:gd name="T4" fmla="*/ 0 w 26"/>
                      <a:gd name="T5" fmla="*/ 1 h 3"/>
                      <a:gd name="T6" fmla="*/ 0 w 26"/>
                      <a:gd name="T7" fmla="*/ 2 h 3"/>
                      <a:gd name="T8" fmla="*/ 18 w 26"/>
                      <a:gd name="T9" fmla="*/ 0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0"/>
                        </a:moveTo>
                        <a:cubicBezTo>
                          <a:pt x="26" y="0"/>
                          <a:pt x="26" y="0"/>
                          <a:pt x="26" y="0"/>
                        </a:cubicBezTo>
                        <a:cubicBezTo>
                          <a:pt x="17" y="1"/>
                          <a:pt x="9" y="2"/>
                          <a:pt x="0" y="2"/>
                        </a:cubicBezTo>
                        <a:cubicBezTo>
                          <a:pt x="0" y="3"/>
                          <a:pt x="0" y="3"/>
                          <a:pt x="0" y="3"/>
                        </a:cubicBezTo>
                        <a:cubicBezTo>
                          <a:pt x="9" y="2"/>
                          <a:pt x="17" y="1"/>
                          <a:pt x="26" y="0"/>
                        </a:cubicBezTo>
                        <a:close/>
                      </a:path>
                    </a:pathLst>
                  </a:custGeom>
                  <a:solidFill>
                    <a:srgbClr val="FFFF00"/>
                  </a:solidFill>
                  <a:ln w="9525">
                    <a:noFill/>
                    <a:miter lim="800000"/>
                    <a:headEnd/>
                    <a:tailEnd/>
                  </a:ln>
                </p:spPr>
                <p:txBody>
                  <a:bodyPr/>
                  <a:lstStyle/>
                  <a:p>
                    <a:endParaRPr lang="es-ES"/>
                  </a:p>
                </p:txBody>
              </p:sp>
              <p:sp>
                <p:nvSpPr>
                  <p:cNvPr id="25872" name="Freeform 352"/>
                  <p:cNvSpPr>
                    <a:spLocks/>
                  </p:cNvSpPr>
                  <p:nvPr/>
                </p:nvSpPr>
                <p:spPr bwMode="auto">
                  <a:xfrm>
                    <a:off x="3769" y="1394"/>
                    <a:ext cx="34" cy="182"/>
                  </a:xfrm>
                  <a:custGeom>
                    <a:avLst/>
                    <a:gdLst>
                      <a:gd name="T0" fmla="*/ 18 w 50"/>
                      <a:gd name="T1" fmla="*/ 0 h 271"/>
                      <a:gd name="T2" fmla="*/ 0 w 50"/>
                      <a:gd name="T3" fmla="*/ 2 h 271"/>
                      <a:gd name="T4" fmla="*/ 16 w 50"/>
                      <a:gd name="T5" fmla="*/ 182 h 271"/>
                      <a:gd name="T6" fmla="*/ 34 w 50"/>
                      <a:gd name="T7" fmla="*/ 180 h 271"/>
                      <a:gd name="T8" fmla="*/ 18 w 50"/>
                      <a:gd name="T9" fmla="*/ 0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26" y="0"/>
                        </a:moveTo>
                        <a:cubicBezTo>
                          <a:pt x="17" y="1"/>
                          <a:pt x="9" y="2"/>
                          <a:pt x="0" y="3"/>
                        </a:cubicBezTo>
                        <a:cubicBezTo>
                          <a:pt x="23" y="271"/>
                          <a:pt x="23" y="271"/>
                          <a:pt x="23" y="271"/>
                        </a:cubicBezTo>
                        <a:cubicBezTo>
                          <a:pt x="32" y="270"/>
                          <a:pt x="41" y="269"/>
                          <a:pt x="50" y="268"/>
                        </a:cubicBezTo>
                        <a:lnTo>
                          <a:pt x="26" y="0"/>
                        </a:lnTo>
                        <a:close/>
                      </a:path>
                    </a:pathLst>
                  </a:custGeom>
                  <a:solidFill>
                    <a:srgbClr val="333333"/>
                  </a:solidFill>
                  <a:ln w="9525">
                    <a:noFill/>
                    <a:miter lim="800000"/>
                    <a:headEnd/>
                    <a:tailEnd/>
                  </a:ln>
                </p:spPr>
                <p:txBody>
                  <a:bodyPr/>
                  <a:lstStyle/>
                  <a:p>
                    <a:endParaRPr lang="es-ES"/>
                  </a:p>
                </p:txBody>
              </p:sp>
              <p:sp>
                <p:nvSpPr>
                  <p:cNvPr id="25873" name="Freeform 353"/>
                  <p:cNvSpPr>
                    <a:spLocks/>
                  </p:cNvSpPr>
                  <p:nvPr/>
                </p:nvSpPr>
                <p:spPr bwMode="auto">
                  <a:xfrm>
                    <a:off x="3671" y="1407"/>
                    <a:ext cx="12" cy="2"/>
                  </a:xfrm>
                  <a:custGeom>
                    <a:avLst/>
                    <a:gdLst>
                      <a:gd name="T0" fmla="*/ 12 w 18"/>
                      <a:gd name="T1" fmla="*/ 0 h 4"/>
                      <a:gd name="T2" fmla="*/ 0 w 18"/>
                      <a:gd name="T3" fmla="*/ 2 h 4"/>
                      <a:gd name="T4" fmla="*/ 0 w 18"/>
                      <a:gd name="T5" fmla="*/ 2 h 4"/>
                      <a:gd name="T6" fmla="*/ 12 w 18"/>
                      <a:gd name="T7" fmla="*/ 0 h 4"/>
                      <a:gd name="T8" fmla="*/ 0 60000 65536"/>
                      <a:gd name="T9" fmla="*/ 0 60000 65536"/>
                      <a:gd name="T10" fmla="*/ 0 60000 65536"/>
                      <a:gd name="T11" fmla="*/ 0 60000 65536"/>
                      <a:gd name="T12" fmla="*/ 0 w 18"/>
                      <a:gd name="T13" fmla="*/ 0 h 4"/>
                      <a:gd name="T14" fmla="*/ 18 w 18"/>
                      <a:gd name="T15" fmla="*/ 4 h 4"/>
                    </a:gdLst>
                    <a:ahLst/>
                    <a:cxnLst>
                      <a:cxn ang="T8">
                        <a:pos x="T0" y="T1"/>
                      </a:cxn>
                      <a:cxn ang="T9">
                        <a:pos x="T2" y="T3"/>
                      </a:cxn>
                      <a:cxn ang="T10">
                        <a:pos x="T4" y="T5"/>
                      </a:cxn>
                      <a:cxn ang="T11">
                        <a:pos x="T6" y="T7"/>
                      </a:cxn>
                    </a:cxnLst>
                    <a:rect l="T12" t="T13" r="T14" b="T15"/>
                    <a:pathLst>
                      <a:path w="18" h="4">
                        <a:moveTo>
                          <a:pt x="18" y="0"/>
                        </a:moveTo>
                        <a:cubicBezTo>
                          <a:pt x="12" y="1"/>
                          <a:pt x="6" y="2"/>
                          <a:pt x="0" y="4"/>
                        </a:cubicBezTo>
                        <a:cubicBezTo>
                          <a:pt x="0" y="4"/>
                          <a:pt x="0" y="4"/>
                          <a:pt x="0" y="4"/>
                        </a:cubicBezTo>
                        <a:cubicBezTo>
                          <a:pt x="6" y="3"/>
                          <a:pt x="12" y="1"/>
                          <a:pt x="18" y="0"/>
                        </a:cubicBezTo>
                        <a:close/>
                      </a:path>
                    </a:pathLst>
                  </a:custGeom>
                  <a:solidFill>
                    <a:srgbClr val="FFFF00"/>
                  </a:solidFill>
                  <a:ln w="9525">
                    <a:noFill/>
                    <a:miter lim="800000"/>
                    <a:headEnd/>
                    <a:tailEnd/>
                  </a:ln>
                </p:spPr>
                <p:txBody>
                  <a:bodyPr/>
                  <a:lstStyle/>
                  <a:p>
                    <a:endParaRPr lang="es-ES"/>
                  </a:p>
                </p:txBody>
              </p:sp>
              <p:sp>
                <p:nvSpPr>
                  <p:cNvPr id="25874" name="Freeform 354"/>
                  <p:cNvSpPr>
                    <a:spLocks/>
                  </p:cNvSpPr>
                  <p:nvPr/>
                </p:nvSpPr>
                <p:spPr bwMode="auto">
                  <a:xfrm>
                    <a:off x="3671" y="1406"/>
                    <a:ext cx="49" cy="181"/>
                  </a:xfrm>
                  <a:custGeom>
                    <a:avLst/>
                    <a:gdLst>
                      <a:gd name="T0" fmla="*/ 17 w 73"/>
                      <a:gd name="T1" fmla="*/ 0 h 270"/>
                      <a:gd name="T2" fmla="*/ 12 w 73"/>
                      <a:gd name="T3" fmla="*/ 1 h 270"/>
                      <a:gd name="T4" fmla="*/ 0 w 73"/>
                      <a:gd name="T5" fmla="*/ 3 h 270"/>
                      <a:gd name="T6" fmla="*/ 32 w 73"/>
                      <a:gd name="T7" fmla="*/ 181 h 270"/>
                      <a:gd name="T8" fmla="*/ 49 w 73"/>
                      <a:gd name="T9" fmla="*/ 178 h 270"/>
                      <a:gd name="T10" fmla="*/ 17 w 73"/>
                      <a:gd name="T11" fmla="*/ 0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26" y="0"/>
                        </a:moveTo>
                        <a:cubicBezTo>
                          <a:pt x="24" y="1"/>
                          <a:pt x="21" y="1"/>
                          <a:pt x="18" y="1"/>
                        </a:cubicBezTo>
                        <a:cubicBezTo>
                          <a:pt x="12" y="2"/>
                          <a:pt x="6" y="4"/>
                          <a:pt x="0" y="5"/>
                        </a:cubicBezTo>
                        <a:cubicBezTo>
                          <a:pt x="47" y="270"/>
                          <a:pt x="47" y="270"/>
                          <a:pt x="47" y="270"/>
                        </a:cubicBezTo>
                        <a:cubicBezTo>
                          <a:pt x="56" y="268"/>
                          <a:pt x="64" y="267"/>
                          <a:pt x="73" y="265"/>
                        </a:cubicBezTo>
                        <a:lnTo>
                          <a:pt x="26" y="0"/>
                        </a:lnTo>
                        <a:close/>
                      </a:path>
                    </a:pathLst>
                  </a:custGeom>
                  <a:solidFill>
                    <a:srgbClr val="333333"/>
                  </a:solidFill>
                  <a:ln w="9525">
                    <a:noFill/>
                    <a:miter lim="800000"/>
                    <a:headEnd/>
                    <a:tailEnd/>
                  </a:ln>
                </p:spPr>
                <p:txBody>
                  <a:bodyPr/>
                  <a:lstStyle/>
                  <a:p>
                    <a:endParaRPr lang="es-ES"/>
                  </a:p>
                </p:txBody>
              </p:sp>
              <p:sp>
                <p:nvSpPr>
                  <p:cNvPr id="25875" name="Freeform 355"/>
                  <p:cNvSpPr>
                    <a:spLocks/>
                  </p:cNvSpPr>
                  <p:nvPr/>
                </p:nvSpPr>
                <p:spPr bwMode="auto">
                  <a:xfrm>
                    <a:off x="3583" y="1427"/>
                    <a:ext cx="9" cy="2"/>
                  </a:xfrm>
                  <a:custGeom>
                    <a:avLst/>
                    <a:gdLst>
                      <a:gd name="T0" fmla="*/ 9 w 14"/>
                      <a:gd name="T1" fmla="*/ 0 h 3"/>
                      <a:gd name="T2" fmla="*/ 9 w 14"/>
                      <a:gd name="T3" fmla="*/ 0 h 3"/>
                      <a:gd name="T4" fmla="*/ 0 w 14"/>
                      <a:gd name="T5" fmla="*/ 2 h 3"/>
                      <a:gd name="T6" fmla="*/ 9 w 14"/>
                      <a:gd name="T7" fmla="*/ 0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0"/>
                        </a:moveTo>
                        <a:cubicBezTo>
                          <a:pt x="14" y="0"/>
                          <a:pt x="14" y="0"/>
                          <a:pt x="14" y="0"/>
                        </a:cubicBezTo>
                        <a:cubicBezTo>
                          <a:pt x="9" y="1"/>
                          <a:pt x="5" y="2"/>
                          <a:pt x="0" y="3"/>
                        </a:cubicBezTo>
                        <a:cubicBezTo>
                          <a:pt x="5" y="2"/>
                          <a:pt x="9" y="1"/>
                          <a:pt x="14" y="0"/>
                        </a:cubicBezTo>
                        <a:close/>
                      </a:path>
                    </a:pathLst>
                  </a:custGeom>
                  <a:solidFill>
                    <a:srgbClr val="FFFF00"/>
                  </a:solidFill>
                  <a:ln w="9525">
                    <a:noFill/>
                    <a:miter lim="800000"/>
                    <a:headEnd/>
                    <a:tailEnd/>
                  </a:ln>
                </p:spPr>
                <p:txBody>
                  <a:bodyPr/>
                  <a:lstStyle/>
                  <a:p>
                    <a:endParaRPr lang="es-ES"/>
                  </a:p>
                </p:txBody>
              </p:sp>
              <p:sp>
                <p:nvSpPr>
                  <p:cNvPr id="25876" name="Freeform 356"/>
                  <p:cNvSpPr>
                    <a:spLocks/>
                  </p:cNvSpPr>
                  <p:nvPr/>
                </p:nvSpPr>
                <p:spPr bwMode="auto">
                  <a:xfrm>
                    <a:off x="3575" y="1427"/>
                    <a:ext cx="64" cy="179"/>
                  </a:xfrm>
                  <a:custGeom>
                    <a:avLst/>
                    <a:gdLst>
                      <a:gd name="T0" fmla="*/ 18 w 95"/>
                      <a:gd name="T1" fmla="*/ 0 h 266"/>
                      <a:gd name="T2" fmla="*/ 8 w 95"/>
                      <a:gd name="T3" fmla="*/ 2 h 266"/>
                      <a:gd name="T4" fmla="*/ 0 w 95"/>
                      <a:gd name="T5" fmla="*/ 4 h 266"/>
                      <a:gd name="T6" fmla="*/ 47 w 95"/>
                      <a:gd name="T7" fmla="*/ 179 h 266"/>
                      <a:gd name="T8" fmla="*/ 64 w 95"/>
                      <a:gd name="T9" fmla="*/ 175 h 266"/>
                      <a:gd name="T10" fmla="*/ 18 w 95"/>
                      <a:gd name="T11" fmla="*/ 0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26" y="0"/>
                        </a:moveTo>
                        <a:cubicBezTo>
                          <a:pt x="21" y="1"/>
                          <a:pt x="17" y="2"/>
                          <a:pt x="12" y="3"/>
                        </a:cubicBezTo>
                        <a:cubicBezTo>
                          <a:pt x="8" y="4"/>
                          <a:pt x="4" y="5"/>
                          <a:pt x="0" y="6"/>
                        </a:cubicBezTo>
                        <a:cubicBezTo>
                          <a:pt x="70" y="266"/>
                          <a:pt x="70" y="266"/>
                          <a:pt x="70" y="266"/>
                        </a:cubicBezTo>
                        <a:cubicBezTo>
                          <a:pt x="78" y="264"/>
                          <a:pt x="87" y="262"/>
                          <a:pt x="95" y="260"/>
                        </a:cubicBezTo>
                        <a:lnTo>
                          <a:pt x="26" y="0"/>
                        </a:lnTo>
                        <a:close/>
                      </a:path>
                    </a:pathLst>
                  </a:custGeom>
                  <a:solidFill>
                    <a:srgbClr val="333333"/>
                  </a:solidFill>
                  <a:ln w="9525">
                    <a:noFill/>
                    <a:miter lim="800000"/>
                    <a:headEnd/>
                    <a:tailEnd/>
                  </a:ln>
                </p:spPr>
                <p:txBody>
                  <a:bodyPr/>
                  <a:lstStyle/>
                  <a:p>
                    <a:endParaRPr lang="es-ES"/>
                  </a:p>
                </p:txBody>
              </p:sp>
              <p:sp>
                <p:nvSpPr>
                  <p:cNvPr id="25877" name="Freeform 357"/>
                  <p:cNvSpPr>
                    <a:spLocks/>
                  </p:cNvSpPr>
                  <p:nvPr/>
                </p:nvSpPr>
                <p:spPr bwMode="auto">
                  <a:xfrm>
                    <a:off x="3480" y="1456"/>
                    <a:ext cx="17" cy="6"/>
                  </a:xfrm>
                  <a:custGeom>
                    <a:avLst/>
                    <a:gdLst>
                      <a:gd name="T0" fmla="*/ 17 w 25"/>
                      <a:gd name="T1" fmla="*/ 0 h 9"/>
                      <a:gd name="T2" fmla="*/ 17 w 25"/>
                      <a:gd name="T3" fmla="*/ 0 h 9"/>
                      <a:gd name="T4" fmla="*/ 0 w 25"/>
                      <a:gd name="T5" fmla="*/ 6 h 9"/>
                      <a:gd name="T6" fmla="*/ 0 w 25"/>
                      <a:gd name="T7" fmla="*/ 6 h 9"/>
                      <a:gd name="T8" fmla="*/ 17 w 25"/>
                      <a:gd name="T9" fmla="*/ 0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0"/>
                        </a:moveTo>
                        <a:cubicBezTo>
                          <a:pt x="25" y="0"/>
                          <a:pt x="25" y="0"/>
                          <a:pt x="25" y="0"/>
                        </a:cubicBezTo>
                        <a:cubicBezTo>
                          <a:pt x="17" y="3"/>
                          <a:pt x="8" y="6"/>
                          <a:pt x="0" y="9"/>
                        </a:cubicBezTo>
                        <a:cubicBezTo>
                          <a:pt x="0" y="9"/>
                          <a:pt x="0" y="9"/>
                          <a:pt x="0" y="9"/>
                        </a:cubicBezTo>
                        <a:cubicBezTo>
                          <a:pt x="8" y="6"/>
                          <a:pt x="17" y="3"/>
                          <a:pt x="25" y="0"/>
                        </a:cubicBezTo>
                        <a:close/>
                      </a:path>
                    </a:pathLst>
                  </a:custGeom>
                  <a:solidFill>
                    <a:srgbClr val="FFFF00"/>
                  </a:solidFill>
                  <a:ln w="9525">
                    <a:noFill/>
                    <a:miter lim="800000"/>
                    <a:headEnd/>
                    <a:tailEnd/>
                  </a:ln>
                </p:spPr>
                <p:txBody>
                  <a:bodyPr/>
                  <a:lstStyle/>
                  <a:p>
                    <a:endParaRPr lang="es-ES"/>
                  </a:p>
                </p:txBody>
              </p:sp>
              <p:sp>
                <p:nvSpPr>
                  <p:cNvPr id="25878" name="Freeform 358"/>
                  <p:cNvSpPr>
                    <a:spLocks/>
                  </p:cNvSpPr>
                  <p:nvPr/>
                </p:nvSpPr>
                <p:spPr bwMode="auto">
                  <a:xfrm>
                    <a:off x="3480" y="1456"/>
                    <a:ext cx="79" cy="176"/>
                  </a:xfrm>
                  <a:custGeom>
                    <a:avLst/>
                    <a:gdLst>
                      <a:gd name="T0" fmla="*/ 17 w 117"/>
                      <a:gd name="T1" fmla="*/ 0 h 262"/>
                      <a:gd name="T2" fmla="*/ 0 w 117"/>
                      <a:gd name="T3" fmla="*/ 6 h 262"/>
                      <a:gd name="T4" fmla="*/ 62 w 117"/>
                      <a:gd name="T5" fmla="*/ 176 h 262"/>
                      <a:gd name="T6" fmla="*/ 79 w 117"/>
                      <a:gd name="T7" fmla="*/ 170 h 262"/>
                      <a:gd name="T8" fmla="*/ 17 w 117"/>
                      <a:gd name="T9" fmla="*/ 0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25" y="0"/>
                        </a:moveTo>
                        <a:cubicBezTo>
                          <a:pt x="17" y="3"/>
                          <a:pt x="8" y="6"/>
                          <a:pt x="0" y="9"/>
                        </a:cubicBezTo>
                        <a:cubicBezTo>
                          <a:pt x="92" y="262"/>
                          <a:pt x="92" y="262"/>
                          <a:pt x="92" y="262"/>
                        </a:cubicBezTo>
                        <a:cubicBezTo>
                          <a:pt x="100" y="259"/>
                          <a:pt x="109" y="256"/>
                          <a:pt x="117" y="253"/>
                        </a:cubicBezTo>
                        <a:lnTo>
                          <a:pt x="25" y="0"/>
                        </a:lnTo>
                        <a:close/>
                      </a:path>
                    </a:pathLst>
                  </a:custGeom>
                  <a:solidFill>
                    <a:srgbClr val="333333"/>
                  </a:solidFill>
                  <a:ln w="9525">
                    <a:noFill/>
                    <a:miter lim="800000"/>
                    <a:headEnd/>
                    <a:tailEnd/>
                  </a:ln>
                </p:spPr>
                <p:txBody>
                  <a:bodyPr/>
                  <a:lstStyle/>
                  <a:p>
                    <a:endParaRPr lang="es-ES"/>
                  </a:p>
                </p:txBody>
              </p:sp>
              <p:sp>
                <p:nvSpPr>
                  <p:cNvPr id="25879" name="Freeform 359"/>
                  <p:cNvSpPr>
                    <a:spLocks/>
                  </p:cNvSpPr>
                  <p:nvPr/>
                </p:nvSpPr>
                <p:spPr bwMode="auto">
                  <a:xfrm>
                    <a:off x="3390" y="1493"/>
                    <a:ext cx="15" cy="7"/>
                  </a:xfrm>
                  <a:custGeom>
                    <a:avLst/>
                    <a:gdLst>
                      <a:gd name="T0" fmla="*/ 15 w 23"/>
                      <a:gd name="T1" fmla="*/ 0 h 11"/>
                      <a:gd name="T2" fmla="*/ 0 w 23"/>
                      <a:gd name="T3" fmla="*/ 7 h 11"/>
                      <a:gd name="T4" fmla="*/ 0 w 23"/>
                      <a:gd name="T5" fmla="*/ 7 h 11"/>
                      <a:gd name="T6" fmla="*/ 15 w 23"/>
                      <a:gd name="T7" fmla="*/ 0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0"/>
                        </a:moveTo>
                        <a:cubicBezTo>
                          <a:pt x="15" y="4"/>
                          <a:pt x="7" y="7"/>
                          <a:pt x="0" y="11"/>
                        </a:cubicBezTo>
                        <a:cubicBezTo>
                          <a:pt x="0" y="11"/>
                          <a:pt x="0" y="11"/>
                          <a:pt x="0" y="11"/>
                        </a:cubicBezTo>
                        <a:cubicBezTo>
                          <a:pt x="7" y="8"/>
                          <a:pt x="15" y="4"/>
                          <a:pt x="23" y="0"/>
                        </a:cubicBezTo>
                        <a:close/>
                      </a:path>
                    </a:pathLst>
                  </a:custGeom>
                  <a:solidFill>
                    <a:srgbClr val="FFFF00"/>
                  </a:solidFill>
                  <a:ln w="9525">
                    <a:noFill/>
                    <a:miter lim="800000"/>
                    <a:headEnd/>
                    <a:tailEnd/>
                  </a:ln>
                </p:spPr>
                <p:txBody>
                  <a:bodyPr/>
                  <a:lstStyle/>
                  <a:p>
                    <a:endParaRPr lang="es-ES"/>
                  </a:p>
                </p:txBody>
              </p:sp>
              <p:sp>
                <p:nvSpPr>
                  <p:cNvPr id="25880" name="Freeform 360"/>
                  <p:cNvSpPr>
                    <a:spLocks/>
                  </p:cNvSpPr>
                  <p:nvPr/>
                </p:nvSpPr>
                <p:spPr bwMode="auto">
                  <a:xfrm>
                    <a:off x="3390" y="1493"/>
                    <a:ext cx="92" cy="171"/>
                  </a:xfrm>
                  <a:custGeom>
                    <a:avLst/>
                    <a:gdLst>
                      <a:gd name="T0" fmla="*/ 16 w 137"/>
                      <a:gd name="T1" fmla="*/ 0 h 255"/>
                      <a:gd name="T2" fmla="*/ 15 w 137"/>
                      <a:gd name="T3" fmla="*/ 0 h 255"/>
                      <a:gd name="T4" fmla="*/ 0 w 137"/>
                      <a:gd name="T5" fmla="*/ 7 h 255"/>
                      <a:gd name="T6" fmla="*/ 77 w 137"/>
                      <a:gd name="T7" fmla="*/ 171 h 255"/>
                      <a:gd name="T8" fmla="*/ 92 w 137"/>
                      <a:gd name="T9" fmla="*/ 164 h 255"/>
                      <a:gd name="T10" fmla="*/ 16 w 137"/>
                      <a:gd name="T11" fmla="*/ 0 h 255"/>
                      <a:gd name="T12" fmla="*/ 0 60000 65536"/>
                      <a:gd name="T13" fmla="*/ 0 60000 65536"/>
                      <a:gd name="T14" fmla="*/ 0 60000 65536"/>
                      <a:gd name="T15" fmla="*/ 0 60000 65536"/>
                      <a:gd name="T16" fmla="*/ 0 60000 65536"/>
                      <a:gd name="T17" fmla="*/ 0 60000 65536"/>
                      <a:gd name="T18" fmla="*/ 0 w 137"/>
                      <a:gd name="T19" fmla="*/ 0 h 255"/>
                      <a:gd name="T20" fmla="*/ 137 w 137"/>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7" h="255">
                        <a:moveTo>
                          <a:pt x="24" y="0"/>
                        </a:moveTo>
                        <a:cubicBezTo>
                          <a:pt x="23" y="0"/>
                          <a:pt x="23" y="0"/>
                          <a:pt x="23" y="0"/>
                        </a:cubicBezTo>
                        <a:cubicBezTo>
                          <a:pt x="15" y="4"/>
                          <a:pt x="7" y="8"/>
                          <a:pt x="0" y="11"/>
                        </a:cubicBezTo>
                        <a:cubicBezTo>
                          <a:pt x="114" y="255"/>
                          <a:pt x="114" y="255"/>
                          <a:pt x="114" y="255"/>
                        </a:cubicBezTo>
                        <a:cubicBezTo>
                          <a:pt x="121" y="251"/>
                          <a:pt x="129" y="248"/>
                          <a:pt x="137" y="244"/>
                        </a:cubicBezTo>
                        <a:lnTo>
                          <a:pt x="24" y="0"/>
                        </a:lnTo>
                        <a:close/>
                      </a:path>
                    </a:pathLst>
                  </a:custGeom>
                  <a:solidFill>
                    <a:srgbClr val="333333"/>
                  </a:solidFill>
                  <a:ln w="9525">
                    <a:noFill/>
                    <a:miter lim="800000"/>
                    <a:headEnd/>
                    <a:tailEnd/>
                  </a:ln>
                </p:spPr>
                <p:txBody>
                  <a:bodyPr/>
                  <a:lstStyle/>
                  <a:p>
                    <a:endParaRPr lang="es-ES"/>
                  </a:p>
                </p:txBody>
              </p:sp>
              <p:sp>
                <p:nvSpPr>
                  <p:cNvPr id="25881" name="Freeform 361"/>
                  <p:cNvSpPr>
                    <a:spLocks/>
                  </p:cNvSpPr>
                  <p:nvPr/>
                </p:nvSpPr>
                <p:spPr bwMode="auto">
                  <a:xfrm>
                    <a:off x="3310" y="1538"/>
                    <a:ext cx="8" cy="4"/>
                  </a:xfrm>
                  <a:custGeom>
                    <a:avLst/>
                    <a:gdLst>
                      <a:gd name="T0" fmla="*/ 8 w 12"/>
                      <a:gd name="T1" fmla="*/ 0 h 6"/>
                      <a:gd name="T2" fmla="*/ 8 w 12"/>
                      <a:gd name="T3" fmla="*/ 0 h 6"/>
                      <a:gd name="T4" fmla="*/ 0 w 12"/>
                      <a:gd name="T5" fmla="*/ 4 h 6"/>
                      <a:gd name="T6" fmla="*/ 8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0"/>
                        </a:moveTo>
                        <a:cubicBezTo>
                          <a:pt x="12" y="0"/>
                          <a:pt x="12" y="0"/>
                          <a:pt x="12" y="0"/>
                        </a:cubicBezTo>
                        <a:cubicBezTo>
                          <a:pt x="8" y="2"/>
                          <a:pt x="4" y="4"/>
                          <a:pt x="0" y="6"/>
                        </a:cubicBezTo>
                        <a:cubicBezTo>
                          <a:pt x="4" y="4"/>
                          <a:pt x="8" y="2"/>
                          <a:pt x="12" y="0"/>
                        </a:cubicBezTo>
                        <a:close/>
                      </a:path>
                    </a:pathLst>
                  </a:custGeom>
                  <a:solidFill>
                    <a:srgbClr val="FFFF00"/>
                  </a:solidFill>
                  <a:ln w="9525">
                    <a:noFill/>
                    <a:miter lim="800000"/>
                    <a:headEnd/>
                    <a:tailEnd/>
                  </a:ln>
                </p:spPr>
                <p:txBody>
                  <a:bodyPr/>
                  <a:lstStyle/>
                  <a:p>
                    <a:endParaRPr lang="es-ES"/>
                  </a:p>
                </p:txBody>
              </p:sp>
              <p:sp>
                <p:nvSpPr>
                  <p:cNvPr id="25882" name="Freeform 362"/>
                  <p:cNvSpPr>
                    <a:spLocks/>
                  </p:cNvSpPr>
                  <p:nvPr/>
                </p:nvSpPr>
                <p:spPr bwMode="auto">
                  <a:xfrm>
                    <a:off x="4436" y="3500"/>
                    <a:ext cx="15" cy="10"/>
                  </a:xfrm>
                  <a:custGeom>
                    <a:avLst/>
                    <a:gdLst>
                      <a:gd name="T0" fmla="*/ 0 w 23"/>
                      <a:gd name="T1" fmla="*/ 10 h 14"/>
                      <a:gd name="T2" fmla="*/ 0 w 23"/>
                      <a:gd name="T3" fmla="*/ 10 h 14"/>
                      <a:gd name="T4" fmla="*/ 15 w 23"/>
                      <a:gd name="T5" fmla="*/ 0 h 14"/>
                      <a:gd name="T6" fmla="*/ 15 w 23"/>
                      <a:gd name="T7" fmla="*/ 0 h 14"/>
                      <a:gd name="T8" fmla="*/ 0 w 23"/>
                      <a:gd name="T9" fmla="*/ 1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14"/>
                        </a:moveTo>
                        <a:cubicBezTo>
                          <a:pt x="0" y="14"/>
                          <a:pt x="0" y="14"/>
                          <a:pt x="0" y="14"/>
                        </a:cubicBezTo>
                        <a:cubicBezTo>
                          <a:pt x="8" y="9"/>
                          <a:pt x="15" y="5"/>
                          <a:pt x="23" y="0"/>
                        </a:cubicBezTo>
                        <a:cubicBezTo>
                          <a:pt x="23" y="0"/>
                          <a:pt x="23" y="0"/>
                          <a:pt x="23" y="0"/>
                        </a:cubicBezTo>
                        <a:cubicBezTo>
                          <a:pt x="15" y="5"/>
                          <a:pt x="8" y="9"/>
                          <a:pt x="0" y="14"/>
                        </a:cubicBezTo>
                        <a:close/>
                      </a:path>
                    </a:pathLst>
                  </a:custGeom>
                  <a:solidFill>
                    <a:srgbClr val="FFFF00"/>
                  </a:solidFill>
                  <a:ln w="9525">
                    <a:noFill/>
                    <a:miter lim="800000"/>
                    <a:headEnd/>
                    <a:tailEnd/>
                  </a:ln>
                </p:spPr>
                <p:txBody>
                  <a:bodyPr/>
                  <a:lstStyle/>
                  <a:p>
                    <a:endParaRPr lang="es-ES"/>
                  </a:p>
                </p:txBody>
              </p:sp>
              <p:sp>
                <p:nvSpPr>
                  <p:cNvPr id="25883" name="Freeform 363"/>
                  <p:cNvSpPr>
                    <a:spLocks/>
                  </p:cNvSpPr>
                  <p:nvPr/>
                </p:nvSpPr>
                <p:spPr bwMode="auto">
                  <a:xfrm>
                    <a:off x="3302" y="1542"/>
                    <a:ext cx="8" cy="4"/>
                  </a:xfrm>
                  <a:custGeom>
                    <a:avLst/>
                    <a:gdLst>
                      <a:gd name="T0" fmla="*/ 8 w 11"/>
                      <a:gd name="T1" fmla="*/ 0 h 7"/>
                      <a:gd name="T2" fmla="*/ 0 w 11"/>
                      <a:gd name="T3" fmla="*/ 4 h 7"/>
                      <a:gd name="T4" fmla="*/ 0 w 11"/>
                      <a:gd name="T5" fmla="*/ 4 h 7"/>
                      <a:gd name="T6" fmla="*/ 8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0"/>
                        </a:moveTo>
                        <a:cubicBezTo>
                          <a:pt x="7" y="3"/>
                          <a:pt x="4" y="5"/>
                          <a:pt x="0" y="7"/>
                        </a:cubicBezTo>
                        <a:cubicBezTo>
                          <a:pt x="0" y="7"/>
                          <a:pt x="0" y="7"/>
                          <a:pt x="0" y="7"/>
                        </a:cubicBezTo>
                        <a:cubicBezTo>
                          <a:pt x="4" y="5"/>
                          <a:pt x="7" y="3"/>
                          <a:pt x="11" y="0"/>
                        </a:cubicBezTo>
                        <a:close/>
                      </a:path>
                    </a:pathLst>
                  </a:custGeom>
                  <a:solidFill>
                    <a:srgbClr val="FFFF00"/>
                  </a:solidFill>
                  <a:ln w="9525">
                    <a:noFill/>
                    <a:miter lim="800000"/>
                    <a:headEnd/>
                    <a:tailEnd/>
                  </a:ln>
                </p:spPr>
                <p:txBody>
                  <a:bodyPr/>
                  <a:lstStyle/>
                  <a:p>
                    <a:endParaRPr lang="es-ES"/>
                  </a:p>
                </p:txBody>
              </p:sp>
              <p:sp>
                <p:nvSpPr>
                  <p:cNvPr id="25884" name="Freeform 364"/>
                  <p:cNvSpPr>
                    <a:spLocks/>
                  </p:cNvSpPr>
                  <p:nvPr/>
                </p:nvSpPr>
                <p:spPr bwMode="auto">
                  <a:xfrm>
                    <a:off x="4519" y="3446"/>
                    <a:ext cx="15" cy="11"/>
                  </a:xfrm>
                  <a:custGeom>
                    <a:avLst/>
                    <a:gdLst>
                      <a:gd name="T0" fmla="*/ 0 w 22"/>
                      <a:gd name="T1" fmla="*/ 11 h 15"/>
                      <a:gd name="T2" fmla="*/ 0 w 22"/>
                      <a:gd name="T3" fmla="*/ 11 h 15"/>
                      <a:gd name="T4" fmla="*/ 15 w 22"/>
                      <a:gd name="T5" fmla="*/ 0 h 15"/>
                      <a:gd name="T6" fmla="*/ 15 w 22"/>
                      <a:gd name="T7" fmla="*/ 0 h 15"/>
                      <a:gd name="T8" fmla="*/ 0 w 22"/>
                      <a:gd name="T9" fmla="*/ 11 h 15"/>
                      <a:gd name="T10" fmla="*/ 0 60000 65536"/>
                      <a:gd name="T11" fmla="*/ 0 60000 65536"/>
                      <a:gd name="T12" fmla="*/ 0 60000 65536"/>
                      <a:gd name="T13" fmla="*/ 0 60000 65536"/>
                      <a:gd name="T14" fmla="*/ 0 60000 65536"/>
                      <a:gd name="T15" fmla="*/ 0 w 22"/>
                      <a:gd name="T16" fmla="*/ 0 h 15"/>
                      <a:gd name="T17" fmla="*/ 22 w 22"/>
                      <a:gd name="T18" fmla="*/ 15 h 15"/>
                    </a:gdLst>
                    <a:ahLst/>
                    <a:cxnLst>
                      <a:cxn ang="T10">
                        <a:pos x="T0" y="T1"/>
                      </a:cxn>
                      <a:cxn ang="T11">
                        <a:pos x="T2" y="T3"/>
                      </a:cxn>
                      <a:cxn ang="T12">
                        <a:pos x="T4" y="T5"/>
                      </a:cxn>
                      <a:cxn ang="T13">
                        <a:pos x="T6" y="T7"/>
                      </a:cxn>
                      <a:cxn ang="T14">
                        <a:pos x="T8" y="T9"/>
                      </a:cxn>
                    </a:cxnLst>
                    <a:rect l="T15" t="T16" r="T17" b="T18"/>
                    <a:pathLst>
                      <a:path w="22" h="15">
                        <a:moveTo>
                          <a:pt x="0" y="15"/>
                        </a:moveTo>
                        <a:cubicBezTo>
                          <a:pt x="0" y="15"/>
                          <a:pt x="0" y="15"/>
                          <a:pt x="0" y="15"/>
                        </a:cubicBezTo>
                        <a:cubicBezTo>
                          <a:pt x="8" y="10"/>
                          <a:pt x="15" y="5"/>
                          <a:pt x="22" y="0"/>
                        </a:cubicBezTo>
                        <a:cubicBezTo>
                          <a:pt x="22" y="0"/>
                          <a:pt x="22" y="0"/>
                          <a:pt x="22" y="0"/>
                        </a:cubicBezTo>
                        <a:cubicBezTo>
                          <a:pt x="15" y="5"/>
                          <a:pt x="8" y="10"/>
                          <a:pt x="0" y="15"/>
                        </a:cubicBezTo>
                        <a:close/>
                      </a:path>
                    </a:pathLst>
                  </a:custGeom>
                  <a:solidFill>
                    <a:srgbClr val="FFFF00"/>
                  </a:solidFill>
                  <a:ln w="9525">
                    <a:noFill/>
                    <a:miter lim="800000"/>
                    <a:headEnd/>
                    <a:tailEnd/>
                  </a:ln>
                </p:spPr>
                <p:txBody>
                  <a:bodyPr/>
                  <a:lstStyle/>
                  <a:p>
                    <a:endParaRPr lang="es-ES"/>
                  </a:p>
                </p:txBody>
              </p:sp>
              <p:sp>
                <p:nvSpPr>
                  <p:cNvPr id="25885" name="Freeform 365"/>
                  <p:cNvSpPr>
                    <a:spLocks/>
                  </p:cNvSpPr>
                  <p:nvPr/>
                </p:nvSpPr>
                <p:spPr bwMode="auto">
                  <a:xfrm>
                    <a:off x="3220" y="1593"/>
                    <a:ext cx="9" cy="7"/>
                  </a:xfrm>
                  <a:custGeom>
                    <a:avLst/>
                    <a:gdLst>
                      <a:gd name="T0" fmla="*/ 9 w 14"/>
                      <a:gd name="T1" fmla="*/ 0 h 10"/>
                      <a:gd name="T2" fmla="*/ 0 w 14"/>
                      <a:gd name="T3" fmla="*/ 7 h 10"/>
                      <a:gd name="T4" fmla="*/ 0 w 14"/>
                      <a:gd name="T5" fmla="*/ 7 h 10"/>
                      <a:gd name="T6" fmla="*/ 9 w 14"/>
                      <a:gd name="T7" fmla="*/ 0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0"/>
                        </a:moveTo>
                        <a:cubicBezTo>
                          <a:pt x="9" y="4"/>
                          <a:pt x="4" y="7"/>
                          <a:pt x="0" y="10"/>
                        </a:cubicBezTo>
                        <a:cubicBezTo>
                          <a:pt x="0" y="10"/>
                          <a:pt x="0" y="10"/>
                          <a:pt x="0" y="10"/>
                        </a:cubicBezTo>
                        <a:cubicBezTo>
                          <a:pt x="4" y="7"/>
                          <a:pt x="9" y="4"/>
                          <a:pt x="14" y="0"/>
                        </a:cubicBezTo>
                        <a:close/>
                      </a:path>
                    </a:pathLst>
                  </a:custGeom>
                  <a:solidFill>
                    <a:srgbClr val="FFFF00"/>
                  </a:solidFill>
                  <a:ln w="9525">
                    <a:noFill/>
                    <a:miter lim="800000"/>
                    <a:headEnd/>
                    <a:tailEnd/>
                  </a:ln>
                </p:spPr>
                <p:txBody>
                  <a:bodyPr/>
                  <a:lstStyle/>
                  <a:p>
                    <a:endParaRPr lang="es-ES"/>
                  </a:p>
                </p:txBody>
              </p:sp>
              <p:sp>
                <p:nvSpPr>
                  <p:cNvPr id="25886" name="Freeform 366"/>
                  <p:cNvSpPr>
                    <a:spLocks/>
                  </p:cNvSpPr>
                  <p:nvPr/>
                </p:nvSpPr>
                <p:spPr bwMode="auto">
                  <a:xfrm>
                    <a:off x="4415" y="3299"/>
                    <a:ext cx="119" cy="158"/>
                  </a:xfrm>
                  <a:custGeom>
                    <a:avLst/>
                    <a:gdLst>
                      <a:gd name="T0" fmla="*/ 104 w 176"/>
                      <a:gd name="T1" fmla="*/ 158 h 235"/>
                      <a:gd name="T2" fmla="*/ 119 w 176"/>
                      <a:gd name="T3" fmla="*/ 148 h 235"/>
                      <a:gd name="T4" fmla="*/ 15 w 176"/>
                      <a:gd name="T5" fmla="*/ 0 h 235"/>
                      <a:gd name="T6" fmla="*/ 0 w 176"/>
                      <a:gd name="T7" fmla="*/ 10 h 235"/>
                      <a:gd name="T8" fmla="*/ 104 w 176"/>
                      <a:gd name="T9" fmla="*/ 158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235"/>
                        </a:moveTo>
                        <a:cubicBezTo>
                          <a:pt x="162" y="230"/>
                          <a:pt x="169" y="225"/>
                          <a:pt x="176" y="220"/>
                        </a:cubicBezTo>
                        <a:cubicBezTo>
                          <a:pt x="22" y="0"/>
                          <a:pt x="22" y="0"/>
                          <a:pt x="22" y="0"/>
                        </a:cubicBezTo>
                        <a:cubicBezTo>
                          <a:pt x="15" y="5"/>
                          <a:pt x="7" y="10"/>
                          <a:pt x="0" y="15"/>
                        </a:cubicBezTo>
                        <a:lnTo>
                          <a:pt x="154" y="235"/>
                        </a:lnTo>
                        <a:close/>
                      </a:path>
                    </a:pathLst>
                  </a:custGeom>
                  <a:solidFill>
                    <a:srgbClr val="333333"/>
                  </a:solidFill>
                  <a:ln w="9525">
                    <a:noFill/>
                    <a:miter lim="800000"/>
                    <a:headEnd/>
                    <a:tailEnd/>
                  </a:ln>
                </p:spPr>
                <p:txBody>
                  <a:bodyPr/>
                  <a:lstStyle/>
                  <a:p>
                    <a:endParaRPr lang="es-ES"/>
                  </a:p>
                </p:txBody>
              </p:sp>
              <p:sp>
                <p:nvSpPr>
                  <p:cNvPr id="25887" name="Freeform 367"/>
                  <p:cNvSpPr>
                    <a:spLocks/>
                  </p:cNvSpPr>
                  <p:nvPr/>
                </p:nvSpPr>
                <p:spPr bwMode="auto">
                  <a:xfrm>
                    <a:off x="3220" y="1590"/>
                    <a:ext cx="118" cy="159"/>
                  </a:xfrm>
                  <a:custGeom>
                    <a:avLst/>
                    <a:gdLst>
                      <a:gd name="T0" fmla="*/ 14 w 176"/>
                      <a:gd name="T1" fmla="*/ 0 h 236"/>
                      <a:gd name="T2" fmla="*/ 9 w 176"/>
                      <a:gd name="T3" fmla="*/ 3 h 236"/>
                      <a:gd name="T4" fmla="*/ 0 w 176"/>
                      <a:gd name="T5" fmla="*/ 10 h 236"/>
                      <a:gd name="T6" fmla="*/ 103 w 176"/>
                      <a:gd name="T7" fmla="*/ 159 h 236"/>
                      <a:gd name="T8" fmla="*/ 118 w 176"/>
                      <a:gd name="T9" fmla="*/ 148 h 236"/>
                      <a:gd name="T10" fmla="*/ 14 w 176"/>
                      <a:gd name="T11" fmla="*/ 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21" y="0"/>
                        </a:moveTo>
                        <a:cubicBezTo>
                          <a:pt x="19" y="2"/>
                          <a:pt x="16" y="3"/>
                          <a:pt x="14" y="5"/>
                        </a:cubicBezTo>
                        <a:cubicBezTo>
                          <a:pt x="9" y="9"/>
                          <a:pt x="4" y="12"/>
                          <a:pt x="0" y="15"/>
                        </a:cubicBezTo>
                        <a:cubicBezTo>
                          <a:pt x="154" y="236"/>
                          <a:pt x="154" y="236"/>
                          <a:pt x="154" y="236"/>
                        </a:cubicBezTo>
                        <a:cubicBezTo>
                          <a:pt x="161" y="230"/>
                          <a:pt x="168" y="225"/>
                          <a:pt x="176" y="220"/>
                        </a:cubicBezTo>
                        <a:lnTo>
                          <a:pt x="21" y="0"/>
                        </a:lnTo>
                        <a:close/>
                      </a:path>
                    </a:pathLst>
                  </a:custGeom>
                  <a:solidFill>
                    <a:srgbClr val="333333"/>
                  </a:solidFill>
                  <a:ln w="9525">
                    <a:noFill/>
                    <a:miter lim="800000"/>
                    <a:headEnd/>
                    <a:tailEnd/>
                  </a:ln>
                </p:spPr>
                <p:txBody>
                  <a:bodyPr/>
                  <a:lstStyle/>
                  <a:p>
                    <a:endParaRPr lang="es-ES"/>
                  </a:p>
                </p:txBody>
              </p:sp>
              <p:sp>
                <p:nvSpPr>
                  <p:cNvPr id="25888" name="Freeform 368"/>
                  <p:cNvSpPr>
                    <a:spLocks/>
                  </p:cNvSpPr>
                  <p:nvPr/>
                </p:nvSpPr>
                <p:spPr bwMode="auto">
                  <a:xfrm>
                    <a:off x="4598" y="3386"/>
                    <a:ext cx="14" cy="11"/>
                  </a:xfrm>
                  <a:custGeom>
                    <a:avLst/>
                    <a:gdLst>
                      <a:gd name="T0" fmla="*/ 0 w 20"/>
                      <a:gd name="T1" fmla="*/ 11 h 17"/>
                      <a:gd name="T2" fmla="*/ 0 w 20"/>
                      <a:gd name="T3" fmla="*/ 11 h 17"/>
                      <a:gd name="T4" fmla="*/ 14 w 20"/>
                      <a:gd name="T5" fmla="*/ 0 h 17"/>
                      <a:gd name="T6" fmla="*/ 14 w 20"/>
                      <a:gd name="T7" fmla="*/ 0 h 17"/>
                      <a:gd name="T8" fmla="*/ 0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7"/>
                        </a:moveTo>
                        <a:cubicBezTo>
                          <a:pt x="0" y="17"/>
                          <a:pt x="0" y="17"/>
                          <a:pt x="0" y="17"/>
                        </a:cubicBezTo>
                        <a:cubicBezTo>
                          <a:pt x="7" y="11"/>
                          <a:pt x="13" y="6"/>
                          <a:pt x="20" y="0"/>
                        </a:cubicBezTo>
                        <a:cubicBezTo>
                          <a:pt x="20" y="0"/>
                          <a:pt x="20" y="0"/>
                          <a:pt x="20" y="0"/>
                        </a:cubicBezTo>
                        <a:cubicBezTo>
                          <a:pt x="13" y="5"/>
                          <a:pt x="6" y="11"/>
                          <a:pt x="0" y="17"/>
                        </a:cubicBezTo>
                        <a:close/>
                      </a:path>
                    </a:pathLst>
                  </a:custGeom>
                  <a:solidFill>
                    <a:srgbClr val="FFFF00"/>
                  </a:solidFill>
                  <a:ln w="9525">
                    <a:noFill/>
                    <a:miter lim="800000"/>
                    <a:headEnd/>
                    <a:tailEnd/>
                  </a:ln>
                </p:spPr>
                <p:txBody>
                  <a:bodyPr/>
                  <a:lstStyle/>
                  <a:p>
                    <a:endParaRPr lang="es-ES"/>
                  </a:p>
                </p:txBody>
              </p:sp>
              <p:sp>
                <p:nvSpPr>
                  <p:cNvPr id="25889" name="Freeform 369"/>
                  <p:cNvSpPr>
                    <a:spLocks/>
                  </p:cNvSpPr>
                  <p:nvPr/>
                </p:nvSpPr>
                <p:spPr bwMode="auto">
                  <a:xfrm>
                    <a:off x="3142" y="1650"/>
                    <a:ext cx="13" cy="11"/>
                  </a:xfrm>
                  <a:custGeom>
                    <a:avLst/>
                    <a:gdLst>
                      <a:gd name="T0" fmla="*/ 13 w 20"/>
                      <a:gd name="T1" fmla="*/ 0 h 17"/>
                      <a:gd name="T2" fmla="*/ 13 w 20"/>
                      <a:gd name="T3" fmla="*/ 0 h 17"/>
                      <a:gd name="T4" fmla="*/ 0 w 20"/>
                      <a:gd name="T5" fmla="*/ 11 h 17"/>
                      <a:gd name="T6" fmla="*/ 0 w 20"/>
                      <a:gd name="T7" fmla="*/ 11 h 17"/>
                      <a:gd name="T8" fmla="*/ 13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0"/>
                        </a:moveTo>
                        <a:cubicBezTo>
                          <a:pt x="20" y="0"/>
                          <a:pt x="20" y="0"/>
                          <a:pt x="20" y="0"/>
                        </a:cubicBezTo>
                        <a:cubicBezTo>
                          <a:pt x="13" y="5"/>
                          <a:pt x="7" y="11"/>
                          <a:pt x="0" y="17"/>
                        </a:cubicBezTo>
                        <a:cubicBezTo>
                          <a:pt x="0" y="17"/>
                          <a:pt x="0" y="17"/>
                          <a:pt x="0" y="17"/>
                        </a:cubicBezTo>
                        <a:cubicBezTo>
                          <a:pt x="7" y="11"/>
                          <a:pt x="13" y="5"/>
                          <a:pt x="20" y="0"/>
                        </a:cubicBezTo>
                        <a:close/>
                      </a:path>
                    </a:pathLst>
                  </a:custGeom>
                  <a:solidFill>
                    <a:srgbClr val="FFFF00"/>
                  </a:solidFill>
                  <a:ln w="9525">
                    <a:noFill/>
                    <a:miter lim="800000"/>
                    <a:headEnd/>
                    <a:tailEnd/>
                  </a:ln>
                </p:spPr>
                <p:txBody>
                  <a:bodyPr/>
                  <a:lstStyle/>
                  <a:p>
                    <a:endParaRPr lang="es-ES"/>
                  </a:p>
                </p:txBody>
              </p:sp>
              <p:sp>
                <p:nvSpPr>
                  <p:cNvPr id="25890" name="Freeform 370"/>
                  <p:cNvSpPr>
                    <a:spLocks/>
                  </p:cNvSpPr>
                  <p:nvPr/>
                </p:nvSpPr>
                <p:spPr bwMode="auto">
                  <a:xfrm>
                    <a:off x="4482" y="3247"/>
                    <a:ext cx="130" cy="150"/>
                  </a:xfrm>
                  <a:custGeom>
                    <a:avLst/>
                    <a:gdLst>
                      <a:gd name="T0" fmla="*/ 0 w 193"/>
                      <a:gd name="T1" fmla="*/ 11 h 223"/>
                      <a:gd name="T2" fmla="*/ 117 w 193"/>
                      <a:gd name="T3" fmla="*/ 150 h 223"/>
                      <a:gd name="T4" fmla="*/ 130 w 193"/>
                      <a:gd name="T5" fmla="*/ 139 h 223"/>
                      <a:gd name="T6" fmla="*/ 13 w 193"/>
                      <a:gd name="T7" fmla="*/ 0 h 223"/>
                      <a:gd name="T8" fmla="*/ 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17"/>
                        </a:moveTo>
                        <a:cubicBezTo>
                          <a:pt x="173" y="223"/>
                          <a:pt x="173" y="223"/>
                          <a:pt x="173" y="223"/>
                        </a:cubicBezTo>
                        <a:cubicBezTo>
                          <a:pt x="179" y="217"/>
                          <a:pt x="186" y="211"/>
                          <a:pt x="193" y="206"/>
                        </a:cubicBezTo>
                        <a:cubicBezTo>
                          <a:pt x="20" y="0"/>
                          <a:pt x="20" y="0"/>
                          <a:pt x="20" y="0"/>
                        </a:cubicBezTo>
                        <a:cubicBezTo>
                          <a:pt x="13" y="5"/>
                          <a:pt x="7" y="11"/>
                          <a:pt x="0" y="17"/>
                        </a:cubicBezTo>
                        <a:close/>
                      </a:path>
                    </a:pathLst>
                  </a:custGeom>
                  <a:solidFill>
                    <a:srgbClr val="333333"/>
                  </a:solidFill>
                  <a:ln w="9525">
                    <a:noFill/>
                    <a:miter lim="800000"/>
                    <a:headEnd/>
                    <a:tailEnd/>
                  </a:ln>
                </p:spPr>
                <p:txBody>
                  <a:bodyPr/>
                  <a:lstStyle/>
                  <a:p>
                    <a:endParaRPr lang="es-ES"/>
                  </a:p>
                </p:txBody>
              </p:sp>
              <p:sp>
                <p:nvSpPr>
                  <p:cNvPr id="25891" name="Freeform 371"/>
                  <p:cNvSpPr>
                    <a:spLocks/>
                  </p:cNvSpPr>
                  <p:nvPr/>
                </p:nvSpPr>
                <p:spPr bwMode="auto">
                  <a:xfrm>
                    <a:off x="3142" y="1650"/>
                    <a:ext cx="129" cy="150"/>
                  </a:xfrm>
                  <a:custGeom>
                    <a:avLst/>
                    <a:gdLst>
                      <a:gd name="T0" fmla="*/ 13 w 193"/>
                      <a:gd name="T1" fmla="*/ 0 h 223"/>
                      <a:gd name="T2" fmla="*/ 0 w 193"/>
                      <a:gd name="T3" fmla="*/ 11 h 223"/>
                      <a:gd name="T4" fmla="*/ 116 w 193"/>
                      <a:gd name="T5" fmla="*/ 150 h 223"/>
                      <a:gd name="T6" fmla="*/ 129 w 193"/>
                      <a:gd name="T7" fmla="*/ 139 h 223"/>
                      <a:gd name="T8" fmla="*/ 13 w 193"/>
                      <a:gd name="T9" fmla="*/ 0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20" y="0"/>
                        </a:moveTo>
                        <a:cubicBezTo>
                          <a:pt x="13" y="5"/>
                          <a:pt x="7" y="11"/>
                          <a:pt x="0" y="17"/>
                        </a:cubicBezTo>
                        <a:cubicBezTo>
                          <a:pt x="173" y="223"/>
                          <a:pt x="173" y="223"/>
                          <a:pt x="173" y="223"/>
                        </a:cubicBezTo>
                        <a:cubicBezTo>
                          <a:pt x="180" y="217"/>
                          <a:pt x="186" y="211"/>
                          <a:pt x="193" y="206"/>
                        </a:cubicBezTo>
                        <a:lnTo>
                          <a:pt x="20" y="0"/>
                        </a:lnTo>
                        <a:close/>
                      </a:path>
                    </a:pathLst>
                  </a:custGeom>
                  <a:solidFill>
                    <a:srgbClr val="333333"/>
                  </a:solidFill>
                  <a:ln w="9525">
                    <a:noFill/>
                    <a:miter lim="800000"/>
                    <a:headEnd/>
                    <a:tailEnd/>
                  </a:ln>
                </p:spPr>
                <p:txBody>
                  <a:bodyPr/>
                  <a:lstStyle/>
                  <a:p>
                    <a:endParaRPr lang="es-ES"/>
                  </a:p>
                </p:txBody>
              </p:sp>
              <p:sp>
                <p:nvSpPr>
                  <p:cNvPr id="25892" name="Freeform 372"/>
                  <p:cNvSpPr>
                    <a:spLocks/>
                  </p:cNvSpPr>
                  <p:nvPr/>
                </p:nvSpPr>
                <p:spPr bwMode="auto">
                  <a:xfrm>
                    <a:off x="4672" y="3319"/>
                    <a:ext cx="12" cy="12"/>
                  </a:xfrm>
                  <a:custGeom>
                    <a:avLst/>
                    <a:gdLst>
                      <a:gd name="T0" fmla="*/ 0 w 19"/>
                      <a:gd name="T1" fmla="*/ 12 h 18"/>
                      <a:gd name="T2" fmla="*/ 0 w 19"/>
                      <a:gd name="T3" fmla="*/ 12 h 18"/>
                      <a:gd name="T4" fmla="*/ 12 w 19"/>
                      <a:gd name="T5" fmla="*/ 0 h 18"/>
                      <a:gd name="T6" fmla="*/ 11 w 19"/>
                      <a:gd name="T7" fmla="*/ 0 h 18"/>
                      <a:gd name="T8" fmla="*/ 0 w 19"/>
                      <a:gd name="T9" fmla="*/ 12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cubicBezTo>
                          <a:pt x="0" y="18"/>
                          <a:pt x="0" y="18"/>
                          <a:pt x="0" y="18"/>
                        </a:cubicBezTo>
                        <a:cubicBezTo>
                          <a:pt x="6" y="12"/>
                          <a:pt x="12" y="6"/>
                          <a:pt x="19" y="0"/>
                        </a:cubicBezTo>
                        <a:cubicBezTo>
                          <a:pt x="18" y="0"/>
                          <a:pt x="18" y="0"/>
                          <a:pt x="18" y="0"/>
                        </a:cubicBezTo>
                        <a:cubicBezTo>
                          <a:pt x="12" y="6"/>
                          <a:pt x="6" y="12"/>
                          <a:pt x="0" y="18"/>
                        </a:cubicBezTo>
                        <a:close/>
                      </a:path>
                    </a:pathLst>
                  </a:custGeom>
                  <a:solidFill>
                    <a:srgbClr val="FFFF00"/>
                  </a:solidFill>
                  <a:ln w="9525">
                    <a:noFill/>
                    <a:miter lim="800000"/>
                    <a:headEnd/>
                    <a:tailEnd/>
                  </a:ln>
                </p:spPr>
                <p:txBody>
                  <a:bodyPr/>
                  <a:lstStyle/>
                  <a:p>
                    <a:endParaRPr lang="es-ES"/>
                  </a:p>
                </p:txBody>
              </p:sp>
              <p:sp>
                <p:nvSpPr>
                  <p:cNvPr id="25893" name="Freeform 373"/>
                  <p:cNvSpPr>
                    <a:spLocks/>
                  </p:cNvSpPr>
                  <p:nvPr/>
                </p:nvSpPr>
                <p:spPr bwMode="auto">
                  <a:xfrm>
                    <a:off x="3069" y="1716"/>
                    <a:ext cx="13" cy="13"/>
                  </a:xfrm>
                  <a:custGeom>
                    <a:avLst/>
                    <a:gdLst>
                      <a:gd name="T0" fmla="*/ 13 w 19"/>
                      <a:gd name="T1" fmla="*/ 0 h 19"/>
                      <a:gd name="T2" fmla="*/ 13 w 19"/>
                      <a:gd name="T3" fmla="*/ 0 h 19"/>
                      <a:gd name="T4" fmla="*/ 0 w 19"/>
                      <a:gd name="T5" fmla="*/ 13 h 19"/>
                      <a:gd name="T6" fmla="*/ 0 w 19"/>
                      <a:gd name="T7" fmla="*/ 13 h 19"/>
                      <a:gd name="T8" fmla="*/ 13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0"/>
                        </a:moveTo>
                        <a:cubicBezTo>
                          <a:pt x="19" y="0"/>
                          <a:pt x="19" y="0"/>
                          <a:pt x="19" y="0"/>
                        </a:cubicBezTo>
                        <a:cubicBezTo>
                          <a:pt x="13" y="6"/>
                          <a:pt x="6" y="13"/>
                          <a:pt x="0" y="19"/>
                        </a:cubicBezTo>
                        <a:cubicBezTo>
                          <a:pt x="0" y="19"/>
                          <a:pt x="0" y="19"/>
                          <a:pt x="0" y="19"/>
                        </a:cubicBezTo>
                        <a:cubicBezTo>
                          <a:pt x="7" y="13"/>
                          <a:pt x="13" y="6"/>
                          <a:pt x="19" y="0"/>
                        </a:cubicBezTo>
                        <a:close/>
                      </a:path>
                    </a:pathLst>
                  </a:custGeom>
                  <a:solidFill>
                    <a:srgbClr val="FFFF00"/>
                  </a:solidFill>
                  <a:ln w="9525">
                    <a:noFill/>
                    <a:miter lim="800000"/>
                    <a:headEnd/>
                    <a:tailEnd/>
                  </a:ln>
                </p:spPr>
                <p:txBody>
                  <a:bodyPr/>
                  <a:lstStyle/>
                  <a:p>
                    <a:endParaRPr lang="es-ES"/>
                  </a:p>
                </p:txBody>
              </p:sp>
              <p:sp>
                <p:nvSpPr>
                  <p:cNvPr id="25894" name="Freeform 374"/>
                  <p:cNvSpPr>
                    <a:spLocks/>
                  </p:cNvSpPr>
                  <p:nvPr/>
                </p:nvSpPr>
                <p:spPr bwMode="auto">
                  <a:xfrm>
                    <a:off x="4544" y="3190"/>
                    <a:ext cx="140" cy="141"/>
                  </a:xfrm>
                  <a:custGeom>
                    <a:avLst/>
                    <a:gdLst>
                      <a:gd name="T0" fmla="*/ 0 w 208"/>
                      <a:gd name="T1" fmla="*/ 13 h 209"/>
                      <a:gd name="T2" fmla="*/ 128 w 208"/>
                      <a:gd name="T3" fmla="*/ 141 h 209"/>
                      <a:gd name="T4" fmla="*/ 140 w 208"/>
                      <a:gd name="T5" fmla="*/ 129 h 209"/>
                      <a:gd name="T6" fmla="*/ 12 w 208"/>
                      <a:gd name="T7" fmla="*/ 0 h 209"/>
                      <a:gd name="T8" fmla="*/ 0 w 208"/>
                      <a:gd name="T9" fmla="*/ 13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0" y="19"/>
                        </a:moveTo>
                        <a:cubicBezTo>
                          <a:pt x="190" y="209"/>
                          <a:pt x="190" y="209"/>
                          <a:pt x="190" y="209"/>
                        </a:cubicBezTo>
                        <a:cubicBezTo>
                          <a:pt x="196" y="203"/>
                          <a:pt x="202" y="197"/>
                          <a:pt x="208" y="191"/>
                        </a:cubicBezTo>
                        <a:cubicBezTo>
                          <a:pt x="18" y="0"/>
                          <a:pt x="18" y="0"/>
                          <a:pt x="18" y="0"/>
                        </a:cubicBezTo>
                        <a:cubicBezTo>
                          <a:pt x="12" y="7"/>
                          <a:pt x="6" y="13"/>
                          <a:pt x="0" y="19"/>
                        </a:cubicBezTo>
                        <a:close/>
                      </a:path>
                    </a:pathLst>
                  </a:custGeom>
                  <a:solidFill>
                    <a:srgbClr val="333333"/>
                  </a:solidFill>
                  <a:ln w="9525">
                    <a:noFill/>
                    <a:miter lim="800000"/>
                    <a:headEnd/>
                    <a:tailEnd/>
                  </a:ln>
                </p:spPr>
                <p:txBody>
                  <a:bodyPr/>
                  <a:lstStyle/>
                  <a:p>
                    <a:endParaRPr lang="es-ES"/>
                  </a:p>
                </p:txBody>
              </p:sp>
              <p:sp>
                <p:nvSpPr>
                  <p:cNvPr id="25895" name="Freeform 375"/>
                  <p:cNvSpPr>
                    <a:spLocks/>
                  </p:cNvSpPr>
                  <p:nvPr/>
                </p:nvSpPr>
                <p:spPr bwMode="auto">
                  <a:xfrm>
                    <a:off x="3069" y="1716"/>
                    <a:ext cx="140" cy="140"/>
                  </a:xfrm>
                  <a:custGeom>
                    <a:avLst/>
                    <a:gdLst>
                      <a:gd name="T0" fmla="*/ 140 w 209"/>
                      <a:gd name="T1" fmla="*/ 127 h 209"/>
                      <a:gd name="T2" fmla="*/ 13 w 209"/>
                      <a:gd name="T3" fmla="*/ 0 h 209"/>
                      <a:gd name="T4" fmla="*/ 0 w 209"/>
                      <a:gd name="T5" fmla="*/ 13 h 209"/>
                      <a:gd name="T6" fmla="*/ 128 w 209"/>
                      <a:gd name="T7" fmla="*/ 140 h 209"/>
                      <a:gd name="T8" fmla="*/ 140 w 209"/>
                      <a:gd name="T9" fmla="*/ 127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209" y="190"/>
                        </a:moveTo>
                        <a:cubicBezTo>
                          <a:pt x="19" y="0"/>
                          <a:pt x="19" y="0"/>
                          <a:pt x="19" y="0"/>
                        </a:cubicBezTo>
                        <a:cubicBezTo>
                          <a:pt x="13" y="6"/>
                          <a:pt x="7" y="13"/>
                          <a:pt x="0" y="19"/>
                        </a:cubicBezTo>
                        <a:cubicBezTo>
                          <a:pt x="191" y="209"/>
                          <a:pt x="191" y="209"/>
                          <a:pt x="191" y="209"/>
                        </a:cubicBezTo>
                        <a:cubicBezTo>
                          <a:pt x="197" y="203"/>
                          <a:pt x="203" y="197"/>
                          <a:pt x="209" y="190"/>
                        </a:cubicBezTo>
                        <a:close/>
                      </a:path>
                    </a:pathLst>
                  </a:custGeom>
                  <a:solidFill>
                    <a:srgbClr val="333333"/>
                  </a:solidFill>
                  <a:ln w="9525">
                    <a:noFill/>
                    <a:miter lim="800000"/>
                    <a:headEnd/>
                    <a:tailEnd/>
                  </a:ln>
                </p:spPr>
                <p:txBody>
                  <a:bodyPr/>
                  <a:lstStyle/>
                  <a:p>
                    <a:endParaRPr lang="es-ES"/>
                  </a:p>
                </p:txBody>
              </p:sp>
              <p:sp>
                <p:nvSpPr>
                  <p:cNvPr id="25896" name="Freeform 376"/>
                  <p:cNvSpPr>
                    <a:spLocks/>
                  </p:cNvSpPr>
                  <p:nvPr/>
                </p:nvSpPr>
                <p:spPr bwMode="auto">
                  <a:xfrm>
                    <a:off x="4739" y="3252"/>
                    <a:ext cx="5" cy="7"/>
                  </a:xfrm>
                  <a:custGeom>
                    <a:avLst/>
                    <a:gdLst>
                      <a:gd name="T0" fmla="*/ 0 w 8"/>
                      <a:gd name="T1" fmla="*/ 7 h 10"/>
                      <a:gd name="T2" fmla="*/ 0 w 8"/>
                      <a:gd name="T3" fmla="*/ 7 h 10"/>
                      <a:gd name="T4" fmla="*/ 5 w 8"/>
                      <a:gd name="T5" fmla="*/ 0 h 10"/>
                      <a:gd name="T6" fmla="*/ 0 w 8"/>
                      <a:gd name="T7" fmla="*/ 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0" y="10"/>
                          <a:pt x="0" y="10"/>
                          <a:pt x="0" y="10"/>
                        </a:cubicBezTo>
                        <a:cubicBezTo>
                          <a:pt x="3" y="7"/>
                          <a:pt x="6" y="3"/>
                          <a:pt x="8" y="0"/>
                        </a:cubicBezTo>
                        <a:cubicBezTo>
                          <a:pt x="6" y="3"/>
                          <a:pt x="3" y="6"/>
                          <a:pt x="0" y="10"/>
                        </a:cubicBezTo>
                        <a:close/>
                      </a:path>
                    </a:pathLst>
                  </a:custGeom>
                  <a:solidFill>
                    <a:srgbClr val="FFFF00"/>
                  </a:solidFill>
                  <a:ln w="9525">
                    <a:noFill/>
                    <a:miter lim="800000"/>
                    <a:headEnd/>
                    <a:tailEnd/>
                  </a:ln>
                </p:spPr>
                <p:txBody>
                  <a:bodyPr/>
                  <a:lstStyle/>
                  <a:p>
                    <a:endParaRPr lang="es-ES"/>
                  </a:p>
                </p:txBody>
              </p:sp>
              <p:sp>
                <p:nvSpPr>
                  <p:cNvPr id="25897" name="Freeform 377"/>
                  <p:cNvSpPr>
                    <a:spLocks/>
                  </p:cNvSpPr>
                  <p:nvPr/>
                </p:nvSpPr>
                <p:spPr bwMode="auto">
                  <a:xfrm>
                    <a:off x="4745" y="3245"/>
                    <a:ext cx="5" cy="6"/>
                  </a:xfrm>
                  <a:custGeom>
                    <a:avLst/>
                    <a:gdLst>
                      <a:gd name="T0" fmla="*/ 0 w 8"/>
                      <a:gd name="T1" fmla="*/ 6 h 10"/>
                      <a:gd name="T2" fmla="*/ 5 w 8"/>
                      <a:gd name="T3" fmla="*/ 1 h 10"/>
                      <a:gd name="T4" fmla="*/ 5 w 8"/>
                      <a:gd name="T5" fmla="*/ 0 h 10"/>
                      <a:gd name="T6" fmla="*/ 0 w 8"/>
                      <a:gd name="T7" fmla="*/ 6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2" y="7"/>
                          <a:pt x="5" y="4"/>
                          <a:pt x="8" y="1"/>
                        </a:cubicBezTo>
                        <a:cubicBezTo>
                          <a:pt x="8" y="0"/>
                          <a:pt x="8" y="0"/>
                          <a:pt x="8" y="0"/>
                        </a:cubicBezTo>
                        <a:cubicBezTo>
                          <a:pt x="5" y="4"/>
                          <a:pt x="2" y="7"/>
                          <a:pt x="0" y="10"/>
                        </a:cubicBezTo>
                        <a:close/>
                      </a:path>
                    </a:pathLst>
                  </a:custGeom>
                  <a:solidFill>
                    <a:srgbClr val="FFFF00"/>
                  </a:solidFill>
                  <a:ln w="9525">
                    <a:noFill/>
                    <a:miter lim="800000"/>
                    <a:headEnd/>
                    <a:tailEnd/>
                  </a:ln>
                </p:spPr>
                <p:txBody>
                  <a:bodyPr/>
                  <a:lstStyle/>
                  <a:p>
                    <a:endParaRPr lang="es-ES"/>
                  </a:p>
                </p:txBody>
              </p:sp>
              <p:sp>
                <p:nvSpPr>
                  <p:cNvPr id="25898" name="Freeform 378"/>
                  <p:cNvSpPr>
                    <a:spLocks/>
                  </p:cNvSpPr>
                  <p:nvPr/>
                </p:nvSpPr>
                <p:spPr bwMode="auto">
                  <a:xfrm>
                    <a:off x="3003" y="1789"/>
                    <a:ext cx="11" cy="13"/>
                  </a:xfrm>
                  <a:custGeom>
                    <a:avLst/>
                    <a:gdLst>
                      <a:gd name="T0" fmla="*/ 11 w 17"/>
                      <a:gd name="T1" fmla="*/ 0 h 20"/>
                      <a:gd name="T2" fmla="*/ 11 w 17"/>
                      <a:gd name="T3" fmla="*/ 0 h 20"/>
                      <a:gd name="T4" fmla="*/ 0 w 17"/>
                      <a:gd name="T5" fmla="*/ 13 h 20"/>
                      <a:gd name="T6" fmla="*/ 0 w 17"/>
                      <a:gd name="T7" fmla="*/ 13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0"/>
                        </a:moveTo>
                        <a:cubicBezTo>
                          <a:pt x="17" y="0"/>
                          <a:pt x="17" y="0"/>
                          <a:pt x="17" y="0"/>
                        </a:cubicBezTo>
                        <a:cubicBezTo>
                          <a:pt x="11" y="6"/>
                          <a:pt x="5" y="13"/>
                          <a:pt x="0" y="20"/>
                        </a:cubicBezTo>
                        <a:cubicBezTo>
                          <a:pt x="0" y="20"/>
                          <a:pt x="0" y="20"/>
                          <a:pt x="0" y="20"/>
                        </a:cubicBezTo>
                        <a:cubicBezTo>
                          <a:pt x="5" y="13"/>
                          <a:pt x="11" y="6"/>
                          <a:pt x="17" y="0"/>
                        </a:cubicBezTo>
                        <a:close/>
                      </a:path>
                    </a:pathLst>
                  </a:custGeom>
                  <a:solidFill>
                    <a:srgbClr val="FFFF00"/>
                  </a:solidFill>
                  <a:ln w="9525">
                    <a:noFill/>
                    <a:miter lim="800000"/>
                    <a:headEnd/>
                    <a:tailEnd/>
                  </a:ln>
                </p:spPr>
                <p:txBody>
                  <a:bodyPr/>
                  <a:lstStyle/>
                  <a:p>
                    <a:endParaRPr lang="es-ES"/>
                  </a:p>
                </p:txBody>
              </p:sp>
              <p:sp>
                <p:nvSpPr>
                  <p:cNvPr id="25899" name="Freeform 379"/>
                  <p:cNvSpPr>
                    <a:spLocks/>
                  </p:cNvSpPr>
                  <p:nvPr/>
                </p:nvSpPr>
                <p:spPr bwMode="auto">
                  <a:xfrm>
                    <a:off x="3003" y="1789"/>
                    <a:ext cx="150" cy="129"/>
                  </a:xfrm>
                  <a:custGeom>
                    <a:avLst/>
                    <a:gdLst>
                      <a:gd name="T0" fmla="*/ 150 w 223"/>
                      <a:gd name="T1" fmla="*/ 116 h 193"/>
                      <a:gd name="T2" fmla="*/ 11 w 223"/>
                      <a:gd name="T3" fmla="*/ 0 h 193"/>
                      <a:gd name="T4" fmla="*/ 0 w 223"/>
                      <a:gd name="T5" fmla="*/ 13 h 193"/>
                      <a:gd name="T6" fmla="*/ 139 w 223"/>
                      <a:gd name="T7" fmla="*/ 129 h 193"/>
                      <a:gd name="T8" fmla="*/ 150 w 223"/>
                      <a:gd name="T9" fmla="*/ 116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173"/>
                        </a:moveTo>
                        <a:cubicBezTo>
                          <a:pt x="17" y="0"/>
                          <a:pt x="17" y="0"/>
                          <a:pt x="17" y="0"/>
                        </a:cubicBezTo>
                        <a:cubicBezTo>
                          <a:pt x="11" y="6"/>
                          <a:pt x="5" y="13"/>
                          <a:pt x="0" y="20"/>
                        </a:cubicBezTo>
                        <a:cubicBezTo>
                          <a:pt x="206" y="193"/>
                          <a:pt x="206" y="193"/>
                          <a:pt x="206" y="193"/>
                        </a:cubicBezTo>
                        <a:cubicBezTo>
                          <a:pt x="212" y="186"/>
                          <a:pt x="217" y="179"/>
                          <a:pt x="223" y="173"/>
                        </a:cubicBezTo>
                        <a:close/>
                      </a:path>
                    </a:pathLst>
                  </a:custGeom>
                  <a:solidFill>
                    <a:srgbClr val="333333"/>
                  </a:solidFill>
                  <a:ln w="9525">
                    <a:noFill/>
                    <a:miter lim="800000"/>
                    <a:headEnd/>
                    <a:tailEnd/>
                  </a:ln>
                </p:spPr>
                <p:txBody>
                  <a:bodyPr/>
                  <a:lstStyle/>
                  <a:p>
                    <a:endParaRPr lang="es-ES"/>
                  </a:p>
                </p:txBody>
              </p:sp>
              <p:sp>
                <p:nvSpPr>
                  <p:cNvPr id="25900" name="Freeform 380"/>
                  <p:cNvSpPr>
                    <a:spLocks/>
                  </p:cNvSpPr>
                  <p:nvPr/>
                </p:nvSpPr>
                <p:spPr bwMode="auto">
                  <a:xfrm>
                    <a:off x="4600" y="3129"/>
                    <a:ext cx="150" cy="130"/>
                  </a:xfrm>
                  <a:custGeom>
                    <a:avLst/>
                    <a:gdLst>
                      <a:gd name="T0" fmla="*/ 11 w 223"/>
                      <a:gd name="T1" fmla="*/ 0 h 193"/>
                      <a:gd name="T2" fmla="*/ 5 w 223"/>
                      <a:gd name="T3" fmla="*/ 7 h 193"/>
                      <a:gd name="T4" fmla="*/ 0 w 223"/>
                      <a:gd name="T5" fmla="*/ 13 h 193"/>
                      <a:gd name="T6" fmla="*/ 139 w 223"/>
                      <a:gd name="T7" fmla="*/ 130 h 193"/>
                      <a:gd name="T8" fmla="*/ 144 w 223"/>
                      <a:gd name="T9" fmla="*/ 123 h 193"/>
                      <a:gd name="T10" fmla="*/ 145 w 223"/>
                      <a:gd name="T11" fmla="*/ 123 h 193"/>
                      <a:gd name="T12" fmla="*/ 145 w 223"/>
                      <a:gd name="T13" fmla="*/ 123 h 193"/>
                      <a:gd name="T14" fmla="*/ 150 w 223"/>
                      <a:gd name="T15" fmla="*/ 116 h 193"/>
                      <a:gd name="T16" fmla="*/ 11 w 223"/>
                      <a:gd name="T17" fmla="*/ 0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193"/>
                      <a:gd name="T29" fmla="*/ 223 w 22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193">
                        <a:moveTo>
                          <a:pt x="17" y="0"/>
                        </a:moveTo>
                        <a:cubicBezTo>
                          <a:pt x="14" y="3"/>
                          <a:pt x="11" y="6"/>
                          <a:pt x="8" y="10"/>
                        </a:cubicBezTo>
                        <a:cubicBezTo>
                          <a:pt x="6" y="13"/>
                          <a:pt x="3" y="16"/>
                          <a:pt x="0" y="20"/>
                        </a:cubicBezTo>
                        <a:cubicBezTo>
                          <a:pt x="206" y="193"/>
                          <a:pt x="206" y="193"/>
                          <a:pt x="206" y="193"/>
                        </a:cubicBezTo>
                        <a:cubicBezTo>
                          <a:pt x="209" y="189"/>
                          <a:pt x="212" y="186"/>
                          <a:pt x="214" y="183"/>
                        </a:cubicBezTo>
                        <a:cubicBezTo>
                          <a:pt x="214" y="183"/>
                          <a:pt x="214" y="183"/>
                          <a:pt x="215" y="183"/>
                        </a:cubicBezTo>
                        <a:cubicBezTo>
                          <a:pt x="215" y="183"/>
                          <a:pt x="215" y="183"/>
                          <a:pt x="215" y="182"/>
                        </a:cubicBezTo>
                        <a:cubicBezTo>
                          <a:pt x="217" y="179"/>
                          <a:pt x="220" y="176"/>
                          <a:pt x="223" y="172"/>
                        </a:cubicBezTo>
                        <a:lnTo>
                          <a:pt x="17" y="0"/>
                        </a:lnTo>
                        <a:close/>
                      </a:path>
                    </a:pathLst>
                  </a:custGeom>
                  <a:solidFill>
                    <a:srgbClr val="333333"/>
                  </a:solidFill>
                  <a:ln w="9525">
                    <a:noFill/>
                    <a:miter lim="800000"/>
                    <a:headEnd/>
                    <a:tailEnd/>
                  </a:ln>
                </p:spPr>
                <p:txBody>
                  <a:bodyPr/>
                  <a:lstStyle/>
                  <a:p>
                    <a:endParaRPr lang="es-ES"/>
                  </a:p>
                </p:txBody>
              </p:sp>
              <p:sp>
                <p:nvSpPr>
                  <p:cNvPr id="25901" name="Freeform 381"/>
                  <p:cNvSpPr>
                    <a:spLocks/>
                  </p:cNvSpPr>
                  <p:nvPr/>
                </p:nvSpPr>
                <p:spPr bwMode="auto">
                  <a:xfrm>
                    <a:off x="2943" y="1874"/>
                    <a:ext cx="5" cy="7"/>
                  </a:xfrm>
                  <a:custGeom>
                    <a:avLst/>
                    <a:gdLst>
                      <a:gd name="T0" fmla="*/ 5 w 7"/>
                      <a:gd name="T1" fmla="*/ 0 h 10"/>
                      <a:gd name="T2" fmla="*/ 0 w 7"/>
                      <a:gd name="T3" fmla="*/ 7 h 10"/>
                      <a:gd name="T4" fmla="*/ 0 w 7"/>
                      <a:gd name="T5" fmla="*/ 7 h 10"/>
                      <a:gd name="T6" fmla="*/ 5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cubicBezTo>
                          <a:pt x="5" y="3"/>
                          <a:pt x="3" y="7"/>
                          <a:pt x="0" y="10"/>
                        </a:cubicBezTo>
                        <a:cubicBezTo>
                          <a:pt x="0" y="10"/>
                          <a:pt x="0" y="10"/>
                          <a:pt x="0" y="10"/>
                        </a:cubicBezTo>
                        <a:cubicBezTo>
                          <a:pt x="3" y="7"/>
                          <a:pt x="5" y="3"/>
                          <a:pt x="7" y="0"/>
                        </a:cubicBezTo>
                        <a:close/>
                      </a:path>
                    </a:pathLst>
                  </a:custGeom>
                  <a:solidFill>
                    <a:srgbClr val="FFFF00"/>
                  </a:solidFill>
                  <a:ln w="9525">
                    <a:noFill/>
                    <a:miter lim="800000"/>
                    <a:headEnd/>
                    <a:tailEnd/>
                  </a:ln>
                </p:spPr>
                <p:txBody>
                  <a:bodyPr/>
                  <a:lstStyle/>
                  <a:p>
                    <a:endParaRPr lang="es-ES"/>
                  </a:p>
                </p:txBody>
              </p:sp>
              <p:sp>
                <p:nvSpPr>
                  <p:cNvPr id="25902" name="Freeform 382"/>
                  <p:cNvSpPr>
                    <a:spLocks/>
                  </p:cNvSpPr>
                  <p:nvPr/>
                </p:nvSpPr>
                <p:spPr bwMode="auto">
                  <a:xfrm>
                    <a:off x="4799" y="3166"/>
                    <a:ext cx="11" cy="15"/>
                  </a:xfrm>
                  <a:custGeom>
                    <a:avLst/>
                    <a:gdLst>
                      <a:gd name="T0" fmla="*/ 0 w 16"/>
                      <a:gd name="T1" fmla="*/ 15 h 22"/>
                      <a:gd name="T2" fmla="*/ 1 w 16"/>
                      <a:gd name="T3" fmla="*/ 15 h 22"/>
                      <a:gd name="T4" fmla="*/ 11 w 16"/>
                      <a:gd name="T5" fmla="*/ 0 h 22"/>
                      <a:gd name="T6" fmla="*/ 11 w 16"/>
                      <a:gd name="T7" fmla="*/ 0 h 22"/>
                      <a:gd name="T8" fmla="*/ 0 w 16"/>
                      <a:gd name="T9" fmla="*/ 15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2"/>
                        </a:moveTo>
                        <a:cubicBezTo>
                          <a:pt x="1" y="22"/>
                          <a:pt x="1" y="22"/>
                          <a:pt x="1" y="22"/>
                        </a:cubicBezTo>
                        <a:cubicBezTo>
                          <a:pt x="6" y="15"/>
                          <a:pt x="11" y="8"/>
                          <a:pt x="16" y="0"/>
                        </a:cubicBezTo>
                        <a:cubicBezTo>
                          <a:pt x="16" y="0"/>
                          <a:pt x="16" y="0"/>
                          <a:pt x="16" y="0"/>
                        </a:cubicBezTo>
                        <a:cubicBezTo>
                          <a:pt x="11" y="7"/>
                          <a:pt x="6" y="15"/>
                          <a:pt x="0" y="22"/>
                        </a:cubicBezTo>
                        <a:close/>
                      </a:path>
                    </a:pathLst>
                  </a:custGeom>
                  <a:solidFill>
                    <a:srgbClr val="FFFF00"/>
                  </a:solidFill>
                  <a:ln w="9525">
                    <a:noFill/>
                    <a:miter lim="800000"/>
                    <a:headEnd/>
                    <a:tailEnd/>
                  </a:ln>
                </p:spPr>
                <p:txBody>
                  <a:bodyPr/>
                  <a:lstStyle/>
                  <a:p>
                    <a:endParaRPr lang="es-ES"/>
                  </a:p>
                </p:txBody>
              </p:sp>
              <p:sp>
                <p:nvSpPr>
                  <p:cNvPr id="25903" name="Freeform 383"/>
                  <p:cNvSpPr>
                    <a:spLocks/>
                  </p:cNvSpPr>
                  <p:nvPr/>
                </p:nvSpPr>
                <p:spPr bwMode="auto">
                  <a:xfrm>
                    <a:off x="2948" y="1866"/>
                    <a:ext cx="5" cy="7"/>
                  </a:xfrm>
                  <a:custGeom>
                    <a:avLst/>
                    <a:gdLst>
                      <a:gd name="T0" fmla="*/ 5 w 7"/>
                      <a:gd name="T1" fmla="*/ 1 h 11"/>
                      <a:gd name="T2" fmla="*/ 5 w 7"/>
                      <a:gd name="T3" fmla="*/ 0 h 11"/>
                      <a:gd name="T4" fmla="*/ 0 w 7"/>
                      <a:gd name="T5" fmla="*/ 7 h 11"/>
                      <a:gd name="T6" fmla="*/ 5 w 7"/>
                      <a:gd name="T7" fmla="*/ 1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7" y="1"/>
                        </a:moveTo>
                        <a:cubicBezTo>
                          <a:pt x="7" y="0"/>
                          <a:pt x="7" y="0"/>
                          <a:pt x="7" y="0"/>
                        </a:cubicBezTo>
                        <a:cubicBezTo>
                          <a:pt x="5" y="4"/>
                          <a:pt x="2" y="8"/>
                          <a:pt x="0" y="11"/>
                        </a:cubicBezTo>
                        <a:cubicBezTo>
                          <a:pt x="2" y="8"/>
                          <a:pt x="5" y="4"/>
                          <a:pt x="7" y="1"/>
                        </a:cubicBezTo>
                        <a:close/>
                      </a:path>
                    </a:pathLst>
                  </a:custGeom>
                  <a:solidFill>
                    <a:srgbClr val="FFFF00"/>
                  </a:solidFill>
                  <a:ln w="9525">
                    <a:noFill/>
                    <a:miter lim="800000"/>
                    <a:headEnd/>
                    <a:tailEnd/>
                  </a:ln>
                </p:spPr>
                <p:txBody>
                  <a:bodyPr/>
                  <a:lstStyle/>
                  <a:p>
                    <a:endParaRPr lang="es-ES"/>
                  </a:p>
                </p:txBody>
              </p:sp>
              <p:sp>
                <p:nvSpPr>
                  <p:cNvPr id="25904" name="Freeform 384"/>
                  <p:cNvSpPr>
                    <a:spLocks/>
                  </p:cNvSpPr>
                  <p:nvPr/>
                </p:nvSpPr>
                <p:spPr bwMode="auto">
                  <a:xfrm>
                    <a:off x="2943" y="1867"/>
                    <a:ext cx="159" cy="118"/>
                  </a:xfrm>
                  <a:custGeom>
                    <a:avLst/>
                    <a:gdLst>
                      <a:gd name="T0" fmla="*/ 10 w 236"/>
                      <a:gd name="T1" fmla="*/ 0 h 176"/>
                      <a:gd name="T2" fmla="*/ 5 w 236"/>
                      <a:gd name="T3" fmla="*/ 7 h 176"/>
                      <a:gd name="T4" fmla="*/ 5 w 236"/>
                      <a:gd name="T5" fmla="*/ 7 h 176"/>
                      <a:gd name="T6" fmla="*/ 5 w 236"/>
                      <a:gd name="T7" fmla="*/ 7 h 176"/>
                      <a:gd name="T8" fmla="*/ 0 w 236"/>
                      <a:gd name="T9" fmla="*/ 14 h 176"/>
                      <a:gd name="T10" fmla="*/ 149 w 236"/>
                      <a:gd name="T11" fmla="*/ 118 h 176"/>
                      <a:gd name="T12" fmla="*/ 154 w 236"/>
                      <a:gd name="T13" fmla="*/ 111 h 176"/>
                      <a:gd name="T14" fmla="*/ 159 w 236"/>
                      <a:gd name="T15" fmla="*/ 103 h 176"/>
                      <a:gd name="T16" fmla="*/ 10 w 23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15" y="0"/>
                        </a:moveTo>
                        <a:cubicBezTo>
                          <a:pt x="13" y="3"/>
                          <a:pt x="10" y="7"/>
                          <a:pt x="8" y="10"/>
                        </a:cubicBezTo>
                        <a:cubicBezTo>
                          <a:pt x="8" y="10"/>
                          <a:pt x="8" y="10"/>
                          <a:pt x="8" y="10"/>
                        </a:cubicBezTo>
                        <a:cubicBezTo>
                          <a:pt x="8" y="11"/>
                          <a:pt x="7" y="11"/>
                          <a:pt x="7" y="11"/>
                        </a:cubicBezTo>
                        <a:cubicBezTo>
                          <a:pt x="5" y="14"/>
                          <a:pt x="3" y="18"/>
                          <a:pt x="0" y="21"/>
                        </a:cubicBezTo>
                        <a:cubicBezTo>
                          <a:pt x="221" y="176"/>
                          <a:pt x="221" y="176"/>
                          <a:pt x="221" y="176"/>
                        </a:cubicBezTo>
                        <a:cubicBezTo>
                          <a:pt x="223" y="172"/>
                          <a:pt x="226" y="168"/>
                          <a:pt x="228" y="165"/>
                        </a:cubicBezTo>
                        <a:cubicBezTo>
                          <a:pt x="231" y="161"/>
                          <a:pt x="233" y="157"/>
                          <a:pt x="236" y="154"/>
                        </a:cubicBezTo>
                        <a:lnTo>
                          <a:pt x="15" y="0"/>
                        </a:lnTo>
                        <a:close/>
                      </a:path>
                    </a:pathLst>
                  </a:custGeom>
                  <a:solidFill>
                    <a:srgbClr val="333333"/>
                  </a:solidFill>
                  <a:ln w="9525">
                    <a:noFill/>
                    <a:miter lim="800000"/>
                    <a:headEnd/>
                    <a:tailEnd/>
                  </a:ln>
                </p:spPr>
                <p:txBody>
                  <a:bodyPr/>
                  <a:lstStyle/>
                  <a:p>
                    <a:endParaRPr lang="es-ES"/>
                  </a:p>
                </p:txBody>
              </p:sp>
              <p:sp>
                <p:nvSpPr>
                  <p:cNvPr id="25905" name="Freeform 385"/>
                  <p:cNvSpPr>
                    <a:spLocks/>
                  </p:cNvSpPr>
                  <p:nvPr/>
                </p:nvSpPr>
                <p:spPr bwMode="auto">
                  <a:xfrm>
                    <a:off x="4651" y="3062"/>
                    <a:ext cx="159" cy="119"/>
                  </a:xfrm>
                  <a:custGeom>
                    <a:avLst/>
                    <a:gdLst>
                      <a:gd name="T0" fmla="*/ 148 w 236"/>
                      <a:gd name="T1" fmla="*/ 119 h 176"/>
                      <a:gd name="T2" fmla="*/ 159 w 236"/>
                      <a:gd name="T3" fmla="*/ 104 h 176"/>
                      <a:gd name="T4" fmla="*/ 10 w 236"/>
                      <a:gd name="T5" fmla="*/ 0 h 176"/>
                      <a:gd name="T6" fmla="*/ 0 w 236"/>
                      <a:gd name="T7" fmla="*/ 15 h 176"/>
                      <a:gd name="T8" fmla="*/ 148 w 236"/>
                      <a:gd name="T9" fmla="*/ 119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0" y="176"/>
                        </a:moveTo>
                        <a:cubicBezTo>
                          <a:pt x="226" y="169"/>
                          <a:pt x="231" y="161"/>
                          <a:pt x="236" y="154"/>
                        </a:cubicBezTo>
                        <a:cubicBezTo>
                          <a:pt x="15" y="0"/>
                          <a:pt x="15" y="0"/>
                          <a:pt x="15" y="0"/>
                        </a:cubicBezTo>
                        <a:cubicBezTo>
                          <a:pt x="10" y="7"/>
                          <a:pt x="5" y="14"/>
                          <a:pt x="0" y="22"/>
                        </a:cubicBezTo>
                        <a:lnTo>
                          <a:pt x="220" y="176"/>
                        </a:lnTo>
                        <a:close/>
                      </a:path>
                    </a:pathLst>
                  </a:custGeom>
                  <a:solidFill>
                    <a:srgbClr val="333333"/>
                  </a:solidFill>
                  <a:ln w="9525">
                    <a:noFill/>
                    <a:miter lim="800000"/>
                    <a:headEnd/>
                    <a:tailEnd/>
                  </a:ln>
                </p:spPr>
                <p:txBody>
                  <a:bodyPr/>
                  <a:lstStyle/>
                  <a:p>
                    <a:endParaRPr lang="es-ES"/>
                  </a:p>
                </p:txBody>
              </p:sp>
              <p:sp>
                <p:nvSpPr>
                  <p:cNvPr id="25906" name="Freeform 386"/>
                  <p:cNvSpPr>
                    <a:spLocks/>
                  </p:cNvSpPr>
                  <p:nvPr/>
                </p:nvSpPr>
                <p:spPr bwMode="auto">
                  <a:xfrm>
                    <a:off x="4853" y="3083"/>
                    <a:ext cx="10" cy="15"/>
                  </a:xfrm>
                  <a:custGeom>
                    <a:avLst/>
                    <a:gdLst>
                      <a:gd name="T0" fmla="*/ 0 w 14"/>
                      <a:gd name="T1" fmla="*/ 15 h 23"/>
                      <a:gd name="T2" fmla="*/ 1 w 14"/>
                      <a:gd name="T3" fmla="*/ 15 h 23"/>
                      <a:gd name="T4" fmla="*/ 10 w 14"/>
                      <a:gd name="T5" fmla="*/ 0 h 23"/>
                      <a:gd name="T6" fmla="*/ 10 w 14"/>
                      <a:gd name="T7" fmla="*/ 0 h 23"/>
                      <a:gd name="T8" fmla="*/ 0 w 14"/>
                      <a:gd name="T9" fmla="*/ 15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0" y="23"/>
                        </a:moveTo>
                        <a:cubicBezTo>
                          <a:pt x="1" y="23"/>
                          <a:pt x="1" y="23"/>
                          <a:pt x="1" y="23"/>
                        </a:cubicBezTo>
                        <a:cubicBezTo>
                          <a:pt x="5" y="15"/>
                          <a:pt x="9" y="7"/>
                          <a:pt x="14" y="0"/>
                        </a:cubicBezTo>
                        <a:cubicBezTo>
                          <a:pt x="14" y="0"/>
                          <a:pt x="14" y="0"/>
                          <a:pt x="14" y="0"/>
                        </a:cubicBezTo>
                        <a:cubicBezTo>
                          <a:pt x="9" y="7"/>
                          <a:pt x="5" y="15"/>
                          <a:pt x="0" y="23"/>
                        </a:cubicBezTo>
                        <a:close/>
                      </a:path>
                    </a:pathLst>
                  </a:custGeom>
                  <a:solidFill>
                    <a:srgbClr val="FFFF00"/>
                  </a:solidFill>
                  <a:ln w="9525">
                    <a:noFill/>
                    <a:miter lim="800000"/>
                    <a:headEnd/>
                    <a:tailEnd/>
                  </a:ln>
                </p:spPr>
                <p:txBody>
                  <a:bodyPr/>
                  <a:lstStyle/>
                  <a:p>
                    <a:endParaRPr lang="es-ES"/>
                  </a:p>
                </p:txBody>
              </p:sp>
              <p:sp>
                <p:nvSpPr>
                  <p:cNvPr id="25907" name="Freeform 387"/>
                  <p:cNvSpPr>
                    <a:spLocks/>
                  </p:cNvSpPr>
                  <p:nvPr/>
                </p:nvSpPr>
                <p:spPr bwMode="auto">
                  <a:xfrm>
                    <a:off x="2891" y="1951"/>
                    <a:ext cx="7" cy="14"/>
                  </a:xfrm>
                  <a:custGeom>
                    <a:avLst/>
                    <a:gdLst>
                      <a:gd name="T0" fmla="*/ 7 w 11"/>
                      <a:gd name="T1" fmla="*/ 0 h 20"/>
                      <a:gd name="T2" fmla="*/ 0 w 11"/>
                      <a:gd name="T3" fmla="*/ 14 h 20"/>
                      <a:gd name="T4" fmla="*/ 0 w 11"/>
                      <a:gd name="T5" fmla="*/ 14 h 20"/>
                      <a:gd name="T6" fmla="*/ 7 w 11"/>
                      <a:gd name="T7" fmla="*/ 0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0"/>
                        </a:moveTo>
                        <a:cubicBezTo>
                          <a:pt x="8" y="7"/>
                          <a:pt x="4" y="13"/>
                          <a:pt x="0" y="20"/>
                        </a:cubicBezTo>
                        <a:cubicBezTo>
                          <a:pt x="0" y="20"/>
                          <a:pt x="0" y="20"/>
                          <a:pt x="0" y="20"/>
                        </a:cubicBezTo>
                        <a:cubicBezTo>
                          <a:pt x="4" y="13"/>
                          <a:pt x="8" y="7"/>
                          <a:pt x="11" y="0"/>
                        </a:cubicBezTo>
                        <a:close/>
                      </a:path>
                    </a:pathLst>
                  </a:custGeom>
                  <a:solidFill>
                    <a:srgbClr val="FFFF00"/>
                  </a:solidFill>
                  <a:ln w="9525">
                    <a:noFill/>
                    <a:miter lim="800000"/>
                    <a:headEnd/>
                    <a:tailEnd/>
                  </a:ln>
                </p:spPr>
                <p:txBody>
                  <a:bodyPr/>
                  <a:lstStyle/>
                  <a:p>
                    <a:endParaRPr lang="es-ES"/>
                  </a:p>
                </p:txBody>
              </p:sp>
              <p:sp>
                <p:nvSpPr>
                  <p:cNvPr id="25908" name="Freeform 388"/>
                  <p:cNvSpPr>
                    <a:spLocks/>
                  </p:cNvSpPr>
                  <p:nvPr/>
                </p:nvSpPr>
                <p:spPr bwMode="auto">
                  <a:xfrm>
                    <a:off x="4900" y="2995"/>
                    <a:ext cx="8" cy="16"/>
                  </a:xfrm>
                  <a:custGeom>
                    <a:avLst/>
                    <a:gdLst>
                      <a:gd name="T0" fmla="*/ 0 w 12"/>
                      <a:gd name="T1" fmla="*/ 16 h 24"/>
                      <a:gd name="T2" fmla="*/ 1 w 12"/>
                      <a:gd name="T3" fmla="*/ 16 h 24"/>
                      <a:gd name="T4" fmla="*/ 8 w 12"/>
                      <a:gd name="T5" fmla="*/ 0 h 24"/>
                      <a:gd name="T6" fmla="*/ 8 w 12"/>
                      <a:gd name="T7" fmla="*/ 0 h 24"/>
                      <a:gd name="T8" fmla="*/ 0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cubicBezTo>
                          <a:pt x="1" y="24"/>
                          <a:pt x="1" y="24"/>
                          <a:pt x="1" y="24"/>
                        </a:cubicBezTo>
                        <a:cubicBezTo>
                          <a:pt x="4" y="16"/>
                          <a:pt x="8" y="8"/>
                          <a:pt x="12" y="0"/>
                        </a:cubicBezTo>
                        <a:cubicBezTo>
                          <a:pt x="12" y="0"/>
                          <a:pt x="12" y="0"/>
                          <a:pt x="12" y="0"/>
                        </a:cubicBezTo>
                        <a:cubicBezTo>
                          <a:pt x="8" y="8"/>
                          <a:pt x="4" y="16"/>
                          <a:pt x="0" y="24"/>
                        </a:cubicBezTo>
                        <a:close/>
                      </a:path>
                    </a:pathLst>
                  </a:custGeom>
                  <a:solidFill>
                    <a:srgbClr val="FFFF00"/>
                  </a:solidFill>
                  <a:ln w="9525">
                    <a:noFill/>
                    <a:miter lim="800000"/>
                    <a:headEnd/>
                    <a:tailEnd/>
                  </a:ln>
                </p:spPr>
                <p:txBody>
                  <a:bodyPr/>
                  <a:lstStyle/>
                  <a:p>
                    <a:endParaRPr lang="es-ES"/>
                  </a:p>
                </p:txBody>
              </p:sp>
              <p:sp>
                <p:nvSpPr>
                  <p:cNvPr id="25909" name="Freeform 389"/>
                  <p:cNvSpPr>
                    <a:spLocks/>
                  </p:cNvSpPr>
                  <p:nvPr/>
                </p:nvSpPr>
                <p:spPr bwMode="auto">
                  <a:xfrm>
                    <a:off x="2846" y="2037"/>
                    <a:ext cx="7" cy="16"/>
                  </a:xfrm>
                  <a:custGeom>
                    <a:avLst/>
                    <a:gdLst>
                      <a:gd name="T0" fmla="*/ 7 w 11"/>
                      <a:gd name="T1" fmla="*/ 0 h 24"/>
                      <a:gd name="T2" fmla="*/ 7 w 11"/>
                      <a:gd name="T3" fmla="*/ 0 h 24"/>
                      <a:gd name="T4" fmla="*/ 0 w 11"/>
                      <a:gd name="T5" fmla="*/ 16 h 24"/>
                      <a:gd name="T6" fmla="*/ 0 w 11"/>
                      <a:gd name="T7" fmla="*/ 16 h 24"/>
                      <a:gd name="T8" fmla="*/ 7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11" y="0"/>
                        </a:moveTo>
                        <a:cubicBezTo>
                          <a:pt x="11" y="0"/>
                          <a:pt x="11" y="0"/>
                          <a:pt x="11" y="0"/>
                        </a:cubicBezTo>
                        <a:cubicBezTo>
                          <a:pt x="7" y="8"/>
                          <a:pt x="4" y="16"/>
                          <a:pt x="0" y="24"/>
                        </a:cubicBezTo>
                        <a:cubicBezTo>
                          <a:pt x="0" y="24"/>
                          <a:pt x="0" y="24"/>
                          <a:pt x="0" y="24"/>
                        </a:cubicBezTo>
                        <a:cubicBezTo>
                          <a:pt x="4" y="16"/>
                          <a:pt x="8" y="8"/>
                          <a:pt x="11" y="0"/>
                        </a:cubicBezTo>
                        <a:close/>
                      </a:path>
                    </a:pathLst>
                  </a:custGeom>
                  <a:solidFill>
                    <a:srgbClr val="FFFF00"/>
                  </a:solidFill>
                  <a:ln w="9525">
                    <a:noFill/>
                    <a:miter lim="800000"/>
                    <a:headEnd/>
                    <a:tailEnd/>
                  </a:ln>
                </p:spPr>
                <p:txBody>
                  <a:bodyPr/>
                  <a:lstStyle/>
                  <a:p>
                    <a:endParaRPr lang="es-ES"/>
                  </a:p>
                </p:txBody>
              </p:sp>
              <p:sp>
                <p:nvSpPr>
                  <p:cNvPr id="25910" name="Freeform 390"/>
                  <p:cNvSpPr>
                    <a:spLocks/>
                  </p:cNvSpPr>
                  <p:nvPr/>
                </p:nvSpPr>
                <p:spPr bwMode="auto">
                  <a:xfrm>
                    <a:off x="2846" y="2037"/>
                    <a:ext cx="171" cy="92"/>
                  </a:xfrm>
                  <a:custGeom>
                    <a:avLst/>
                    <a:gdLst>
                      <a:gd name="T0" fmla="*/ 7 w 255"/>
                      <a:gd name="T1" fmla="*/ 0 h 137"/>
                      <a:gd name="T2" fmla="*/ 0 w 255"/>
                      <a:gd name="T3" fmla="*/ 16 h 137"/>
                      <a:gd name="T4" fmla="*/ 164 w 255"/>
                      <a:gd name="T5" fmla="*/ 92 h 137"/>
                      <a:gd name="T6" fmla="*/ 171 w 255"/>
                      <a:gd name="T7" fmla="*/ 76 h 137"/>
                      <a:gd name="T8" fmla="*/ 7 w 255"/>
                      <a:gd name="T9" fmla="*/ 0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11" y="0"/>
                        </a:moveTo>
                        <a:cubicBezTo>
                          <a:pt x="8" y="8"/>
                          <a:pt x="4" y="16"/>
                          <a:pt x="0" y="24"/>
                        </a:cubicBezTo>
                        <a:cubicBezTo>
                          <a:pt x="244" y="137"/>
                          <a:pt x="244" y="137"/>
                          <a:pt x="244" y="137"/>
                        </a:cubicBezTo>
                        <a:cubicBezTo>
                          <a:pt x="248" y="129"/>
                          <a:pt x="251" y="121"/>
                          <a:pt x="255" y="113"/>
                        </a:cubicBezTo>
                        <a:lnTo>
                          <a:pt x="11" y="0"/>
                        </a:lnTo>
                        <a:close/>
                      </a:path>
                    </a:pathLst>
                  </a:custGeom>
                  <a:solidFill>
                    <a:srgbClr val="333333"/>
                  </a:solidFill>
                  <a:ln w="9525">
                    <a:noFill/>
                    <a:miter lim="800000"/>
                    <a:headEnd/>
                    <a:tailEnd/>
                  </a:ln>
                </p:spPr>
                <p:txBody>
                  <a:bodyPr/>
                  <a:lstStyle/>
                  <a:p>
                    <a:endParaRPr lang="es-ES"/>
                  </a:p>
                </p:txBody>
              </p:sp>
              <p:sp>
                <p:nvSpPr>
                  <p:cNvPr id="25911" name="Freeform 391"/>
                  <p:cNvSpPr>
                    <a:spLocks/>
                  </p:cNvSpPr>
                  <p:nvPr/>
                </p:nvSpPr>
                <p:spPr bwMode="auto">
                  <a:xfrm>
                    <a:off x="4736" y="2918"/>
                    <a:ext cx="172" cy="93"/>
                  </a:xfrm>
                  <a:custGeom>
                    <a:avLst/>
                    <a:gdLst>
                      <a:gd name="T0" fmla="*/ 0 w 255"/>
                      <a:gd name="T1" fmla="*/ 16 h 138"/>
                      <a:gd name="T2" fmla="*/ 164 w 255"/>
                      <a:gd name="T3" fmla="*/ 93 h 138"/>
                      <a:gd name="T4" fmla="*/ 172 w 255"/>
                      <a:gd name="T5" fmla="*/ 77 h 138"/>
                      <a:gd name="T6" fmla="*/ 7 w 255"/>
                      <a:gd name="T7" fmla="*/ 0 h 138"/>
                      <a:gd name="T8" fmla="*/ 0 w 255"/>
                      <a:gd name="T9" fmla="*/ 16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24"/>
                        </a:moveTo>
                        <a:cubicBezTo>
                          <a:pt x="243" y="138"/>
                          <a:pt x="243" y="138"/>
                          <a:pt x="243" y="138"/>
                        </a:cubicBezTo>
                        <a:cubicBezTo>
                          <a:pt x="247" y="130"/>
                          <a:pt x="251" y="122"/>
                          <a:pt x="255" y="114"/>
                        </a:cubicBezTo>
                        <a:cubicBezTo>
                          <a:pt x="11" y="0"/>
                          <a:pt x="11" y="0"/>
                          <a:pt x="11" y="0"/>
                        </a:cubicBezTo>
                        <a:cubicBezTo>
                          <a:pt x="7" y="8"/>
                          <a:pt x="3" y="16"/>
                          <a:pt x="0" y="24"/>
                        </a:cubicBezTo>
                        <a:close/>
                      </a:path>
                    </a:pathLst>
                  </a:custGeom>
                  <a:solidFill>
                    <a:srgbClr val="333333"/>
                  </a:solidFill>
                  <a:ln w="9525">
                    <a:noFill/>
                    <a:miter lim="800000"/>
                    <a:headEnd/>
                    <a:tailEnd/>
                  </a:ln>
                </p:spPr>
                <p:txBody>
                  <a:bodyPr/>
                  <a:lstStyle/>
                  <a:p>
                    <a:endParaRPr lang="es-ES"/>
                  </a:p>
                </p:txBody>
              </p:sp>
              <p:sp>
                <p:nvSpPr>
                  <p:cNvPr id="25912" name="Freeform 392"/>
                  <p:cNvSpPr>
                    <a:spLocks/>
                  </p:cNvSpPr>
                  <p:nvPr/>
                </p:nvSpPr>
                <p:spPr bwMode="auto">
                  <a:xfrm>
                    <a:off x="4939" y="2903"/>
                    <a:ext cx="6" cy="17"/>
                  </a:xfrm>
                  <a:custGeom>
                    <a:avLst/>
                    <a:gdLst>
                      <a:gd name="T0" fmla="*/ 0 w 9"/>
                      <a:gd name="T1" fmla="*/ 16 h 25"/>
                      <a:gd name="T2" fmla="*/ 0 w 9"/>
                      <a:gd name="T3" fmla="*/ 17 h 25"/>
                      <a:gd name="T4" fmla="*/ 6 w 9"/>
                      <a:gd name="T5" fmla="*/ 0 h 25"/>
                      <a:gd name="T6" fmla="*/ 6 w 9"/>
                      <a:gd name="T7" fmla="*/ 0 h 25"/>
                      <a:gd name="T8" fmla="*/ 0 w 9"/>
                      <a:gd name="T9" fmla="*/ 16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24"/>
                        </a:moveTo>
                        <a:cubicBezTo>
                          <a:pt x="0" y="25"/>
                          <a:pt x="0" y="25"/>
                          <a:pt x="0" y="25"/>
                        </a:cubicBezTo>
                        <a:cubicBezTo>
                          <a:pt x="3" y="16"/>
                          <a:pt x="6" y="8"/>
                          <a:pt x="9" y="0"/>
                        </a:cubicBezTo>
                        <a:cubicBezTo>
                          <a:pt x="9" y="0"/>
                          <a:pt x="9" y="0"/>
                          <a:pt x="9" y="0"/>
                        </a:cubicBezTo>
                        <a:cubicBezTo>
                          <a:pt x="6" y="8"/>
                          <a:pt x="3" y="16"/>
                          <a:pt x="0" y="24"/>
                        </a:cubicBezTo>
                        <a:close/>
                      </a:path>
                    </a:pathLst>
                  </a:custGeom>
                  <a:solidFill>
                    <a:srgbClr val="FFFF00"/>
                  </a:solidFill>
                  <a:ln w="9525">
                    <a:noFill/>
                    <a:miter lim="800000"/>
                    <a:headEnd/>
                    <a:tailEnd/>
                  </a:ln>
                </p:spPr>
                <p:txBody>
                  <a:bodyPr/>
                  <a:lstStyle/>
                  <a:p>
                    <a:endParaRPr lang="es-ES"/>
                  </a:p>
                </p:txBody>
              </p:sp>
              <p:sp>
                <p:nvSpPr>
                  <p:cNvPr id="25913" name="Freeform 393"/>
                  <p:cNvSpPr>
                    <a:spLocks/>
                  </p:cNvSpPr>
                  <p:nvPr/>
                </p:nvSpPr>
                <p:spPr bwMode="auto">
                  <a:xfrm>
                    <a:off x="2809" y="2128"/>
                    <a:ext cx="6" cy="15"/>
                  </a:xfrm>
                  <a:custGeom>
                    <a:avLst/>
                    <a:gdLst>
                      <a:gd name="T0" fmla="*/ 6 w 9"/>
                      <a:gd name="T1" fmla="*/ 0 h 23"/>
                      <a:gd name="T2" fmla="*/ 6 w 9"/>
                      <a:gd name="T3" fmla="*/ 0 h 23"/>
                      <a:gd name="T4" fmla="*/ 0 w 9"/>
                      <a:gd name="T5" fmla="*/ 15 h 23"/>
                      <a:gd name="T6" fmla="*/ 6 w 9"/>
                      <a:gd name="T7" fmla="*/ 0 h 23"/>
                      <a:gd name="T8" fmla="*/ 0 60000 65536"/>
                      <a:gd name="T9" fmla="*/ 0 60000 65536"/>
                      <a:gd name="T10" fmla="*/ 0 60000 65536"/>
                      <a:gd name="T11" fmla="*/ 0 60000 65536"/>
                      <a:gd name="T12" fmla="*/ 0 w 9"/>
                      <a:gd name="T13" fmla="*/ 0 h 23"/>
                      <a:gd name="T14" fmla="*/ 9 w 9"/>
                      <a:gd name="T15" fmla="*/ 23 h 23"/>
                    </a:gdLst>
                    <a:ahLst/>
                    <a:cxnLst>
                      <a:cxn ang="T8">
                        <a:pos x="T0" y="T1"/>
                      </a:cxn>
                      <a:cxn ang="T9">
                        <a:pos x="T2" y="T3"/>
                      </a:cxn>
                      <a:cxn ang="T10">
                        <a:pos x="T4" y="T5"/>
                      </a:cxn>
                      <a:cxn ang="T11">
                        <a:pos x="T6" y="T7"/>
                      </a:cxn>
                    </a:cxnLst>
                    <a:rect l="T12" t="T13" r="T14" b="T15"/>
                    <a:pathLst>
                      <a:path w="9" h="23">
                        <a:moveTo>
                          <a:pt x="9" y="0"/>
                        </a:moveTo>
                        <a:cubicBezTo>
                          <a:pt x="9" y="0"/>
                          <a:pt x="9" y="0"/>
                          <a:pt x="9" y="0"/>
                        </a:cubicBezTo>
                        <a:cubicBezTo>
                          <a:pt x="6" y="8"/>
                          <a:pt x="3" y="15"/>
                          <a:pt x="0" y="23"/>
                        </a:cubicBezTo>
                        <a:cubicBezTo>
                          <a:pt x="3" y="15"/>
                          <a:pt x="6" y="8"/>
                          <a:pt x="9" y="0"/>
                        </a:cubicBezTo>
                        <a:close/>
                      </a:path>
                    </a:pathLst>
                  </a:custGeom>
                  <a:solidFill>
                    <a:srgbClr val="FFFF00"/>
                  </a:solidFill>
                  <a:ln w="9525">
                    <a:noFill/>
                    <a:miter lim="800000"/>
                    <a:headEnd/>
                    <a:tailEnd/>
                  </a:ln>
                </p:spPr>
                <p:txBody>
                  <a:bodyPr/>
                  <a:lstStyle/>
                  <a:p>
                    <a:endParaRPr lang="es-ES"/>
                  </a:p>
                </p:txBody>
              </p:sp>
              <p:sp>
                <p:nvSpPr>
                  <p:cNvPr id="25914" name="Freeform 394"/>
                  <p:cNvSpPr>
                    <a:spLocks/>
                  </p:cNvSpPr>
                  <p:nvPr/>
                </p:nvSpPr>
                <p:spPr bwMode="auto">
                  <a:xfrm>
                    <a:off x="2809" y="2128"/>
                    <a:ext cx="176" cy="78"/>
                  </a:xfrm>
                  <a:custGeom>
                    <a:avLst/>
                    <a:gdLst>
                      <a:gd name="T0" fmla="*/ 6 w 262"/>
                      <a:gd name="T1" fmla="*/ 0 h 117"/>
                      <a:gd name="T2" fmla="*/ 0 w 262"/>
                      <a:gd name="T3" fmla="*/ 15 h 117"/>
                      <a:gd name="T4" fmla="*/ 0 w 262"/>
                      <a:gd name="T5" fmla="*/ 17 h 117"/>
                      <a:gd name="T6" fmla="*/ 170 w 262"/>
                      <a:gd name="T7" fmla="*/ 78 h 117"/>
                      <a:gd name="T8" fmla="*/ 176 w 262"/>
                      <a:gd name="T9" fmla="*/ 61 h 117"/>
                      <a:gd name="T10" fmla="*/ 6 w 262"/>
                      <a:gd name="T11" fmla="*/ 0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9" y="0"/>
                        </a:moveTo>
                        <a:cubicBezTo>
                          <a:pt x="6" y="8"/>
                          <a:pt x="3" y="15"/>
                          <a:pt x="0" y="23"/>
                        </a:cubicBezTo>
                        <a:cubicBezTo>
                          <a:pt x="0" y="24"/>
                          <a:pt x="0" y="24"/>
                          <a:pt x="0" y="25"/>
                        </a:cubicBezTo>
                        <a:cubicBezTo>
                          <a:pt x="253" y="117"/>
                          <a:pt x="253" y="117"/>
                          <a:pt x="253" y="117"/>
                        </a:cubicBezTo>
                        <a:cubicBezTo>
                          <a:pt x="256" y="109"/>
                          <a:pt x="259" y="100"/>
                          <a:pt x="262" y="92"/>
                        </a:cubicBezTo>
                        <a:lnTo>
                          <a:pt x="9" y="0"/>
                        </a:lnTo>
                        <a:close/>
                      </a:path>
                    </a:pathLst>
                  </a:custGeom>
                  <a:solidFill>
                    <a:srgbClr val="333333"/>
                  </a:solidFill>
                  <a:ln w="9525">
                    <a:noFill/>
                    <a:miter lim="800000"/>
                    <a:headEnd/>
                    <a:tailEnd/>
                  </a:ln>
                </p:spPr>
                <p:txBody>
                  <a:bodyPr/>
                  <a:lstStyle/>
                  <a:p>
                    <a:endParaRPr lang="es-ES"/>
                  </a:p>
                </p:txBody>
              </p:sp>
              <p:sp>
                <p:nvSpPr>
                  <p:cNvPr id="25915" name="Freeform 395"/>
                  <p:cNvSpPr>
                    <a:spLocks/>
                  </p:cNvSpPr>
                  <p:nvPr/>
                </p:nvSpPr>
                <p:spPr bwMode="auto">
                  <a:xfrm>
                    <a:off x="4769" y="2841"/>
                    <a:ext cx="176" cy="78"/>
                  </a:xfrm>
                  <a:custGeom>
                    <a:avLst/>
                    <a:gdLst>
                      <a:gd name="T0" fmla="*/ 170 w 262"/>
                      <a:gd name="T1" fmla="*/ 78 h 116"/>
                      <a:gd name="T2" fmla="*/ 176 w 262"/>
                      <a:gd name="T3" fmla="*/ 62 h 116"/>
                      <a:gd name="T4" fmla="*/ 6 w 262"/>
                      <a:gd name="T5" fmla="*/ 0 h 116"/>
                      <a:gd name="T6" fmla="*/ 0 w 262"/>
                      <a:gd name="T7" fmla="*/ 16 h 116"/>
                      <a:gd name="T8" fmla="*/ 170 w 262"/>
                      <a:gd name="T9" fmla="*/ 78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116"/>
                        </a:moveTo>
                        <a:cubicBezTo>
                          <a:pt x="256" y="108"/>
                          <a:pt x="259" y="100"/>
                          <a:pt x="262" y="92"/>
                        </a:cubicBezTo>
                        <a:cubicBezTo>
                          <a:pt x="9" y="0"/>
                          <a:pt x="9" y="0"/>
                          <a:pt x="9" y="0"/>
                        </a:cubicBezTo>
                        <a:cubicBezTo>
                          <a:pt x="6" y="8"/>
                          <a:pt x="3" y="16"/>
                          <a:pt x="0" y="24"/>
                        </a:cubicBezTo>
                        <a:lnTo>
                          <a:pt x="253" y="116"/>
                        </a:lnTo>
                        <a:close/>
                      </a:path>
                    </a:pathLst>
                  </a:custGeom>
                  <a:solidFill>
                    <a:srgbClr val="333333"/>
                  </a:solidFill>
                  <a:ln w="9525">
                    <a:noFill/>
                    <a:miter lim="800000"/>
                    <a:headEnd/>
                    <a:tailEnd/>
                  </a:ln>
                </p:spPr>
                <p:txBody>
                  <a:bodyPr/>
                  <a:lstStyle/>
                  <a:p>
                    <a:endParaRPr lang="es-ES"/>
                  </a:p>
                </p:txBody>
              </p:sp>
              <p:sp>
                <p:nvSpPr>
                  <p:cNvPr id="25916" name="Freeform 396"/>
                  <p:cNvSpPr>
                    <a:spLocks/>
                  </p:cNvSpPr>
                  <p:nvPr/>
                </p:nvSpPr>
                <p:spPr bwMode="auto">
                  <a:xfrm>
                    <a:off x="2780" y="2235"/>
                    <a:ext cx="0" cy="4"/>
                  </a:xfrm>
                  <a:custGeom>
                    <a:avLst/>
                    <a:gdLst>
                      <a:gd name="T0" fmla="*/ 0 w 1"/>
                      <a:gd name="T1" fmla="*/ 0 h 5"/>
                      <a:gd name="T2" fmla="*/ 0 w 1"/>
                      <a:gd name="T3" fmla="*/ 4 h 5"/>
                      <a:gd name="T4" fmla="*/ 0 w 1"/>
                      <a:gd name="T5" fmla="*/ 4 h 5"/>
                      <a:gd name="T6" fmla="*/ 0 w 1"/>
                      <a:gd name="T7" fmla="*/ 0 h 5"/>
                      <a:gd name="T8" fmla="*/ 0 60000 65536"/>
                      <a:gd name="T9" fmla="*/ 0 60000 65536"/>
                      <a:gd name="T10" fmla="*/ 0 60000 65536"/>
                      <a:gd name="T11" fmla="*/ 0 60000 65536"/>
                      <a:gd name="T12" fmla="*/ 0 w 1"/>
                      <a:gd name="T13" fmla="*/ 0 h 5"/>
                      <a:gd name="T14" fmla="*/ 0 w 1"/>
                      <a:gd name="T15" fmla="*/ 5 h 5"/>
                    </a:gdLst>
                    <a:ahLst/>
                    <a:cxnLst>
                      <a:cxn ang="T8">
                        <a:pos x="T0" y="T1"/>
                      </a:cxn>
                      <a:cxn ang="T9">
                        <a:pos x="T2" y="T3"/>
                      </a:cxn>
                      <a:cxn ang="T10">
                        <a:pos x="T4" y="T5"/>
                      </a:cxn>
                      <a:cxn ang="T11">
                        <a:pos x="T6" y="T7"/>
                      </a:cxn>
                    </a:cxnLst>
                    <a:rect l="T12" t="T13" r="T14" b="T15"/>
                    <a:pathLst>
                      <a:path w="1" h="5">
                        <a:moveTo>
                          <a:pt x="1" y="0"/>
                        </a:moveTo>
                        <a:cubicBezTo>
                          <a:pt x="1" y="2"/>
                          <a:pt x="0" y="4"/>
                          <a:pt x="0" y="5"/>
                        </a:cubicBezTo>
                        <a:cubicBezTo>
                          <a:pt x="0" y="5"/>
                          <a:pt x="0" y="5"/>
                          <a:pt x="0" y="5"/>
                        </a:cubicBezTo>
                        <a:cubicBezTo>
                          <a:pt x="0" y="4"/>
                          <a:pt x="1" y="2"/>
                          <a:pt x="1" y="0"/>
                        </a:cubicBezTo>
                        <a:close/>
                      </a:path>
                    </a:pathLst>
                  </a:custGeom>
                  <a:solidFill>
                    <a:srgbClr val="FFFF00"/>
                  </a:solidFill>
                  <a:ln w="9525">
                    <a:noFill/>
                    <a:miter lim="800000"/>
                    <a:headEnd/>
                    <a:tailEnd/>
                  </a:ln>
                </p:spPr>
                <p:txBody>
                  <a:bodyPr/>
                  <a:lstStyle/>
                  <a:p>
                    <a:endParaRPr lang="es-ES"/>
                  </a:p>
                </p:txBody>
              </p:sp>
              <p:sp>
                <p:nvSpPr>
                  <p:cNvPr id="25917" name="Freeform 397"/>
                  <p:cNvSpPr>
                    <a:spLocks/>
                  </p:cNvSpPr>
                  <p:nvPr/>
                </p:nvSpPr>
                <p:spPr bwMode="auto">
                  <a:xfrm>
                    <a:off x="2781" y="2222"/>
                    <a:ext cx="3" cy="10"/>
                  </a:xfrm>
                  <a:custGeom>
                    <a:avLst/>
                    <a:gdLst>
                      <a:gd name="T0" fmla="*/ 3 w 5"/>
                      <a:gd name="T1" fmla="*/ 0 h 16"/>
                      <a:gd name="T2" fmla="*/ 3 w 5"/>
                      <a:gd name="T3" fmla="*/ 0 h 16"/>
                      <a:gd name="T4" fmla="*/ 0 w 5"/>
                      <a:gd name="T5" fmla="*/ 10 h 16"/>
                      <a:gd name="T6" fmla="*/ 3 w 5"/>
                      <a:gd name="T7" fmla="*/ 0 h 16"/>
                      <a:gd name="T8" fmla="*/ 0 60000 65536"/>
                      <a:gd name="T9" fmla="*/ 0 60000 65536"/>
                      <a:gd name="T10" fmla="*/ 0 60000 65536"/>
                      <a:gd name="T11" fmla="*/ 0 60000 65536"/>
                      <a:gd name="T12" fmla="*/ 0 w 5"/>
                      <a:gd name="T13" fmla="*/ 0 h 16"/>
                      <a:gd name="T14" fmla="*/ 5 w 5"/>
                      <a:gd name="T15" fmla="*/ 16 h 16"/>
                    </a:gdLst>
                    <a:ahLst/>
                    <a:cxnLst>
                      <a:cxn ang="T8">
                        <a:pos x="T0" y="T1"/>
                      </a:cxn>
                      <a:cxn ang="T9">
                        <a:pos x="T2" y="T3"/>
                      </a:cxn>
                      <a:cxn ang="T10">
                        <a:pos x="T4" y="T5"/>
                      </a:cxn>
                      <a:cxn ang="T11">
                        <a:pos x="T6" y="T7"/>
                      </a:cxn>
                    </a:cxnLst>
                    <a:rect l="T12" t="T13" r="T14" b="T15"/>
                    <a:pathLst>
                      <a:path w="5" h="16">
                        <a:moveTo>
                          <a:pt x="5" y="0"/>
                        </a:moveTo>
                        <a:cubicBezTo>
                          <a:pt x="5" y="0"/>
                          <a:pt x="5" y="0"/>
                          <a:pt x="5" y="0"/>
                        </a:cubicBezTo>
                        <a:cubicBezTo>
                          <a:pt x="3" y="5"/>
                          <a:pt x="2" y="11"/>
                          <a:pt x="0" y="16"/>
                        </a:cubicBezTo>
                        <a:cubicBezTo>
                          <a:pt x="2" y="10"/>
                          <a:pt x="3" y="5"/>
                          <a:pt x="5" y="0"/>
                        </a:cubicBezTo>
                        <a:close/>
                      </a:path>
                    </a:pathLst>
                  </a:custGeom>
                  <a:solidFill>
                    <a:srgbClr val="FFFF00"/>
                  </a:solidFill>
                  <a:ln w="9525">
                    <a:noFill/>
                    <a:miter lim="800000"/>
                    <a:headEnd/>
                    <a:tailEnd/>
                  </a:ln>
                </p:spPr>
                <p:txBody>
                  <a:bodyPr/>
                  <a:lstStyle/>
                  <a:p>
                    <a:endParaRPr lang="es-ES"/>
                  </a:p>
                </p:txBody>
              </p:sp>
              <p:sp>
                <p:nvSpPr>
                  <p:cNvPr id="25918" name="Freeform 398"/>
                  <p:cNvSpPr>
                    <a:spLocks/>
                  </p:cNvSpPr>
                  <p:nvPr/>
                </p:nvSpPr>
                <p:spPr bwMode="auto">
                  <a:xfrm>
                    <a:off x="2780" y="2222"/>
                    <a:ext cx="179" cy="64"/>
                  </a:xfrm>
                  <a:custGeom>
                    <a:avLst/>
                    <a:gdLst>
                      <a:gd name="T0" fmla="*/ 179 w 267"/>
                      <a:gd name="T1" fmla="*/ 46 h 95"/>
                      <a:gd name="T2" fmla="*/ 5 w 267"/>
                      <a:gd name="T3" fmla="*/ 0 h 95"/>
                      <a:gd name="T4" fmla="*/ 1 w 267"/>
                      <a:gd name="T5" fmla="*/ 11 h 95"/>
                      <a:gd name="T6" fmla="*/ 1 w 267"/>
                      <a:gd name="T7" fmla="*/ 13 h 95"/>
                      <a:gd name="T8" fmla="*/ 0 w 267"/>
                      <a:gd name="T9" fmla="*/ 17 h 95"/>
                      <a:gd name="T10" fmla="*/ 174 w 267"/>
                      <a:gd name="T11" fmla="*/ 64 h 95"/>
                      <a:gd name="T12" fmla="*/ 179 w 267"/>
                      <a:gd name="T13" fmla="*/ 46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69"/>
                        </a:moveTo>
                        <a:cubicBezTo>
                          <a:pt x="7" y="0"/>
                          <a:pt x="7" y="0"/>
                          <a:pt x="7" y="0"/>
                        </a:cubicBezTo>
                        <a:cubicBezTo>
                          <a:pt x="5" y="5"/>
                          <a:pt x="4" y="10"/>
                          <a:pt x="2" y="16"/>
                        </a:cubicBezTo>
                        <a:cubicBezTo>
                          <a:pt x="2" y="17"/>
                          <a:pt x="2" y="19"/>
                          <a:pt x="1" y="20"/>
                        </a:cubicBezTo>
                        <a:cubicBezTo>
                          <a:pt x="1" y="22"/>
                          <a:pt x="0" y="24"/>
                          <a:pt x="0" y="25"/>
                        </a:cubicBezTo>
                        <a:cubicBezTo>
                          <a:pt x="260" y="95"/>
                          <a:pt x="260" y="95"/>
                          <a:pt x="260" y="95"/>
                        </a:cubicBezTo>
                        <a:cubicBezTo>
                          <a:pt x="262" y="86"/>
                          <a:pt x="264" y="78"/>
                          <a:pt x="267" y="69"/>
                        </a:cubicBezTo>
                        <a:close/>
                      </a:path>
                    </a:pathLst>
                  </a:custGeom>
                  <a:solidFill>
                    <a:srgbClr val="333333"/>
                  </a:solidFill>
                  <a:ln w="9525">
                    <a:noFill/>
                    <a:miter lim="800000"/>
                    <a:headEnd/>
                    <a:tailEnd/>
                  </a:ln>
                </p:spPr>
                <p:txBody>
                  <a:bodyPr/>
                  <a:lstStyle/>
                  <a:p>
                    <a:endParaRPr lang="es-ES"/>
                  </a:p>
                </p:txBody>
              </p:sp>
              <p:sp>
                <p:nvSpPr>
                  <p:cNvPr id="25919" name="Freeform 399"/>
                  <p:cNvSpPr>
                    <a:spLocks/>
                  </p:cNvSpPr>
                  <p:nvPr/>
                </p:nvSpPr>
                <p:spPr bwMode="auto">
                  <a:xfrm>
                    <a:off x="4794" y="2761"/>
                    <a:ext cx="180" cy="65"/>
                  </a:xfrm>
                  <a:custGeom>
                    <a:avLst/>
                    <a:gdLst>
                      <a:gd name="T0" fmla="*/ 5 w 267"/>
                      <a:gd name="T1" fmla="*/ 0 h 96"/>
                      <a:gd name="T2" fmla="*/ 3 w 267"/>
                      <a:gd name="T3" fmla="*/ 9 h 96"/>
                      <a:gd name="T4" fmla="*/ 0 w 267"/>
                      <a:gd name="T5" fmla="*/ 18 h 96"/>
                      <a:gd name="T6" fmla="*/ 175 w 267"/>
                      <a:gd name="T7" fmla="*/ 65 h 96"/>
                      <a:gd name="T8" fmla="*/ 177 w 267"/>
                      <a:gd name="T9" fmla="*/ 57 h 96"/>
                      <a:gd name="T10" fmla="*/ 178 w 267"/>
                      <a:gd name="T11" fmla="*/ 56 h 96"/>
                      <a:gd name="T12" fmla="*/ 178 w 267"/>
                      <a:gd name="T13" fmla="*/ 56 h 96"/>
                      <a:gd name="T14" fmla="*/ 180 w 267"/>
                      <a:gd name="T15" fmla="*/ 47 h 96"/>
                      <a:gd name="T16" fmla="*/ 5 w 2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96"/>
                      <a:gd name="T29" fmla="*/ 267 w 2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96">
                        <a:moveTo>
                          <a:pt x="7" y="0"/>
                        </a:moveTo>
                        <a:cubicBezTo>
                          <a:pt x="6" y="5"/>
                          <a:pt x="5" y="9"/>
                          <a:pt x="4" y="13"/>
                        </a:cubicBezTo>
                        <a:cubicBezTo>
                          <a:pt x="3" y="17"/>
                          <a:pt x="1" y="22"/>
                          <a:pt x="0" y="26"/>
                        </a:cubicBezTo>
                        <a:cubicBezTo>
                          <a:pt x="260" y="96"/>
                          <a:pt x="260" y="96"/>
                          <a:pt x="260" y="96"/>
                        </a:cubicBezTo>
                        <a:cubicBezTo>
                          <a:pt x="261" y="92"/>
                          <a:pt x="262" y="88"/>
                          <a:pt x="263" y="84"/>
                        </a:cubicBezTo>
                        <a:cubicBezTo>
                          <a:pt x="263" y="84"/>
                          <a:pt x="264" y="83"/>
                          <a:pt x="264" y="83"/>
                        </a:cubicBezTo>
                        <a:cubicBezTo>
                          <a:pt x="264" y="83"/>
                          <a:pt x="264" y="82"/>
                          <a:pt x="264" y="82"/>
                        </a:cubicBezTo>
                        <a:cubicBezTo>
                          <a:pt x="265" y="78"/>
                          <a:pt x="266" y="74"/>
                          <a:pt x="267" y="70"/>
                        </a:cubicBezTo>
                        <a:lnTo>
                          <a:pt x="7" y="0"/>
                        </a:lnTo>
                        <a:close/>
                      </a:path>
                    </a:pathLst>
                  </a:custGeom>
                  <a:solidFill>
                    <a:srgbClr val="333333"/>
                  </a:solidFill>
                  <a:ln w="9525">
                    <a:noFill/>
                    <a:miter lim="800000"/>
                    <a:headEnd/>
                    <a:tailEnd/>
                  </a:ln>
                </p:spPr>
                <p:txBody>
                  <a:bodyPr/>
                  <a:lstStyle/>
                  <a:p>
                    <a:endParaRPr lang="es-ES"/>
                  </a:p>
                </p:txBody>
              </p:sp>
              <p:sp>
                <p:nvSpPr>
                  <p:cNvPr id="25920" name="Freeform 400"/>
                  <p:cNvSpPr>
                    <a:spLocks/>
                  </p:cNvSpPr>
                  <p:nvPr/>
                </p:nvSpPr>
                <p:spPr bwMode="auto">
                  <a:xfrm>
                    <a:off x="2759" y="2318"/>
                    <a:ext cx="3" cy="17"/>
                  </a:xfrm>
                  <a:custGeom>
                    <a:avLst/>
                    <a:gdLst>
                      <a:gd name="T0" fmla="*/ 1 w 5"/>
                      <a:gd name="T1" fmla="*/ 9 h 26"/>
                      <a:gd name="T2" fmla="*/ 3 w 5"/>
                      <a:gd name="T3" fmla="*/ 0 h 26"/>
                      <a:gd name="T4" fmla="*/ 3 w 5"/>
                      <a:gd name="T5" fmla="*/ 0 h 26"/>
                      <a:gd name="T6" fmla="*/ 0 w 5"/>
                      <a:gd name="T7" fmla="*/ 17 h 26"/>
                      <a:gd name="T8" fmla="*/ 0 w 5"/>
                      <a:gd name="T9" fmla="*/ 17 h 26"/>
                      <a:gd name="T10" fmla="*/ 1 w 5"/>
                      <a:gd name="T11" fmla="*/ 9 h 26"/>
                      <a:gd name="T12" fmla="*/ 0 60000 65536"/>
                      <a:gd name="T13" fmla="*/ 0 60000 65536"/>
                      <a:gd name="T14" fmla="*/ 0 60000 65536"/>
                      <a:gd name="T15" fmla="*/ 0 60000 65536"/>
                      <a:gd name="T16" fmla="*/ 0 60000 65536"/>
                      <a:gd name="T17" fmla="*/ 0 60000 65536"/>
                      <a:gd name="T18" fmla="*/ 0 w 5"/>
                      <a:gd name="T19" fmla="*/ 0 h 26"/>
                      <a:gd name="T20" fmla="*/ 5 w 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 h="26">
                        <a:moveTo>
                          <a:pt x="2" y="13"/>
                        </a:moveTo>
                        <a:cubicBezTo>
                          <a:pt x="3" y="9"/>
                          <a:pt x="4" y="4"/>
                          <a:pt x="5" y="0"/>
                        </a:cubicBezTo>
                        <a:cubicBezTo>
                          <a:pt x="5" y="0"/>
                          <a:pt x="5" y="0"/>
                          <a:pt x="5" y="0"/>
                        </a:cubicBezTo>
                        <a:cubicBezTo>
                          <a:pt x="3" y="9"/>
                          <a:pt x="2" y="17"/>
                          <a:pt x="0" y="26"/>
                        </a:cubicBezTo>
                        <a:cubicBezTo>
                          <a:pt x="0" y="26"/>
                          <a:pt x="0" y="26"/>
                          <a:pt x="0" y="26"/>
                        </a:cubicBezTo>
                        <a:cubicBezTo>
                          <a:pt x="1" y="22"/>
                          <a:pt x="2" y="17"/>
                          <a:pt x="2" y="13"/>
                        </a:cubicBezTo>
                        <a:close/>
                      </a:path>
                    </a:pathLst>
                  </a:custGeom>
                  <a:solidFill>
                    <a:srgbClr val="FFFF00"/>
                  </a:solidFill>
                  <a:ln w="9525">
                    <a:noFill/>
                    <a:miter lim="800000"/>
                    <a:headEnd/>
                    <a:tailEnd/>
                  </a:ln>
                </p:spPr>
                <p:txBody>
                  <a:bodyPr/>
                  <a:lstStyle/>
                  <a:p>
                    <a:endParaRPr lang="es-ES"/>
                  </a:p>
                </p:txBody>
              </p:sp>
              <p:sp>
                <p:nvSpPr>
                  <p:cNvPr id="25921" name="Freeform 401"/>
                  <p:cNvSpPr>
                    <a:spLocks/>
                  </p:cNvSpPr>
                  <p:nvPr/>
                </p:nvSpPr>
                <p:spPr bwMode="auto">
                  <a:xfrm>
                    <a:off x="4813" y="2680"/>
                    <a:ext cx="182" cy="49"/>
                  </a:xfrm>
                  <a:custGeom>
                    <a:avLst/>
                    <a:gdLst>
                      <a:gd name="T0" fmla="*/ 179 w 270"/>
                      <a:gd name="T1" fmla="*/ 49 h 72"/>
                      <a:gd name="T2" fmla="*/ 181 w 270"/>
                      <a:gd name="T3" fmla="*/ 32 h 72"/>
                      <a:gd name="T4" fmla="*/ 182 w 270"/>
                      <a:gd name="T5" fmla="*/ 31 h 72"/>
                      <a:gd name="T6" fmla="*/ 3 w 270"/>
                      <a:gd name="T7" fmla="*/ 0 h 72"/>
                      <a:gd name="T8" fmla="*/ 0 w 270"/>
                      <a:gd name="T9" fmla="*/ 18 h 72"/>
                      <a:gd name="T10" fmla="*/ 179 w 270"/>
                      <a:gd name="T11" fmla="*/ 49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72"/>
                        </a:moveTo>
                        <a:cubicBezTo>
                          <a:pt x="266" y="64"/>
                          <a:pt x="268" y="56"/>
                          <a:pt x="269" y="47"/>
                        </a:cubicBezTo>
                        <a:cubicBezTo>
                          <a:pt x="269" y="47"/>
                          <a:pt x="269" y="47"/>
                          <a:pt x="270" y="46"/>
                        </a:cubicBezTo>
                        <a:cubicBezTo>
                          <a:pt x="4" y="0"/>
                          <a:pt x="4" y="0"/>
                          <a:pt x="4" y="0"/>
                        </a:cubicBezTo>
                        <a:cubicBezTo>
                          <a:pt x="3" y="8"/>
                          <a:pt x="2" y="17"/>
                          <a:pt x="0" y="26"/>
                        </a:cubicBezTo>
                        <a:lnTo>
                          <a:pt x="265" y="72"/>
                        </a:lnTo>
                        <a:close/>
                      </a:path>
                    </a:pathLst>
                  </a:custGeom>
                  <a:solidFill>
                    <a:srgbClr val="333333"/>
                  </a:solidFill>
                  <a:ln w="9525">
                    <a:noFill/>
                    <a:miter lim="800000"/>
                    <a:headEnd/>
                    <a:tailEnd/>
                  </a:ln>
                </p:spPr>
                <p:txBody>
                  <a:bodyPr/>
                  <a:lstStyle/>
                  <a:p>
                    <a:endParaRPr lang="es-ES"/>
                  </a:p>
                </p:txBody>
              </p:sp>
              <p:sp>
                <p:nvSpPr>
                  <p:cNvPr id="25922" name="Freeform 402"/>
                  <p:cNvSpPr>
                    <a:spLocks/>
                  </p:cNvSpPr>
                  <p:nvPr/>
                </p:nvSpPr>
                <p:spPr bwMode="auto">
                  <a:xfrm>
                    <a:off x="2759" y="2318"/>
                    <a:ext cx="181" cy="49"/>
                  </a:xfrm>
                  <a:custGeom>
                    <a:avLst/>
                    <a:gdLst>
                      <a:gd name="T0" fmla="*/ 3 w 270"/>
                      <a:gd name="T1" fmla="*/ 0 h 73"/>
                      <a:gd name="T2" fmla="*/ 1 w 270"/>
                      <a:gd name="T3" fmla="*/ 9 h 73"/>
                      <a:gd name="T4" fmla="*/ 0 w 270"/>
                      <a:gd name="T5" fmla="*/ 17 h 73"/>
                      <a:gd name="T6" fmla="*/ 178 w 270"/>
                      <a:gd name="T7" fmla="*/ 49 h 73"/>
                      <a:gd name="T8" fmla="*/ 180 w 270"/>
                      <a:gd name="T9" fmla="*/ 40 h 73"/>
                      <a:gd name="T10" fmla="*/ 181 w 270"/>
                      <a:gd name="T11" fmla="*/ 32 h 73"/>
                      <a:gd name="T12" fmla="*/ 3 w 270"/>
                      <a:gd name="T13" fmla="*/ 0 h 73"/>
                      <a:gd name="T14" fmla="*/ 0 60000 65536"/>
                      <a:gd name="T15" fmla="*/ 0 60000 65536"/>
                      <a:gd name="T16" fmla="*/ 0 60000 65536"/>
                      <a:gd name="T17" fmla="*/ 0 60000 65536"/>
                      <a:gd name="T18" fmla="*/ 0 60000 65536"/>
                      <a:gd name="T19" fmla="*/ 0 60000 65536"/>
                      <a:gd name="T20" fmla="*/ 0 60000 65536"/>
                      <a:gd name="T21" fmla="*/ 0 w 270"/>
                      <a:gd name="T22" fmla="*/ 0 h 73"/>
                      <a:gd name="T23" fmla="*/ 270 w 27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73">
                        <a:moveTo>
                          <a:pt x="5" y="0"/>
                        </a:moveTo>
                        <a:cubicBezTo>
                          <a:pt x="4" y="4"/>
                          <a:pt x="3" y="9"/>
                          <a:pt x="2" y="13"/>
                        </a:cubicBezTo>
                        <a:cubicBezTo>
                          <a:pt x="2" y="17"/>
                          <a:pt x="1" y="22"/>
                          <a:pt x="0" y="26"/>
                        </a:cubicBezTo>
                        <a:cubicBezTo>
                          <a:pt x="265" y="73"/>
                          <a:pt x="265" y="73"/>
                          <a:pt x="265" y="73"/>
                        </a:cubicBezTo>
                        <a:cubicBezTo>
                          <a:pt x="266" y="69"/>
                          <a:pt x="267" y="64"/>
                          <a:pt x="268" y="60"/>
                        </a:cubicBezTo>
                        <a:cubicBezTo>
                          <a:pt x="268" y="56"/>
                          <a:pt x="269" y="51"/>
                          <a:pt x="270" y="47"/>
                        </a:cubicBezTo>
                        <a:lnTo>
                          <a:pt x="5" y="0"/>
                        </a:lnTo>
                        <a:close/>
                      </a:path>
                    </a:pathLst>
                  </a:custGeom>
                  <a:solidFill>
                    <a:srgbClr val="333333"/>
                  </a:solidFill>
                  <a:ln w="9525">
                    <a:noFill/>
                    <a:miter lim="800000"/>
                    <a:headEnd/>
                    <a:tailEnd/>
                  </a:ln>
                </p:spPr>
                <p:txBody>
                  <a:bodyPr/>
                  <a:lstStyle/>
                  <a:p>
                    <a:endParaRPr lang="es-ES"/>
                  </a:p>
                </p:txBody>
              </p:sp>
              <p:sp>
                <p:nvSpPr>
                  <p:cNvPr id="25923" name="Freeform 403"/>
                  <p:cNvSpPr>
                    <a:spLocks/>
                  </p:cNvSpPr>
                  <p:nvPr/>
                </p:nvSpPr>
                <p:spPr bwMode="auto">
                  <a:xfrm>
                    <a:off x="2747" y="2430"/>
                    <a:ext cx="0" cy="4"/>
                  </a:xfrm>
                  <a:custGeom>
                    <a:avLst/>
                    <a:gdLst>
                      <a:gd name="T0" fmla="*/ 0 w 1"/>
                      <a:gd name="T1" fmla="*/ 0 h 6"/>
                      <a:gd name="T2" fmla="*/ 0 w 1"/>
                      <a:gd name="T3" fmla="*/ 4 h 6"/>
                      <a:gd name="T4" fmla="*/ 0 w 1"/>
                      <a:gd name="T5" fmla="*/ 4 h 6"/>
                      <a:gd name="T6" fmla="*/ 0 w 1"/>
                      <a:gd name="T7" fmla="*/ 0 h 6"/>
                      <a:gd name="T8" fmla="*/ 0 60000 65536"/>
                      <a:gd name="T9" fmla="*/ 0 60000 65536"/>
                      <a:gd name="T10" fmla="*/ 0 60000 65536"/>
                      <a:gd name="T11" fmla="*/ 0 60000 65536"/>
                      <a:gd name="T12" fmla="*/ 0 w 1"/>
                      <a:gd name="T13" fmla="*/ 0 h 6"/>
                      <a:gd name="T14" fmla="*/ 0 w 1"/>
                      <a:gd name="T15" fmla="*/ 6 h 6"/>
                    </a:gdLst>
                    <a:ahLst/>
                    <a:cxnLst>
                      <a:cxn ang="T8">
                        <a:pos x="T0" y="T1"/>
                      </a:cxn>
                      <a:cxn ang="T9">
                        <a:pos x="T2" y="T3"/>
                      </a:cxn>
                      <a:cxn ang="T10">
                        <a:pos x="T4" y="T5"/>
                      </a:cxn>
                      <a:cxn ang="T11">
                        <a:pos x="T6" y="T7"/>
                      </a:cxn>
                    </a:cxnLst>
                    <a:rect l="T12" t="T13" r="T14" b="T15"/>
                    <a:pathLst>
                      <a:path w="1" h="6">
                        <a:moveTo>
                          <a:pt x="1" y="0"/>
                        </a:moveTo>
                        <a:cubicBezTo>
                          <a:pt x="1" y="2"/>
                          <a:pt x="0" y="4"/>
                          <a:pt x="0" y="6"/>
                        </a:cubicBezTo>
                        <a:cubicBezTo>
                          <a:pt x="0" y="6"/>
                          <a:pt x="0" y="6"/>
                          <a:pt x="0" y="6"/>
                        </a:cubicBezTo>
                        <a:cubicBezTo>
                          <a:pt x="1" y="4"/>
                          <a:pt x="1" y="2"/>
                          <a:pt x="1" y="0"/>
                        </a:cubicBezTo>
                        <a:close/>
                      </a:path>
                    </a:pathLst>
                  </a:custGeom>
                  <a:solidFill>
                    <a:srgbClr val="FFFF00"/>
                  </a:solidFill>
                  <a:ln w="9525">
                    <a:noFill/>
                    <a:miter lim="800000"/>
                    <a:headEnd/>
                    <a:tailEnd/>
                  </a:ln>
                </p:spPr>
                <p:txBody>
                  <a:bodyPr/>
                  <a:lstStyle/>
                  <a:p>
                    <a:endParaRPr lang="es-ES"/>
                  </a:p>
                </p:txBody>
              </p:sp>
              <p:sp>
                <p:nvSpPr>
                  <p:cNvPr id="25924" name="Freeform 404"/>
                  <p:cNvSpPr>
                    <a:spLocks/>
                  </p:cNvSpPr>
                  <p:nvPr/>
                </p:nvSpPr>
                <p:spPr bwMode="auto">
                  <a:xfrm>
                    <a:off x="2749" y="2416"/>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1"/>
                          <a:pt x="0" y="1"/>
                        </a:cubicBezTo>
                        <a:cubicBezTo>
                          <a:pt x="0" y="1"/>
                          <a:pt x="0" y="0"/>
                          <a:pt x="0" y="0"/>
                        </a:cubicBezTo>
                        <a:close/>
                      </a:path>
                    </a:pathLst>
                  </a:custGeom>
                  <a:solidFill>
                    <a:srgbClr val="FFFF00"/>
                  </a:solidFill>
                  <a:ln w="9525">
                    <a:noFill/>
                    <a:miter lim="800000"/>
                    <a:headEnd/>
                    <a:tailEnd/>
                  </a:ln>
                </p:spPr>
                <p:txBody>
                  <a:bodyPr/>
                  <a:lstStyle/>
                  <a:p>
                    <a:endParaRPr lang="es-ES"/>
                  </a:p>
                </p:txBody>
              </p:sp>
              <p:sp>
                <p:nvSpPr>
                  <p:cNvPr id="25925" name="Freeform 405"/>
                  <p:cNvSpPr>
                    <a:spLocks/>
                  </p:cNvSpPr>
                  <p:nvPr/>
                </p:nvSpPr>
                <p:spPr bwMode="auto">
                  <a:xfrm>
                    <a:off x="4824" y="2598"/>
                    <a:ext cx="182" cy="33"/>
                  </a:xfrm>
                  <a:custGeom>
                    <a:avLst/>
                    <a:gdLst>
                      <a:gd name="T0" fmla="*/ 0 w 270"/>
                      <a:gd name="T1" fmla="*/ 17 h 50"/>
                      <a:gd name="T2" fmla="*/ 181 w 270"/>
                      <a:gd name="T3" fmla="*/ 33 h 50"/>
                      <a:gd name="T4" fmla="*/ 182 w 270"/>
                      <a:gd name="T5" fmla="*/ 15 h 50"/>
                      <a:gd name="T6" fmla="*/ 1 w 270"/>
                      <a:gd name="T7" fmla="*/ 0 h 50"/>
                      <a:gd name="T8" fmla="*/ 0 w 270"/>
                      <a:gd name="T9" fmla="*/ 17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6"/>
                        </a:moveTo>
                        <a:cubicBezTo>
                          <a:pt x="268" y="50"/>
                          <a:pt x="268" y="50"/>
                          <a:pt x="268" y="50"/>
                        </a:cubicBezTo>
                        <a:cubicBezTo>
                          <a:pt x="269" y="41"/>
                          <a:pt x="270" y="32"/>
                          <a:pt x="270" y="23"/>
                        </a:cubicBezTo>
                        <a:cubicBezTo>
                          <a:pt x="2" y="0"/>
                          <a:pt x="2" y="0"/>
                          <a:pt x="2" y="0"/>
                        </a:cubicBezTo>
                        <a:cubicBezTo>
                          <a:pt x="2" y="9"/>
                          <a:pt x="1" y="18"/>
                          <a:pt x="0" y="26"/>
                        </a:cubicBezTo>
                        <a:close/>
                      </a:path>
                    </a:pathLst>
                  </a:custGeom>
                  <a:solidFill>
                    <a:srgbClr val="333333"/>
                  </a:solidFill>
                  <a:ln w="9525">
                    <a:noFill/>
                    <a:miter lim="800000"/>
                    <a:headEnd/>
                    <a:tailEnd/>
                  </a:ln>
                </p:spPr>
                <p:txBody>
                  <a:bodyPr/>
                  <a:lstStyle/>
                  <a:p>
                    <a:endParaRPr lang="es-ES"/>
                  </a:p>
                </p:txBody>
              </p:sp>
              <p:sp>
                <p:nvSpPr>
                  <p:cNvPr id="25926" name="Freeform 406"/>
                  <p:cNvSpPr>
                    <a:spLocks/>
                  </p:cNvSpPr>
                  <p:nvPr/>
                </p:nvSpPr>
                <p:spPr bwMode="auto">
                  <a:xfrm>
                    <a:off x="2747" y="2416"/>
                    <a:ext cx="182" cy="34"/>
                  </a:xfrm>
                  <a:custGeom>
                    <a:avLst/>
                    <a:gdLst>
                      <a:gd name="T0" fmla="*/ 2 w 271"/>
                      <a:gd name="T1" fmla="*/ 0 h 50"/>
                      <a:gd name="T2" fmla="*/ 2 w 271"/>
                      <a:gd name="T3" fmla="*/ 1 h 50"/>
                      <a:gd name="T4" fmla="*/ 1 w 271"/>
                      <a:gd name="T5" fmla="*/ 14 h 50"/>
                      <a:gd name="T6" fmla="*/ 0 w 271"/>
                      <a:gd name="T7" fmla="*/ 18 h 50"/>
                      <a:gd name="T8" fmla="*/ 180 w 271"/>
                      <a:gd name="T9" fmla="*/ 34 h 50"/>
                      <a:gd name="T10" fmla="*/ 182 w 271"/>
                      <a:gd name="T11" fmla="*/ 16 h 50"/>
                      <a:gd name="T12" fmla="*/ 2 w 271"/>
                      <a:gd name="T13" fmla="*/ 0 h 50"/>
                      <a:gd name="T14" fmla="*/ 0 60000 65536"/>
                      <a:gd name="T15" fmla="*/ 0 60000 65536"/>
                      <a:gd name="T16" fmla="*/ 0 60000 65536"/>
                      <a:gd name="T17" fmla="*/ 0 60000 65536"/>
                      <a:gd name="T18" fmla="*/ 0 60000 65536"/>
                      <a:gd name="T19" fmla="*/ 0 60000 65536"/>
                      <a:gd name="T20" fmla="*/ 0 60000 65536"/>
                      <a:gd name="T21" fmla="*/ 0 w 271"/>
                      <a:gd name="T22" fmla="*/ 0 h 50"/>
                      <a:gd name="T23" fmla="*/ 271 w 27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50">
                        <a:moveTo>
                          <a:pt x="3" y="0"/>
                        </a:moveTo>
                        <a:cubicBezTo>
                          <a:pt x="3" y="0"/>
                          <a:pt x="3" y="1"/>
                          <a:pt x="3" y="1"/>
                        </a:cubicBezTo>
                        <a:cubicBezTo>
                          <a:pt x="2" y="7"/>
                          <a:pt x="1" y="14"/>
                          <a:pt x="1" y="20"/>
                        </a:cubicBezTo>
                        <a:cubicBezTo>
                          <a:pt x="1" y="22"/>
                          <a:pt x="1" y="24"/>
                          <a:pt x="0" y="26"/>
                        </a:cubicBezTo>
                        <a:cubicBezTo>
                          <a:pt x="268" y="50"/>
                          <a:pt x="268" y="50"/>
                          <a:pt x="268" y="50"/>
                        </a:cubicBezTo>
                        <a:cubicBezTo>
                          <a:pt x="269" y="41"/>
                          <a:pt x="270" y="32"/>
                          <a:pt x="271" y="23"/>
                        </a:cubicBezTo>
                        <a:lnTo>
                          <a:pt x="3" y="0"/>
                        </a:lnTo>
                        <a:close/>
                      </a:path>
                    </a:pathLst>
                  </a:custGeom>
                  <a:solidFill>
                    <a:srgbClr val="333333"/>
                  </a:solidFill>
                  <a:ln w="9525">
                    <a:noFill/>
                    <a:miter lim="800000"/>
                    <a:headEnd/>
                    <a:tailEnd/>
                  </a:ln>
                </p:spPr>
                <p:txBody>
                  <a:bodyPr/>
                  <a:lstStyle/>
                  <a:p>
                    <a:endParaRPr lang="es-ES"/>
                  </a:p>
                </p:txBody>
              </p:sp>
              <p:sp>
                <p:nvSpPr>
                  <p:cNvPr id="25927" name="Freeform 407"/>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5928" name="Freeform 408"/>
                  <p:cNvSpPr>
                    <a:spLocks/>
                  </p:cNvSpPr>
                  <p:nvPr/>
                </p:nvSpPr>
                <p:spPr bwMode="auto">
                  <a:xfrm>
                    <a:off x="2743" y="2524"/>
                    <a:ext cx="0" cy="8"/>
                  </a:xfrm>
                  <a:custGeom>
                    <a:avLst/>
                    <a:gdLst>
                      <a:gd name="T0" fmla="*/ 0 h 13"/>
                      <a:gd name="T1" fmla="*/ 8 h 13"/>
                      <a:gd name="T2" fmla="*/ 8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4"/>
                          <a:pt x="0" y="9"/>
                          <a:pt x="0" y="13"/>
                        </a:cubicBezTo>
                        <a:cubicBezTo>
                          <a:pt x="0" y="13"/>
                          <a:pt x="0" y="13"/>
                          <a:pt x="0" y="13"/>
                        </a:cubicBezTo>
                        <a:cubicBezTo>
                          <a:pt x="0" y="9"/>
                          <a:pt x="0" y="4"/>
                          <a:pt x="0" y="0"/>
                        </a:cubicBezTo>
                        <a:close/>
                      </a:path>
                    </a:pathLst>
                  </a:custGeom>
                  <a:solidFill>
                    <a:srgbClr val="FFFF00"/>
                  </a:solidFill>
                  <a:ln w="9525">
                    <a:noFill/>
                    <a:miter lim="800000"/>
                    <a:headEnd/>
                    <a:tailEnd/>
                  </a:ln>
                </p:spPr>
                <p:txBody>
                  <a:bodyPr/>
                  <a:lstStyle/>
                  <a:p>
                    <a:endParaRPr lang="es-ES"/>
                  </a:p>
                </p:txBody>
              </p:sp>
              <p:sp>
                <p:nvSpPr>
                  <p:cNvPr id="25929" name="Freeform 409"/>
                  <p:cNvSpPr>
                    <a:spLocks/>
                  </p:cNvSpPr>
                  <p:nvPr/>
                </p:nvSpPr>
                <p:spPr bwMode="auto">
                  <a:xfrm>
                    <a:off x="2747" y="2613"/>
                    <a:ext cx="2" cy="18"/>
                  </a:xfrm>
                  <a:custGeom>
                    <a:avLst/>
                    <a:gdLst>
                      <a:gd name="T0" fmla="*/ 1 w 3"/>
                      <a:gd name="T1" fmla="*/ 0 h 27"/>
                      <a:gd name="T2" fmla="*/ 0 w 3"/>
                      <a:gd name="T3" fmla="*/ 0 h 27"/>
                      <a:gd name="T4" fmla="*/ 2 w 3"/>
                      <a:gd name="T5" fmla="*/ 18 h 27"/>
                      <a:gd name="T6" fmla="*/ 2 w 3"/>
                      <a:gd name="T7" fmla="*/ 18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cubicBezTo>
                          <a:pt x="0" y="0"/>
                          <a:pt x="0" y="0"/>
                          <a:pt x="0" y="0"/>
                        </a:cubicBezTo>
                        <a:cubicBezTo>
                          <a:pt x="1" y="9"/>
                          <a:pt x="2" y="18"/>
                          <a:pt x="3" y="27"/>
                        </a:cubicBezTo>
                        <a:cubicBezTo>
                          <a:pt x="3" y="27"/>
                          <a:pt x="3" y="27"/>
                          <a:pt x="3" y="27"/>
                        </a:cubicBezTo>
                        <a:cubicBezTo>
                          <a:pt x="2" y="18"/>
                          <a:pt x="1" y="9"/>
                          <a:pt x="1" y="0"/>
                        </a:cubicBezTo>
                        <a:close/>
                      </a:path>
                    </a:pathLst>
                  </a:custGeom>
                  <a:solidFill>
                    <a:srgbClr val="FFFF00"/>
                  </a:solidFill>
                  <a:ln w="9525">
                    <a:noFill/>
                    <a:miter lim="800000"/>
                    <a:headEnd/>
                    <a:tailEnd/>
                  </a:ln>
                </p:spPr>
                <p:txBody>
                  <a:bodyPr/>
                  <a:lstStyle/>
                  <a:p>
                    <a:endParaRPr lang="es-ES"/>
                  </a:p>
                </p:txBody>
              </p:sp>
              <p:sp>
                <p:nvSpPr>
                  <p:cNvPr id="25930" name="Freeform 410"/>
                  <p:cNvSpPr>
                    <a:spLocks/>
                  </p:cNvSpPr>
                  <p:nvPr/>
                </p:nvSpPr>
                <p:spPr bwMode="auto">
                  <a:xfrm>
                    <a:off x="4824" y="2416"/>
                    <a:ext cx="182" cy="34"/>
                  </a:xfrm>
                  <a:custGeom>
                    <a:avLst/>
                    <a:gdLst>
                      <a:gd name="T0" fmla="*/ 182 w 270"/>
                      <a:gd name="T1" fmla="*/ 18 h 50"/>
                      <a:gd name="T2" fmla="*/ 182 w 270"/>
                      <a:gd name="T3" fmla="*/ 14 h 50"/>
                      <a:gd name="T4" fmla="*/ 181 w 270"/>
                      <a:gd name="T5" fmla="*/ 0 h 50"/>
                      <a:gd name="T6" fmla="*/ 181 w 270"/>
                      <a:gd name="T7" fmla="*/ 0 h 50"/>
                      <a:gd name="T8" fmla="*/ 0 w 270"/>
                      <a:gd name="T9" fmla="*/ 16 h 50"/>
                      <a:gd name="T10" fmla="*/ 1 w 270"/>
                      <a:gd name="T11" fmla="*/ 34 h 50"/>
                      <a:gd name="T12" fmla="*/ 182 w 270"/>
                      <a:gd name="T13" fmla="*/ 18 h 50"/>
                      <a:gd name="T14" fmla="*/ 0 60000 65536"/>
                      <a:gd name="T15" fmla="*/ 0 60000 65536"/>
                      <a:gd name="T16" fmla="*/ 0 60000 65536"/>
                      <a:gd name="T17" fmla="*/ 0 60000 65536"/>
                      <a:gd name="T18" fmla="*/ 0 60000 65536"/>
                      <a:gd name="T19" fmla="*/ 0 60000 65536"/>
                      <a:gd name="T20" fmla="*/ 0 60000 65536"/>
                      <a:gd name="T21" fmla="*/ 0 w 270"/>
                      <a:gd name="T22" fmla="*/ 0 h 50"/>
                      <a:gd name="T23" fmla="*/ 270 w 27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50">
                        <a:moveTo>
                          <a:pt x="270" y="26"/>
                        </a:moveTo>
                        <a:cubicBezTo>
                          <a:pt x="270" y="24"/>
                          <a:pt x="270" y="22"/>
                          <a:pt x="270" y="20"/>
                        </a:cubicBezTo>
                        <a:cubicBezTo>
                          <a:pt x="269" y="14"/>
                          <a:pt x="269" y="7"/>
                          <a:pt x="268" y="0"/>
                        </a:cubicBezTo>
                        <a:cubicBezTo>
                          <a:pt x="268" y="0"/>
                          <a:pt x="268" y="0"/>
                          <a:pt x="268" y="0"/>
                        </a:cubicBezTo>
                        <a:cubicBezTo>
                          <a:pt x="0" y="23"/>
                          <a:pt x="0" y="23"/>
                          <a:pt x="0" y="23"/>
                        </a:cubicBezTo>
                        <a:cubicBezTo>
                          <a:pt x="1" y="32"/>
                          <a:pt x="2" y="41"/>
                          <a:pt x="2" y="50"/>
                        </a:cubicBezTo>
                        <a:lnTo>
                          <a:pt x="270" y="26"/>
                        </a:lnTo>
                        <a:close/>
                      </a:path>
                    </a:pathLst>
                  </a:custGeom>
                  <a:solidFill>
                    <a:srgbClr val="333333"/>
                  </a:solidFill>
                  <a:ln w="9525">
                    <a:noFill/>
                    <a:miter lim="800000"/>
                    <a:headEnd/>
                    <a:tailEnd/>
                  </a:ln>
                </p:spPr>
                <p:txBody>
                  <a:bodyPr/>
                  <a:lstStyle/>
                  <a:p>
                    <a:endParaRPr lang="es-ES"/>
                  </a:p>
                </p:txBody>
              </p:sp>
              <p:sp>
                <p:nvSpPr>
                  <p:cNvPr id="25931" name="Freeform 411"/>
                  <p:cNvSpPr>
                    <a:spLocks/>
                  </p:cNvSpPr>
                  <p:nvPr/>
                </p:nvSpPr>
                <p:spPr bwMode="auto">
                  <a:xfrm>
                    <a:off x="2747" y="2598"/>
                    <a:ext cx="182" cy="33"/>
                  </a:xfrm>
                  <a:custGeom>
                    <a:avLst/>
                    <a:gdLst>
                      <a:gd name="T0" fmla="*/ 0 w 270"/>
                      <a:gd name="T1" fmla="*/ 15 h 50"/>
                      <a:gd name="T2" fmla="*/ 1 w 270"/>
                      <a:gd name="T3" fmla="*/ 33 h 50"/>
                      <a:gd name="T4" fmla="*/ 182 w 270"/>
                      <a:gd name="T5" fmla="*/ 17 h 50"/>
                      <a:gd name="T6" fmla="*/ 180 w 270"/>
                      <a:gd name="T7" fmla="*/ 0 h 50"/>
                      <a:gd name="T8" fmla="*/ 0 w 270"/>
                      <a:gd name="T9" fmla="*/ 15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3"/>
                        </a:moveTo>
                        <a:cubicBezTo>
                          <a:pt x="0" y="32"/>
                          <a:pt x="1" y="41"/>
                          <a:pt x="2" y="50"/>
                        </a:cubicBezTo>
                        <a:cubicBezTo>
                          <a:pt x="270" y="26"/>
                          <a:pt x="270" y="26"/>
                          <a:pt x="270" y="26"/>
                        </a:cubicBezTo>
                        <a:cubicBezTo>
                          <a:pt x="269" y="18"/>
                          <a:pt x="268" y="9"/>
                          <a:pt x="267" y="0"/>
                        </a:cubicBezTo>
                        <a:lnTo>
                          <a:pt x="0" y="23"/>
                        </a:lnTo>
                        <a:close/>
                      </a:path>
                    </a:pathLst>
                  </a:custGeom>
                  <a:solidFill>
                    <a:srgbClr val="333333"/>
                  </a:solidFill>
                  <a:ln w="9525">
                    <a:noFill/>
                    <a:miter lim="800000"/>
                    <a:headEnd/>
                    <a:tailEnd/>
                  </a:ln>
                </p:spPr>
                <p:txBody>
                  <a:bodyPr/>
                  <a:lstStyle/>
                  <a:p>
                    <a:endParaRPr lang="es-ES"/>
                  </a:p>
                </p:txBody>
              </p:sp>
              <p:sp>
                <p:nvSpPr>
                  <p:cNvPr id="25932" name="Freeform 412"/>
                  <p:cNvSpPr>
                    <a:spLocks/>
                  </p:cNvSpPr>
                  <p:nvPr/>
                </p:nvSpPr>
                <p:spPr bwMode="auto">
                  <a:xfrm>
                    <a:off x="2759" y="2712"/>
                    <a:ext cx="3" cy="17"/>
                  </a:xfrm>
                  <a:custGeom>
                    <a:avLst/>
                    <a:gdLst>
                      <a:gd name="T0" fmla="*/ 0 w 5"/>
                      <a:gd name="T1" fmla="*/ 0 h 25"/>
                      <a:gd name="T2" fmla="*/ 3 w 5"/>
                      <a:gd name="T3" fmla="*/ 17 h 25"/>
                      <a:gd name="T4" fmla="*/ 3 w 5"/>
                      <a:gd name="T5" fmla="*/ 17 h 25"/>
                      <a:gd name="T6" fmla="*/ 0 w 5"/>
                      <a:gd name="T7" fmla="*/ 0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0"/>
                        </a:moveTo>
                        <a:cubicBezTo>
                          <a:pt x="2" y="8"/>
                          <a:pt x="3" y="17"/>
                          <a:pt x="5" y="25"/>
                        </a:cubicBezTo>
                        <a:cubicBezTo>
                          <a:pt x="5" y="25"/>
                          <a:pt x="5" y="25"/>
                          <a:pt x="5" y="25"/>
                        </a:cubicBezTo>
                        <a:cubicBezTo>
                          <a:pt x="3" y="17"/>
                          <a:pt x="2" y="8"/>
                          <a:pt x="0" y="0"/>
                        </a:cubicBezTo>
                        <a:close/>
                      </a:path>
                    </a:pathLst>
                  </a:custGeom>
                  <a:solidFill>
                    <a:srgbClr val="FFFF00"/>
                  </a:solidFill>
                  <a:ln w="9525">
                    <a:noFill/>
                    <a:miter lim="800000"/>
                    <a:headEnd/>
                    <a:tailEnd/>
                  </a:ln>
                </p:spPr>
                <p:txBody>
                  <a:bodyPr/>
                  <a:lstStyle/>
                  <a:p>
                    <a:endParaRPr lang="es-ES"/>
                  </a:p>
                </p:txBody>
              </p:sp>
              <p:sp>
                <p:nvSpPr>
                  <p:cNvPr id="25933" name="Freeform 413"/>
                  <p:cNvSpPr>
                    <a:spLocks/>
                  </p:cNvSpPr>
                  <p:nvPr/>
                </p:nvSpPr>
                <p:spPr bwMode="auto">
                  <a:xfrm>
                    <a:off x="4813" y="2318"/>
                    <a:ext cx="182" cy="49"/>
                  </a:xfrm>
                  <a:custGeom>
                    <a:avLst/>
                    <a:gdLst>
                      <a:gd name="T0" fmla="*/ 181 w 270"/>
                      <a:gd name="T1" fmla="*/ 12 h 73"/>
                      <a:gd name="T2" fmla="*/ 180 w 270"/>
                      <a:gd name="T3" fmla="*/ 9 h 73"/>
                      <a:gd name="T4" fmla="*/ 180 w 270"/>
                      <a:gd name="T5" fmla="*/ 9 h 73"/>
                      <a:gd name="T6" fmla="*/ 179 w 270"/>
                      <a:gd name="T7" fmla="*/ 0 h 73"/>
                      <a:gd name="T8" fmla="*/ 0 w 270"/>
                      <a:gd name="T9" fmla="*/ 32 h 73"/>
                      <a:gd name="T10" fmla="*/ 1 w 270"/>
                      <a:gd name="T11" fmla="*/ 40 h 73"/>
                      <a:gd name="T12" fmla="*/ 3 w 270"/>
                      <a:gd name="T13" fmla="*/ 49 h 73"/>
                      <a:gd name="T14" fmla="*/ 182 w 270"/>
                      <a:gd name="T15" fmla="*/ 17 h 73"/>
                      <a:gd name="T16" fmla="*/ 181 w 270"/>
                      <a:gd name="T17" fmla="*/ 12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73"/>
                      <a:gd name="T29" fmla="*/ 270 w 27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73">
                        <a:moveTo>
                          <a:pt x="268" y="18"/>
                        </a:moveTo>
                        <a:cubicBezTo>
                          <a:pt x="268" y="16"/>
                          <a:pt x="268" y="15"/>
                          <a:pt x="267" y="13"/>
                        </a:cubicBezTo>
                        <a:cubicBezTo>
                          <a:pt x="267" y="13"/>
                          <a:pt x="267" y="13"/>
                          <a:pt x="267" y="13"/>
                        </a:cubicBezTo>
                        <a:cubicBezTo>
                          <a:pt x="267" y="9"/>
                          <a:pt x="266" y="4"/>
                          <a:pt x="265" y="0"/>
                        </a:cubicBezTo>
                        <a:cubicBezTo>
                          <a:pt x="0" y="47"/>
                          <a:pt x="0" y="47"/>
                          <a:pt x="0" y="47"/>
                        </a:cubicBezTo>
                        <a:cubicBezTo>
                          <a:pt x="1" y="51"/>
                          <a:pt x="2" y="56"/>
                          <a:pt x="2" y="60"/>
                        </a:cubicBezTo>
                        <a:cubicBezTo>
                          <a:pt x="3" y="64"/>
                          <a:pt x="4" y="69"/>
                          <a:pt x="4" y="73"/>
                        </a:cubicBezTo>
                        <a:cubicBezTo>
                          <a:pt x="270" y="26"/>
                          <a:pt x="270" y="26"/>
                          <a:pt x="270" y="26"/>
                        </a:cubicBezTo>
                        <a:cubicBezTo>
                          <a:pt x="269" y="23"/>
                          <a:pt x="269" y="21"/>
                          <a:pt x="268" y="18"/>
                        </a:cubicBezTo>
                        <a:close/>
                      </a:path>
                    </a:pathLst>
                  </a:custGeom>
                  <a:solidFill>
                    <a:srgbClr val="333333"/>
                  </a:solidFill>
                  <a:ln w="9525">
                    <a:noFill/>
                    <a:miter lim="800000"/>
                    <a:headEnd/>
                    <a:tailEnd/>
                  </a:ln>
                </p:spPr>
                <p:txBody>
                  <a:bodyPr/>
                  <a:lstStyle/>
                  <a:p>
                    <a:endParaRPr lang="es-ES"/>
                  </a:p>
                </p:txBody>
              </p:sp>
              <p:sp>
                <p:nvSpPr>
                  <p:cNvPr id="25934" name="Freeform 414"/>
                  <p:cNvSpPr>
                    <a:spLocks/>
                  </p:cNvSpPr>
                  <p:nvPr/>
                </p:nvSpPr>
                <p:spPr bwMode="auto">
                  <a:xfrm>
                    <a:off x="2759" y="2680"/>
                    <a:ext cx="181" cy="49"/>
                  </a:xfrm>
                  <a:custGeom>
                    <a:avLst/>
                    <a:gdLst>
                      <a:gd name="T0" fmla="*/ 178 w 270"/>
                      <a:gd name="T1" fmla="*/ 0 h 72"/>
                      <a:gd name="T2" fmla="*/ 0 w 270"/>
                      <a:gd name="T3" fmla="*/ 31 h 72"/>
                      <a:gd name="T4" fmla="*/ 0 w 270"/>
                      <a:gd name="T5" fmla="*/ 32 h 72"/>
                      <a:gd name="T6" fmla="*/ 3 w 270"/>
                      <a:gd name="T7" fmla="*/ 49 h 72"/>
                      <a:gd name="T8" fmla="*/ 181 w 270"/>
                      <a:gd name="T9" fmla="*/ 18 h 72"/>
                      <a:gd name="T10" fmla="*/ 178 w 270"/>
                      <a:gd name="T11" fmla="*/ 0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0"/>
                        </a:moveTo>
                        <a:cubicBezTo>
                          <a:pt x="0" y="46"/>
                          <a:pt x="0" y="46"/>
                          <a:pt x="0" y="46"/>
                        </a:cubicBezTo>
                        <a:cubicBezTo>
                          <a:pt x="0" y="46"/>
                          <a:pt x="0" y="46"/>
                          <a:pt x="0" y="47"/>
                        </a:cubicBezTo>
                        <a:cubicBezTo>
                          <a:pt x="2" y="55"/>
                          <a:pt x="3" y="64"/>
                          <a:pt x="5" y="72"/>
                        </a:cubicBezTo>
                        <a:cubicBezTo>
                          <a:pt x="270" y="26"/>
                          <a:pt x="270" y="26"/>
                          <a:pt x="270" y="26"/>
                        </a:cubicBezTo>
                        <a:cubicBezTo>
                          <a:pt x="268" y="17"/>
                          <a:pt x="267" y="8"/>
                          <a:pt x="265" y="0"/>
                        </a:cubicBezTo>
                        <a:close/>
                      </a:path>
                    </a:pathLst>
                  </a:custGeom>
                  <a:solidFill>
                    <a:srgbClr val="333333"/>
                  </a:solidFill>
                  <a:ln w="9525">
                    <a:noFill/>
                    <a:miter lim="800000"/>
                    <a:headEnd/>
                    <a:tailEnd/>
                  </a:ln>
                </p:spPr>
                <p:txBody>
                  <a:bodyPr/>
                  <a:lstStyle/>
                  <a:p>
                    <a:endParaRPr lang="es-ES"/>
                  </a:p>
                </p:txBody>
              </p:sp>
            </p:grpSp>
            <p:sp>
              <p:nvSpPr>
                <p:cNvPr id="25677" name="Freeform 415"/>
                <p:cNvSpPr>
                  <a:spLocks/>
                </p:cNvSpPr>
                <p:nvPr/>
              </p:nvSpPr>
              <p:spPr bwMode="auto">
                <a:xfrm>
                  <a:off x="2780" y="2808"/>
                  <a:ext cx="4" cy="18"/>
                </a:xfrm>
                <a:custGeom>
                  <a:avLst/>
                  <a:gdLst>
                    <a:gd name="T0" fmla="*/ 2 w 7"/>
                    <a:gd name="T1" fmla="*/ 9 h 26"/>
                    <a:gd name="T2" fmla="*/ 0 w 7"/>
                    <a:gd name="T3" fmla="*/ 0 h 26"/>
                    <a:gd name="T4" fmla="*/ 0 w 7"/>
                    <a:gd name="T5" fmla="*/ 0 h 26"/>
                    <a:gd name="T6" fmla="*/ 4 w 7"/>
                    <a:gd name="T7" fmla="*/ 18 h 26"/>
                    <a:gd name="T8" fmla="*/ 4 w 7"/>
                    <a:gd name="T9" fmla="*/ 18 h 26"/>
                    <a:gd name="T10" fmla="*/ 2 w 7"/>
                    <a:gd name="T11" fmla="*/ 9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3" y="13"/>
                      </a:moveTo>
                      <a:cubicBezTo>
                        <a:pt x="2" y="9"/>
                        <a:pt x="1" y="4"/>
                        <a:pt x="0" y="0"/>
                      </a:cubicBezTo>
                      <a:cubicBezTo>
                        <a:pt x="0" y="0"/>
                        <a:pt x="0" y="0"/>
                        <a:pt x="0" y="0"/>
                      </a:cubicBezTo>
                      <a:cubicBezTo>
                        <a:pt x="2" y="9"/>
                        <a:pt x="4" y="17"/>
                        <a:pt x="7" y="26"/>
                      </a:cubicBezTo>
                      <a:cubicBezTo>
                        <a:pt x="7" y="26"/>
                        <a:pt x="7" y="26"/>
                        <a:pt x="7" y="26"/>
                      </a:cubicBezTo>
                      <a:cubicBezTo>
                        <a:pt x="6" y="21"/>
                        <a:pt x="4" y="17"/>
                        <a:pt x="3" y="13"/>
                      </a:cubicBezTo>
                      <a:close/>
                    </a:path>
                  </a:pathLst>
                </a:custGeom>
                <a:solidFill>
                  <a:srgbClr val="FFFF00"/>
                </a:solidFill>
                <a:ln w="9525">
                  <a:noFill/>
                  <a:miter lim="800000"/>
                  <a:headEnd/>
                  <a:tailEnd/>
                </a:ln>
              </p:spPr>
              <p:txBody>
                <a:bodyPr/>
                <a:lstStyle/>
                <a:p>
                  <a:endParaRPr lang="es-ES"/>
                </a:p>
              </p:txBody>
            </p:sp>
            <p:sp>
              <p:nvSpPr>
                <p:cNvPr id="25678" name="Freeform 416"/>
                <p:cNvSpPr>
                  <a:spLocks/>
                </p:cNvSpPr>
                <p:nvPr/>
              </p:nvSpPr>
              <p:spPr bwMode="auto">
                <a:xfrm>
                  <a:off x="4794" y="2222"/>
                  <a:ext cx="180" cy="64"/>
                </a:xfrm>
                <a:custGeom>
                  <a:avLst/>
                  <a:gdLst>
                    <a:gd name="T0" fmla="*/ 180 w 267"/>
                    <a:gd name="T1" fmla="*/ 17 h 95"/>
                    <a:gd name="T2" fmla="*/ 179 w 267"/>
                    <a:gd name="T3" fmla="*/ 13 h 95"/>
                    <a:gd name="T4" fmla="*/ 178 w 267"/>
                    <a:gd name="T5" fmla="*/ 10 h 95"/>
                    <a:gd name="T6" fmla="*/ 175 w 267"/>
                    <a:gd name="T7" fmla="*/ 0 h 95"/>
                    <a:gd name="T8" fmla="*/ 0 w 267"/>
                    <a:gd name="T9" fmla="*/ 46 h 95"/>
                    <a:gd name="T10" fmla="*/ 5 w 267"/>
                    <a:gd name="T11" fmla="*/ 64 h 95"/>
                    <a:gd name="T12" fmla="*/ 180 w 267"/>
                    <a:gd name="T13" fmla="*/ 17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25"/>
                      </a:moveTo>
                      <a:cubicBezTo>
                        <a:pt x="267" y="24"/>
                        <a:pt x="266" y="22"/>
                        <a:pt x="266" y="20"/>
                      </a:cubicBezTo>
                      <a:cubicBezTo>
                        <a:pt x="265" y="19"/>
                        <a:pt x="265" y="17"/>
                        <a:pt x="264" y="15"/>
                      </a:cubicBezTo>
                      <a:cubicBezTo>
                        <a:pt x="263" y="10"/>
                        <a:pt x="262" y="5"/>
                        <a:pt x="260" y="0"/>
                      </a:cubicBezTo>
                      <a:cubicBezTo>
                        <a:pt x="0" y="69"/>
                        <a:pt x="0" y="69"/>
                        <a:pt x="0" y="69"/>
                      </a:cubicBezTo>
                      <a:cubicBezTo>
                        <a:pt x="3" y="78"/>
                        <a:pt x="5" y="86"/>
                        <a:pt x="7" y="95"/>
                      </a:cubicBezTo>
                      <a:lnTo>
                        <a:pt x="267" y="25"/>
                      </a:lnTo>
                      <a:close/>
                    </a:path>
                  </a:pathLst>
                </a:custGeom>
                <a:solidFill>
                  <a:srgbClr val="333333"/>
                </a:solidFill>
                <a:ln w="9525">
                  <a:noFill/>
                  <a:miter lim="800000"/>
                  <a:headEnd/>
                  <a:tailEnd/>
                </a:ln>
              </p:spPr>
              <p:txBody>
                <a:bodyPr/>
                <a:lstStyle/>
                <a:p>
                  <a:endParaRPr lang="es-ES"/>
                </a:p>
              </p:txBody>
            </p:sp>
            <p:sp>
              <p:nvSpPr>
                <p:cNvPr id="25679" name="Freeform 417"/>
                <p:cNvSpPr>
                  <a:spLocks/>
                </p:cNvSpPr>
                <p:nvPr/>
              </p:nvSpPr>
              <p:spPr bwMode="auto">
                <a:xfrm>
                  <a:off x="2780" y="2761"/>
                  <a:ext cx="179" cy="65"/>
                </a:xfrm>
                <a:custGeom>
                  <a:avLst/>
                  <a:gdLst>
                    <a:gd name="T0" fmla="*/ 176 w 267"/>
                    <a:gd name="T1" fmla="*/ 9 h 96"/>
                    <a:gd name="T2" fmla="*/ 174 w 267"/>
                    <a:gd name="T3" fmla="*/ 0 h 96"/>
                    <a:gd name="T4" fmla="*/ 0 w 267"/>
                    <a:gd name="T5" fmla="*/ 47 h 96"/>
                    <a:gd name="T6" fmla="*/ 2 w 267"/>
                    <a:gd name="T7" fmla="*/ 56 h 96"/>
                    <a:gd name="T8" fmla="*/ 5 w 267"/>
                    <a:gd name="T9" fmla="*/ 65 h 96"/>
                    <a:gd name="T10" fmla="*/ 179 w 267"/>
                    <a:gd name="T11" fmla="*/ 18 h 96"/>
                    <a:gd name="T12" fmla="*/ 176 w 267"/>
                    <a:gd name="T13" fmla="*/ 9 h 96"/>
                    <a:gd name="T14" fmla="*/ 0 60000 65536"/>
                    <a:gd name="T15" fmla="*/ 0 60000 65536"/>
                    <a:gd name="T16" fmla="*/ 0 60000 65536"/>
                    <a:gd name="T17" fmla="*/ 0 60000 65536"/>
                    <a:gd name="T18" fmla="*/ 0 60000 65536"/>
                    <a:gd name="T19" fmla="*/ 0 60000 65536"/>
                    <a:gd name="T20" fmla="*/ 0 60000 65536"/>
                    <a:gd name="T21" fmla="*/ 0 w 267"/>
                    <a:gd name="T22" fmla="*/ 0 h 96"/>
                    <a:gd name="T23" fmla="*/ 267 w 267"/>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6">
                      <a:moveTo>
                        <a:pt x="263" y="13"/>
                      </a:moveTo>
                      <a:cubicBezTo>
                        <a:pt x="262" y="9"/>
                        <a:pt x="261" y="5"/>
                        <a:pt x="260" y="0"/>
                      </a:cubicBezTo>
                      <a:cubicBezTo>
                        <a:pt x="0" y="70"/>
                        <a:pt x="0" y="70"/>
                        <a:pt x="0" y="70"/>
                      </a:cubicBezTo>
                      <a:cubicBezTo>
                        <a:pt x="1" y="74"/>
                        <a:pt x="2" y="79"/>
                        <a:pt x="3" y="83"/>
                      </a:cubicBezTo>
                      <a:cubicBezTo>
                        <a:pt x="4" y="87"/>
                        <a:pt x="6" y="91"/>
                        <a:pt x="7" y="96"/>
                      </a:cubicBezTo>
                      <a:cubicBezTo>
                        <a:pt x="267" y="26"/>
                        <a:pt x="267" y="26"/>
                        <a:pt x="267" y="26"/>
                      </a:cubicBezTo>
                      <a:cubicBezTo>
                        <a:pt x="265" y="22"/>
                        <a:pt x="264" y="17"/>
                        <a:pt x="263" y="13"/>
                      </a:cubicBezTo>
                      <a:close/>
                    </a:path>
                  </a:pathLst>
                </a:custGeom>
                <a:solidFill>
                  <a:srgbClr val="333333"/>
                </a:solidFill>
                <a:ln w="9525">
                  <a:noFill/>
                  <a:miter lim="800000"/>
                  <a:headEnd/>
                  <a:tailEnd/>
                </a:ln>
              </p:spPr>
              <p:txBody>
                <a:bodyPr/>
                <a:lstStyle/>
                <a:p>
                  <a:endParaRPr lang="es-ES"/>
                </a:p>
              </p:txBody>
            </p:sp>
            <p:sp>
              <p:nvSpPr>
                <p:cNvPr id="25680" name="Freeform 418"/>
                <p:cNvSpPr>
                  <a:spLocks/>
                </p:cNvSpPr>
                <p:nvPr/>
              </p:nvSpPr>
              <p:spPr bwMode="auto">
                <a:xfrm>
                  <a:off x="4939" y="2128"/>
                  <a:ext cx="5" cy="15"/>
                </a:xfrm>
                <a:custGeom>
                  <a:avLst/>
                  <a:gdLst>
                    <a:gd name="T0" fmla="*/ 5 w 8"/>
                    <a:gd name="T1" fmla="*/ 15 h 23"/>
                    <a:gd name="T2" fmla="*/ 0 w 8"/>
                    <a:gd name="T3" fmla="*/ 0 h 23"/>
                    <a:gd name="T4" fmla="*/ 0 w 8"/>
                    <a:gd name="T5" fmla="*/ 0 h 23"/>
                    <a:gd name="T6" fmla="*/ 5 w 8"/>
                    <a:gd name="T7" fmla="*/ 15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8" y="23"/>
                      </a:moveTo>
                      <a:cubicBezTo>
                        <a:pt x="6" y="15"/>
                        <a:pt x="3" y="8"/>
                        <a:pt x="0" y="0"/>
                      </a:cubicBezTo>
                      <a:cubicBezTo>
                        <a:pt x="0" y="0"/>
                        <a:pt x="0" y="0"/>
                        <a:pt x="0" y="0"/>
                      </a:cubicBezTo>
                      <a:cubicBezTo>
                        <a:pt x="3" y="8"/>
                        <a:pt x="6" y="15"/>
                        <a:pt x="8" y="23"/>
                      </a:cubicBezTo>
                      <a:close/>
                    </a:path>
                  </a:pathLst>
                </a:custGeom>
                <a:solidFill>
                  <a:srgbClr val="FFFF00"/>
                </a:solidFill>
                <a:ln w="9525">
                  <a:noFill/>
                  <a:miter lim="800000"/>
                  <a:headEnd/>
                  <a:tailEnd/>
                </a:ln>
              </p:spPr>
              <p:txBody>
                <a:bodyPr/>
                <a:lstStyle/>
                <a:p>
                  <a:endParaRPr lang="es-ES"/>
                </a:p>
              </p:txBody>
            </p:sp>
            <p:sp>
              <p:nvSpPr>
                <p:cNvPr id="25681" name="Freeform 419"/>
                <p:cNvSpPr>
                  <a:spLocks/>
                </p:cNvSpPr>
                <p:nvPr/>
              </p:nvSpPr>
              <p:spPr bwMode="auto">
                <a:xfrm>
                  <a:off x="2809" y="2903"/>
                  <a:ext cx="6" cy="17"/>
                </a:xfrm>
                <a:custGeom>
                  <a:avLst/>
                  <a:gdLst>
                    <a:gd name="T0" fmla="*/ 0 w 9"/>
                    <a:gd name="T1" fmla="*/ 0 h 25"/>
                    <a:gd name="T2" fmla="*/ 0 w 9"/>
                    <a:gd name="T3" fmla="*/ 0 h 25"/>
                    <a:gd name="T4" fmla="*/ 6 w 9"/>
                    <a:gd name="T5" fmla="*/ 17 h 25"/>
                    <a:gd name="T6" fmla="*/ 6 w 9"/>
                    <a:gd name="T7" fmla="*/ 16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cubicBezTo>
                        <a:pt x="0" y="0"/>
                        <a:pt x="0" y="0"/>
                        <a:pt x="0" y="0"/>
                      </a:cubicBezTo>
                      <a:cubicBezTo>
                        <a:pt x="3" y="8"/>
                        <a:pt x="6" y="16"/>
                        <a:pt x="9" y="25"/>
                      </a:cubicBezTo>
                      <a:cubicBezTo>
                        <a:pt x="9" y="24"/>
                        <a:pt x="9" y="24"/>
                        <a:pt x="9" y="24"/>
                      </a:cubicBezTo>
                      <a:cubicBezTo>
                        <a:pt x="6" y="16"/>
                        <a:pt x="3" y="8"/>
                        <a:pt x="0" y="0"/>
                      </a:cubicBezTo>
                      <a:close/>
                    </a:path>
                  </a:pathLst>
                </a:custGeom>
                <a:solidFill>
                  <a:srgbClr val="FFFF00"/>
                </a:solidFill>
                <a:ln w="9525">
                  <a:noFill/>
                  <a:miter lim="800000"/>
                  <a:headEnd/>
                  <a:tailEnd/>
                </a:ln>
              </p:spPr>
              <p:txBody>
                <a:bodyPr/>
                <a:lstStyle/>
                <a:p>
                  <a:endParaRPr lang="es-ES"/>
                </a:p>
              </p:txBody>
            </p:sp>
            <p:sp>
              <p:nvSpPr>
                <p:cNvPr id="25682" name="Freeform 420"/>
                <p:cNvSpPr>
                  <a:spLocks/>
                </p:cNvSpPr>
                <p:nvPr/>
              </p:nvSpPr>
              <p:spPr bwMode="auto">
                <a:xfrm>
                  <a:off x="4769" y="2128"/>
                  <a:ext cx="176" cy="78"/>
                </a:xfrm>
                <a:custGeom>
                  <a:avLst/>
                  <a:gdLst>
                    <a:gd name="T0" fmla="*/ 176 w 262"/>
                    <a:gd name="T1" fmla="*/ 17 h 117"/>
                    <a:gd name="T2" fmla="*/ 175 w 262"/>
                    <a:gd name="T3" fmla="*/ 15 h 117"/>
                    <a:gd name="T4" fmla="*/ 170 w 262"/>
                    <a:gd name="T5" fmla="*/ 0 h 117"/>
                    <a:gd name="T6" fmla="*/ 0 w 262"/>
                    <a:gd name="T7" fmla="*/ 61 h 117"/>
                    <a:gd name="T8" fmla="*/ 6 w 262"/>
                    <a:gd name="T9" fmla="*/ 78 h 117"/>
                    <a:gd name="T10" fmla="*/ 176 w 262"/>
                    <a:gd name="T11" fmla="*/ 17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262" y="25"/>
                      </a:moveTo>
                      <a:cubicBezTo>
                        <a:pt x="262" y="24"/>
                        <a:pt x="261" y="23"/>
                        <a:pt x="261" y="23"/>
                      </a:cubicBezTo>
                      <a:cubicBezTo>
                        <a:pt x="259" y="15"/>
                        <a:pt x="256" y="8"/>
                        <a:pt x="253" y="0"/>
                      </a:cubicBezTo>
                      <a:cubicBezTo>
                        <a:pt x="0" y="92"/>
                        <a:pt x="0" y="92"/>
                        <a:pt x="0" y="92"/>
                      </a:cubicBezTo>
                      <a:cubicBezTo>
                        <a:pt x="3" y="100"/>
                        <a:pt x="6" y="109"/>
                        <a:pt x="9" y="117"/>
                      </a:cubicBezTo>
                      <a:lnTo>
                        <a:pt x="262" y="25"/>
                      </a:lnTo>
                      <a:close/>
                    </a:path>
                  </a:pathLst>
                </a:custGeom>
                <a:solidFill>
                  <a:srgbClr val="333333"/>
                </a:solidFill>
                <a:ln w="9525">
                  <a:noFill/>
                  <a:miter lim="800000"/>
                  <a:headEnd/>
                  <a:tailEnd/>
                </a:ln>
              </p:spPr>
              <p:txBody>
                <a:bodyPr/>
                <a:lstStyle/>
                <a:p>
                  <a:endParaRPr lang="es-ES"/>
                </a:p>
              </p:txBody>
            </p:sp>
            <p:sp>
              <p:nvSpPr>
                <p:cNvPr id="25683" name="Freeform 421"/>
                <p:cNvSpPr>
                  <a:spLocks/>
                </p:cNvSpPr>
                <p:nvPr/>
              </p:nvSpPr>
              <p:spPr bwMode="auto">
                <a:xfrm>
                  <a:off x="2809" y="2841"/>
                  <a:ext cx="176" cy="78"/>
                </a:xfrm>
                <a:custGeom>
                  <a:avLst/>
                  <a:gdLst>
                    <a:gd name="T0" fmla="*/ 170 w 262"/>
                    <a:gd name="T1" fmla="*/ 0 h 116"/>
                    <a:gd name="T2" fmla="*/ 0 w 262"/>
                    <a:gd name="T3" fmla="*/ 62 h 116"/>
                    <a:gd name="T4" fmla="*/ 6 w 262"/>
                    <a:gd name="T5" fmla="*/ 78 h 116"/>
                    <a:gd name="T6" fmla="*/ 176 w 262"/>
                    <a:gd name="T7" fmla="*/ 16 h 116"/>
                    <a:gd name="T8" fmla="*/ 170 w 262"/>
                    <a:gd name="T9" fmla="*/ 0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0"/>
                      </a:moveTo>
                      <a:cubicBezTo>
                        <a:pt x="0" y="92"/>
                        <a:pt x="0" y="92"/>
                        <a:pt x="0" y="92"/>
                      </a:cubicBezTo>
                      <a:cubicBezTo>
                        <a:pt x="3" y="100"/>
                        <a:pt x="6" y="108"/>
                        <a:pt x="9" y="116"/>
                      </a:cubicBezTo>
                      <a:cubicBezTo>
                        <a:pt x="262" y="24"/>
                        <a:pt x="262" y="24"/>
                        <a:pt x="262" y="24"/>
                      </a:cubicBezTo>
                      <a:cubicBezTo>
                        <a:pt x="259" y="16"/>
                        <a:pt x="256" y="8"/>
                        <a:pt x="253" y="0"/>
                      </a:cubicBezTo>
                      <a:close/>
                    </a:path>
                  </a:pathLst>
                </a:custGeom>
                <a:solidFill>
                  <a:srgbClr val="333333"/>
                </a:solidFill>
                <a:ln w="9525">
                  <a:noFill/>
                  <a:miter lim="800000"/>
                  <a:headEnd/>
                  <a:tailEnd/>
                </a:ln>
              </p:spPr>
              <p:txBody>
                <a:bodyPr/>
                <a:lstStyle/>
                <a:p>
                  <a:endParaRPr lang="es-ES"/>
                </a:p>
              </p:txBody>
            </p:sp>
            <p:sp>
              <p:nvSpPr>
                <p:cNvPr id="25684" name="Freeform 422"/>
                <p:cNvSpPr>
                  <a:spLocks/>
                </p:cNvSpPr>
                <p:nvPr/>
              </p:nvSpPr>
              <p:spPr bwMode="auto">
                <a:xfrm>
                  <a:off x="4900" y="2037"/>
                  <a:ext cx="8" cy="16"/>
                </a:xfrm>
                <a:custGeom>
                  <a:avLst/>
                  <a:gdLst>
                    <a:gd name="T0" fmla="*/ 8 w 12"/>
                    <a:gd name="T1" fmla="*/ 16 h 24"/>
                    <a:gd name="T2" fmla="*/ 8 w 12"/>
                    <a:gd name="T3" fmla="*/ 16 h 24"/>
                    <a:gd name="T4" fmla="*/ 1 w 12"/>
                    <a:gd name="T5" fmla="*/ 0 h 24"/>
                    <a:gd name="T6" fmla="*/ 0 w 12"/>
                    <a:gd name="T7" fmla="*/ 0 h 24"/>
                    <a:gd name="T8" fmla="*/ 8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12" y="24"/>
                      </a:moveTo>
                      <a:cubicBezTo>
                        <a:pt x="12" y="24"/>
                        <a:pt x="12" y="24"/>
                        <a:pt x="12" y="24"/>
                      </a:cubicBezTo>
                      <a:cubicBezTo>
                        <a:pt x="8" y="16"/>
                        <a:pt x="4" y="8"/>
                        <a:pt x="1" y="0"/>
                      </a:cubicBezTo>
                      <a:cubicBezTo>
                        <a:pt x="0" y="0"/>
                        <a:pt x="0" y="0"/>
                        <a:pt x="0" y="0"/>
                      </a:cubicBezTo>
                      <a:cubicBezTo>
                        <a:pt x="4" y="8"/>
                        <a:pt x="8" y="16"/>
                        <a:pt x="12" y="24"/>
                      </a:cubicBezTo>
                      <a:close/>
                    </a:path>
                  </a:pathLst>
                </a:custGeom>
                <a:solidFill>
                  <a:srgbClr val="FFFF00"/>
                </a:solidFill>
                <a:ln w="9525">
                  <a:noFill/>
                  <a:miter lim="800000"/>
                  <a:headEnd/>
                  <a:tailEnd/>
                </a:ln>
              </p:spPr>
              <p:txBody>
                <a:bodyPr/>
                <a:lstStyle/>
                <a:p>
                  <a:endParaRPr lang="es-ES"/>
                </a:p>
              </p:txBody>
            </p:sp>
            <p:sp>
              <p:nvSpPr>
                <p:cNvPr id="25685" name="Freeform 423"/>
                <p:cNvSpPr>
                  <a:spLocks/>
                </p:cNvSpPr>
                <p:nvPr/>
              </p:nvSpPr>
              <p:spPr bwMode="auto">
                <a:xfrm>
                  <a:off x="2846" y="2995"/>
                  <a:ext cx="7" cy="16"/>
                </a:xfrm>
                <a:custGeom>
                  <a:avLst/>
                  <a:gdLst>
                    <a:gd name="T0" fmla="*/ 0 w 11"/>
                    <a:gd name="T1" fmla="*/ 0 h 24"/>
                    <a:gd name="T2" fmla="*/ 0 w 11"/>
                    <a:gd name="T3" fmla="*/ 0 h 24"/>
                    <a:gd name="T4" fmla="*/ 7 w 11"/>
                    <a:gd name="T5" fmla="*/ 16 h 24"/>
                    <a:gd name="T6" fmla="*/ 7 w 11"/>
                    <a:gd name="T7" fmla="*/ 16 h 24"/>
                    <a:gd name="T8" fmla="*/ 0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0" y="0"/>
                      </a:moveTo>
                      <a:cubicBezTo>
                        <a:pt x="0" y="0"/>
                        <a:pt x="0" y="0"/>
                        <a:pt x="0" y="0"/>
                      </a:cubicBezTo>
                      <a:cubicBezTo>
                        <a:pt x="4" y="8"/>
                        <a:pt x="7" y="16"/>
                        <a:pt x="11" y="24"/>
                      </a:cubicBezTo>
                      <a:cubicBezTo>
                        <a:pt x="11" y="24"/>
                        <a:pt x="11" y="24"/>
                        <a:pt x="11" y="24"/>
                      </a:cubicBezTo>
                      <a:cubicBezTo>
                        <a:pt x="8" y="16"/>
                        <a:pt x="4" y="8"/>
                        <a:pt x="0" y="0"/>
                      </a:cubicBezTo>
                      <a:close/>
                    </a:path>
                  </a:pathLst>
                </a:custGeom>
                <a:solidFill>
                  <a:srgbClr val="FFFF00"/>
                </a:solidFill>
                <a:ln w="9525">
                  <a:noFill/>
                  <a:miter lim="800000"/>
                  <a:headEnd/>
                  <a:tailEnd/>
                </a:ln>
              </p:spPr>
              <p:txBody>
                <a:bodyPr/>
                <a:lstStyle/>
                <a:p>
                  <a:endParaRPr lang="es-ES"/>
                </a:p>
              </p:txBody>
            </p:sp>
            <p:sp>
              <p:nvSpPr>
                <p:cNvPr id="25686" name="Freeform 424"/>
                <p:cNvSpPr>
                  <a:spLocks/>
                </p:cNvSpPr>
                <p:nvPr/>
              </p:nvSpPr>
              <p:spPr bwMode="auto">
                <a:xfrm>
                  <a:off x="4736" y="2037"/>
                  <a:ext cx="172" cy="92"/>
                </a:xfrm>
                <a:custGeom>
                  <a:avLst/>
                  <a:gdLst>
                    <a:gd name="T0" fmla="*/ 172 w 255"/>
                    <a:gd name="T1" fmla="*/ 16 h 137"/>
                    <a:gd name="T2" fmla="*/ 164 w 255"/>
                    <a:gd name="T3" fmla="*/ 0 h 137"/>
                    <a:gd name="T4" fmla="*/ 0 w 255"/>
                    <a:gd name="T5" fmla="*/ 76 h 137"/>
                    <a:gd name="T6" fmla="*/ 7 w 255"/>
                    <a:gd name="T7" fmla="*/ 92 h 137"/>
                    <a:gd name="T8" fmla="*/ 172 w 255"/>
                    <a:gd name="T9" fmla="*/ 16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255" y="24"/>
                      </a:moveTo>
                      <a:cubicBezTo>
                        <a:pt x="251" y="16"/>
                        <a:pt x="247" y="8"/>
                        <a:pt x="243" y="0"/>
                      </a:cubicBezTo>
                      <a:cubicBezTo>
                        <a:pt x="0" y="113"/>
                        <a:pt x="0" y="113"/>
                        <a:pt x="0" y="113"/>
                      </a:cubicBezTo>
                      <a:cubicBezTo>
                        <a:pt x="3" y="121"/>
                        <a:pt x="7" y="129"/>
                        <a:pt x="11" y="137"/>
                      </a:cubicBezTo>
                      <a:lnTo>
                        <a:pt x="255" y="24"/>
                      </a:lnTo>
                      <a:close/>
                    </a:path>
                  </a:pathLst>
                </a:custGeom>
                <a:solidFill>
                  <a:srgbClr val="333333"/>
                </a:solidFill>
                <a:ln w="9525">
                  <a:noFill/>
                  <a:miter lim="800000"/>
                  <a:headEnd/>
                  <a:tailEnd/>
                </a:ln>
              </p:spPr>
              <p:txBody>
                <a:bodyPr/>
                <a:lstStyle/>
                <a:p>
                  <a:endParaRPr lang="es-ES"/>
                </a:p>
              </p:txBody>
            </p:sp>
            <p:sp>
              <p:nvSpPr>
                <p:cNvPr id="25687" name="Freeform 425"/>
                <p:cNvSpPr>
                  <a:spLocks/>
                </p:cNvSpPr>
                <p:nvPr/>
              </p:nvSpPr>
              <p:spPr bwMode="auto">
                <a:xfrm>
                  <a:off x="2846" y="2918"/>
                  <a:ext cx="171" cy="93"/>
                </a:xfrm>
                <a:custGeom>
                  <a:avLst/>
                  <a:gdLst>
                    <a:gd name="T0" fmla="*/ 0 w 255"/>
                    <a:gd name="T1" fmla="*/ 77 h 138"/>
                    <a:gd name="T2" fmla="*/ 7 w 255"/>
                    <a:gd name="T3" fmla="*/ 93 h 138"/>
                    <a:gd name="T4" fmla="*/ 171 w 255"/>
                    <a:gd name="T5" fmla="*/ 16 h 138"/>
                    <a:gd name="T6" fmla="*/ 164 w 255"/>
                    <a:gd name="T7" fmla="*/ 0 h 138"/>
                    <a:gd name="T8" fmla="*/ 0 w 255"/>
                    <a:gd name="T9" fmla="*/ 77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114"/>
                      </a:moveTo>
                      <a:cubicBezTo>
                        <a:pt x="4" y="122"/>
                        <a:pt x="8" y="130"/>
                        <a:pt x="11" y="138"/>
                      </a:cubicBezTo>
                      <a:cubicBezTo>
                        <a:pt x="255" y="24"/>
                        <a:pt x="255" y="24"/>
                        <a:pt x="255" y="24"/>
                      </a:cubicBezTo>
                      <a:cubicBezTo>
                        <a:pt x="251" y="16"/>
                        <a:pt x="248" y="8"/>
                        <a:pt x="244" y="0"/>
                      </a:cubicBezTo>
                      <a:lnTo>
                        <a:pt x="0" y="114"/>
                      </a:lnTo>
                      <a:close/>
                    </a:path>
                  </a:pathLst>
                </a:custGeom>
                <a:solidFill>
                  <a:srgbClr val="333333"/>
                </a:solidFill>
                <a:ln w="9525">
                  <a:noFill/>
                  <a:miter lim="800000"/>
                  <a:headEnd/>
                  <a:tailEnd/>
                </a:ln>
              </p:spPr>
              <p:txBody>
                <a:bodyPr/>
                <a:lstStyle/>
                <a:p>
                  <a:endParaRPr lang="es-ES"/>
                </a:p>
              </p:txBody>
            </p:sp>
            <p:sp>
              <p:nvSpPr>
                <p:cNvPr id="25688" name="Freeform 426"/>
                <p:cNvSpPr>
                  <a:spLocks/>
                </p:cNvSpPr>
                <p:nvPr/>
              </p:nvSpPr>
              <p:spPr bwMode="auto">
                <a:xfrm>
                  <a:off x="4855" y="1951"/>
                  <a:ext cx="8" cy="14"/>
                </a:xfrm>
                <a:custGeom>
                  <a:avLst/>
                  <a:gdLst>
                    <a:gd name="T0" fmla="*/ 8 w 11"/>
                    <a:gd name="T1" fmla="*/ 14 h 20"/>
                    <a:gd name="T2" fmla="*/ 8 w 11"/>
                    <a:gd name="T3" fmla="*/ 14 h 20"/>
                    <a:gd name="T4" fmla="*/ 0 w 11"/>
                    <a:gd name="T5" fmla="*/ 0 h 20"/>
                    <a:gd name="T6" fmla="*/ 8 w 11"/>
                    <a:gd name="T7" fmla="*/ 14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20"/>
                      </a:moveTo>
                      <a:cubicBezTo>
                        <a:pt x="11" y="20"/>
                        <a:pt x="11" y="20"/>
                        <a:pt x="11" y="20"/>
                      </a:cubicBezTo>
                      <a:cubicBezTo>
                        <a:pt x="7" y="13"/>
                        <a:pt x="3" y="7"/>
                        <a:pt x="0" y="0"/>
                      </a:cubicBezTo>
                      <a:cubicBezTo>
                        <a:pt x="3" y="7"/>
                        <a:pt x="7" y="13"/>
                        <a:pt x="11" y="20"/>
                      </a:cubicBezTo>
                      <a:close/>
                    </a:path>
                  </a:pathLst>
                </a:custGeom>
                <a:solidFill>
                  <a:srgbClr val="FFFF00"/>
                </a:solidFill>
                <a:ln w="9525">
                  <a:noFill/>
                  <a:miter lim="800000"/>
                  <a:headEnd/>
                  <a:tailEnd/>
                </a:ln>
              </p:spPr>
              <p:txBody>
                <a:bodyPr/>
                <a:lstStyle/>
                <a:p>
                  <a:endParaRPr lang="es-ES"/>
                </a:p>
              </p:txBody>
            </p:sp>
            <p:sp>
              <p:nvSpPr>
                <p:cNvPr id="25689" name="Freeform 427"/>
                <p:cNvSpPr>
                  <a:spLocks/>
                </p:cNvSpPr>
                <p:nvPr/>
              </p:nvSpPr>
              <p:spPr bwMode="auto">
                <a:xfrm>
                  <a:off x="2891" y="3083"/>
                  <a:ext cx="8" cy="15"/>
                </a:xfrm>
                <a:custGeom>
                  <a:avLst/>
                  <a:gdLst>
                    <a:gd name="T0" fmla="*/ 0 w 13"/>
                    <a:gd name="T1" fmla="*/ 0 h 23"/>
                    <a:gd name="T2" fmla="*/ 0 w 13"/>
                    <a:gd name="T3" fmla="*/ 0 h 23"/>
                    <a:gd name="T4" fmla="*/ 8 w 13"/>
                    <a:gd name="T5" fmla="*/ 15 h 23"/>
                    <a:gd name="T6" fmla="*/ 8 w 13"/>
                    <a:gd name="T7" fmla="*/ 15 h 23"/>
                    <a:gd name="T8" fmla="*/ 0 w 13"/>
                    <a:gd name="T9" fmla="*/ 0 h 23"/>
                    <a:gd name="T10" fmla="*/ 0 60000 65536"/>
                    <a:gd name="T11" fmla="*/ 0 60000 65536"/>
                    <a:gd name="T12" fmla="*/ 0 60000 65536"/>
                    <a:gd name="T13" fmla="*/ 0 60000 65536"/>
                    <a:gd name="T14" fmla="*/ 0 60000 65536"/>
                    <a:gd name="T15" fmla="*/ 0 w 13"/>
                    <a:gd name="T16" fmla="*/ 0 h 23"/>
                    <a:gd name="T17" fmla="*/ 13 w 13"/>
                    <a:gd name="T18" fmla="*/ 23 h 23"/>
                  </a:gdLst>
                  <a:ahLst/>
                  <a:cxnLst>
                    <a:cxn ang="T10">
                      <a:pos x="T0" y="T1"/>
                    </a:cxn>
                    <a:cxn ang="T11">
                      <a:pos x="T2" y="T3"/>
                    </a:cxn>
                    <a:cxn ang="T12">
                      <a:pos x="T4" y="T5"/>
                    </a:cxn>
                    <a:cxn ang="T13">
                      <a:pos x="T6" y="T7"/>
                    </a:cxn>
                    <a:cxn ang="T14">
                      <a:pos x="T8" y="T9"/>
                    </a:cxn>
                  </a:cxnLst>
                  <a:rect l="T15" t="T16" r="T17" b="T18"/>
                  <a:pathLst>
                    <a:path w="13" h="23">
                      <a:moveTo>
                        <a:pt x="0" y="0"/>
                      </a:moveTo>
                      <a:cubicBezTo>
                        <a:pt x="0" y="0"/>
                        <a:pt x="0" y="0"/>
                        <a:pt x="0" y="0"/>
                      </a:cubicBezTo>
                      <a:cubicBezTo>
                        <a:pt x="4" y="7"/>
                        <a:pt x="9" y="15"/>
                        <a:pt x="13" y="23"/>
                      </a:cubicBezTo>
                      <a:cubicBezTo>
                        <a:pt x="13" y="23"/>
                        <a:pt x="13" y="23"/>
                        <a:pt x="13" y="23"/>
                      </a:cubicBezTo>
                      <a:cubicBezTo>
                        <a:pt x="9" y="15"/>
                        <a:pt x="5" y="7"/>
                        <a:pt x="0" y="0"/>
                      </a:cubicBezTo>
                      <a:close/>
                    </a:path>
                  </a:pathLst>
                </a:custGeom>
                <a:solidFill>
                  <a:srgbClr val="FFFF00"/>
                </a:solidFill>
                <a:ln w="9525">
                  <a:noFill/>
                  <a:miter lim="800000"/>
                  <a:headEnd/>
                  <a:tailEnd/>
                </a:ln>
              </p:spPr>
              <p:txBody>
                <a:bodyPr/>
                <a:lstStyle/>
                <a:p>
                  <a:endParaRPr lang="es-ES"/>
                </a:p>
              </p:txBody>
            </p:sp>
            <p:sp>
              <p:nvSpPr>
                <p:cNvPr id="25690" name="Freeform 428"/>
                <p:cNvSpPr>
                  <a:spLocks/>
                </p:cNvSpPr>
                <p:nvPr/>
              </p:nvSpPr>
              <p:spPr bwMode="auto">
                <a:xfrm>
                  <a:off x="2943" y="3166"/>
                  <a:ext cx="10" cy="15"/>
                </a:xfrm>
                <a:custGeom>
                  <a:avLst/>
                  <a:gdLst>
                    <a:gd name="T0" fmla="*/ 0 w 15"/>
                    <a:gd name="T1" fmla="*/ 0 h 22"/>
                    <a:gd name="T2" fmla="*/ 0 w 15"/>
                    <a:gd name="T3" fmla="*/ 0 h 22"/>
                    <a:gd name="T4" fmla="*/ 10 w 15"/>
                    <a:gd name="T5" fmla="*/ 15 h 22"/>
                    <a:gd name="T6" fmla="*/ 10 w 15"/>
                    <a:gd name="T7" fmla="*/ 15 h 22"/>
                    <a:gd name="T8" fmla="*/ 0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0" y="0"/>
                      </a:moveTo>
                      <a:cubicBezTo>
                        <a:pt x="0" y="0"/>
                        <a:pt x="0" y="0"/>
                        <a:pt x="0" y="0"/>
                      </a:cubicBezTo>
                      <a:cubicBezTo>
                        <a:pt x="5" y="8"/>
                        <a:pt x="10" y="15"/>
                        <a:pt x="15" y="22"/>
                      </a:cubicBezTo>
                      <a:cubicBezTo>
                        <a:pt x="15" y="22"/>
                        <a:pt x="15" y="22"/>
                        <a:pt x="15" y="22"/>
                      </a:cubicBezTo>
                      <a:cubicBezTo>
                        <a:pt x="10" y="15"/>
                        <a:pt x="5" y="7"/>
                        <a:pt x="0" y="0"/>
                      </a:cubicBezTo>
                      <a:close/>
                    </a:path>
                  </a:pathLst>
                </a:custGeom>
                <a:solidFill>
                  <a:srgbClr val="FFFF00"/>
                </a:solidFill>
                <a:ln w="9525">
                  <a:noFill/>
                  <a:miter lim="800000"/>
                  <a:headEnd/>
                  <a:tailEnd/>
                </a:ln>
              </p:spPr>
              <p:txBody>
                <a:bodyPr/>
                <a:lstStyle/>
                <a:p>
                  <a:endParaRPr lang="es-ES"/>
                </a:p>
              </p:txBody>
            </p:sp>
            <p:sp>
              <p:nvSpPr>
                <p:cNvPr id="25691" name="Freeform 429"/>
                <p:cNvSpPr>
                  <a:spLocks/>
                </p:cNvSpPr>
                <p:nvPr/>
              </p:nvSpPr>
              <p:spPr bwMode="auto">
                <a:xfrm>
                  <a:off x="4806" y="1874"/>
                  <a:ext cx="4" cy="7"/>
                </a:xfrm>
                <a:custGeom>
                  <a:avLst/>
                  <a:gdLst>
                    <a:gd name="T0" fmla="*/ 4 w 7"/>
                    <a:gd name="T1" fmla="*/ 7 h 10"/>
                    <a:gd name="T2" fmla="*/ 4 w 7"/>
                    <a:gd name="T3" fmla="*/ 7 h 10"/>
                    <a:gd name="T4" fmla="*/ 0 w 7"/>
                    <a:gd name="T5" fmla="*/ 0 h 10"/>
                    <a:gd name="T6" fmla="*/ 4 w 7"/>
                    <a:gd name="T7" fmla="*/ 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10"/>
                      </a:moveTo>
                      <a:cubicBezTo>
                        <a:pt x="7" y="10"/>
                        <a:pt x="7" y="10"/>
                        <a:pt x="7" y="10"/>
                      </a:cubicBezTo>
                      <a:cubicBezTo>
                        <a:pt x="4" y="7"/>
                        <a:pt x="2" y="3"/>
                        <a:pt x="0" y="0"/>
                      </a:cubicBezTo>
                      <a:cubicBezTo>
                        <a:pt x="2" y="3"/>
                        <a:pt x="4" y="7"/>
                        <a:pt x="7" y="10"/>
                      </a:cubicBezTo>
                      <a:close/>
                    </a:path>
                  </a:pathLst>
                </a:custGeom>
                <a:solidFill>
                  <a:srgbClr val="FFFF00"/>
                </a:solidFill>
                <a:ln w="9525">
                  <a:noFill/>
                  <a:miter lim="800000"/>
                  <a:headEnd/>
                  <a:tailEnd/>
                </a:ln>
              </p:spPr>
              <p:txBody>
                <a:bodyPr/>
                <a:lstStyle/>
                <a:p>
                  <a:endParaRPr lang="es-ES"/>
                </a:p>
              </p:txBody>
            </p:sp>
            <p:sp>
              <p:nvSpPr>
                <p:cNvPr id="25692" name="Freeform 430"/>
                <p:cNvSpPr>
                  <a:spLocks/>
                </p:cNvSpPr>
                <p:nvPr/>
              </p:nvSpPr>
              <p:spPr bwMode="auto">
                <a:xfrm>
                  <a:off x="4799" y="1866"/>
                  <a:ext cx="6" cy="7"/>
                </a:xfrm>
                <a:custGeom>
                  <a:avLst/>
                  <a:gdLst>
                    <a:gd name="T0" fmla="*/ 6 w 8"/>
                    <a:gd name="T1" fmla="*/ 7 h 11"/>
                    <a:gd name="T2" fmla="*/ 1 w 8"/>
                    <a:gd name="T3" fmla="*/ 0 h 11"/>
                    <a:gd name="T4" fmla="*/ 0 w 8"/>
                    <a:gd name="T5" fmla="*/ 1 h 11"/>
                    <a:gd name="T6" fmla="*/ 6 w 8"/>
                    <a:gd name="T7" fmla="*/ 7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8" y="11"/>
                      </a:moveTo>
                      <a:cubicBezTo>
                        <a:pt x="5" y="8"/>
                        <a:pt x="3" y="4"/>
                        <a:pt x="1" y="0"/>
                      </a:cubicBezTo>
                      <a:cubicBezTo>
                        <a:pt x="0" y="1"/>
                        <a:pt x="0" y="1"/>
                        <a:pt x="0" y="1"/>
                      </a:cubicBezTo>
                      <a:cubicBezTo>
                        <a:pt x="3" y="4"/>
                        <a:pt x="5" y="8"/>
                        <a:pt x="8" y="11"/>
                      </a:cubicBezTo>
                      <a:close/>
                    </a:path>
                  </a:pathLst>
                </a:custGeom>
                <a:solidFill>
                  <a:srgbClr val="FFFF00"/>
                </a:solidFill>
                <a:ln w="9525">
                  <a:noFill/>
                  <a:miter lim="800000"/>
                  <a:headEnd/>
                  <a:tailEnd/>
                </a:ln>
              </p:spPr>
              <p:txBody>
                <a:bodyPr/>
                <a:lstStyle/>
                <a:p>
                  <a:endParaRPr lang="es-ES"/>
                </a:p>
              </p:txBody>
            </p:sp>
            <p:sp>
              <p:nvSpPr>
                <p:cNvPr id="25693" name="Freeform 431"/>
                <p:cNvSpPr>
                  <a:spLocks/>
                </p:cNvSpPr>
                <p:nvPr/>
              </p:nvSpPr>
              <p:spPr bwMode="auto">
                <a:xfrm>
                  <a:off x="4651" y="1867"/>
                  <a:ext cx="159" cy="118"/>
                </a:xfrm>
                <a:custGeom>
                  <a:avLst/>
                  <a:gdLst>
                    <a:gd name="T0" fmla="*/ 154 w 236"/>
                    <a:gd name="T1" fmla="*/ 7 h 176"/>
                    <a:gd name="T2" fmla="*/ 154 w 236"/>
                    <a:gd name="T3" fmla="*/ 7 h 176"/>
                    <a:gd name="T4" fmla="*/ 154 w 236"/>
                    <a:gd name="T5" fmla="*/ 7 h 176"/>
                    <a:gd name="T6" fmla="*/ 148 w 236"/>
                    <a:gd name="T7" fmla="*/ 0 h 176"/>
                    <a:gd name="T8" fmla="*/ 0 w 236"/>
                    <a:gd name="T9" fmla="*/ 103 h 176"/>
                    <a:gd name="T10" fmla="*/ 5 w 236"/>
                    <a:gd name="T11" fmla="*/ 111 h 176"/>
                    <a:gd name="T12" fmla="*/ 10 w 236"/>
                    <a:gd name="T13" fmla="*/ 118 h 176"/>
                    <a:gd name="T14" fmla="*/ 159 w 236"/>
                    <a:gd name="T15" fmla="*/ 14 h 176"/>
                    <a:gd name="T16" fmla="*/ 154 w 236"/>
                    <a:gd name="T17" fmla="*/ 7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229" y="11"/>
                      </a:moveTo>
                      <a:cubicBezTo>
                        <a:pt x="228" y="11"/>
                        <a:pt x="228" y="11"/>
                        <a:pt x="228" y="10"/>
                      </a:cubicBezTo>
                      <a:cubicBezTo>
                        <a:pt x="228" y="10"/>
                        <a:pt x="228" y="10"/>
                        <a:pt x="228" y="10"/>
                      </a:cubicBezTo>
                      <a:cubicBezTo>
                        <a:pt x="225" y="7"/>
                        <a:pt x="223" y="3"/>
                        <a:pt x="220" y="0"/>
                      </a:cubicBezTo>
                      <a:cubicBezTo>
                        <a:pt x="0" y="154"/>
                        <a:pt x="0" y="154"/>
                        <a:pt x="0" y="154"/>
                      </a:cubicBezTo>
                      <a:cubicBezTo>
                        <a:pt x="3" y="157"/>
                        <a:pt x="5" y="161"/>
                        <a:pt x="8" y="165"/>
                      </a:cubicBezTo>
                      <a:cubicBezTo>
                        <a:pt x="10" y="168"/>
                        <a:pt x="13" y="172"/>
                        <a:pt x="15" y="176"/>
                      </a:cubicBezTo>
                      <a:cubicBezTo>
                        <a:pt x="236" y="21"/>
                        <a:pt x="236" y="21"/>
                        <a:pt x="236" y="21"/>
                      </a:cubicBezTo>
                      <a:cubicBezTo>
                        <a:pt x="233" y="18"/>
                        <a:pt x="231" y="14"/>
                        <a:pt x="229" y="11"/>
                      </a:cubicBezTo>
                      <a:close/>
                    </a:path>
                  </a:pathLst>
                </a:custGeom>
                <a:solidFill>
                  <a:srgbClr val="333333"/>
                </a:solidFill>
                <a:ln w="9525">
                  <a:noFill/>
                  <a:miter lim="800000"/>
                  <a:headEnd/>
                  <a:tailEnd/>
                </a:ln>
              </p:spPr>
              <p:txBody>
                <a:bodyPr/>
                <a:lstStyle/>
                <a:p>
                  <a:endParaRPr lang="es-ES"/>
                </a:p>
              </p:txBody>
            </p:sp>
            <p:sp>
              <p:nvSpPr>
                <p:cNvPr id="25694" name="Freeform 432"/>
                <p:cNvSpPr>
                  <a:spLocks/>
                </p:cNvSpPr>
                <p:nvPr/>
              </p:nvSpPr>
              <p:spPr bwMode="auto">
                <a:xfrm>
                  <a:off x="2943" y="3062"/>
                  <a:ext cx="159" cy="119"/>
                </a:xfrm>
                <a:custGeom>
                  <a:avLst/>
                  <a:gdLst>
                    <a:gd name="T0" fmla="*/ 149 w 236"/>
                    <a:gd name="T1" fmla="*/ 0 h 176"/>
                    <a:gd name="T2" fmla="*/ 0 w 236"/>
                    <a:gd name="T3" fmla="*/ 104 h 176"/>
                    <a:gd name="T4" fmla="*/ 10 w 236"/>
                    <a:gd name="T5" fmla="*/ 119 h 176"/>
                    <a:gd name="T6" fmla="*/ 159 w 236"/>
                    <a:gd name="T7" fmla="*/ 15 h 176"/>
                    <a:gd name="T8" fmla="*/ 149 w 236"/>
                    <a:gd name="T9" fmla="*/ 0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1" y="0"/>
                      </a:moveTo>
                      <a:cubicBezTo>
                        <a:pt x="0" y="154"/>
                        <a:pt x="0" y="154"/>
                        <a:pt x="0" y="154"/>
                      </a:cubicBezTo>
                      <a:cubicBezTo>
                        <a:pt x="5" y="161"/>
                        <a:pt x="10" y="169"/>
                        <a:pt x="15" y="176"/>
                      </a:cubicBezTo>
                      <a:cubicBezTo>
                        <a:pt x="236" y="22"/>
                        <a:pt x="236" y="22"/>
                        <a:pt x="236" y="22"/>
                      </a:cubicBezTo>
                      <a:cubicBezTo>
                        <a:pt x="231" y="14"/>
                        <a:pt x="226" y="7"/>
                        <a:pt x="221" y="0"/>
                      </a:cubicBezTo>
                      <a:close/>
                    </a:path>
                  </a:pathLst>
                </a:custGeom>
                <a:solidFill>
                  <a:srgbClr val="333333"/>
                </a:solidFill>
                <a:ln w="9525">
                  <a:noFill/>
                  <a:miter lim="800000"/>
                  <a:headEnd/>
                  <a:tailEnd/>
                </a:ln>
              </p:spPr>
              <p:txBody>
                <a:bodyPr/>
                <a:lstStyle/>
                <a:p>
                  <a:endParaRPr lang="es-ES"/>
                </a:p>
              </p:txBody>
            </p:sp>
            <p:sp>
              <p:nvSpPr>
                <p:cNvPr id="25695" name="Freeform 433"/>
                <p:cNvSpPr>
                  <a:spLocks/>
                </p:cNvSpPr>
                <p:nvPr/>
              </p:nvSpPr>
              <p:spPr bwMode="auto">
                <a:xfrm>
                  <a:off x="4739" y="1789"/>
                  <a:ext cx="11" cy="13"/>
                </a:xfrm>
                <a:custGeom>
                  <a:avLst/>
                  <a:gdLst>
                    <a:gd name="T0" fmla="*/ 11 w 17"/>
                    <a:gd name="T1" fmla="*/ 13 h 20"/>
                    <a:gd name="T2" fmla="*/ 11 w 17"/>
                    <a:gd name="T3" fmla="*/ 13 h 20"/>
                    <a:gd name="T4" fmla="*/ 0 w 17"/>
                    <a:gd name="T5" fmla="*/ 0 h 20"/>
                    <a:gd name="T6" fmla="*/ 0 w 17"/>
                    <a:gd name="T7" fmla="*/ 0 h 20"/>
                    <a:gd name="T8" fmla="*/ 11 w 17"/>
                    <a:gd name="T9" fmla="*/ 13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20"/>
                      </a:moveTo>
                      <a:cubicBezTo>
                        <a:pt x="17" y="20"/>
                        <a:pt x="17" y="20"/>
                        <a:pt x="17" y="20"/>
                      </a:cubicBezTo>
                      <a:cubicBezTo>
                        <a:pt x="11" y="13"/>
                        <a:pt x="6" y="6"/>
                        <a:pt x="0" y="0"/>
                      </a:cubicBezTo>
                      <a:cubicBezTo>
                        <a:pt x="0" y="0"/>
                        <a:pt x="0" y="0"/>
                        <a:pt x="0" y="0"/>
                      </a:cubicBezTo>
                      <a:cubicBezTo>
                        <a:pt x="6" y="6"/>
                        <a:pt x="11" y="13"/>
                        <a:pt x="17" y="20"/>
                      </a:cubicBezTo>
                      <a:close/>
                    </a:path>
                  </a:pathLst>
                </a:custGeom>
                <a:solidFill>
                  <a:srgbClr val="FFFF00"/>
                </a:solidFill>
                <a:ln w="9525">
                  <a:noFill/>
                  <a:miter lim="800000"/>
                  <a:headEnd/>
                  <a:tailEnd/>
                </a:ln>
              </p:spPr>
              <p:txBody>
                <a:bodyPr/>
                <a:lstStyle/>
                <a:p>
                  <a:endParaRPr lang="es-ES"/>
                </a:p>
              </p:txBody>
            </p:sp>
            <p:sp>
              <p:nvSpPr>
                <p:cNvPr id="25696" name="Freeform 434"/>
                <p:cNvSpPr>
                  <a:spLocks/>
                </p:cNvSpPr>
                <p:nvPr/>
              </p:nvSpPr>
              <p:spPr bwMode="auto">
                <a:xfrm>
                  <a:off x="3003" y="3245"/>
                  <a:ext cx="11" cy="14"/>
                </a:xfrm>
                <a:custGeom>
                  <a:avLst/>
                  <a:gdLst>
                    <a:gd name="T0" fmla="*/ 5 w 17"/>
                    <a:gd name="T1" fmla="*/ 7 h 21"/>
                    <a:gd name="T2" fmla="*/ 0 w 17"/>
                    <a:gd name="T3" fmla="*/ 0 h 21"/>
                    <a:gd name="T4" fmla="*/ 0 w 17"/>
                    <a:gd name="T5" fmla="*/ 1 h 21"/>
                    <a:gd name="T6" fmla="*/ 11 w 17"/>
                    <a:gd name="T7" fmla="*/ 14 h 21"/>
                    <a:gd name="T8" fmla="*/ 11 w 17"/>
                    <a:gd name="T9" fmla="*/ 14 h 21"/>
                    <a:gd name="T10" fmla="*/ 5 w 17"/>
                    <a:gd name="T11" fmla="*/ 7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8" y="11"/>
                      </a:moveTo>
                      <a:cubicBezTo>
                        <a:pt x="5" y="7"/>
                        <a:pt x="3" y="4"/>
                        <a:pt x="0" y="0"/>
                      </a:cubicBezTo>
                      <a:cubicBezTo>
                        <a:pt x="0" y="1"/>
                        <a:pt x="0" y="1"/>
                        <a:pt x="0" y="1"/>
                      </a:cubicBezTo>
                      <a:cubicBezTo>
                        <a:pt x="5" y="7"/>
                        <a:pt x="11" y="14"/>
                        <a:pt x="17" y="21"/>
                      </a:cubicBezTo>
                      <a:cubicBezTo>
                        <a:pt x="17" y="21"/>
                        <a:pt x="17" y="21"/>
                        <a:pt x="17" y="21"/>
                      </a:cubicBezTo>
                      <a:cubicBezTo>
                        <a:pt x="14" y="17"/>
                        <a:pt x="11" y="14"/>
                        <a:pt x="8" y="11"/>
                      </a:cubicBezTo>
                      <a:close/>
                    </a:path>
                  </a:pathLst>
                </a:custGeom>
                <a:solidFill>
                  <a:srgbClr val="FFFF00"/>
                </a:solidFill>
                <a:ln w="9525">
                  <a:noFill/>
                  <a:miter lim="800000"/>
                  <a:headEnd/>
                  <a:tailEnd/>
                </a:ln>
              </p:spPr>
              <p:txBody>
                <a:bodyPr/>
                <a:lstStyle/>
                <a:p>
                  <a:endParaRPr lang="es-ES"/>
                </a:p>
              </p:txBody>
            </p:sp>
            <p:sp>
              <p:nvSpPr>
                <p:cNvPr id="25697" name="Freeform 435"/>
                <p:cNvSpPr>
                  <a:spLocks/>
                </p:cNvSpPr>
                <p:nvPr/>
              </p:nvSpPr>
              <p:spPr bwMode="auto">
                <a:xfrm>
                  <a:off x="4600" y="1789"/>
                  <a:ext cx="150" cy="129"/>
                </a:xfrm>
                <a:custGeom>
                  <a:avLst/>
                  <a:gdLst>
                    <a:gd name="T0" fmla="*/ 150 w 223"/>
                    <a:gd name="T1" fmla="*/ 13 h 193"/>
                    <a:gd name="T2" fmla="*/ 139 w 223"/>
                    <a:gd name="T3" fmla="*/ 0 h 193"/>
                    <a:gd name="T4" fmla="*/ 0 w 223"/>
                    <a:gd name="T5" fmla="*/ 116 h 193"/>
                    <a:gd name="T6" fmla="*/ 11 w 223"/>
                    <a:gd name="T7" fmla="*/ 129 h 193"/>
                    <a:gd name="T8" fmla="*/ 150 w 223"/>
                    <a:gd name="T9" fmla="*/ 13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20"/>
                      </a:moveTo>
                      <a:cubicBezTo>
                        <a:pt x="217" y="13"/>
                        <a:pt x="212" y="6"/>
                        <a:pt x="206" y="0"/>
                      </a:cubicBezTo>
                      <a:cubicBezTo>
                        <a:pt x="0" y="173"/>
                        <a:pt x="0" y="173"/>
                        <a:pt x="0" y="173"/>
                      </a:cubicBezTo>
                      <a:cubicBezTo>
                        <a:pt x="6" y="179"/>
                        <a:pt x="11" y="186"/>
                        <a:pt x="17" y="193"/>
                      </a:cubicBezTo>
                      <a:lnTo>
                        <a:pt x="223" y="20"/>
                      </a:lnTo>
                      <a:close/>
                    </a:path>
                  </a:pathLst>
                </a:custGeom>
                <a:solidFill>
                  <a:srgbClr val="333333"/>
                </a:solidFill>
                <a:ln w="9525">
                  <a:noFill/>
                  <a:miter lim="800000"/>
                  <a:headEnd/>
                  <a:tailEnd/>
                </a:ln>
              </p:spPr>
              <p:txBody>
                <a:bodyPr/>
                <a:lstStyle/>
                <a:p>
                  <a:endParaRPr lang="es-ES"/>
                </a:p>
              </p:txBody>
            </p:sp>
            <p:sp>
              <p:nvSpPr>
                <p:cNvPr id="25698" name="Freeform 436"/>
                <p:cNvSpPr>
                  <a:spLocks/>
                </p:cNvSpPr>
                <p:nvPr/>
              </p:nvSpPr>
              <p:spPr bwMode="auto">
                <a:xfrm>
                  <a:off x="3003" y="3129"/>
                  <a:ext cx="150" cy="130"/>
                </a:xfrm>
                <a:custGeom>
                  <a:avLst/>
                  <a:gdLst>
                    <a:gd name="T0" fmla="*/ 144 w 223"/>
                    <a:gd name="T1" fmla="*/ 7 h 193"/>
                    <a:gd name="T2" fmla="*/ 139 w 223"/>
                    <a:gd name="T3" fmla="*/ 0 h 193"/>
                    <a:gd name="T4" fmla="*/ 0 w 223"/>
                    <a:gd name="T5" fmla="*/ 116 h 193"/>
                    <a:gd name="T6" fmla="*/ 5 w 223"/>
                    <a:gd name="T7" fmla="*/ 123 h 193"/>
                    <a:gd name="T8" fmla="*/ 11 w 223"/>
                    <a:gd name="T9" fmla="*/ 130 h 193"/>
                    <a:gd name="T10" fmla="*/ 150 w 223"/>
                    <a:gd name="T11" fmla="*/ 13 h 193"/>
                    <a:gd name="T12" fmla="*/ 144 w 223"/>
                    <a:gd name="T13" fmla="*/ 7 h 193"/>
                    <a:gd name="T14" fmla="*/ 0 60000 65536"/>
                    <a:gd name="T15" fmla="*/ 0 60000 65536"/>
                    <a:gd name="T16" fmla="*/ 0 60000 65536"/>
                    <a:gd name="T17" fmla="*/ 0 60000 65536"/>
                    <a:gd name="T18" fmla="*/ 0 60000 65536"/>
                    <a:gd name="T19" fmla="*/ 0 60000 65536"/>
                    <a:gd name="T20" fmla="*/ 0 60000 65536"/>
                    <a:gd name="T21" fmla="*/ 0 w 223"/>
                    <a:gd name="T22" fmla="*/ 0 h 193"/>
                    <a:gd name="T23" fmla="*/ 223 w 223"/>
                    <a:gd name="T24" fmla="*/ 193 h 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 h="193">
                      <a:moveTo>
                        <a:pt x="214" y="10"/>
                      </a:moveTo>
                      <a:cubicBezTo>
                        <a:pt x="212" y="6"/>
                        <a:pt x="209" y="3"/>
                        <a:pt x="206" y="0"/>
                      </a:cubicBezTo>
                      <a:cubicBezTo>
                        <a:pt x="0" y="172"/>
                        <a:pt x="0" y="172"/>
                        <a:pt x="0" y="172"/>
                      </a:cubicBezTo>
                      <a:cubicBezTo>
                        <a:pt x="3" y="176"/>
                        <a:pt x="5" y="179"/>
                        <a:pt x="8" y="183"/>
                      </a:cubicBezTo>
                      <a:cubicBezTo>
                        <a:pt x="11" y="186"/>
                        <a:pt x="14" y="189"/>
                        <a:pt x="17" y="193"/>
                      </a:cubicBezTo>
                      <a:cubicBezTo>
                        <a:pt x="223" y="20"/>
                        <a:pt x="223" y="20"/>
                        <a:pt x="223" y="20"/>
                      </a:cubicBezTo>
                      <a:cubicBezTo>
                        <a:pt x="220" y="16"/>
                        <a:pt x="217" y="13"/>
                        <a:pt x="214" y="10"/>
                      </a:cubicBezTo>
                      <a:close/>
                    </a:path>
                  </a:pathLst>
                </a:custGeom>
                <a:solidFill>
                  <a:srgbClr val="333333"/>
                </a:solidFill>
                <a:ln w="9525">
                  <a:noFill/>
                  <a:miter lim="800000"/>
                  <a:headEnd/>
                  <a:tailEnd/>
                </a:ln>
              </p:spPr>
              <p:txBody>
                <a:bodyPr/>
                <a:lstStyle/>
                <a:p>
                  <a:endParaRPr lang="es-ES"/>
                </a:p>
              </p:txBody>
            </p:sp>
            <p:sp>
              <p:nvSpPr>
                <p:cNvPr id="25699" name="Freeform 437"/>
                <p:cNvSpPr>
                  <a:spLocks/>
                </p:cNvSpPr>
                <p:nvPr/>
              </p:nvSpPr>
              <p:spPr bwMode="auto">
                <a:xfrm>
                  <a:off x="3069" y="3319"/>
                  <a:ext cx="13" cy="12"/>
                </a:xfrm>
                <a:custGeom>
                  <a:avLst/>
                  <a:gdLst>
                    <a:gd name="T0" fmla="*/ 0 w 19"/>
                    <a:gd name="T1" fmla="*/ 0 h 18"/>
                    <a:gd name="T2" fmla="*/ 0 w 19"/>
                    <a:gd name="T3" fmla="*/ 0 h 18"/>
                    <a:gd name="T4" fmla="*/ 13 w 19"/>
                    <a:gd name="T5" fmla="*/ 12 h 18"/>
                    <a:gd name="T6" fmla="*/ 13 w 19"/>
                    <a:gd name="T7" fmla="*/ 12 h 18"/>
                    <a:gd name="T8" fmla="*/ 0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0"/>
                      </a:moveTo>
                      <a:cubicBezTo>
                        <a:pt x="0" y="0"/>
                        <a:pt x="0" y="0"/>
                        <a:pt x="0" y="0"/>
                      </a:cubicBezTo>
                      <a:cubicBezTo>
                        <a:pt x="6" y="6"/>
                        <a:pt x="13" y="12"/>
                        <a:pt x="19" y="18"/>
                      </a:cubicBezTo>
                      <a:cubicBezTo>
                        <a:pt x="19" y="18"/>
                        <a:pt x="19" y="18"/>
                        <a:pt x="19" y="18"/>
                      </a:cubicBezTo>
                      <a:cubicBezTo>
                        <a:pt x="13" y="12"/>
                        <a:pt x="7" y="6"/>
                        <a:pt x="0" y="0"/>
                      </a:cubicBezTo>
                      <a:close/>
                    </a:path>
                  </a:pathLst>
                </a:custGeom>
                <a:solidFill>
                  <a:srgbClr val="FFFF00"/>
                </a:solidFill>
                <a:ln w="9525">
                  <a:noFill/>
                  <a:miter lim="800000"/>
                  <a:headEnd/>
                  <a:tailEnd/>
                </a:ln>
              </p:spPr>
              <p:txBody>
                <a:bodyPr/>
                <a:lstStyle/>
                <a:p>
                  <a:endParaRPr lang="es-ES"/>
                </a:p>
              </p:txBody>
            </p:sp>
            <p:sp>
              <p:nvSpPr>
                <p:cNvPr id="25700" name="Freeform 438"/>
                <p:cNvSpPr>
                  <a:spLocks/>
                </p:cNvSpPr>
                <p:nvPr/>
              </p:nvSpPr>
              <p:spPr bwMode="auto">
                <a:xfrm>
                  <a:off x="4672" y="1716"/>
                  <a:ext cx="12" cy="13"/>
                </a:xfrm>
                <a:custGeom>
                  <a:avLst/>
                  <a:gdLst>
                    <a:gd name="T0" fmla="*/ 11 w 19"/>
                    <a:gd name="T1" fmla="*/ 13 h 19"/>
                    <a:gd name="T2" fmla="*/ 12 w 19"/>
                    <a:gd name="T3" fmla="*/ 13 h 19"/>
                    <a:gd name="T4" fmla="*/ 0 w 19"/>
                    <a:gd name="T5" fmla="*/ 0 h 19"/>
                    <a:gd name="T6" fmla="*/ 0 w 19"/>
                    <a:gd name="T7" fmla="*/ 0 h 19"/>
                    <a:gd name="T8" fmla="*/ 11 w 19"/>
                    <a:gd name="T9" fmla="*/ 13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9"/>
                      </a:moveTo>
                      <a:cubicBezTo>
                        <a:pt x="19" y="19"/>
                        <a:pt x="19" y="19"/>
                        <a:pt x="19" y="19"/>
                      </a:cubicBezTo>
                      <a:cubicBezTo>
                        <a:pt x="12" y="13"/>
                        <a:pt x="6" y="6"/>
                        <a:pt x="0" y="0"/>
                      </a:cubicBezTo>
                      <a:cubicBezTo>
                        <a:pt x="0" y="0"/>
                        <a:pt x="0" y="0"/>
                        <a:pt x="0" y="0"/>
                      </a:cubicBezTo>
                      <a:cubicBezTo>
                        <a:pt x="6" y="6"/>
                        <a:pt x="12" y="13"/>
                        <a:pt x="18" y="19"/>
                      </a:cubicBezTo>
                      <a:close/>
                    </a:path>
                  </a:pathLst>
                </a:custGeom>
                <a:solidFill>
                  <a:srgbClr val="FFFF00"/>
                </a:solidFill>
                <a:ln w="9525">
                  <a:noFill/>
                  <a:miter lim="800000"/>
                  <a:headEnd/>
                  <a:tailEnd/>
                </a:ln>
              </p:spPr>
              <p:txBody>
                <a:bodyPr/>
                <a:lstStyle/>
                <a:p>
                  <a:endParaRPr lang="es-ES"/>
                </a:p>
              </p:txBody>
            </p:sp>
            <p:sp>
              <p:nvSpPr>
                <p:cNvPr id="25701" name="Freeform 439"/>
                <p:cNvSpPr>
                  <a:spLocks/>
                </p:cNvSpPr>
                <p:nvPr/>
              </p:nvSpPr>
              <p:spPr bwMode="auto">
                <a:xfrm>
                  <a:off x="4544" y="1716"/>
                  <a:ext cx="140" cy="140"/>
                </a:xfrm>
                <a:custGeom>
                  <a:avLst/>
                  <a:gdLst>
                    <a:gd name="T0" fmla="*/ 12 w 208"/>
                    <a:gd name="T1" fmla="*/ 140 h 209"/>
                    <a:gd name="T2" fmla="*/ 140 w 208"/>
                    <a:gd name="T3" fmla="*/ 13 h 209"/>
                    <a:gd name="T4" fmla="*/ 128 w 208"/>
                    <a:gd name="T5" fmla="*/ 0 h 209"/>
                    <a:gd name="T6" fmla="*/ 0 w 208"/>
                    <a:gd name="T7" fmla="*/ 127 h 209"/>
                    <a:gd name="T8" fmla="*/ 12 w 208"/>
                    <a:gd name="T9" fmla="*/ 140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8" y="209"/>
                      </a:moveTo>
                      <a:cubicBezTo>
                        <a:pt x="208" y="19"/>
                        <a:pt x="208" y="19"/>
                        <a:pt x="208" y="19"/>
                      </a:cubicBezTo>
                      <a:cubicBezTo>
                        <a:pt x="202" y="13"/>
                        <a:pt x="196" y="6"/>
                        <a:pt x="190" y="0"/>
                      </a:cubicBezTo>
                      <a:cubicBezTo>
                        <a:pt x="0" y="190"/>
                        <a:pt x="0" y="190"/>
                        <a:pt x="0" y="190"/>
                      </a:cubicBezTo>
                      <a:cubicBezTo>
                        <a:pt x="6" y="197"/>
                        <a:pt x="12" y="203"/>
                        <a:pt x="18" y="209"/>
                      </a:cubicBezTo>
                      <a:close/>
                    </a:path>
                  </a:pathLst>
                </a:custGeom>
                <a:solidFill>
                  <a:srgbClr val="333333"/>
                </a:solidFill>
                <a:ln w="9525">
                  <a:noFill/>
                  <a:miter lim="800000"/>
                  <a:headEnd/>
                  <a:tailEnd/>
                </a:ln>
              </p:spPr>
              <p:txBody>
                <a:bodyPr/>
                <a:lstStyle/>
                <a:p>
                  <a:endParaRPr lang="es-ES"/>
                </a:p>
              </p:txBody>
            </p:sp>
            <p:sp>
              <p:nvSpPr>
                <p:cNvPr id="25702" name="Freeform 440"/>
                <p:cNvSpPr>
                  <a:spLocks/>
                </p:cNvSpPr>
                <p:nvPr/>
              </p:nvSpPr>
              <p:spPr bwMode="auto">
                <a:xfrm>
                  <a:off x="3069" y="3190"/>
                  <a:ext cx="140" cy="141"/>
                </a:xfrm>
                <a:custGeom>
                  <a:avLst/>
                  <a:gdLst>
                    <a:gd name="T0" fmla="*/ 128 w 209"/>
                    <a:gd name="T1" fmla="*/ 0 h 209"/>
                    <a:gd name="T2" fmla="*/ 0 w 209"/>
                    <a:gd name="T3" fmla="*/ 129 h 209"/>
                    <a:gd name="T4" fmla="*/ 13 w 209"/>
                    <a:gd name="T5" fmla="*/ 141 h 209"/>
                    <a:gd name="T6" fmla="*/ 140 w 209"/>
                    <a:gd name="T7" fmla="*/ 13 h 209"/>
                    <a:gd name="T8" fmla="*/ 128 w 209"/>
                    <a:gd name="T9" fmla="*/ 0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191" y="0"/>
                      </a:moveTo>
                      <a:cubicBezTo>
                        <a:pt x="0" y="191"/>
                        <a:pt x="0" y="191"/>
                        <a:pt x="0" y="191"/>
                      </a:cubicBezTo>
                      <a:cubicBezTo>
                        <a:pt x="7" y="197"/>
                        <a:pt x="13" y="203"/>
                        <a:pt x="19" y="209"/>
                      </a:cubicBezTo>
                      <a:cubicBezTo>
                        <a:pt x="209" y="19"/>
                        <a:pt x="209" y="19"/>
                        <a:pt x="209" y="19"/>
                      </a:cubicBezTo>
                      <a:cubicBezTo>
                        <a:pt x="203" y="13"/>
                        <a:pt x="197" y="7"/>
                        <a:pt x="191" y="0"/>
                      </a:cubicBezTo>
                      <a:close/>
                    </a:path>
                  </a:pathLst>
                </a:custGeom>
                <a:solidFill>
                  <a:srgbClr val="333333"/>
                </a:solidFill>
                <a:ln w="9525">
                  <a:noFill/>
                  <a:miter lim="800000"/>
                  <a:headEnd/>
                  <a:tailEnd/>
                </a:ln>
              </p:spPr>
              <p:txBody>
                <a:bodyPr/>
                <a:lstStyle/>
                <a:p>
                  <a:endParaRPr lang="es-ES"/>
                </a:p>
              </p:txBody>
            </p:sp>
            <p:sp>
              <p:nvSpPr>
                <p:cNvPr id="25703" name="Freeform 441"/>
                <p:cNvSpPr>
                  <a:spLocks/>
                </p:cNvSpPr>
                <p:nvPr/>
              </p:nvSpPr>
              <p:spPr bwMode="auto">
                <a:xfrm>
                  <a:off x="4598" y="1650"/>
                  <a:ext cx="14" cy="11"/>
                </a:xfrm>
                <a:custGeom>
                  <a:avLst/>
                  <a:gdLst>
                    <a:gd name="T0" fmla="*/ 14 w 20"/>
                    <a:gd name="T1" fmla="*/ 11 h 17"/>
                    <a:gd name="T2" fmla="*/ 14 w 20"/>
                    <a:gd name="T3" fmla="*/ 11 h 17"/>
                    <a:gd name="T4" fmla="*/ 0 w 20"/>
                    <a:gd name="T5" fmla="*/ 0 h 17"/>
                    <a:gd name="T6" fmla="*/ 0 w 20"/>
                    <a:gd name="T7" fmla="*/ 0 h 17"/>
                    <a:gd name="T8" fmla="*/ 14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7"/>
                      </a:moveTo>
                      <a:cubicBezTo>
                        <a:pt x="20" y="17"/>
                        <a:pt x="20" y="17"/>
                        <a:pt x="20" y="17"/>
                      </a:cubicBezTo>
                      <a:cubicBezTo>
                        <a:pt x="13" y="11"/>
                        <a:pt x="7" y="5"/>
                        <a:pt x="0" y="0"/>
                      </a:cubicBezTo>
                      <a:cubicBezTo>
                        <a:pt x="0" y="0"/>
                        <a:pt x="0" y="0"/>
                        <a:pt x="0" y="0"/>
                      </a:cubicBezTo>
                      <a:cubicBezTo>
                        <a:pt x="7" y="5"/>
                        <a:pt x="13" y="11"/>
                        <a:pt x="20" y="17"/>
                      </a:cubicBezTo>
                      <a:close/>
                    </a:path>
                  </a:pathLst>
                </a:custGeom>
                <a:solidFill>
                  <a:srgbClr val="FFFF00"/>
                </a:solidFill>
                <a:ln w="9525">
                  <a:noFill/>
                  <a:miter lim="800000"/>
                  <a:headEnd/>
                  <a:tailEnd/>
                </a:ln>
              </p:spPr>
              <p:txBody>
                <a:bodyPr/>
                <a:lstStyle/>
                <a:p>
                  <a:endParaRPr lang="es-ES"/>
                </a:p>
              </p:txBody>
            </p:sp>
            <p:sp>
              <p:nvSpPr>
                <p:cNvPr id="25704" name="Freeform 442"/>
                <p:cNvSpPr>
                  <a:spLocks/>
                </p:cNvSpPr>
                <p:nvPr/>
              </p:nvSpPr>
              <p:spPr bwMode="auto">
                <a:xfrm>
                  <a:off x="3142" y="3386"/>
                  <a:ext cx="13" cy="11"/>
                </a:xfrm>
                <a:custGeom>
                  <a:avLst/>
                  <a:gdLst>
                    <a:gd name="T0" fmla="*/ 0 w 20"/>
                    <a:gd name="T1" fmla="*/ 0 h 17"/>
                    <a:gd name="T2" fmla="*/ 0 w 20"/>
                    <a:gd name="T3" fmla="*/ 0 h 17"/>
                    <a:gd name="T4" fmla="*/ 13 w 20"/>
                    <a:gd name="T5" fmla="*/ 11 h 17"/>
                    <a:gd name="T6" fmla="*/ 13 w 20"/>
                    <a:gd name="T7" fmla="*/ 11 h 17"/>
                    <a:gd name="T8" fmla="*/ 0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0"/>
                      </a:moveTo>
                      <a:cubicBezTo>
                        <a:pt x="0" y="0"/>
                        <a:pt x="0" y="0"/>
                        <a:pt x="0" y="0"/>
                      </a:cubicBezTo>
                      <a:cubicBezTo>
                        <a:pt x="7" y="6"/>
                        <a:pt x="13" y="11"/>
                        <a:pt x="20" y="17"/>
                      </a:cubicBezTo>
                      <a:cubicBezTo>
                        <a:pt x="20" y="17"/>
                        <a:pt x="20" y="17"/>
                        <a:pt x="20" y="17"/>
                      </a:cubicBezTo>
                      <a:cubicBezTo>
                        <a:pt x="13" y="11"/>
                        <a:pt x="7" y="5"/>
                        <a:pt x="0" y="0"/>
                      </a:cubicBezTo>
                      <a:close/>
                    </a:path>
                  </a:pathLst>
                </a:custGeom>
                <a:solidFill>
                  <a:srgbClr val="FFFF00"/>
                </a:solidFill>
                <a:ln w="9525">
                  <a:noFill/>
                  <a:miter lim="800000"/>
                  <a:headEnd/>
                  <a:tailEnd/>
                </a:ln>
              </p:spPr>
              <p:txBody>
                <a:bodyPr/>
                <a:lstStyle/>
                <a:p>
                  <a:endParaRPr lang="es-ES"/>
                </a:p>
              </p:txBody>
            </p:sp>
            <p:sp>
              <p:nvSpPr>
                <p:cNvPr id="25705" name="Freeform 443"/>
                <p:cNvSpPr>
                  <a:spLocks/>
                </p:cNvSpPr>
                <p:nvPr/>
              </p:nvSpPr>
              <p:spPr bwMode="auto">
                <a:xfrm>
                  <a:off x="4482" y="1650"/>
                  <a:ext cx="130" cy="150"/>
                </a:xfrm>
                <a:custGeom>
                  <a:avLst/>
                  <a:gdLst>
                    <a:gd name="T0" fmla="*/ 130 w 193"/>
                    <a:gd name="T1" fmla="*/ 11 h 223"/>
                    <a:gd name="T2" fmla="*/ 117 w 193"/>
                    <a:gd name="T3" fmla="*/ 0 h 223"/>
                    <a:gd name="T4" fmla="*/ 0 w 193"/>
                    <a:gd name="T5" fmla="*/ 139 h 223"/>
                    <a:gd name="T6" fmla="*/ 13 w 193"/>
                    <a:gd name="T7" fmla="*/ 150 h 223"/>
                    <a:gd name="T8" fmla="*/ 13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193" y="17"/>
                      </a:moveTo>
                      <a:cubicBezTo>
                        <a:pt x="186" y="11"/>
                        <a:pt x="180" y="5"/>
                        <a:pt x="173" y="0"/>
                      </a:cubicBezTo>
                      <a:cubicBezTo>
                        <a:pt x="0" y="206"/>
                        <a:pt x="0" y="206"/>
                        <a:pt x="0" y="206"/>
                      </a:cubicBezTo>
                      <a:cubicBezTo>
                        <a:pt x="7" y="211"/>
                        <a:pt x="13" y="217"/>
                        <a:pt x="20" y="223"/>
                      </a:cubicBezTo>
                      <a:lnTo>
                        <a:pt x="193" y="17"/>
                      </a:lnTo>
                      <a:close/>
                    </a:path>
                  </a:pathLst>
                </a:custGeom>
                <a:solidFill>
                  <a:srgbClr val="333333"/>
                </a:solidFill>
                <a:ln w="9525">
                  <a:noFill/>
                  <a:miter lim="800000"/>
                  <a:headEnd/>
                  <a:tailEnd/>
                </a:ln>
              </p:spPr>
              <p:txBody>
                <a:bodyPr/>
                <a:lstStyle/>
                <a:p>
                  <a:endParaRPr lang="es-ES"/>
                </a:p>
              </p:txBody>
            </p:sp>
            <p:sp>
              <p:nvSpPr>
                <p:cNvPr id="25706" name="Freeform 444"/>
                <p:cNvSpPr>
                  <a:spLocks/>
                </p:cNvSpPr>
                <p:nvPr/>
              </p:nvSpPr>
              <p:spPr bwMode="auto">
                <a:xfrm>
                  <a:off x="3142" y="3247"/>
                  <a:ext cx="129" cy="150"/>
                </a:xfrm>
                <a:custGeom>
                  <a:avLst/>
                  <a:gdLst>
                    <a:gd name="T0" fmla="*/ 0 w 193"/>
                    <a:gd name="T1" fmla="*/ 139 h 223"/>
                    <a:gd name="T2" fmla="*/ 13 w 193"/>
                    <a:gd name="T3" fmla="*/ 150 h 223"/>
                    <a:gd name="T4" fmla="*/ 129 w 193"/>
                    <a:gd name="T5" fmla="*/ 11 h 223"/>
                    <a:gd name="T6" fmla="*/ 116 w 193"/>
                    <a:gd name="T7" fmla="*/ 0 h 223"/>
                    <a:gd name="T8" fmla="*/ 0 w 193"/>
                    <a:gd name="T9" fmla="*/ 139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206"/>
                      </a:moveTo>
                      <a:cubicBezTo>
                        <a:pt x="7" y="211"/>
                        <a:pt x="13" y="217"/>
                        <a:pt x="20" y="223"/>
                      </a:cubicBezTo>
                      <a:cubicBezTo>
                        <a:pt x="193" y="17"/>
                        <a:pt x="193" y="17"/>
                        <a:pt x="193" y="17"/>
                      </a:cubicBezTo>
                      <a:cubicBezTo>
                        <a:pt x="186" y="11"/>
                        <a:pt x="180" y="5"/>
                        <a:pt x="173" y="0"/>
                      </a:cubicBezTo>
                      <a:lnTo>
                        <a:pt x="0" y="206"/>
                      </a:lnTo>
                      <a:close/>
                    </a:path>
                  </a:pathLst>
                </a:custGeom>
                <a:solidFill>
                  <a:srgbClr val="333333"/>
                </a:solidFill>
                <a:ln w="9525">
                  <a:noFill/>
                  <a:miter lim="800000"/>
                  <a:headEnd/>
                  <a:tailEnd/>
                </a:ln>
              </p:spPr>
              <p:txBody>
                <a:bodyPr/>
                <a:lstStyle/>
                <a:p>
                  <a:endParaRPr lang="es-ES"/>
                </a:p>
              </p:txBody>
            </p:sp>
            <p:sp>
              <p:nvSpPr>
                <p:cNvPr id="25707" name="Freeform 445"/>
                <p:cNvSpPr>
                  <a:spLocks/>
                </p:cNvSpPr>
                <p:nvPr/>
              </p:nvSpPr>
              <p:spPr bwMode="auto">
                <a:xfrm>
                  <a:off x="3220" y="3446"/>
                  <a:ext cx="14" cy="11"/>
                </a:xfrm>
                <a:custGeom>
                  <a:avLst/>
                  <a:gdLst>
                    <a:gd name="T0" fmla="*/ 0 w 21"/>
                    <a:gd name="T1" fmla="*/ 0 h 15"/>
                    <a:gd name="T2" fmla="*/ 0 w 21"/>
                    <a:gd name="T3" fmla="*/ 0 h 15"/>
                    <a:gd name="T4" fmla="*/ 14 w 21"/>
                    <a:gd name="T5" fmla="*/ 11 h 15"/>
                    <a:gd name="T6" fmla="*/ 14 w 21"/>
                    <a:gd name="T7" fmla="*/ 11 h 15"/>
                    <a:gd name="T8" fmla="*/ 0 w 21"/>
                    <a:gd name="T9" fmla="*/ 0 h 15"/>
                    <a:gd name="T10" fmla="*/ 0 60000 65536"/>
                    <a:gd name="T11" fmla="*/ 0 60000 65536"/>
                    <a:gd name="T12" fmla="*/ 0 60000 65536"/>
                    <a:gd name="T13" fmla="*/ 0 60000 65536"/>
                    <a:gd name="T14" fmla="*/ 0 60000 65536"/>
                    <a:gd name="T15" fmla="*/ 0 w 21"/>
                    <a:gd name="T16" fmla="*/ 0 h 15"/>
                    <a:gd name="T17" fmla="*/ 21 w 21"/>
                    <a:gd name="T18" fmla="*/ 15 h 15"/>
                  </a:gdLst>
                  <a:ahLst/>
                  <a:cxnLst>
                    <a:cxn ang="T10">
                      <a:pos x="T0" y="T1"/>
                    </a:cxn>
                    <a:cxn ang="T11">
                      <a:pos x="T2" y="T3"/>
                    </a:cxn>
                    <a:cxn ang="T12">
                      <a:pos x="T4" y="T5"/>
                    </a:cxn>
                    <a:cxn ang="T13">
                      <a:pos x="T6" y="T7"/>
                    </a:cxn>
                    <a:cxn ang="T14">
                      <a:pos x="T8" y="T9"/>
                    </a:cxn>
                  </a:cxnLst>
                  <a:rect l="T15" t="T16" r="T17" b="T18"/>
                  <a:pathLst>
                    <a:path w="21" h="15">
                      <a:moveTo>
                        <a:pt x="0" y="0"/>
                      </a:moveTo>
                      <a:cubicBezTo>
                        <a:pt x="0" y="0"/>
                        <a:pt x="0" y="0"/>
                        <a:pt x="0" y="0"/>
                      </a:cubicBezTo>
                      <a:cubicBezTo>
                        <a:pt x="7" y="5"/>
                        <a:pt x="14" y="10"/>
                        <a:pt x="21" y="15"/>
                      </a:cubicBezTo>
                      <a:cubicBezTo>
                        <a:pt x="21" y="15"/>
                        <a:pt x="21" y="15"/>
                        <a:pt x="21" y="15"/>
                      </a:cubicBezTo>
                      <a:cubicBezTo>
                        <a:pt x="14" y="10"/>
                        <a:pt x="7" y="5"/>
                        <a:pt x="0" y="0"/>
                      </a:cubicBezTo>
                      <a:close/>
                    </a:path>
                  </a:pathLst>
                </a:custGeom>
                <a:solidFill>
                  <a:srgbClr val="FFFF00"/>
                </a:solidFill>
                <a:ln w="9525">
                  <a:noFill/>
                  <a:miter lim="800000"/>
                  <a:headEnd/>
                  <a:tailEnd/>
                </a:ln>
              </p:spPr>
              <p:txBody>
                <a:bodyPr/>
                <a:lstStyle/>
                <a:p>
                  <a:endParaRPr lang="es-ES"/>
                </a:p>
              </p:txBody>
            </p:sp>
            <p:sp>
              <p:nvSpPr>
                <p:cNvPr id="25708" name="Freeform 446"/>
                <p:cNvSpPr>
                  <a:spLocks/>
                </p:cNvSpPr>
                <p:nvPr/>
              </p:nvSpPr>
              <p:spPr bwMode="auto">
                <a:xfrm>
                  <a:off x="4524" y="1593"/>
                  <a:ext cx="10" cy="7"/>
                </a:xfrm>
                <a:custGeom>
                  <a:avLst/>
                  <a:gdLst>
                    <a:gd name="T0" fmla="*/ 10 w 14"/>
                    <a:gd name="T1" fmla="*/ 7 h 10"/>
                    <a:gd name="T2" fmla="*/ 10 w 14"/>
                    <a:gd name="T3" fmla="*/ 7 h 10"/>
                    <a:gd name="T4" fmla="*/ 0 w 14"/>
                    <a:gd name="T5" fmla="*/ 0 h 10"/>
                    <a:gd name="T6" fmla="*/ 10 w 14"/>
                    <a:gd name="T7" fmla="*/ 7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10"/>
                      </a:moveTo>
                      <a:cubicBezTo>
                        <a:pt x="14" y="10"/>
                        <a:pt x="14" y="10"/>
                        <a:pt x="14" y="10"/>
                      </a:cubicBezTo>
                      <a:cubicBezTo>
                        <a:pt x="10" y="7"/>
                        <a:pt x="5" y="4"/>
                        <a:pt x="0" y="0"/>
                      </a:cubicBezTo>
                      <a:cubicBezTo>
                        <a:pt x="5" y="4"/>
                        <a:pt x="9" y="7"/>
                        <a:pt x="14" y="10"/>
                      </a:cubicBezTo>
                      <a:close/>
                    </a:path>
                  </a:pathLst>
                </a:custGeom>
                <a:solidFill>
                  <a:srgbClr val="FFFF00"/>
                </a:solidFill>
                <a:ln w="9525">
                  <a:noFill/>
                  <a:miter lim="800000"/>
                  <a:headEnd/>
                  <a:tailEnd/>
                </a:ln>
              </p:spPr>
              <p:txBody>
                <a:bodyPr/>
                <a:lstStyle/>
                <a:p>
                  <a:endParaRPr lang="es-ES"/>
                </a:p>
              </p:txBody>
            </p:sp>
            <p:sp>
              <p:nvSpPr>
                <p:cNvPr id="25709" name="Freeform 447"/>
                <p:cNvSpPr>
                  <a:spLocks/>
                </p:cNvSpPr>
                <p:nvPr/>
              </p:nvSpPr>
              <p:spPr bwMode="auto">
                <a:xfrm>
                  <a:off x="4415" y="1590"/>
                  <a:ext cx="119" cy="159"/>
                </a:xfrm>
                <a:custGeom>
                  <a:avLst/>
                  <a:gdLst>
                    <a:gd name="T0" fmla="*/ 119 w 176"/>
                    <a:gd name="T1" fmla="*/ 10 h 236"/>
                    <a:gd name="T2" fmla="*/ 110 w 176"/>
                    <a:gd name="T3" fmla="*/ 3 h 236"/>
                    <a:gd name="T4" fmla="*/ 104 w 176"/>
                    <a:gd name="T5" fmla="*/ 0 h 236"/>
                    <a:gd name="T6" fmla="*/ 0 w 176"/>
                    <a:gd name="T7" fmla="*/ 148 h 236"/>
                    <a:gd name="T8" fmla="*/ 15 w 176"/>
                    <a:gd name="T9" fmla="*/ 159 h 236"/>
                    <a:gd name="T10" fmla="*/ 119 w 176"/>
                    <a:gd name="T11" fmla="*/ 1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176" y="15"/>
                      </a:moveTo>
                      <a:cubicBezTo>
                        <a:pt x="171" y="12"/>
                        <a:pt x="167" y="9"/>
                        <a:pt x="162" y="5"/>
                      </a:cubicBezTo>
                      <a:cubicBezTo>
                        <a:pt x="160" y="4"/>
                        <a:pt x="157" y="2"/>
                        <a:pt x="154" y="0"/>
                      </a:cubicBezTo>
                      <a:cubicBezTo>
                        <a:pt x="0" y="220"/>
                        <a:pt x="0" y="220"/>
                        <a:pt x="0" y="220"/>
                      </a:cubicBezTo>
                      <a:cubicBezTo>
                        <a:pt x="7" y="225"/>
                        <a:pt x="15" y="230"/>
                        <a:pt x="22" y="236"/>
                      </a:cubicBezTo>
                      <a:lnTo>
                        <a:pt x="176" y="15"/>
                      </a:lnTo>
                      <a:close/>
                    </a:path>
                  </a:pathLst>
                </a:custGeom>
                <a:solidFill>
                  <a:srgbClr val="333333"/>
                </a:solidFill>
                <a:ln w="9525">
                  <a:noFill/>
                  <a:miter lim="800000"/>
                  <a:headEnd/>
                  <a:tailEnd/>
                </a:ln>
              </p:spPr>
              <p:txBody>
                <a:bodyPr/>
                <a:lstStyle/>
                <a:p>
                  <a:endParaRPr lang="es-ES"/>
                </a:p>
              </p:txBody>
            </p:sp>
            <p:sp>
              <p:nvSpPr>
                <p:cNvPr id="25710" name="Freeform 448"/>
                <p:cNvSpPr>
                  <a:spLocks/>
                </p:cNvSpPr>
                <p:nvPr/>
              </p:nvSpPr>
              <p:spPr bwMode="auto">
                <a:xfrm>
                  <a:off x="3220" y="3299"/>
                  <a:ext cx="118" cy="158"/>
                </a:xfrm>
                <a:custGeom>
                  <a:avLst/>
                  <a:gdLst>
                    <a:gd name="T0" fmla="*/ 103 w 176"/>
                    <a:gd name="T1" fmla="*/ 0 h 235"/>
                    <a:gd name="T2" fmla="*/ 0 w 176"/>
                    <a:gd name="T3" fmla="*/ 148 h 235"/>
                    <a:gd name="T4" fmla="*/ 14 w 176"/>
                    <a:gd name="T5" fmla="*/ 158 h 235"/>
                    <a:gd name="T6" fmla="*/ 118 w 176"/>
                    <a:gd name="T7" fmla="*/ 10 h 235"/>
                    <a:gd name="T8" fmla="*/ 103 w 176"/>
                    <a:gd name="T9" fmla="*/ 0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0"/>
                      </a:moveTo>
                      <a:cubicBezTo>
                        <a:pt x="0" y="220"/>
                        <a:pt x="0" y="220"/>
                        <a:pt x="0" y="220"/>
                      </a:cubicBezTo>
                      <a:cubicBezTo>
                        <a:pt x="7" y="225"/>
                        <a:pt x="14" y="230"/>
                        <a:pt x="21" y="235"/>
                      </a:cubicBezTo>
                      <a:cubicBezTo>
                        <a:pt x="176" y="15"/>
                        <a:pt x="176" y="15"/>
                        <a:pt x="176" y="15"/>
                      </a:cubicBezTo>
                      <a:cubicBezTo>
                        <a:pt x="168" y="10"/>
                        <a:pt x="161" y="5"/>
                        <a:pt x="154" y="0"/>
                      </a:cubicBezTo>
                      <a:close/>
                    </a:path>
                  </a:pathLst>
                </a:custGeom>
                <a:solidFill>
                  <a:srgbClr val="333333"/>
                </a:solidFill>
                <a:ln w="9525">
                  <a:noFill/>
                  <a:miter lim="800000"/>
                  <a:headEnd/>
                  <a:tailEnd/>
                </a:ln>
              </p:spPr>
              <p:txBody>
                <a:bodyPr/>
                <a:lstStyle/>
                <a:p>
                  <a:endParaRPr lang="es-ES"/>
                </a:p>
              </p:txBody>
            </p:sp>
            <p:sp>
              <p:nvSpPr>
                <p:cNvPr id="25711" name="Freeform 449"/>
                <p:cNvSpPr>
                  <a:spLocks/>
                </p:cNvSpPr>
                <p:nvPr/>
              </p:nvSpPr>
              <p:spPr bwMode="auto">
                <a:xfrm>
                  <a:off x="4436" y="1538"/>
                  <a:ext cx="7" cy="4"/>
                </a:xfrm>
                <a:custGeom>
                  <a:avLst/>
                  <a:gdLst>
                    <a:gd name="T0" fmla="*/ 7 w 11"/>
                    <a:gd name="T1" fmla="*/ 4 h 6"/>
                    <a:gd name="T2" fmla="*/ 0 w 11"/>
                    <a:gd name="T3" fmla="*/ 0 h 6"/>
                    <a:gd name="T4" fmla="*/ 0 w 11"/>
                    <a:gd name="T5" fmla="*/ 0 h 6"/>
                    <a:gd name="T6" fmla="*/ 7 w 11"/>
                    <a:gd name="T7" fmla="*/ 4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11" y="6"/>
                      </a:moveTo>
                      <a:cubicBezTo>
                        <a:pt x="8" y="4"/>
                        <a:pt x="4" y="2"/>
                        <a:pt x="0" y="0"/>
                      </a:cubicBezTo>
                      <a:cubicBezTo>
                        <a:pt x="0" y="0"/>
                        <a:pt x="0" y="0"/>
                        <a:pt x="0" y="0"/>
                      </a:cubicBezTo>
                      <a:cubicBezTo>
                        <a:pt x="4" y="2"/>
                        <a:pt x="8" y="4"/>
                        <a:pt x="11" y="6"/>
                      </a:cubicBezTo>
                      <a:close/>
                    </a:path>
                  </a:pathLst>
                </a:custGeom>
                <a:solidFill>
                  <a:srgbClr val="FFFF00"/>
                </a:solidFill>
                <a:ln w="9525">
                  <a:noFill/>
                  <a:miter lim="800000"/>
                  <a:headEnd/>
                  <a:tailEnd/>
                </a:ln>
              </p:spPr>
              <p:txBody>
                <a:bodyPr/>
                <a:lstStyle/>
                <a:p>
                  <a:endParaRPr lang="es-ES"/>
                </a:p>
              </p:txBody>
            </p:sp>
            <p:sp>
              <p:nvSpPr>
                <p:cNvPr id="25712" name="Freeform 450"/>
                <p:cNvSpPr>
                  <a:spLocks/>
                </p:cNvSpPr>
                <p:nvPr/>
              </p:nvSpPr>
              <p:spPr bwMode="auto">
                <a:xfrm>
                  <a:off x="3302" y="3500"/>
                  <a:ext cx="16" cy="10"/>
                </a:xfrm>
                <a:custGeom>
                  <a:avLst/>
                  <a:gdLst>
                    <a:gd name="T0" fmla="*/ 0 w 23"/>
                    <a:gd name="T1" fmla="*/ 0 h 14"/>
                    <a:gd name="T2" fmla="*/ 0 w 23"/>
                    <a:gd name="T3" fmla="*/ 0 h 14"/>
                    <a:gd name="T4" fmla="*/ 16 w 23"/>
                    <a:gd name="T5" fmla="*/ 10 h 14"/>
                    <a:gd name="T6" fmla="*/ 16 w 23"/>
                    <a:gd name="T7" fmla="*/ 10 h 14"/>
                    <a:gd name="T8" fmla="*/ 0 w 23"/>
                    <a:gd name="T9" fmla="*/ 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0"/>
                      </a:moveTo>
                      <a:cubicBezTo>
                        <a:pt x="0" y="0"/>
                        <a:pt x="0" y="0"/>
                        <a:pt x="0" y="0"/>
                      </a:cubicBezTo>
                      <a:cubicBezTo>
                        <a:pt x="8" y="5"/>
                        <a:pt x="15" y="9"/>
                        <a:pt x="23" y="14"/>
                      </a:cubicBezTo>
                      <a:cubicBezTo>
                        <a:pt x="23" y="14"/>
                        <a:pt x="23" y="14"/>
                        <a:pt x="23" y="14"/>
                      </a:cubicBezTo>
                      <a:cubicBezTo>
                        <a:pt x="15" y="9"/>
                        <a:pt x="8" y="5"/>
                        <a:pt x="0" y="0"/>
                      </a:cubicBezTo>
                      <a:close/>
                    </a:path>
                  </a:pathLst>
                </a:custGeom>
                <a:solidFill>
                  <a:srgbClr val="FFFF00"/>
                </a:solidFill>
                <a:ln w="9525">
                  <a:noFill/>
                  <a:miter lim="800000"/>
                  <a:headEnd/>
                  <a:tailEnd/>
                </a:ln>
              </p:spPr>
              <p:txBody>
                <a:bodyPr/>
                <a:lstStyle/>
                <a:p>
                  <a:endParaRPr lang="es-ES"/>
                </a:p>
              </p:txBody>
            </p:sp>
            <p:sp>
              <p:nvSpPr>
                <p:cNvPr id="25713" name="Freeform 451"/>
                <p:cNvSpPr>
                  <a:spLocks/>
                </p:cNvSpPr>
                <p:nvPr/>
              </p:nvSpPr>
              <p:spPr bwMode="auto">
                <a:xfrm>
                  <a:off x="4444" y="1542"/>
                  <a:ext cx="7" cy="4"/>
                </a:xfrm>
                <a:custGeom>
                  <a:avLst/>
                  <a:gdLst>
                    <a:gd name="T0" fmla="*/ 7 w 11"/>
                    <a:gd name="T1" fmla="*/ 4 h 7"/>
                    <a:gd name="T2" fmla="*/ 7 w 11"/>
                    <a:gd name="T3" fmla="*/ 4 h 7"/>
                    <a:gd name="T4" fmla="*/ 0 w 11"/>
                    <a:gd name="T5" fmla="*/ 0 h 7"/>
                    <a:gd name="T6" fmla="*/ 7 w 11"/>
                    <a:gd name="T7" fmla="*/ 4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7"/>
                      </a:moveTo>
                      <a:cubicBezTo>
                        <a:pt x="11" y="7"/>
                        <a:pt x="11" y="7"/>
                        <a:pt x="11" y="7"/>
                      </a:cubicBezTo>
                      <a:cubicBezTo>
                        <a:pt x="7" y="5"/>
                        <a:pt x="3" y="3"/>
                        <a:pt x="0" y="0"/>
                      </a:cubicBezTo>
                      <a:cubicBezTo>
                        <a:pt x="3" y="3"/>
                        <a:pt x="7" y="5"/>
                        <a:pt x="11" y="7"/>
                      </a:cubicBezTo>
                      <a:close/>
                    </a:path>
                  </a:pathLst>
                </a:custGeom>
                <a:solidFill>
                  <a:srgbClr val="FFFF00"/>
                </a:solidFill>
                <a:ln w="9525">
                  <a:noFill/>
                  <a:miter lim="800000"/>
                  <a:headEnd/>
                  <a:tailEnd/>
                </a:ln>
              </p:spPr>
              <p:txBody>
                <a:bodyPr/>
                <a:lstStyle/>
                <a:p>
                  <a:endParaRPr lang="es-ES"/>
                </a:p>
              </p:txBody>
            </p:sp>
            <p:sp>
              <p:nvSpPr>
                <p:cNvPr id="25714" name="Freeform 452"/>
                <p:cNvSpPr>
                  <a:spLocks/>
                </p:cNvSpPr>
                <p:nvPr/>
              </p:nvSpPr>
              <p:spPr bwMode="auto">
                <a:xfrm>
                  <a:off x="4348" y="1493"/>
                  <a:ext cx="16" cy="7"/>
                </a:xfrm>
                <a:custGeom>
                  <a:avLst/>
                  <a:gdLst>
                    <a:gd name="T0" fmla="*/ 16 w 23"/>
                    <a:gd name="T1" fmla="*/ 7 h 11"/>
                    <a:gd name="T2" fmla="*/ 16 w 23"/>
                    <a:gd name="T3" fmla="*/ 7 h 11"/>
                    <a:gd name="T4" fmla="*/ 0 w 23"/>
                    <a:gd name="T5" fmla="*/ 0 h 11"/>
                    <a:gd name="T6" fmla="*/ 16 w 23"/>
                    <a:gd name="T7" fmla="*/ 7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11"/>
                      </a:moveTo>
                      <a:cubicBezTo>
                        <a:pt x="23" y="11"/>
                        <a:pt x="23" y="11"/>
                        <a:pt x="23" y="11"/>
                      </a:cubicBezTo>
                      <a:cubicBezTo>
                        <a:pt x="16" y="7"/>
                        <a:pt x="8" y="4"/>
                        <a:pt x="0" y="0"/>
                      </a:cubicBezTo>
                      <a:cubicBezTo>
                        <a:pt x="8" y="4"/>
                        <a:pt x="15" y="8"/>
                        <a:pt x="23" y="11"/>
                      </a:cubicBezTo>
                      <a:close/>
                    </a:path>
                  </a:pathLst>
                </a:custGeom>
                <a:solidFill>
                  <a:srgbClr val="FFFF00"/>
                </a:solidFill>
                <a:ln w="9525">
                  <a:noFill/>
                  <a:miter lim="800000"/>
                  <a:headEnd/>
                  <a:tailEnd/>
                </a:ln>
              </p:spPr>
              <p:txBody>
                <a:bodyPr/>
                <a:lstStyle/>
                <a:p>
                  <a:endParaRPr lang="es-ES"/>
                </a:p>
              </p:txBody>
            </p:sp>
            <p:sp>
              <p:nvSpPr>
                <p:cNvPr id="25715" name="Freeform 453"/>
                <p:cNvSpPr>
                  <a:spLocks/>
                </p:cNvSpPr>
                <p:nvPr/>
              </p:nvSpPr>
              <p:spPr bwMode="auto">
                <a:xfrm>
                  <a:off x="4271" y="1493"/>
                  <a:ext cx="93" cy="171"/>
                </a:xfrm>
                <a:custGeom>
                  <a:avLst/>
                  <a:gdLst>
                    <a:gd name="T0" fmla="*/ 93 w 138"/>
                    <a:gd name="T1" fmla="*/ 7 h 255"/>
                    <a:gd name="T2" fmla="*/ 77 w 138"/>
                    <a:gd name="T3" fmla="*/ 0 h 255"/>
                    <a:gd name="T4" fmla="*/ 77 w 138"/>
                    <a:gd name="T5" fmla="*/ 0 h 255"/>
                    <a:gd name="T6" fmla="*/ 0 w 138"/>
                    <a:gd name="T7" fmla="*/ 164 h 255"/>
                    <a:gd name="T8" fmla="*/ 16 w 138"/>
                    <a:gd name="T9" fmla="*/ 171 h 255"/>
                    <a:gd name="T10" fmla="*/ 93 w 138"/>
                    <a:gd name="T11" fmla="*/ 7 h 255"/>
                    <a:gd name="T12" fmla="*/ 0 60000 65536"/>
                    <a:gd name="T13" fmla="*/ 0 60000 65536"/>
                    <a:gd name="T14" fmla="*/ 0 60000 65536"/>
                    <a:gd name="T15" fmla="*/ 0 60000 65536"/>
                    <a:gd name="T16" fmla="*/ 0 60000 65536"/>
                    <a:gd name="T17" fmla="*/ 0 60000 65536"/>
                    <a:gd name="T18" fmla="*/ 0 w 138"/>
                    <a:gd name="T19" fmla="*/ 0 h 255"/>
                    <a:gd name="T20" fmla="*/ 138 w 138"/>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8" h="255">
                      <a:moveTo>
                        <a:pt x="138" y="11"/>
                      </a:moveTo>
                      <a:cubicBezTo>
                        <a:pt x="130" y="8"/>
                        <a:pt x="123" y="4"/>
                        <a:pt x="115" y="0"/>
                      </a:cubicBezTo>
                      <a:cubicBezTo>
                        <a:pt x="115" y="0"/>
                        <a:pt x="114" y="0"/>
                        <a:pt x="114" y="0"/>
                      </a:cubicBezTo>
                      <a:cubicBezTo>
                        <a:pt x="0" y="244"/>
                        <a:pt x="0" y="244"/>
                        <a:pt x="0" y="244"/>
                      </a:cubicBezTo>
                      <a:cubicBezTo>
                        <a:pt x="8" y="248"/>
                        <a:pt x="16" y="251"/>
                        <a:pt x="24" y="255"/>
                      </a:cubicBezTo>
                      <a:lnTo>
                        <a:pt x="138" y="11"/>
                      </a:lnTo>
                      <a:close/>
                    </a:path>
                  </a:pathLst>
                </a:custGeom>
                <a:solidFill>
                  <a:srgbClr val="333333"/>
                </a:solidFill>
                <a:ln w="9525">
                  <a:noFill/>
                  <a:miter lim="800000"/>
                  <a:headEnd/>
                  <a:tailEnd/>
                </a:ln>
              </p:spPr>
              <p:txBody>
                <a:bodyPr/>
                <a:lstStyle/>
                <a:p>
                  <a:endParaRPr lang="es-ES"/>
                </a:p>
              </p:txBody>
            </p:sp>
            <p:sp>
              <p:nvSpPr>
                <p:cNvPr id="25716" name="Freeform 454"/>
                <p:cNvSpPr>
                  <a:spLocks/>
                </p:cNvSpPr>
                <p:nvPr/>
              </p:nvSpPr>
              <p:spPr bwMode="auto">
                <a:xfrm>
                  <a:off x="4256" y="1456"/>
                  <a:ext cx="17" cy="6"/>
                </a:xfrm>
                <a:custGeom>
                  <a:avLst/>
                  <a:gdLst>
                    <a:gd name="T0" fmla="*/ 17 w 25"/>
                    <a:gd name="T1" fmla="*/ 6 h 9"/>
                    <a:gd name="T2" fmla="*/ 17 w 25"/>
                    <a:gd name="T3" fmla="*/ 6 h 9"/>
                    <a:gd name="T4" fmla="*/ 0 w 25"/>
                    <a:gd name="T5" fmla="*/ 0 h 9"/>
                    <a:gd name="T6" fmla="*/ 0 w 25"/>
                    <a:gd name="T7" fmla="*/ 0 h 9"/>
                    <a:gd name="T8" fmla="*/ 17 w 25"/>
                    <a:gd name="T9" fmla="*/ 6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9"/>
                      </a:moveTo>
                      <a:cubicBezTo>
                        <a:pt x="25" y="9"/>
                        <a:pt x="25" y="9"/>
                        <a:pt x="25" y="9"/>
                      </a:cubicBezTo>
                      <a:cubicBezTo>
                        <a:pt x="16" y="6"/>
                        <a:pt x="8" y="3"/>
                        <a:pt x="0" y="0"/>
                      </a:cubicBezTo>
                      <a:cubicBezTo>
                        <a:pt x="0" y="0"/>
                        <a:pt x="0" y="0"/>
                        <a:pt x="0" y="0"/>
                      </a:cubicBezTo>
                      <a:cubicBezTo>
                        <a:pt x="8" y="3"/>
                        <a:pt x="16" y="6"/>
                        <a:pt x="25" y="9"/>
                      </a:cubicBezTo>
                      <a:close/>
                    </a:path>
                  </a:pathLst>
                </a:custGeom>
                <a:solidFill>
                  <a:srgbClr val="FFFF00"/>
                </a:solidFill>
                <a:ln w="9525">
                  <a:noFill/>
                  <a:miter lim="800000"/>
                  <a:headEnd/>
                  <a:tailEnd/>
                </a:ln>
              </p:spPr>
              <p:txBody>
                <a:bodyPr/>
                <a:lstStyle/>
                <a:p>
                  <a:endParaRPr lang="es-ES"/>
                </a:p>
              </p:txBody>
            </p:sp>
            <p:sp>
              <p:nvSpPr>
                <p:cNvPr id="25717" name="Freeform 455"/>
                <p:cNvSpPr>
                  <a:spLocks/>
                </p:cNvSpPr>
                <p:nvPr/>
              </p:nvSpPr>
              <p:spPr bwMode="auto">
                <a:xfrm>
                  <a:off x="4194" y="1456"/>
                  <a:ext cx="79" cy="176"/>
                </a:xfrm>
                <a:custGeom>
                  <a:avLst/>
                  <a:gdLst>
                    <a:gd name="T0" fmla="*/ 79 w 117"/>
                    <a:gd name="T1" fmla="*/ 6 h 262"/>
                    <a:gd name="T2" fmla="*/ 62 w 117"/>
                    <a:gd name="T3" fmla="*/ 0 h 262"/>
                    <a:gd name="T4" fmla="*/ 0 w 117"/>
                    <a:gd name="T5" fmla="*/ 170 h 262"/>
                    <a:gd name="T6" fmla="*/ 17 w 117"/>
                    <a:gd name="T7" fmla="*/ 176 h 262"/>
                    <a:gd name="T8" fmla="*/ 79 w 117"/>
                    <a:gd name="T9" fmla="*/ 6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117" y="9"/>
                      </a:moveTo>
                      <a:cubicBezTo>
                        <a:pt x="108" y="6"/>
                        <a:pt x="100" y="3"/>
                        <a:pt x="92" y="0"/>
                      </a:cubicBezTo>
                      <a:cubicBezTo>
                        <a:pt x="0" y="253"/>
                        <a:pt x="0" y="253"/>
                        <a:pt x="0" y="253"/>
                      </a:cubicBezTo>
                      <a:cubicBezTo>
                        <a:pt x="8" y="256"/>
                        <a:pt x="16" y="259"/>
                        <a:pt x="25" y="262"/>
                      </a:cubicBezTo>
                      <a:lnTo>
                        <a:pt x="117" y="9"/>
                      </a:lnTo>
                      <a:close/>
                    </a:path>
                  </a:pathLst>
                </a:custGeom>
                <a:solidFill>
                  <a:srgbClr val="333333"/>
                </a:solidFill>
                <a:ln w="9525">
                  <a:noFill/>
                  <a:miter lim="800000"/>
                  <a:headEnd/>
                  <a:tailEnd/>
                </a:ln>
              </p:spPr>
              <p:txBody>
                <a:bodyPr/>
                <a:lstStyle/>
                <a:p>
                  <a:endParaRPr lang="es-ES"/>
                </a:p>
              </p:txBody>
            </p:sp>
            <p:sp>
              <p:nvSpPr>
                <p:cNvPr id="25718" name="Freeform 456"/>
                <p:cNvSpPr>
                  <a:spLocks/>
                </p:cNvSpPr>
                <p:nvPr/>
              </p:nvSpPr>
              <p:spPr bwMode="auto">
                <a:xfrm>
                  <a:off x="4161" y="1427"/>
                  <a:ext cx="10" cy="2"/>
                </a:xfrm>
                <a:custGeom>
                  <a:avLst/>
                  <a:gdLst>
                    <a:gd name="T0" fmla="*/ 10 w 14"/>
                    <a:gd name="T1" fmla="*/ 2 h 3"/>
                    <a:gd name="T2" fmla="*/ 0 w 14"/>
                    <a:gd name="T3" fmla="*/ 0 h 3"/>
                    <a:gd name="T4" fmla="*/ 0 w 14"/>
                    <a:gd name="T5" fmla="*/ 0 h 3"/>
                    <a:gd name="T6" fmla="*/ 10 w 14"/>
                    <a:gd name="T7" fmla="*/ 2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3"/>
                      </a:moveTo>
                      <a:cubicBezTo>
                        <a:pt x="9" y="2"/>
                        <a:pt x="5" y="1"/>
                        <a:pt x="0" y="0"/>
                      </a:cubicBezTo>
                      <a:cubicBezTo>
                        <a:pt x="0" y="0"/>
                        <a:pt x="0" y="0"/>
                        <a:pt x="0" y="0"/>
                      </a:cubicBezTo>
                      <a:cubicBezTo>
                        <a:pt x="5" y="1"/>
                        <a:pt x="9" y="2"/>
                        <a:pt x="14" y="3"/>
                      </a:cubicBezTo>
                      <a:close/>
                    </a:path>
                  </a:pathLst>
                </a:custGeom>
                <a:solidFill>
                  <a:srgbClr val="FFFF00"/>
                </a:solidFill>
                <a:ln w="9525">
                  <a:noFill/>
                  <a:miter lim="800000"/>
                  <a:headEnd/>
                  <a:tailEnd/>
                </a:ln>
              </p:spPr>
              <p:txBody>
                <a:bodyPr/>
                <a:lstStyle/>
                <a:p>
                  <a:endParaRPr lang="es-ES"/>
                </a:p>
              </p:txBody>
            </p:sp>
            <p:sp>
              <p:nvSpPr>
                <p:cNvPr id="25719" name="Freeform 457"/>
                <p:cNvSpPr>
                  <a:spLocks/>
                </p:cNvSpPr>
                <p:nvPr/>
              </p:nvSpPr>
              <p:spPr bwMode="auto">
                <a:xfrm>
                  <a:off x="4115" y="1427"/>
                  <a:ext cx="64" cy="179"/>
                </a:xfrm>
                <a:custGeom>
                  <a:avLst/>
                  <a:gdLst>
                    <a:gd name="T0" fmla="*/ 64 w 95"/>
                    <a:gd name="T1" fmla="*/ 4 h 266"/>
                    <a:gd name="T2" fmla="*/ 56 w 95"/>
                    <a:gd name="T3" fmla="*/ 2 h 266"/>
                    <a:gd name="T4" fmla="*/ 46 w 95"/>
                    <a:gd name="T5" fmla="*/ 0 h 266"/>
                    <a:gd name="T6" fmla="*/ 0 w 95"/>
                    <a:gd name="T7" fmla="*/ 175 h 266"/>
                    <a:gd name="T8" fmla="*/ 17 w 95"/>
                    <a:gd name="T9" fmla="*/ 179 h 266"/>
                    <a:gd name="T10" fmla="*/ 64 w 95"/>
                    <a:gd name="T11" fmla="*/ 4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95" y="6"/>
                      </a:moveTo>
                      <a:cubicBezTo>
                        <a:pt x="91" y="5"/>
                        <a:pt x="87" y="4"/>
                        <a:pt x="83" y="3"/>
                      </a:cubicBezTo>
                      <a:cubicBezTo>
                        <a:pt x="78" y="2"/>
                        <a:pt x="74" y="1"/>
                        <a:pt x="69" y="0"/>
                      </a:cubicBezTo>
                      <a:cubicBezTo>
                        <a:pt x="0" y="260"/>
                        <a:pt x="0" y="260"/>
                        <a:pt x="0" y="260"/>
                      </a:cubicBezTo>
                      <a:cubicBezTo>
                        <a:pt x="8" y="262"/>
                        <a:pt x="17" y="264"/>
                        <a:pt x="25" y="266"/>
                      </a:cubicBezTo>
                      <a:lnTo>
                        <a:pt x="95" y="6"/>
                      </a:lnTo>
                      <a:close/>
                    </a:path>
                  </a:pathLst>
                </a:custGeom>
                <a:solidFill>
                  <a:srgbClr val="333333"/>
                </a:solidFill>
                <a:ln w="9525">
                  <a:noFill/>
                  <a:miter lim="800000"/>
                  <a:headEnd/>
                  <a:tailEnd/>
                </a:ln>
              </p:spPr>
              <p:txBody>
                <a:bodyPr/>
                <a:lstStyle/>
                <a:p>
                  <a:endParaRPr lang="es-ES"/>
                </a:p>
              </p:txBody>
            </p:sp>
            <p:sp>
              <p:nvSpPr>
                <p:cNvPr id="25720" name="Freeform 458"/>
                <p:cNvSpPr>
                  <a:spLocks/>
                </p:cNvSpPr>
                <p:nvPr/>
              </p:nvSpPr>
              <p:spPr bwMode="auto">
                <a:xfrm>
                  <a:off x="4070" y="1407"/>
                  <a:ext cx="12" cy="2"/>
                </a:xfrm>
                <a:custGeom>
                  <a:avLst/>
                  <a:gdLst>
                    <a:gd name="T0" fmla="*/ 12 w 19"/>
                    <a:gd name="T1" fmla="*/ 2 h 4"/>
                    <a:gd name="T2" fmla="*/ 12 w 19"/>
                    <a:gd name="T3" fmla="*/ 2 h 4"/>
                    <a:gd name="T4" fmla="*/ 0 w 19"/>
                    <a:gd name="T5" fmla="*/ 0 h 4"/>
                    <a:gd name="T6" fmla="*/ 12 w 19"/>
                    <a:gd name="T7" fmla="*/ 2 h 4"/>
                    <a:gd name="T8" fmla="*/ 0 60000 65536"/>
                    <a:gd name="T9" fmla="*/ 0 60000 65536"/>
                    <a:gd name="T10" fmla="*/ 0 60000 65536"/>
                    <a:gd name="T11" fmla="*/ 0 60000 65536"/>
                    <a:gd name="T12" fmla="*/ 0 w 19"/>
                    <a:gd name="T13" fmla="*/ 0 h 4"/>
                    <a:gd name="T14" fmla="*/ 19 w 19"/>
                    <a:gd name="T15" fmla="*/ 4 h 4"/>
                  </a:gdLst>
                  <a:ahLst/>
                  <a:cxnLst>
                    <a:cxn ang="T8">
                      <a:pos x="T0" y="T1"/>
                    </a:cxn>
                    <a:cxn ang="T9">
                      <a:pos x="T2" y="T3"/>
                    </a:cxn>
                    <a:cxn ang="T10">
                      <a:pos x="T4" y="T5"/>
                    </a:cxn>
                    <a:cxn ang="T11">
                      <a:pos x="T6" y="T7"/>
                    </a:cxn>
                  </a:cxnLst>
                  <a:rect l="T12" t="T13" r="T14" b="T15"/>
                  <a:pathLst>
                    <a:path w="19" h="4">
                      <a:moveTo>
                        <a:pt x="19" y="4"/>
                      </a:moveTo>
                      <a:cubicBezTo>
                        <a:pt x="19" y="4"/>
                        <a:pt x="19" y="4"/>
                        <a:pt x="19" y="4"/>
                      </a:cubicBezTo>
                      <a:cubicBezTo>
                        <a:pt x="13" y="2"/>
                        <a:pt x="6" y="1"/>
                        <a:pt x="0" y="0"/>
                      </a:cubicBezTo>
                      <a:cubicBezTo>
                        <a:pt x="6" y="1"/>
                        <a:pt x="12" y="3"/>
                        <a:pt x="19" y="4"/>
                      </a:cubicBezTo>
                      <a:close/>
                    </a:path>
                  </a:pathLst>
                </a:custGeom>
                <a:solidFill>
                  <a:srgbClr val="FFFF00"/>
                </a:solidFill>
                <a:ln w="9525">
                  <a:noFill/>
                  <a:miter lim="800000"/>
                  <a:headEnd/>
                  <a:tailEnd/>
                </a:ln>
              </p:spPr>
              <p:txBody>
                <a:bodyPr/>
                <a:lstStyle/>
                <a:p>
                  <a:endParaRPr lang="es-ES"/>
                </a:p>
              </p:txBody>
            </p:sp>
            <p:sp>
              <p:nvSpPr>
                <p:cNvPr id="25721" name="Freeform 459"/>
                <p:cNvSpPr>
                  <a:spLocks/>
                </p:cNvSpPr>
                <p:nvPr/>
              </p:nvSpPr>
              <p:spPr bwMode="auto">
                <a:xfrm>
                  <a:off x="4033" y="1406"/>
                  <a:ext cx="49" cy="181"/>
                </a:xfrm>
                <a:custGeom>
                  <a:avLst/>
                  <a:gdLst>
                    <a:gd name="T0" fmla="*/ 49 w 73"/>
                    <a:gd name="T1" fmla="*/ 3 h 270"/>
                    <a:gd name="T2" fmla="*/ 36 w 73"/>
                    <a:gd name="T3" fmla="*/ 1 h 270"/>
                    <a:gd name="T4" fmla="*/ 31 w 73"/>
                    <a:gd name="T5" fmla="*/ 0 h 270"/>
                    <a:gd name="T6" fmla="*/ 0 w 73"/>
                    <a:gd name="T7" fmla="*/ 178 h 270"/>
                    <a:gd name="T8" fmla="*/ 17 w 73"/>
                    <a:gd name="T9" fmla="*/ 181 h 270"/>
                    <a:gd name="T10" fmla="*/ 49 w 73"/>
                    <a:gd name="T11" fmla="*/ 3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73" y="5"/>
                      </a:moveTo>
                      <a:cubicBezTo>
                        <a:pt x="66" y="4"/>
                        <a:pt x="60" y="2"/>
                        <a:pt x="54" y="1"/>
                      </a:cubicBezTo>
                      <a:cubicBezTo>
                        <a:pt x="52" y="1"/>
                        <a:pt x="49" y="1"/>
                        <a:pt x="46" y="0"/>
                      </a:cubicBezTo>
                      <a:cubicBezTo>
                        <a:pt x="0" y="265"/>
                        <a:pt x="0" y="265"/>
                        <a:pt x="0" y="265"/>
                      </a:cubicBezTo>
                      <a:cubicBezTo>
                        <a:pt x="8" y="267"/>
                        <a:pt x="17" y="268"/>
                        <a:pt x="26" y="270"/>
                      </a:cubicBezTo>
                      <a:lnTo>
                        <a:pt x="73" y="5"/>
                      </a:lnTo>
                      <a:close/>
                    </a:path>
                  </a:pathLst>
                </a:custGeom>
                <a:solidFill>
                  <a:srgbClr val="333333"/>
                </a:solidFill>
                <a:ln w="9525">
                  <a:noFill/>
                  <a:miter lim="800000"/>
                  <a:headEnd/>
                  <a:tailEnd/>
                </a:ln>
              </p:spPr>
              <p:txBody>
                <a:bodyPr/>
                <a:lstStyle/>
                <a:p>
                  <a:endParaRPr lang="es-ES"/>
                </a:p>
              </p:txBody>
            </p:sp>
            <p:sp>
              <p:nvSpPr>
                <p:cNvPr id="25722" name="Freeform 460"/>
                <p:cNvSpPr>
                  <a:spLocks/>
                </p:cNvSpPr>
                <p:nvPr/>
              </p:nvSpPr>
              <p:spPr bwMode="auto">
                <a:xfrm>
                  <a:off x="3967" y="1394"/>
                  <a:ext cx="17" cy="2"/>
                </a:xfrm>
                <a:custGeom>
                  <a:avLst/>
                  <a:gdLst>
                    <a:gd name="T0" fmla="*/ 17 w 26"/>
                    <a:gd name="T1" fmla="*/ 2 h 3"/>
                    <a:gd name="T2" fmla="*/ 17 w 26"/>
                    <a:gd name="T3" fmla="*/ 1 h 3"/>
                    <a:gd name="T4" fmla="*/ 0 w 26"/>
                    <a:gd name="T5" fmla="*/ 0 h 3"/>
                    <a:gd name="T6" fmla="*/ 0 w 26"/>
                    <a:gd name="T7" fmla="*/ 0 h 3"/>
                    <a:gd name="T8" fmla="*/ 17 w 26"/>
                    <a:gd name="T9" fmla="*/ 2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3"/>
                      </a:moveTo>
                      <a:cubicBezTo>
                        <a:pt x="26" y="2"/>
                        <a:pt x="26" y="2"/>
                        <a:pt x="26" y="2"/>
                      </a:cubicBezTo>
                      <a:cubicBezTo>
                        <a:pt x="17" y="2"/>
                        <a:pt x="8" y="1"/>
                        <a:pt x="0" y="0"/>
                      </a:cubicBezTo>
                      <a:cubicBezTo>
                        <a:pt x="0" y="0"/>
                        <a:pt x="0" y="0"/>
                        <a:pt x="0" y="0"/>
                      </a:cubicBezTo>
                      <a:cubicBezTo>
                        <a:pt x="8" y="1"/>
                        <a:pt x="17" y="2"/>
                        <a:pt x="26" y="3"/>
                      </a:cubicBezTo>
                      <a:close/>
                    </a:path>
                  </a:pathLst>
                </a:custGeom>
                <a:solidFill>
                  <a:srgbClr val="FFFF00"/>
                </a:solidFill>
                <a:ln w="9525">
                  <a:noFill/>
                  <a:miter lim="800000"/>
                  <a:headEnd/>
                  <a:tailEnd/>
                </a:ln>
              </p:spPr>
              <p:txBody>
                <a:bodyPr/>
                <a:lstStyle/>
                <a:p>
                  <a:endParaRPr lang="es-ES"/>
                </a:p>
              </p:txBody>
            </p:sp>
            <p:sp>
              <p:nvSpPr>
                <p:cNvPr id="25723" name="Freeform 461"/>
                <p:cNvSpPr>
                  <a:spLocks/>
                </p:cNvSpPr>
                <p:nvPr/>
              </p:nvSpPr>
              <p:spPr bwMode="auto">
                <a:xfrm>
                  <a:off x="3951" y="1394"/>
                  <a:ext cx="33" cy="182"/>
                </a:xfrm>
                <a:custGeom>
                  <a:avLst/>
                  <a:gdLst>
                    <a:gd name="T0" fmla="*/ 33 w 50"/>
                    <a:gd name="T1" fmla="*/ 2 h 271"/>
                    <a:gd name="T2" fmla="*/ 16 w 50"/>
                    <a:gd name="T3" fmla="*/ 0 h 271"/>
                    <a:gd name="T4" fmla="*/ 0 w 50"/>
                    <a:gd name="T5" fmla="*/ 180 h 271"/>
                    <a:gd name="T6" fmla="*/ 17 w 50"/>
                    <a:gd name="T7" fmla="*/ 182 h 271"/>
                    <a:gd name="T8" fmla="*/ 33 w 50"/>
                    <a:gd name="T9" fmla="*/ 2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50" y="3"/>
                      </a:moveTo>
                      <a:cubicBezTo>
                        <a:pt x="41" y="2"/>
                        <a:pt x="32" y="1"/>
                        <a:pt x="24" y="0"/>
                      </a:cubicBezTo>
                      <a:cubicBezTo>
                        <a:pt x="0" y="268"/>
                        <a:pt x="0" y="268"/>
                        <a:pt x="0" y="268"/>
                      </a:cubicBezTo>
                      <a:cubicBezTo>
                        <a:pt x="9" y="269"/>
                        <a:pt x="18" y="270"/>
                        <a:pt x="26" y="271"/>
                      </a:cubicBezTo>
                      <a:lnTo>
                        <a:pt x="50" y="3"/>
                      </a:lnTo>
                      <a:close/>
                    </a:path>
                  </a:pathLst>
                </a:custGeom>
                <a:solidFill>
                  <a:srgbClr val="333333"/>
                </a:solidFill>
                <a:ln w="9525">
                  <a:noFill/>
                  <a:miter lim="800000"/>
                  <a:headEnd/>
                  <a:tailEnd/>
                </a:ln>
              </p:spPr>
              <p:txBody>
                <a:bodyPr/>
                <a:lstStyle/>
                <a:p>
                  <a:endParaRPr lang="es-ES"/>
                </a:p>
              </p:txBody>
            </p:sp>
            <p:sp>
              <p:nvSpPr>
                <p:cNvPr id="25724" name="Freeform 462"/>
                <p:cNvSpPr>
                  <a:spLocks/>
                </p:cNvSpPr>
                <p:nvPr/>
              </p:nvSpPr>
              <p:spPr bwMode="auto">
                <a:xfrm>
                  <a:off x="3863" y="1389"/>
                  <a:ext cx="25" cy="252"/>
                </a:xfrm>
                <a:custGeom>
                  <a:avLst/>
                  <a:gdLst>
                    <a:gd name="T0" fmla="*/ 25 w 37"/>
                    <a:gd name="T1" fmla="*/ 252 h 374"/>
                    <a:gd name="T2" fmla="*/ 24 w 37"/>
                    <a:gd name="T3" fmla="*/ 0 h 374"/>
                    <a:gd name="T4" fmla="*/ 0 w 37"/>
                    <a:gd name="T5" fmla="*/ 0 h 374"/>
                    <a:gd name="T6" fmla="*/ 0 w 37"/>
                    <a:gd name="T7" fmla="*/ 252 h 374"/>
                    <a:gd name="T8" fmla="*/ 25 w 37"/>
                    <a:gd name="T9" fmla="*/ 252 h 374"/>
                    <a:gd name="T10" fmla="*/ 0 60000 65536"/>
                    <a:gd name="T11" fmla="*/ 0 60000 65536"/>
                    <a:gd name="T12" fmla="*/ 0 60000 65536"/>
                    <a:gd name="T13" fmla="*/ 0 60000 65536"/>
                    <a:gd name="T14" fmla="*/ 0 60000 65536"/>
                    <a:gd name="T15" fmla="*/ 0 w 37"/>
                    <a:gd name="T16" fmla="*/ 0 h 374"/>
                    <a:gd name="T17" fmla="*/ 37 w 37"/>
                    <a:gd name="T18" fmla="*/ 374 h 374"/>
                  </a:gdLst>
                  <a:ahLst/>
                  <a:cxnLst>
                    <a:cxn ang="T10">
                      <a:pos x="T0" y="T1"/>
                    </a:cxn>
                    <a:cxn ang="T11">
                      <a:pos x="T2" y="T3"/>
                    </a:cxn>
                    <a:cxn ang="T12">
                      <a:pos x="T4" y="T5"/>
                    </a:cxn>
                    <a:cxn ang="T13">
                      <a:pos x="T6" y="T7"/>
                    </a:cxn>
                    <a:cxn ang="T14">
                      <a:pos x="T8" y="T9"/>
                    </a:cxn>
                  </a:cxnLst>
                  <a:rect l="T15" t="T16" r="T17" b="T18"/>
                  <a:pathLst>
                    <a:path w="37" h="374">
                      <a:moveTo>
                        <a:pt x="37" y="374"/>
                      </a:moveTo>
                      <a:cubicBezTo>
                        <a:pt x="36" y="0"/>
                        <a:pt x="36" y="0"/>
                        <a:pt x="36" y="0"/>
                      </a:cubicBezTo>
                      <a:cubicBezTo>
                        <a:pt x="24" y="0"/>
                        <a:pt x="12" y="0"/>
                        <a:pt x="0" y="0"/>
                      </a:cubicBezTo>
                      <a:cubicBezTo>
                        <a:pt x="0" y="374"/>
                        <a:pt x="0" y="374"/>
                        <a:pt x="0" y="374"/>
                      </a:cubicBezTo>
                      <a:cubicBezTo>
                        <a:pt x="12" y="374"/>
                        <a:pt x="24" y="374"/>
                        <a:pt x="37" y="374"/>
                      </a:cubicBezTo>
                      <a:close/>
                    </a:path>
                  </a:pathLst>
                </a:custGeom>
                <a:solidFill>
                  <a:srgbClr val="333333"/>
                </a:solidFill>
                <a:ln w="9525">
                  <a:noFill/>
                  <a:miter lim="800000"/>
                  <a:headEnd/>
                  <a:tailEnd/>
                </a:ln>
              </p:spPr>
              <p:txBody>
                <a:bodyPr/>
                <a:lstStyle/>
                <a:p>
                  <a:endParaRPr lang="es-ES"/>
                </a:p>
              </p:txBody>
            </p:sp>
            <p:sp>
              <p:nvSpPr>
                <p:cNvPr id="25725" name="Freeform 463"/>
                <p:cNvSpPr>
                  <a:spLocks/>
                </p:cNvSpPr>
                <p:nvPr/>
              </p:nvSpPr>
              <p:spPr bwMode="auto">
                <a:xfrm>
                  <a:off x="3300" y="1536"/>
                  <a:ext cx="146" cy="231"/>
                </a:xfrm>
                <a:custGeom>
                  <a:avLst/>
                  <a:gdLst>
                    <a:gd name="T0" fmla="*/ 146 w 218"/>
                    <a:gd name="T1" fmla="*/ 219 h 343"/>
                    <a:gd name="T2" fmla="*/ 21 w 218"/>
                    <a:gd name="T3" fmla="*/ 0 h 343"/>
                    <a:gd name="T4" fmla="*/ 0 w 218"/>
                    <a:gd name="T5" fmla="*/ 12 h 343"/>
                    <a:gd name="T6" fmla="*/ 125 w 218"/>
                    <a:gd name="T7" fmla="*/ 231 h 343"/>
                    <a:gd name="T8" fmla="*/ 146 w 218"/>
                    <a:gd name="T9" fmla="*/ 219 h 343"/>
                    <a:gd name="T10" fmla="*/ 0 60000 65536"/>
                    <a:gd name="T11" fmla="*/ 0 60000 65536"/>
                    <a:gd name="T12" fmla="*/ 0 60000 65536"/>
                    <a:gd name="T13" fmla="*/ 0 60000 65536"/>
                    <a:gd name="T14" fmla="*/ 0 60000 65536"/>
                    <a:gd name="T15" fmla="*/ 0 w 218"/>
                    <a:gd name="T16" fmla="*/ 0 h 343"/>
                    <a:gd name="T17" fmla="*/ 218 w 218"/>
                    <a:gd name="T18" fmla="*/ 343 h 343"/>
                  </a:gdLst>
                  <a:ahLst/>
                  <a:cxnLst>
                    <a:cxn ang="T10">
                      <a:pos x="T0" y="T1"/>
                    </a:cxn>
                    <a:cxn ang="T11">
                      <a:pos x="T2" y="T3"/>
                    </a:cxn>
                    <a:cxn ang="T12">
                      <a:pos x="T4" y="T5"/>
                    </a:cxn>
                    <a:cxn ang="T13">
                      <a:pos x="T6" y="T7"/>
                    </a:cxn>
                    <a:cxn ang="T14">
                      <a:pos x="T8" y="T9"/>
                    </a:cxn>
                  </a:cxnLst>
                  <a:rect l="T15" t="T16" r="T17" b="T18"/>
                  <a:pathLst>
                    <a:path w="218" h="343">
                      <a:moveTo>
                        <a:pt x="218" y="325"/>
                      </a:moveTo>
                      <a:cubicBezTo>
                        <a:pt x="32" y="0"/>
                        <a:pt x="32" y="0"/>
                        <a:pt x="32" y="0"/>
                      </a:cubicBezTo>
                      <a:cubicBezTo>
                        <a:pt x="21" y="6"/>
                        <a:pt x="10" y="12"/>
                        <a:pt x="0" y="18"/>
                      </a:cubicBezTo>
                      <a:cubicBezTo>
                        <a:pt x="186" y="343"/>
                        <a:pt x="186" y="343"/>
                        <a:pt x="186" y="343"/>
                      </a:cubicBezTo>
                      <a:cubicBezTo>
                        <a:pt x="197" y="337"/>
                        <a:pt x="208" y="331"/>
                        <a:pt x="218" y="325"/>
                      </a:cubicBezTo>
                      <a:close/>
                    </a:path>
                  </a:pathLst>
                </a:custGeom>
                <a:solidFill>
                  <a:srgbClr val="333333"/>
                </a:solidFill>
                <a:ln w="9525">
                  <a:noFill/>
                  <a:miter lim="800000"/>
                  <a:headEnd/>
                  <a:tailEnd/>
                </a:ln>
              </p:spPr>
              <p:txBody>
                <a:bodyPr/>
                <a:lstStyle/>
                <a:p>
                  <a:endParaRPr lang="es-ES"/>
                </a:p>
              </p:txBody>
            </p:sp>
            <p:sp>
              <p:nvSpPr>
                <p:cNvPr id="25726" name="Freeform 464"/>
                <p:cNvSpPr>
                  <a:spLocks/>
                </p:cNvSpPr>
                <p:nvPr/>
              </p:nvSpPr>
              <p:spPr bwMode="auto">
                <a:xfrm>
                  <a:off x="2889" y="1947"/>
                  <a:ext cx="232" cy="147"/>
                </a:xfrm>
                <a:custGeom>
                  <a:avLst/>
                  <a:gdLst>
                    <a:gd name="T0" fmla="*/ 232 w 344"/>
                    <a:gd name="T1" fmla="*/ 125 h 218"/>
                    <a:gd name="T2" fmla="*/ 13 w 344"/>
                    <a:gd name="T3" fmla="*/ 0 h 218"/>
                    <a:gd name="T4" fmla="*/ 0 w 344"/>
                    <a:gd name="T5" fmla="*/ 22 h 218"/>
                    <a:gd name="T6" fmla="*/ 219 w 344"/>
                    <a:gd name="T7" fmla="*/ 147 h 218"/>
                    <a:gd name="T8" fmla="*/ 232 w 344"/>
                    <a:gd name="T9" fmla="*/ 125 h 218"/>
                    <a:gd name="T10" fmla="*/ 0 60000 65536"/>
                    <a:gd name="T11" fmla="*/ 0 60000 65536"/>
                    <a:gd name="T12" fmla="*/ 0 60000 65536"/>
                    <a:gd name="T13" fmla="*/ 0 60000 65536"/>
                    <a:gd name="T14" fmla="*/ 0 60000 65536"/>
                    <a:gd name="T15" fmla="*/ 0 w 344"/>
                    <a:gd name="T16" fmla="*/ 0 h 218"/>
                    <a:gd name="T17" fmla="*/ 344 w 344"/>
                    <a:gd name="T18" fmla="*/ 218 h 218"/>
                  </a:gdLst>
                  <a:ahLst/>
                  <a:cxnLst>
                    <a:cxn ang="T10">
                      <a:pos x="T0" y="T1"/>
                    </a:cxn>
                    <a:cxn ang="T11">
                      <a:pos x="T2" y="T3"/>
                    </a:cxn>
                    <a:cxn ang="T12">
                      <a:pos x="T4" y="T5"/>
                    </a:cxn>
                    <a:cxn ang="T13">
                      <a:pos x="T6" y="T7"/>
                    </a:cxn>
                    <a:cxn ang="T14">
                      <a:pos x="T8" y="T9"/>
                    </a:cxn>
                  </a:cxnLst>
                  <a:rect l="T15" t="T16" r="T17" b="T18"/>
                  <a:pathLst>
                    <a:path w="344" h="218">
                      <a:moveTo>
                        <a:pt x="344" y="186"/>
                      </a:moveTo>
                      <a:cubicBezTo>
                        <a:pt x="19" y="0"/>
                        <a:pt x="19" y="0"/>
                        <a:pt x="19" y="0"/>
                      </a:cubicBezTo>
                      <a:cubicBezTo>
                        <a:pt x="12" y="11"/>
                        <a:pt x="6" y="21"/>
                        <a:pt x="0" y="32"/>
                      </a:cubicBezTo>
                      <a:cubicBezTo>
                        <a:pt x="325" y="218"/>
                        <a:pt x="325" y="218"/>
                        <a:pt x="325" y="218"/>
                      </a:cubicBezTo>
                      <a:cubicBezTo>
                        <a:pt x="331" y="207"/>
                        <a:pt x="338" y="197"/>
                        <a:pt x="344" y="186"/>
                      </a:cubicBezTo>
                      <a:close/>
                    </a:path>
                  </a:pathLst>
                </a:custGeom>
                <a:solidFill>
                  <a:srgbClr val="333333"/>
                </a:solidFill>
                <a:ln w="9525">
                  <a:noFill/>
                  <a:miter lim="800000"/>
                  <a:headEnd/>
                  <a:tailEnd/>
                </a:ln>
              </p:spPr>
              <p:txBody>
                <a:bodyPr/>
                <a:lstStyle/>
                <a:p>
                  <a:endParaRPr lang="es-ES"/>
                </a:p>
              </p:txBody>
            </p:sp>
            <p:sp>
              <p:nvSpPr>
                <p:cNvPr id="25727" name="Freeform 465"/>
                <p:cNvSpPr>
                  <a:spLocks/>
                </p:cNvSpPr>
                <p:nvPr/>
              </p:nvSpPr>
              <p:spPr bwMode="auto">
                <a:xfrm>
                  <a:off x="2743" y="2510"/>
                  <a:ext cx="253" cy="26"/>
                </a:xfrm>
                <a:custGeom>
                  <a:avLst/>
                  <a:gdLst>
                    <a:gd name="T0" fmla="*/ 253 w 375"/>
                    <a:gd name="T1" fmla="*/ 0 h 38"/>
                    <a:gd name="T2" fmla="*/ 0 w 375"/>
                    <a:gd name="T3" fmla="*/ 1 h 38"/>
                    <a:gd name="T4" fmla="*/ 0 w 375"/>
                    <a:gd name="T5" fmla="*/ 26 h 38"/>
                    <a:gd name="T6" fmla="*/ 253 w 375"/>
                    <a:gd name="T7" fmla="*/ 25 h 38"/>
                    <a:gd name="T8" fmla="*/ 253 w 375"/>
                    <a:gd name="T9" fmla="*/ 0 h 38"/>
                    <a:gd name="T10" fmla="*/ 0 60000 65536"/>
                    <a:gd name="T11" fmla="*/ 0 60000 65536"/>
                    <a:gd name="T12" fmla="*/ 0 60000 65536"/>
                    <a:gd name="T13" fmla="*/ 0 60000 65536"/>
                    <a:gd name="T14" fmla="*/ 0 60000 65536"/>
                    <a:gd name="T15" fmla="*/ 0 w 375"/>
                    <a:gd name="T16" fmla="*/ 0 h 38"/>
                    <a:gd name="T17" fmla="*/ 375 w 375"/>
                    <a:gd name="T18" fmla="*/ 38 h 38"/>
                  </a:gdLst>
                  <a:ahLst/>
                  <a:cxnLst>
                    <a:cxn ang="T10">
                      <a:pos x="T0" y="T1"/>
                    </a:cxn>
                    <a:cxn ang="T11">
                      <a:pos x="T2" y="T3"/>
                    </a:cxn>
                    <a:cxn ang="T12">
                      <a:pos x="T4" y="T5"/>
                    </a:cxn>
                    <a:cxn ang="T13">
                      <a:pos x="T6" y="T7"/>
                    </a:cxn>
                    <a:cxn ang="T14">
                      <a:pos x="T8" y="T9"/>
                    </a:cxn>
                  </a:cxnLst>
                  <a:rect l="T15" t="T16" r="T17" b="T18"/>
                  <a:pathLst>
                    <a:path w="375" h="38">
                      <a:moveTo>
                        <a:pt x="375" y="0"/>
                      </a:moveTo>
                      <a:cubicBezTo>
                        <a:pt x="0" y="1"/>
                        <a:pt x="0" y="1"/>
                        <a:pt x="0" y="1"/>
                      </a:cubicBezTo>
                      <a:cubicBezTo>
                        <a:pt x="0" y="13"/>
                        <a:pt x="0" y="26"/>
                        <a:pt x="0" y="38"/>
                      </a:cubicBezTo>
                      <a:cubicBezTo>
                        <a:pt x="375" y="37"/>
                        <a:pt x="375" y="37"/>
                        <a:pt x="375" y="37"/>
                      </a:cubicBezTo>
                      <a:cubicBezTo>
                        <a:pt x="375" y="25"/>
                        <a:pt x="375" y="13"/>
                        <a:pt x="375" y="0"/>
                      </a:cubicBezTo>
                      <a:close/>
                    </a:path>
                  </a:pathLst>
                </a:custGeom>
                <a:solidFill>
                  <a:srgbClr val="333333"/>
                </a:solidFill>
                <a:ln w="9525">
                  <a:noFill/>
                  <a:miter lim="800000"/>
                  <a:headEnd/>
                  <a:tailEnd/>
                </a:ln>
              </p:spPr>
              <p:txBody>
                <a:bodyPr/>
                <a:lstStyle/>
                <a:p>
                  <a:endParaRPr lang="es-ES"/>
                </a:p>
              </p:txBody>
            </p:sp>
            <p:sp>
              <p:nvSpPr>
                <p:cNvPr id="25728" name="Freeform 466"/>
                <p:cNvSpPr>
                  <a:spLocks/>
                </p:cNvSpPr>
                <p:nvPr/>
              </p:nvSpPr>
              <p:spPr bwMode="auto">
                <a:xfrm>
                  <a:off x="2891" y="2954"/>
                  <a:ext cx="230" cy="147"/>
                </a:xfrm>
                <a:custGeom>
                  <a:avLst/>
                  <a:gdLst>
                    <a:gd name="T0" fmla="*/ 12 w 343"/>
                    <a:gd name="T1" fmla="*/ 147 h 219"/>
                    <a:gd name="T2" fmla="*/ 230 w 343"/>
                    <a:gd name="T3" fmla="*/ 21 h 219"/>
                    <a:gd name="T4" fmla="*/ 218 w 343"/>
                    <a:gd name="T5" fmla="*/ 0 h 219"/>
                    <a:gd name="T6" fmla="*/ 0 w 343"/>
                    <a:gd name="T7" fmla="*/ 126 h 219"/>
                    <a:gd name="T8" fmla="*/ 12 w 343"/>
                    <a:gd name="T9" fmla="*/ 147 h 219"/>
                    <a:gd name="T10" fmla="*/ 0 60000 65536"/>
                    <a:gd name="T11" fmla="*/ 0 60000 65536"/>
                    <a:gd name="T12" fmla="*/ 0 60000 65536"/>
                    <a:gd name="T13" fmla="*/ 0 60000 65536"/>
                    <a:gd name="T14" fmla="*/ 0 60000 65536"/>
                    <a:gd name="T15" fmla="*/ 0 w 343"/>
                    <a:gd name="T16" fmla="*/ 0 h 219"/>
                    <a:gd name="T17" fmla="*/ 343 w 343"/>
                    <a:gd name="T18" fmla="*/ 219 h 219"/>
                  </a:gdLst>
                  <a:ahLst/>
                  <a:cxnLst>
                    <a:cxn ang="T10">
                      <a:pos x="T0" y="T1"/>
                    </a:cxn>
                    <a:cxn ang="T11">
                      <a:pos x="T2" y="T3"/>
                    </a:cxn>
                    <a:cxn ang="T12">
                      <a:pos x="T4" y="T5"/>
                    </a:cxn>
                    <a:cxn ang="T13">
                      <a:pos x="T6" y="T7"/>
                    </a:cxn>
                    <a:cxn ang="T14">
                      <a:pos x="T8" y="T9"/>
                    </a:cxn>
                  </a:cxnLst>
                  <a:rect l="T15" t="T16" r="T17" b="T18"/>
                  <a:pathLst>
                    <a:path w="343" h="219">
                      <a:moveTo>
                        <a:pt x="18" y="219"/>
                      </a:moveTo>
                      <a:cubicBezTo>
                        <a:pt x="343" y="32"/>
                        <a:pt x="343" y="32"/>
                        <a:pt x="343" y="32"/>
                      </a:cubicBezTo>
                      <a:cubicBezTo>
                        <a:pt x="337" y="21"/>
                        <a:pt x="331" y="11"/>
                        <a:pt x="325" y="0"/>
                      </a:cubicBezTo>
                      <a:cubicBezTo>
                        <a:pt x="0" y="187"/>
                        <a:pt x="0" y="187"/>
                        <a:pt x="0" y="187"/>
                      </a:cubicBezTo>
                      <a:cubicBezTo>
                        <a:pt x="6" y="198"/>
                        <a:pt x="12" y="208"/>
                        <a:pt x="18" y="219"/>
                      </a:cubicBezTo>
                      <a:close/>
                    </a:path>
                  </a:pathLst>
                </a:custGeom>
                <a:solidFill>
                  <a:srgbClr val="333333"/>
                </a:solidFill>
                <a:ln w="9525">
                  <a:noFill/>
                  <a:miter lim="800000"/>
                  <a:headEnd/>
                  <a:tailEnd/>
                </a:ln>
              </p:spPr>
              <p:txBody>
                <a:bodyPr/>
                <a:lstStyle/>
                <a:p>
                  <a:endParaRPr lang="es-ES"/>
                </a:p>
              </p:txBody>
            </p:sp>
            <p:sp>
              <p:nvSpPr>
                <p:cNvPr id="25729" name="Freeform 467"/>
                <p:cNvSpPr>
                  <a:spLocks/>
                </p:cNvSpPr>
                <p:nvPr/>
              </p:nvSpPr>
              <p:spPr bwMode="auto">
                <a:xfrm>
                  <a:off x="3300" y="3278"/>
                  <a:ext cx="146" cy="232"/>
                </a:xfrm>
                <a:custGeom>
                  <a:avLst/>
                  <a:gdLst>
                    <a:gd name="T0" fmla="*/ 22 w 216"/>
                    <a:gd name="T1" fmla="*/ 232 h 345"/>
                    <a:gd name="T2" fmla="*/ 146 w 216"/>
                    <a:gd name="T3" fmla="*/ 13 h 345"/>
                    <a:gd name="T4" fmla="*/ 124 w 216"/>
                    <a:gd name="T5" fmla="*/ 0 h 345"/>
                    <a:gd name="T6" fmla="*/ 0 w 216"/>
                    <a:gd name="T7" fmla="*/ 220 h 345"/>
                    <a:gd name="T8" fmla="*/ 22 w 216"/>
                    <a:gd name="T9" fmla="*/ 232 h 345"/>
                    <a:gd name="T10" fmla="*/ 0 60000 65536"/>
                    <a:gd name="T11" fmla="*/ 0 60000 65536"/>
                    <a:gd name="T12" fmla="*/ 0 60000 65536"/>
                    <a:gd name="T13" fmla="*/ 0 60000 65536"/>
                    <a:gd name="T14" fmla="*/ 0 60000 65536"/>
                    <a:gd name="T15" fmla="*/ 0 w 216"/>
                    <a:gd name="T16" fmla="*/ 0 h 345"/>
                    <a:gd name="T17" fmla="*/ 216 w 216"/>
                    <a:gd name="T18" fmla="*/ 345 h 345"/>
                  </a:gdLst>
                  <a:ahLst/>
                  <a:cxnLst>
                    <a:cxn ang="T10">
                      <a:pos x="T0" y="T1"/>
                    </a:cxn>
                    <a:cxn ang="T11">
                      <a:pos x="T2" y="T3"/>
                    </a:cxn>
                    <a:cxn ang="T12">
                      <a:pos x="T4" y="T5"/>
                    </a:cxn>
                    <a:cxn ang="T13">
                      <a:pos x="T6" y="T7"/>
                    </a:cxn>
                    <a:cxn ang="T14">
                      <a:pos x="T8" y="T9"/>
                    </a:cxn>
                  </a:cxnLst>
                  <a:rect l="T15" t="T16" r="T17" b="T18"/>
                  <a:pathLst>
                    <a:path w="216" h="345">
                      <a:moveTo>
                        <a:pt x="32" y="345"/>
                      </a:moveTo>
                      <a:cubicBezTo>
                        <a:pt x="216" y="19"/>
                        <a:pt x="216" y="19"/>
                        <a:pt x="216" y="19"/>
                      </a:cubicBezTo>
                      <a:cubicBezTo>
                        <a:pt x="205" y="12"/>
                        <a:pt x="194" y="6"/>
                        <a:pt x="184" y="0"/>
                      </a:cubicBezTo>
                      <a:cubicBezTo>
                        <a:pt x="0" y="327"/>
                        <a:pt x="0" y="327"/>
                        <a:pt x="0" y="327"/>
                      </a:cubicBezTo>
                      <a:cubicBezTo>
                        <a:pt x="11" y="333"/>
                        <a:pt x="22" y="339"/>
                        <a:pt x="32" y="345"/>
                      </a:cubicBezTo>
                      <a:close/>
                    </a:path>
                  </a:pathLst>
                </a:custGeom>
                <a:solidFill>
                  <a:srgbClr val="333333"/>
                </a:solidFill>
                <a:ln w="9525">
                  <a:noFill/>
                  <a:miter lim="800000"/>
                  <a:headEnd/>
                  <a:tailEnd/>
                </a:ln>
              </p:spPr>
              <p:txBody>
                <a:bodyPr/>
                <a:lstStyle/>
                <a:p>
                  <a:endParaRPr lang="es-ES"/>
                </a:p>
              </p:txBody>
            </p:sp>
            <p:sp>
              <p:nvSpPr>
                <p:cNvPr id="25730" name="Freeform 468"/>
                <p:cNvSpPr>
                  <a:spLocks/>
                </p:cNvSpPr>
                <p:nvPr/>
              </p:nvSpPr>
              <p:spPr bwMode="auto">
                <a:xfrm>
                  <a:off x="4304" y="3281"/>
                  <a:ext cx="150" cy="229"/>
                </a:xfrm>
                <a:custGeom>
                  <a:avLst/>
                  <a:gdLst>
                    <a:gd name="T0" fmla="*/ 150 w 223"/>
                    <a:gd name="T1" fmla="*/ 216 h 341"/>
                    <a:gd name="T2" fmla="*/ 22 w 223"/>
                    <a:gd name="T3" fmla="*/ 0 h 341"/>
                    <a:gd name="T4" fmla="*/ 0 w 223"/>
                    <a:gd name="T5" fmla="*/ 13 h 341"/>
                    <a:gd name="T6" fmla="*/ 129 w 223"/>
                    <a:gd name="T7" fmla="*/ 229 h 341"/>
                    <a:gd name="T8" fmla="*/ 150 w 223"/>
                    <a:gd name="T9" fmla="*/ 216 h 341"/>
                    <a:gd name="T10" fmla="*/ 0 60000 65536"/>
                    <a:gd name="T11" fmla="*/ 0 60000 65536"/>
                    <a:gd name="T12" fmla="*/ 0 60000 65536"/>
                    <a:gd name="T13" fmla="*/ 0 60000 65536"/>
                    <a:gd name="T14" fmla="*/ 0 60000 65536"/>
                    <a:gd name="T15" fmla="*/ 0 w 223"/>
                    <a:gd name="T16" fmla="*/ 0 h 341"/>
                    <a:gd name="T17" fmla="*/ 223 w 223"/>
                    <a:gd name="T18" fmla="*/ 341 h 341"/>
                  </a:gdLst>
                  <a:ahLst/>
                  <a:cxnLst>
                    <a:cxn ang="T10">
                      <a:pos x="T0" y="T1"/>
                    </a:cxn>
                    <a:cxn ang="T11">
                      <a:pos x="T2" y="T3"/>
                    </a:cxn>
                    <a:cxn ang="T12">
                      <a:pos x="T4" y="T5"/>
                    </a:cxn>
                    <a:cxn ang="T13">
                      <a:pos x="T6" y="T7"/>
                    </a:cxn>
                    <a:cxn ang="T14">
                      <a:pos x="T8" y="T9"/>
                    </a:cxn>
                  </a:cxnLst>
                  <a:rect l="T15" t="T16" r="T17" b="T18"/>
                  <a:pathLst>
                    <a:path w="223" h="341">
                      <a:moveTo>
                        <a:pt x="223" y="322"/>
                      </a:moveTo>
                      <a:cubicBezTo>
                        <a:pt x="32" y="0"/>
                        <a:pt x="32" y="0"/>
                        <a:pt x="32" y="0"/>
                      </a:cubicBezTo>
                      <a:cubicBezTo>
                        <a:pt x="21" y="6"/>
                        <a:pt x="11" y="12"/>
                        <a:pt x="0" y="19"/>
                      </a:cubicBezTo>
                      <a:cubicBezTo>
                        <a:pt x="192" y="341"/>
                        <a:pt x="192" y="341"/>
                        <a:pt x="192" y="341"/>
                      </a:cubicBezTo>
                      <a:cubicBezTo>
                        <a:pt x="202" y="335"/>
                        <a:pt x="213" y="328"/>
                        <a:pt x="223" y="322"/>
                      </a:cubicBezTo>
                      <a:close/>
                    </a:path>
                  </a:pathLst>
                </a:custGeom>
                <a:solidFill>
                  <a:srgbClr val="333333"/>
                </a:solidFill>
                <a:ln w="9525">
                  <a:noFill/>
                  <a:miter lim="800000"/>
                  <a:headEnd/>
                  <a:tailEnd/>
                </a:ln>
              </p:spPr>
              <p:txBody>
                <a:bodyPr/>
                <a:lstStyle/>
                <a:p>
                  <a:endParaRPr lang="es-ES"/>
                </a:p>
              </p:txBody>
            </p:sp>
            <p:sp>
              <p:nvSpPr>
                <p:cNvPr id="25731" name="Freeform 469"/>
                <p:cNvSpPr>
                  <a:spLocks/>
                </p:cNvSpPr>
                <p:nvPr/>
              </p:nvSpPr>
              <p:spPr bwMode="auto">
                <a:xfrm>
                  <a:off x="4633" y="2952"/>
                  <a:ext cx="230" cy="149"/>
                </a:xfrm>
                <a:custGeom>
                  <a:avLst/>
                  <a:gdLst>
                    <a:gd name="T0" fmla="*/ 230 w 343"/>
                    <a:gd name="T1" fmla="*/ 128 h 221"/>
                    <a:gd name="T2" fmla="*/ 13 w 343"/>
                    <a:gd name="T3" fmla="*/ 0 h 221"/>
                    <a:gd name="T4" fmla="*/ 0 w 343"/>
                    <a:gd name="T5" fmla="*/ 22 h 221"/>
                    <a:gd name="T6" fmla="*/ 217 w 343"/>
                    <a:gd name="T7" fmla="*/ 149 h 221"/>
                    <a:gd name="T8" fmla="*/ 230 w 343"/>
                    <a:gd name="T9" fmla="*/ 128 h 221"/>
                    <a:gd name="T10" fmla="*/ 0 60000 65536"/>
                    <a:gd name="T11" fmla="*/ 0 60000 65536"/>
                    <a:gd name="T12" fmla="*/ 0 60000 65536"/>
                    <a:gd name="T13" fmla="*/ 0 60000 65536"/>
                    <a:gd name="T14" fmla="*/ 0 60000 65536"/>
                    <a:gd name="T15" fmla="*/ 0 w 343"/>
                    <a:gd name="T16" fmla="*/ 0 h 221"/>
                    <a:gd name="T17" fmla="*/ 343 w 343"/>
                    <a:gd name="T18" fmla="*/ 221 h 221"/>
                  </a:gdLst>
                  <a:ahLst/>
                  <a:cxnLst>
                    <a:cxn ang="T10">
                      <a:pos x="T0" y="T1"/>
                    </a:cxn>
                    <a:cxn ang="T11">
                      <a:pos x="T2" y="T3"/>
                    </a:cxn>
                    <a:cxn ang="T12">
                      <a:pos x="T4" y="T5"/>
                    </a:cxn>
                    <a:cxn ang="T13">
                      <a:pos x="T6" y="T7"/>
                    </a:cxn>
                    <a:cxn ang="T14">
                      <a:pos x="T8" y="T9"/>
                    </a:cxn>
                  </a:cxnLst>
                  <a:rect l="T15" t="T16" r="T17" b="T18"/>
                  <a:pathLst>
                    <a:path w="343" h="221">
                      <a:moveTo>
                        <a:pt x="343" y="190"/>
                      </a:moveTo>
                      <a:cubicBezTo>
                        <a:pt x="19" y="0"/>
                        <a:pt x="19" y="0"/>
                        <a:pt x="19" y="0"/>
                      </a:cubicBezTo>
                      <a:cubicBezTo>
                        <a:pt x="13" y="11"/>
                        <a:pt x="7" y="21"/>
                        <a:pt x="0" y="32"/>
                      </a:cubicBezTo>
                      <a:cubicBezTo>
                        <a:pt x="324" y="221"/>
                        <a:pt x="324" y="221"/>
                        <a:pt x="324" y="221"/>
                      </a:cubicBezTo>
                      <a:cubicBezTo>
                        <a:pt x="330" y="211"/>
                        <a:pt x="336" y="200"/>
                        <a:pt x="343" y="190"/>
                      </a:cubicBezTo>
                      <a:close/>
                    </a:path>
                  </a:pathLst>
                </a:custGeom>
                <a:solidFill>
                  <a:srgbClr val="333333"/>
                </a:solidFill>
                <a:ln w="9525">
                  <a:noFill/>
                  <a:miter lim="800000"/>
                  <a:headEnd/>
                  <a:tailEnd/>
                </a:ln>
              </p:spPr>
              <p:txBody>
                <a:bodyPr/>
                <a:lstStyle/>
                <a:p>
                  <a:endParaRPr lang="es-ES"/>
                </a:p>
              </p:txBody>
            </p:sp>
            <p:sp>
              <p:nvSpPr>
                <p:cNvPr id="25732" name="Freeform 470"/>
                <p:cNvSpPr>
                  <a:spLocks/>
                </p:cNvSpPr>
                <p:nvPr/>
              </p:nvSpPr>
              <p:spPr bwMode="auto">
                <a:xfrm>
                  <a:off x="4758" y="2512"/>
                  <a:ext cx="253" cy="24"/>
                </a:xfrm>
                <a:custGeom>
                  <a:avLst/>
                  <a:gdLst>
                    <a:gd name="T0" fmla="*/ 253 w 375"/>
                    <a:gd name="T1" fmla="*/ 0 h 37"/>
                    <a:gd name="T2" fmla="*/ 0 w 375"/>
                    <a:gd name="T3" fmla="*/ 0 h 37"/>
                    <a:gd name="T4" fmla="*/ 0 w 375"/>
                    <a:gd name="T5" fmla="*/ 24 h 37"/>
                    <a:gd name="T6" fmla="*/ 253 w 375"/>
                    <a:gd name="T7" fmla="*/ 24 h 37"/>
                    <a:gd name="T8" fmla="*/ 253 w 375"/>
                    <a:gd name="T9" fmla="*/ 0 h 37"/>
                    <a:gd name="T10" fmla="*/ 0 60000 65536"/>
                    <a:gd name="T11" fmla="*/ 0 60000 65536"/>
                    <a:gd name="T12" fmla="*/ 0 60000 65536"/>
                    <a:gd name="T13" fmla="*/ 0 60000 65536"/>
                    <a:gd name="T14" fmla="*/ 0 60000 65536"/>
                    <a:gd name="T15" fmla="*/ 0 w 375"/>
                    <a:gd name="T16" fmla="*/ 0 h 37"/>
                    <a:gd name="T17" fmla="*/ 375 w 375"/>
                    <a:gd name="T18" fmla="*/ 37 h 37"/>
                  </a:gdLst>
                  <a:ahLst/>
                  <a:cxnLst>
                    <a:cxn ang="T10">
                      <a:pos x="T0" y="T1"/>
                    </a:cxn>
                    <a:cxn ang="T11">
                      <a:pos x="T2" y="T3"/>
                    </a:cxn>
                    <a:cxn ang="T12">
                      <a:pos x="T4" y="T5"/>
                    </a:cxn>
                    <a:cxn ang="T13">
                      <a:pos x="T6" y="T7"/>
                    </a:cxn>
                    <a:cxn ang="T14">
                      <a:pos x="T8" y="T9"/>
                    </a:cxn>
                  </a:cxnLst>
                  <a:rect l="T15" t="T16" r="T17" b="T18"/>
                  <a:pathLst>
                    <a:path w="375" h="37">
                      <a:moveTo>
                        <a:pt x="375" y="0"/>
                      </a:moveTo>
                      <a:cubicBezTo>
                        <a:pt x="0" y="0"/>
                        <a:pt x="0" y="0"/>
                        <a:pt x="0" y="0"/>
                      </a:cubicBezTo>
                      <a:cubicBezTo>
                        <a:pt x="0" y="13"/>
                        <a:pt x="0" y="25"/>
                        <a:pt x="0" y="37"/>
                      </a:cubicBezTo>
                      <a:cubicBezTo>
                        <a:pt x="375" y="37"/>
                        <a:pt x="375" y="37"/>
                        <a:pt x="375" y="37"/>
                      </a:cubicBezTo>
                      <a:cubicBezTo>
                        <a:pt x="375" y="25"/>
                        <a:pt x="375" y="12"/>
                        <a:pt x="375" y="0"/>
                      </a:cubicBezTo>
                      <a:close/>
                    </a:path>
                  </a:pathLst>
                </a:custGeom>
                <a:solidFill>
                  <a:srgbClr val="333333"/>
                </a:solidFill>
                <a:ln w="9525">
                  <a:noFill/>
                  <a:miter lim="800000"/>
                  <a:headEnd/>
                  <a:tailEnd/>
                </a:ln>
              </p:spPr>
              <p:txBody>
                <a:bodyPr/>
                <a:lstStyle/>
                <a:p>
                  <a:endParaRPr lang="es-ES"/>
                </a:p>
              </p:txBody>
            </p:sp>
            <p:sp>
              <p:nvSpPr>
                <p:cNvPr id="25733" name="Freeform 471"/>
                <p:cNvSpPr>
                  <a:spLocks/>
                </p:cNvSpPr>
                <p:nvPr/>
              </p:nvSpPr>
              <p:spPr bwMode="auto">
                <a:xfrm>
                  <a:off x="4635" y="1946"/>
                  <a:ext cx="230" cy="149"/>
                </a:xfrm>
                <a:custGeom>
                  <a:avLst/>
                  <a:gdLst>
                    <a:gd name="T0" fmla="*/ 13 w 342"/>
                    <a:gd name="T1" fmla="*/ 149 h 221"/>
                    <a:gd name="T2" fmla="*/ 230 w 342"/>
                    <a:gd name="T3" fmla="*/ 22 h 221"/>
                    <a:gd name="T4" fmla="*/ 218 w 342"/>
                    <a:gd name="T5" fmla="*/ 0 h 221"/>
                    <a:gd name="T6" fmla="*/ 0 w 342"/>
                    <a:gd name="T7" fmla="*/ 127 h 221"/>
                    <a:gd name="T8" fmla="*/ 13 w 342"/>
                    <a:gd name="T9" fmla="*/ 149 h 221"/>
                    <a:gd name="T10" fmla="*/ 0 60000 65536"/>
                    <a:gd name="T11" fmla="*/ 0 60000 65536"/>
                    <a:gd name="T12" fmla="*/ 0 60000 65536"/>
                    <a:gd name="T13" fmla="*/ 0 60000 65536"/>
                    <a:gd name="T14" fmla="*/ 0 60000 65536"/>
                    <a:gd name="T15" fmla="*/ 0 w 342"/>
                    <a:gd name="T16" fmla="*/ 0 h 221"/>
                    <a:gd name="T17" fmla="*/ 342 w 342"/>
                    <a:gd name="T18" fmla="*/ 221 h 221"/>
                  </a:gdLst>
                  <a:ahLst/>
                  <a:cxnLst>
                    <a:cxn ang="T10">
                      <a:pos x="T0" y="T1"/>
                    </a:cxn>
                    <a:cxn ang="T11">
                      <a:pos x="T2" y="T3"/>
                    </a:cxn>
                    <a:cxn ang="T12">
                      <a:pos x="T4" y="T5"/>
                    </a:cxn>
                    <a:cxn ang="T13">
                      <a:pos x="T6" y="T7"/>
                    </a:cxn>
                    <a:cxn ang="T14">
                      <a:pos x="T8" y="T9"/>
                    </a:cxn>
                  </a:cxnLst>
                  <a:rect l="T15" t="T16" r="T17" b="T18"/>
                  <a:pathLst>
                    <a:path w="342" h="221">
                      <a:moveTo>
                        <a:pt x="19" y="221"/>
                      </a:moveTo>
                      <a:cubicBezTo>
                        <a:pt x="342" y="32"/>
                        <a:pt x="342" y="32"/>
                        <a:pt x="342" y="32"/>
                      </a:cubicBezTo>
                      <a:cubicBezTo>
                        <a:pt x="336" y="21"/>
                        <a:pt x="330" y="11"/>
                        <a:pt x="324" y="0"/>
                      </a:cubicBezTo>
                      <a:cubicBezTo>
                        <a:pt x="0" y="189"/>
                        <a:pt x="0" y="189"/>
                        <a:pt x="0" y="189"/>
                      </a:cubicBezTo>
                      <a:cubicBezTo>
                        <a:pt x="7" y="200"/>
                        <a:pt x="13" y="210"/>
                        <a:pt x="19" y="221"/>
                      </a:cubicBezTo>
                      <a:close/>
                    </a:path>
                  </a:pathLst>
                </a:custGeom>
                <a:solidFill>
                  <a:srgbClr val="333333"/>
                </a:solidFill>
                <a:ln w="9525">
                  <a:noFill/>
                  <a:miter lim="800000"/>
                  <a:headEnd/>
                  <a:tailEnd/>
                </a:ln>
              </p:spPr>
              <p:txBody>
                <a:bodyPr/>
                <a:lstStyle/>
                <a:p>
                  <a:endParaRPr lang="es-ES"/>
                </a:p>
              </p:txBody>
            </p:sp>
            <p:sp>
              <p:nvSpPr>
                <p:cNvPr id="25734" name="Freeform 472"/>
                <p:cNvSpPr>
                  <a:spLocks/>
                </p:cNvSpPr>
                <p:nvPr/>
              </p:nvSpPr>
              <p:spPr bwMode="auto">
                <a:xfrm>
                  <a:off x="4306" y="1536"/>
                  <a:ext cx="149" cy="230"/>
                </a:xfrm>
                <a:custGeom>
                  <a:avLst/>
                  <a:gdLst>
                    <a:gd name="T0" fmla="*/ 22 w 221"/>
                    <a:gd name="T1" fmla="*/ 230 h 342"/>
                    <a:gd name="T2" fmla="*/ 149 w 221"/>
                    <a:gd name="T3" fmla="*/ 12 h 342"/>
                    <a:gd name="T4" fmla="*/ 127 w 221"/>
                    <a:gd name="T5" fmla="*/ 0 h 342"/>
                    <a:gd name="T6" fmla="*/ 0 w 221"/>
                    <a:gd name="T7" fmla="*/ 217 h 342"/>
                    <a:gd name="T8" fmla="*/ 22 w 221"/>
                    <a:gd name="T9" fmla="*/ 230 h 342"/>
                    <a:gd name="T10" fmla="*/ 0 60000 65536"/>
                    <a:gd name="T11" fmla="*/ 0 60000 65536"/>
                    <a:gd name="T12" fmla="*/ 0 60000 65536"/>
                    <a:gd name="T13" fmla="*/ 0 60000 65536"/>
                    <a:gd name="T14" fmla="*/ 0 60000 65536"/>
                    <a:gd name="T15" fmla="*/ 0 w 221"/>
                    <a:gd name="T16" fmla="*/ 0 h 342"/>
                    <a:gd name="T17" fmla="*/ 221 w 221"/>
                    <a:gd name="T18" fmla="*/ 342 h 342"/>
                  </a:gdLst>
                  <a:ahLst/>
                  <a:cxnLst>
                    <a:cxn ang="T10">
                      <a:pos x="T0" y="T1"/>
                    </a:cxn>
                    <a:cxn ang="T11">
                      <a:pos x="T2" y="T3"/>
                    </a:cxn>
                    <a:cxn ang="T12">
                      <a:pos x="T4" y="T5"/>
                    </a:cxn>
                    <a:cxn ang="T13">
                      <a:pos x="T6" y="T7"/>
                    </a:cxn>
                    <a:cxn ang="T14">
                      <a:pos x="T8" y="T9"/>
                    </a:cxn>
                  </a:cxnLst>
                  <a:rect l="T15" t="T16" r="T17" b="T18"/>
                  <a:pathLst>
                    <a:path w="221" h="342">
                      <a:moveTo>
                        <a:pt x="32" y="342"/>
                      </a:moveTo>
                      <a:cubicBezTo>
                        <a:pt x="221" y="18"/>
                        <a:pt x="221" y="18"/>
                        <a:pt x="221" y="18"/>
                      </a:cubicBezTo>
                      <a:cubicBezTo>
                        <a:pt x="210" y="12"/>
                        <a:pt x="200" y="6"/>
                        <a:pt x="189" y="0"/>
                      </a:cubicBezTo>
                      <a:cubicBezTo>
                        <a:pt x="0" y="323"/>
                        <a:pt x="0" y="323"/>
                        <a:pt x="0" y="323"/>
                      </a:cubicBezTo>
                      <a:cubicBezTo>
                        <a:pt x="11" y="329"/>
                        <a:pt x="22" y="336"/>
                        <a:pt x="32" y="342"/>
                      </a:cubicBezTo>
                      <a:close/>
                    </a:path>
                  </a:pathLst>
                </a:custGeom>
                <a:solidFill>
                  <a:srgbClr val="333333"/>
                </a:solidFill>
                <a:ln w="9525">
                  <a:noFill/>
                  <a:miter lim="800000"/>
                  <a:headEnd/>
                  <a:tailEnd/>
                </a:ln>
              </p:spPr>
              <p:txBody>
                <a:bodyPr/>
                <a:lstStyle/>
                <a:p>
                  <a:endParaRPr lang="es-ES"/>
                </a:p>
              </p:txBody>
            </p:sp>
          </p:grpSp>
          <p:sp>
            <p:nvSpPr>
              <p:cNvPr id="25660" name="AutoShape 473"/>
              <p:cNvSpPr>
                <a:spLocks noChangeArrowheads="1"/>
              </p:cNvSpPr>
              <p:nvPr/>
            </p:nvSpPr>
            <p:spPr bwMode="auto">
              <a:xfrm>
                <a:off x="2774951" y="1875632"/>
                <a:ext cx="3168650" cy="3168650"/>
              </a:xfrm>
              <a:custGeom>
                <a:avLst/>
                <a:gdLst>
                  <a:gd name="T0" fmla="*/ 1584325 w 21600"/>
                  <a:gd name="T1" fmla="*/ 0 h 21600"/>
                  <a:gd name="T2" fmla="*/ 464002 w 21600"/>
                  <a:gd name="T3" fmla="*/ 464002 h 21600"/>
                  <a:gd name="T4" fmla="*/ 0 w 21600"/>
                  <a:gd name="T5" fmla="*/ 1584325 h 21600"/>
                  <a:gd name="T6" fmla="*/ 464002 w 21600"/>
                  <a:gd name="T7" fmla="*/ 2704648 h 21600"/>
                  <a:gd name="T8" fmla="*/ 1584325 w 21600"/>
                  <a:gd name="T9" fmla="*/ 3168650 h 21600"/>
                  <a:gd name="T10" fmla="*/ 2704648 w 21600"/>
                  <a:gd name="T11" fmla="*/ 2704648 h 21600"/>
                  <a:gd name="T12" fmla="*/ 3168650 w 21600"/>
                  <a:gd name="T13" fmla="*/ 1584325 h 21600"/>
                  <a:gd name="T14" fmla="*/ 2704648 w 21600"/>
                  <a:gd name="T15" fmla="*/ 46400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5" y="10800"/>
                    </a:moveTo>
                    <a:cubicBezTo>
                      <a:pt x="725" y="16364"/>
                      <a:pt x="5236" y="20875"/>
                      <a:pt x="10800" y="20875"/>
                    </a:cubicBezTo>
                    <a:cubicBezTo>
                      <a:pt x="16364" y="20875"/>
                      <a:pt x="20875" y="16364"/>
                      <a:pt x="20875" y="10800"/>
                    </a:cubicBezTo>
                    <a:cubicBezTo>
                      <a:pt x="20875" y="5236"/>
                      <a:pt x="16364" y="725"/>
                      <a:pt x="10800" y="725"/>
                    </a:cubicBezTo>
                    <a:cubicBezTo>
                      <a:pt x="5236" y="725"/>
                      <a:pt x="725" y="5236"/>
                      <a:pt x="725" y="10800"/>
                    </a:cubicBezTo>
                    <a:close/>
                  </a:path>
                </a:pathLst>
              </a:cu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gradFill>
              <a:ln w="9525">
                <a:noFill/>
                <a:miter lim="800000"/>
                <a:headEnd/>
                <a:tailEnd/>
              </a:ln>
            </p:spPr>
            <p:txBody>
              <a:bodyPr wrap="none" anchor="ctr"/>
              <a:lstStyle/>
              <a:p>
                <a:endParaRPr lang="es-ES"/>
              </a:p>
            </p:txBody>
          </p:sp>
          <p:sp>
            <p:nvSpPr>
              <p:cNvPr id="25661" name="Oval 474"/>
              <p:cNvSpPr>
                <a:spLocks noChangeArrowheads="1"/>
              </p:cNvSpPr>
              <p:nvPr/>
            </p:nvSpPr>
            <p:spPr bwMode="auto">
              <a:xfrm>
                <a:off x="4113213" y="3213894"/>
                <a:ext cx="492125" cy="493713"/>
              </a:xfrm>
              <a:prstGeom prst="ellipse">
                <a:avLst/>
              </a:prstGeom>
              <a:gradFill rotWithShape="1">
                <a:gsLst>
                  <a:gs pos="0">
                    <a:srgbClr val="434343"/>
                  </a:gs>
                  <a:gs pos="100000">
                    <a:srgbClr val="000000"/>
                  </a:gs>
                </a:gsLst>
                <a:path path="shape">
                  <a:fillToRect l="50000" t="50000" r="50000" b="50000"/>
                </a:path>
              </a:gradFill>
              <a:ln w="9525">
                <a:noFill/>
                <a:round/>
                <a:headEnd/>
                <a:tailEnd/>
              </a:ln>
            </p:spPr>
            <p:txBody>
              <a:bodyPr/>
              <a:lstStyle/>
              <a:p>
                <a:endParaRPr lang="es-ES"/>
              </a:p>
            </p:txBody>
          </p:sp>
          <p:sp>
            <p:nvSpPr>
              <p:cNvPr id="25662" name="Freeform 475"/>
              <p:cNvSpPr>
                <a:spLocks noEditPoints="1"/>
              </p:cNvSpPr>
              <p:nvPr/>
            </p:nvSpPr>
            <p:spPr bwMode="auto">
              <a:xfrm>
                <a:off x="2820988" y="1921669"/>
                <a:ext cx="3076575" cy="3078163"/>
              </a:xfrm>
              <a:custGeom>
                <a:avLst/>
                <a:gdLst>
                  <a:gd name="T0" fmla="*/ 1538973 w 2245"/>
                  <a:gd name="T1" fmla="*/ 0 h 2245"/>
                  <a:gd name="T2" fmla="*/ 0 w 2245"/>
                  <a:gd name="T3" fmla="*/ 1538396 h 2245"/>
                  <a:gd name="T4" fmla="*/ 1538973 w 2245"/>
                  <a:gd name="T5" fmla="*/ 3078163 h 2245"/>
                  <a:gd name="T6" fmla="*/ 3076575 w 2245"/>
                  <a:gd name="T7" fmla="*/ 1538396 h 2245"/>
                  <a:gd name="T8" fmla="*/ 1538973 w 2245"/>
                  <a:gd name="T9" fmla="*/ 0 h 2245"/>
                  <a:gd name="T10" fmla="*/ 1538973 w 2245"/>
                  <a:gd name="T11" fmla="*/ 2928711 h 2245"/>
                  <a:gd name="T12" fmla="*/ 149375 w 2245"/>
                  <a:gd name="T13" fmla="*/ 1538396 h 2245"/>
                  <a:gd name="T14" fmla="*/ 1538973 w 2245"/>
                  <a:gd name="T15" fmla="*/ 149452 h 2245"/>
                  <a:gd name="T16" fmla="*/ 2927200 w 2245"/>
                  <a:gd name="T17" fmla="*/ 1538396 h 2245"/>
                  <a:gd name="T18" fmla="*/ 1538973 w 2245"/>
                  <a:gd name="T19" fmla="*/ 2928711 h 2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5"/>
                  <a:gd name="T31" fmla="*/ 0 h 2245"/>
                  <a:gd name="T32" fmla="*/ 2245 w 2245"/>
                  <a:gd name="T33" fmla="*/ 2245 h 2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5" h="2245">
                    <a:moveTo>
                      <a:pt x="1123" y="0"/>
                    </a:moveTo>
                    <a:cubicBezTo>
                      <a:pt x="502" y="0"/>
                      <a:pt x="0" y="502"/>
                      <a:pt x="0" y="1122"/>
                    </a:cubicBezTo>
                    <a:cubicBezTo>
                      <a:pt x="0" y="1743"/>
                      <a:pt x="502" y="2245"/>
                      <a:pt x="1123" y="2245"/>
                    </a:cubicBezTo>
                    <a:cubicBezTo>
                      <a:pt x="1743" y="2245"/>
                      <a:pt x="2245" y="1743"/>
                      <a:pt x="2245" y="1122"/>
                    </a:cubicBezTo>
                    <a:cubicBezTo>
                      <a:pt x="2245" y="502"/>
                      <a:pt x="1743" y="0"/>
                      <a:pt x="1123" y="0"/>
                    </a:cubicBezTo>
                    <a:close/>
                    <a:moveTo>
                      <a:pt x="1123" y="2136"/>
                    </a:moveTo>
                    <a:cubicBezTo>
                      <a:pt x="563" y="2136"/>
                      <a:pt x="109" y="1682"/>
                      <a:pt x="109" y="1122"/>
                    </a:cubicBezTo>
                    <a:cubicBezTo>
                      <a:pt x="109" y="563"/>
                      <a:pt x="563" y="109"/>
                      <a:pt x="1123" y="109"/>
                    </a:cubicBezTo>
                    <a:cubicBezTo>
                      <a:pt x="1682" y="109"/>
                      <a:pt x="2136" y="563"/>
                      <a:pt x="2136" y="1122"/>
                    </a:cubicBezTo>
                    <a:cubicBezTo>
                      <a:pt x="2136" y="1682"/>
                      <a:pt x="1682" y="2136"/>
                      <a:pt x="1123" y="2136"/>
                    </a:cubicBezTo>
                    <a:close/>
                  </a:path>
                </a:pathLst>
              </a:custGeom>
              <a:solidFill>
                <a:srgbClr val="DBDBDB">
                  <a:alpha val="30196"/>
                </a:srgbClr>
              </a:solidFill>
              <a:ln w="9525">
                <a:noFill/>
                <a:miter lim="800000"/>
                <a:headEnd/>
                <a:tailEnd/>
              </a:ln>
            </p:spPr>
            <p:txBody>
              <a:bodyPr/>
              <a:lstStyle/>
              <a:p>
                <a:endParaRPr lang="es-ES"/>
              </a:p>
            </p:txBody>
          </p:sp>
          <p:pic>
            <p:nvPicPr>
              <p:cNvPr id="25663" name="Picture 476"/>
              <p:cNvPicPr>
                <a:picLocks noChangeAspect="1" noChangeArrowheads="1"/>
              </p:cNvPicPr>
              <p:nvPr/>
            </p:nvPicPr>
            <p:blipFill>
              <a:blip r:embed="rId6" cstate="print">
                <a:lum bright="24000"/>
              </a:blip>
              <a:srcRect/>
              <a:stretch>
                <a:fillRect/>
              </a:stretch>
            </p:blipFill>
            <p:spPr bwMode="auto">
              <a:xfrm>
                <a:off x="2541588" y="4928394"/>
                <a:ext cx="3698875" cy="438150"/>
              </a:xfrm>
              <a:prstGeom prst="rect">
                <a:avLst/>
              </a:prstGeom>
              <a:noFill/>
              <a:ln w="9525">
                <a:noFill/>
                <a:miter lim="800000"/>
                <a:headEnd/>
                <a:tailEnd/>
              </a:ln>
            </p:spPr>
          </p:pic>
          <p:sp>
            <p:nvSpPr>
              <p:cNvPr id="25664" name="Text Box 477"/>
              <p:cNvSpPr txBox="1">
                <a:spLocks noChangeArrowheads="1"/>
              </p:cNvSpPr>
              <p:nvPr/>
            </p:nvSpPr>
            <p:spPr bwMode="auto">
              <a:xfrm>
                <a:off x="4537076" y="4161632"/>
                <a:ext cx="496887" cy="304800"/>
              </a:xfrm>
              <a:prstGeom prst="rect">
                <a:avLst/>
              </a:prstGeom>
              <a:noFill/>
              <a:ln w="9525">
                <a:noFill/>
                <a:miter lim="800000"/>
                <a:headEnd/>
                <a:tailEnd/>
              </a:ln>
            </p:spPr>
            <p:txBody>
              <a:bodyPr>
                <a:spAutoFit/>
              </a:bodyPr>
              <a:lstStyle/>
              <a:p>
                <a:pPr algn="ctr" eaLnBrk="0" hangingPunct="0">
                  <a:spcBef>
                    <a:spcPct val="50000"/>
                  </a:spcBef>
                </a:pPr>
                <a:r>
                  <a:rPr lang="de-DE" sz="1400"/>
                  <a:t>10</a:t>
                </a:r>
              </a:p>
            </p:txBody>
          </p:sp>
          <p:sp>
            <p:nvSpPr>
              <p:cNvPr id="25665" name="Text Box 478"/>
              <p:cNvSpPr txBox="1">
                <a:spLocks noChangeArrowheads="1"/>
              </p:cNvSpPr>
              <p:nvPr/>
            </p:nvSpPr>
            <p:spPr bwMode="auto">
              <a:xfrm>
                <a:off x="5033963"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9</a:t>
                </a:r>
              </a:p>
            </p:txBody>
          </p:sp>
          <p:sp>
            <p:nvSpPr>
              <p:cNvPr id="25666" name="Text Box 479"/>
              <p:cNvSpPr txBox="1">
                <a:spLocks noChangeArrowheads="1"/>
              </p:cNvSpPr>
              <p:nvPr/>
            </p:nvSpPr>
            <p:spPr bwMode="auto">
              <a:xfrm>
                <a:off x="5187951"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8</a:t>
                </a:r>
              </a:p>
            </p:txBody>
          </p:sp>
          <p:sp>
            <p:nvSpPr>
              <p:cNvPr id="25667" name="Text Box 480"/>
              <p:cNvSpPr txBox="1">
                <a:spLocks noChangeArrowheads="1"/>
              </p:cNvSpPr>
              <p:nvPr/>
            </p:nvSpPr>
            <p:spPr bwMode="auto">
              <a:xfrm>
                <a:off x="3209926"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2</a:t>
                </a:r>
              </a:p>
            </p:txBody>
          </p:sp>
          <p:sp>
            <p:nvSpPr>
              <p:cNvPr id="25668" name="Text Box 481"/>
              <p:cNvSpPr txBox="1">
                <a:spLocks noChangeArrowheads="1"/>
              </p:cNvSpPr>
              <p:nvPr/>
            </p:nvSpPr>
            <p:spPr bwMode="auto">
              <a:xfrm>
                <a:off x="3359151" y="282336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3</a:t>
                </a:r>
              </a:p>
            </p:txBody>
          </p:sp>
          <p:sp>
            <p:nvSpPr>
              <p:cNvPr id="25669" name="Text Box 482"/>
              <p:cNvSpPr txBox="1">
                <a:spLocks noChangeArrowheads="1"/>
              </p:cNvSpPr>
              <p:nvPr/>
            </p:nvSpPr>
            <p:spPr bwMode="auto">
              <a:xfrm>
                <a:off x="3706813" y="244554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4</a:t>
                </a:r>
              </a:p>
            </p:txBody>
          </p:sp>
          <p:sp>
            <p:nvSpPr>
              <p:cNvPr id="25670" name="Text Box 483"/>
              <p:cNvSpPr txBox="1">
                <a:spLocks noChangeArrowheads="1"/>
              </p:cNvSpPr>
              <p:nvPr/>
            </p:nvSpPr>
            <p:spPr bwMode="auto">
              <a:xfrm>
                <a:off x="4203701" y="22963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5</a:t>
                </a:r>
              </a:p>
            </p:txBody>
          </p:sp>
          <p:sp>
            <p:nvSpPr>
              <p:cNvPr id="25671" name="Text Box 484"/>
              <p:cNvSpPr txBox="1">
                <a:spLocks noChangeArrowheads="1"/>
              </p:cNvSpPr>
              <p:nvPr/>
            </p:nvSpPr>
            <p:spPr bwMode="auto">
              <a:xfrm>
                <a:off x="4670426" y="242649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6</a:t>
                </a:r>
              </a:p>
            </p:txBody>
          </p:sp>
          <p:sp>
            <p:nvSpPr>
              <p:cNvPr id="25672" name="Text Box 485"/>
              <p:cNvSpPr txBox="1">
                <a:spLocks noChangeArrowheads="1"/>
              </p:cNvSpPr>
              <p:nvPr/>
            </p:nvSpPr>
            <p:spPr bwMode="auto">
              <a:xfrm>
                <a:off x="5078413" y="2824957"/>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7</a:t>
                </a:r>
              </a:p>
            </p:txBody>
          </p:sp>
          <p:sp>
            <p:nvSpPr>
              <p:cNvPr id="25673" name="Text Box 486"/>
              <p:cNvSpPr txBox="1">
                <a:spLocks noChangeArrowheads="1"/>
              </p:cNvSpPr>
              <p:nvPr/>
            </p:nvSpPr>
            <p:spPr bwMode="auto">
              <a:xfrm>
                <a:off x="3359151"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1</a:t>
                </a:r>
              </a:p>
            </p:txBody>
          </p:sp>
          <p:sp>
            <p:nvSpPr>
              <p:cNvPr id="25674" name="Text Box 487"/>
              <p:cNvSpPr txBox="1">
                <a:spLocks noChangeArrowheads="1"/>
              </p:cNvSpPr>
              <p:nvPr/>
            </p:nvSpPr>
            <p:spPr bwMode="auto">
              <a:xfrm>
                <a:off x="3727451" y="42441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0</a:t>
                </a:r>
              </a:p>
            </p:txBody>
          </p:sp>
        </p:grpSp>
        <p:grpSp>
          <p:nvGrpSpPr>
            <p:cNvPr id="25653" name="Group 488"/>
            <p:cNvGrpSpPr>
              <a:grpSpLocks/>
            </p:cNvGrpSpPr>
            <p:nvPr/>
          </p:nvGrpSpPr>
          <p:grpSpPr bwMode="auto">
            <a:xfrm rot="7413993">
              <a:off x="3292592" y="4477525"/>
              <a:ext cx="2232584" cy="134335"/>
              <a:chOff x="3431" y="2282"/>
              <a:chExt cx="1700" cy="102"/>
            </a:xfrm>
          </p:grpSpPr>
          <p:sp>
            <p:nvSpPr>
              <p:cNvPr id="25654" name="AutoShape 489"/>
              <p:cNvSpPr>
                <a:spLocks noChangeArrowheads="1"/>
              </p:cNvSpPr>
              <p:nvPr/>
            </p:nvSpPr>
            <p:spPr bwMode="auto">
              <a:xfrm rot="-5301961">
                <a:off x="4551" y="1803"/>
                <a:ext cx="84" cy="1077"/>
              </a:xfrm>
              <a:custGeom>
                <a:avLst/>
                <a:gdLst>
                  <a:gd name="T0" fmla="*/ 69 w 21600"/>
                  <a:gd name="T1" fmla="*/ 539 h 21600"/>
                  <a:gd name="T2" fmla="*/ 42 w 21600"/>
                  <a:gd name="T3" fmla="*/ 1077 h 21600"/>
                  <a:gd name="T4" fmla="*/ 15 w 21600"/>
                  <a:gd name="T5" fmla="*/ 539 h 21600"/>
                  <a:gd name="T6" fmla="*/ 42 w 21600"/>
                  <a:gd name="T7" fmla="*/ 0 h 21600"/>
                  <a:gd name="T8" fmla="*/ 0 60000 65536"/>
                  <a:gd name="T9" fmla="*/ 0 60000 65536"/>
                  <a:gd name="T10" fmla="*/ 0 60000 65536"/>
                  <a:gd name="T11" fmla="*/ 0 60000 65536"/>
                  <a:gd name="T12" fmla="*/ 5657 w 21600"/>
                  <a:gd name="T13" fmla="*/ 5676 h 21600"/>
                  <a:gd name="T14" fmla="*/ 15943 w 21600"/>
                  <a:gd name="T15" fmla="*/ 15924 h 21600"/>
                </a:gdLst>
                <a:ahLst/>
                <a:cxnLst>
                  <a:cxn ang="T8">
                    <a:pos x="T0" y="T1"/>
                  </a:cxn>
                  <a:cxn ang="T9">
                    <a:pos x="T2" y="T3"/>
                  </a:cxn>
                  <a:cxn ang="T10">
                    <a:pos x="T4" y="T5"/>
                  </a:cxn>
                  <a:cxn ang="T11">
                    <a:pos x="T6" y="T7"/>
                  </a:cxn>
                </a:cxnLst>
                <a:rect l="T12" t="T13" r="T14" b="T15"/>
                <a:pathLst>
                  <a:path w="21600" h="21600">
                    <a:moveTo>
                      <a:pt x="0" y="0"/>
                    </a:moveTo>
                    <a:lnTo>
                      <a:pt x="7765" y="21600"/>
                    </a:lnTo>
                    <a:lnTo>
                      <a:pt x="13835" y="21600"/>
                    </a:lnTo>
                    <a:lnTo>
                      <a:pt x="21600" y="0"/>
                    </a:lnTo>
                    <a:close/>
                  </a:path>
                </a:pathLst>
              </a:custGeom>
              <a:solidFill>
                <a:schemeClr val="bg2">
                  <a:alpha val="0"/>
                </a:schemeClr>
              </a:solidFill>
              <a:ln w="9525">
                <a:noFill/>
                <a:miter lim="800000"/>
                <a:headEnd/>
                <a:tailEnd/>
              </a:ln>
            </p:spPr>
            <p:txBody>
              <a:bodyPr/>
              <a:lstStyle/>
              <a:p>
                <a:endParaRPr lang="es-ES"/>
              </a:p>
            </p:txBody>
          </p:sp>
          <p:sp>
            <p:nvSpPr>
              <p:cNvPr id="982" name="AutoShape 490"/>
              <p:cNvSpPr>
                <a:spLocks noChangeArrowheads="1"/>
              </p:cNvSpPr>
              <p:nvPr/>
            </p:nvSpPr>
            <p:spPr bwMode="auto">
              <a:xfrm rot="16298038" flipV="1">
                <a:off x="3927" y="1785"/>
                <a:ext cx="84" cy="1077"/>
              </a:xfrm>
              <a:custGeom>
                <a:avLst/>
                <a:gdLst>
                  <a:gd name="G0" fmla="+- 7921 0 0"/>
                  <a:gd name="G1" fmla="+- 21600 0 7921"/>
                  <a:gd name="G2" fmla="*/ 7921 1 2"/>
                  <a:gd name="G3" fmla="+- 21600 0 G2"/>
                  <a:gd name="G4" fmla="+/ 7921 21600 2"/>
                  <a:gd name="G5" fmla="+/ G1 0 2"/>
                  <a:gd name="G6" fmla="*/ 21600 21600 7921"/>
                  <a:gd name="G7" fmla="*/ G6 1 2"/>
                  <a:gd name="G8" fmla="+- 21600 0 G7"/>
                  <a:gd name="G9" fmla="*/ 21600 1 2"/>
                  <a:gd name="G10" fmla="+- 7921 0 G9"/>
                  <a:gd name="G11" fmla="?: G10 G8 0"/>
                  <a:gd name="G12" fmla="?: G10 G7 21600"/>
                  <a:gd name="T0" fmla="*/ 17639 w 21600"/>
                  <a:gd name="T1" fmla="*/ 10800 h 21600"/>
                  <a:gd name="T2" fmla="*/ 10800 w 21600"/>
                  <a:gd name="T3" fmla="*/ 21600 h 21600"/>
                  <a:gd name="T4" fmla="*/ 3961 w 21600"/>
                  <a:gd name="T5" fmla="*/ 10800 h 21600"/>
                  <a:gd name="T6" fmla="*/ 10800 w 21600"/>
                  <a:gd name="T7" fmla="*/ 0 h 21600"/>
                  <a:gd name="T8" fmla="*/ 5761 w 21600"/>
                  <a:gd name="T9" fmla="*/ 5761 h 21600"/>
                  <a:gd name="T10" fmla="*/ 15839 w 21600"/>
                  <a:gd name="T11" fmla="*/ 15839 h 21600"/>
                </a:gdLst>
                <a:ahLst/>
                <a:cxnLst>
                  <a:cxn ang="0">
                    <a:pos x="T0" y="T1"/>
                  </a:cxn>
                  <a:cxn ang="0">
                    <a:pos x="T2" y="T3"/>
                  </a:cxn>
                  <a:cxn ang="0">
                    <a:pos x="T4" y="T5"/>
                  </a:cxn>
                  <a:cxn ang="0">
                    <a:pos x="T6" y="T7"/>
                  </a:cxn>
                </a:cxnLst>
                <a:rect l="T8" t="T9" r="T10" b="T11"/>
                <a:pathLst>
                  <a:path w="21600" h="21600">
                    <a:moveTo>
                      <a:pt x="0" y="0"/>
                    </a:moveTo>
                    <a:lnTo>
                      <a:pt x="7921" y="21600"/>
                    </a:lnTo>
                    <a:lnTo>
                      <a:pt x="13679" y="21600"/>
                    </a:lnTo>
                    <a:lnTo>
                      <a:pt x="21600" y="0"/>
                    </a:lnTo>
                    <a:close/>
                  </a:path>
                </a:pathLst>
              </a:custGeom>
              <a:gradFill rotWithShape="1">
                <a:gsLst>
                  <a:gs pos="0">
                    <a:srgbClr val="A43334"/>
                  </a:gs>
                  <a:gs pos="100000">
                    <a:srgbClr val="A43334">
                      <a:gamma/>
                      <a:shade val="46275"/>
                      <a:invGamma/>
                    </a:srgbClr>
                  </a:gs>
                </a:gsLst>
                <a:lin ang="5400000" scaled="1"/>
              </a:gradFill>
              <a:ln>
                <a:noFill/>
              </a:ln>
              <a:effectLst>
                <a:outerShdw dist="63500" algn="ctr" rotWithShape="0">
                  <a:schemeClr val="tx1">
                    <a:alpha val="50000"/>
                  </a:schemeClr>
                </a:outerShdw>
              </a:effectLst>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grpSp>
        <p:sp>
          <p:nvSpPr>
            <p:cNvPr id="25651" name="Rectangle 4"/>
            <p:cNvSpPr>
              <a:spLocks noChangeArrowheads="1"/>
            </p:cNvSpPr>
            <p:nvPr/>
          </p:nvSpPr>
          <p:spPr bwMode="auto">
            <a:xfrm>
              <a:off x="4040765" y="5349989"/>
              <a:ext cx="778885" cy="369351"/>
            </a:xfrm>
            <a:prstGeom prst="rect">
              <a:avLst/>
            </a:prstGeom>
            <a:noFill/>
            <a:ln w="9525">
              <a:noFill/>
              <a:miter lim="800000"/>
              <a:headEnd/>
              <a:tailEnd/>
            </a:ln>
          </p:spPr>
          <p:txBody>
            <a:bodyPr>
              <a:spAutoFit/>
            </a:bodyPr>
            <a:lstStyle/>
            <a:p>
              <a:pPr algn="ctr"/>
              <a:r>
                <a:rPr lang="es-ES" sz="1800" b="1" smtClean="0">
                  <a:solidFill>
                    <a:srgbClr val="E36120"/>
                  </a:solidFill>
                  <a:latin typeface="Century Gothic" pitchFamily="34" charset="0"/>
                  <a:cs typeface="Arial" charset="0"/>
                </a:rPr>
                <a:t>6,11</a:t>
              </a:r>
              <a:endParaRPr lang="es-ES" sz="1800" b="1" dirty="0">
                <a:solidFill>
                  <a:srgbClr val="E36120"/>
                </a:solidFill>
                <a:latin typeface="Century Gothic" pitchFamily="34" charset="0"/>
                <a:cs typeface="Arial" charset="0"/>
              </a:endParaRPr>
            </a:p>
          </p:txBody>
        </p:sp>
      </p:grpSp>
      <p:cxnSp>
        <p:nvCxnSpPr>
          <p:cNvPr id="994" name="993 Conector recto"/>
          <p:cNvCxnSpPr/>
          <p:nvPr/>
        </p:nvCxnSpPr>
        <p:spPr>
          <a:xfrm flipH="1">
            <a:off x="4171950" y="1257300"/>
            <a:ext cx="9525" cy="17430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996" name="995 Conector recto"/>
          <p:cNvCxnSpPr/>
          <p:nvPr/>
        </p:nvCxnSpPr>
        <p:spPr>
          <a:xfrm flipH="1">
            <a:off x="5667375" y="1285875"/>
            <a:ext cx="9525" cy="17430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997" name="996 Conector recto"/>
          <p:cNvCxnSpPr/>
          <p:nvPr/>
        </p:nvCxnSpPr>
        <p:spPr>
          <a:xfrm flipH="1">
            <a:off x="7153275" y="1295400"/>
            <a:ext cx="9525" cy="17430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98" name="997 Rectángulo"/>
          <p:cNvSpPr/>
          <p:nvPr/>
        </p:nvSpPr>
        <p:spPr>
          <a:xfrm>
            <a:off x="2012950" y="1457325"/>
            <a:ext cx="730250" cy="333375"/>
          </a:xfrm>
          <a:prstGeom prst="rect">
            <a:avLst/>
          </a:prstGeom>
          <a:solidFill>
            <a:srgbClr val="A43334"/>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smtClean="0">
                <a:solidFill>
                  <a:srgbClr val="FFFFFF"/>
                </a:solidFill>
                <a:latin typeface="Century Gothic" pitchFamily="34" charset="0"/>
              </a:rPr>
              <a:t>20,7%</a:t>
            </a:r>
            <a:endParaRPr lang="es-ES" sz="1000" dirty="0">
              <a:solidFill>
                <a:srgbClr val="FFFFFF"/>
              </a:solidFill>
              <a:latin typeface="Century Gothic" pitchFamily="34" charset="0"/>
            </a:endParaRPr>
          </a:p>
        </p:txBody>
      </p:sp>
      <p:sp>
        <p:nvSpPr>
          <p:cNvPr id="999" name="998 Rectángulo"/>
          <p:cNvSpPr/>
          <p:nvPr/>
        </p:nvSpPr>
        <p:spPr>
          <a:xfrm>
            <a:off x="4632325" y="1457325"/>
            <a:ext cx="730250" cy="333375"/>
          </a:xfrm>
          <a:prstGeom prst="rect">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smtClean="0">
                <a:solidFill>
                  <a:srgbClr val="FFFFFF"/>
                </a:solidFill>
                <a:latin typeface="Century Gothic" pitchFamily="34" charset="0"/>
              </a:rPr>
              <a:t>31,3</a:t>
            </a:r>
            <a:r>
              <a:rPr lang="es-ES" sz="1200" b="1" dirty="0" smtClean="0">
                <a:solidFill>
                  <a:srgbClr val="FFFFFF"/>
                </a:solidFill>
                <a:latin typeface="Century Gothic" pitchFamily="34" charset="0"/>
              </a:rPr>
              <a:t>%</a:t>
            </a:r>
            <a:endParaRPr lang="es-ES" sz="1000" dirty="0">
              <a:solidFill>
                <a:srgbClr val="FFFFFF"/>
              </a:solidFill>
              <a:latin typeface="Century Gothic" pitchFamily="34" charset="0"/>
            </a:endParaRPr>
          </a:p>
        </p:txBody>
      </p:sp>
      <p:sp>
        <p:nvSpPr>
          <p:cNvPr id="1000" name="999 Rectángulo"/>
          <p:cNvSpPr/>
          <p:nvPr/>
        </p:nvSpPr>
        <p:spPr>
          <a:xfrm>
            <a:off x="6127750" y="1457325"/>
            <a:ext cx="730250" cy="333375"/>
          </a:xfrm>
          <a:prstGeom prst="rect">
            <a:avLst/>
          </a:prstGeom>
          <a:solidFill>
            <a:srgbClr val="FEA501"/>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smtClean="0">
                <a:solidFill>
                  <a:srgbClr val="FFFFFF"/>
                </a:solidFill>
                <a:latin typeface="Century Gothic" pitchFamily="34" charset="0"/>
              </a:rPr>
              <a:t>34,6%</a:t>
            </a:r>
            <a:endParaRPr lang="es-ES" sz="1000" dirty="0">
              <a:solidFill>
                <a:srgbClr val="FFFFFF"/>
              </a:solidFill>
              <a:latin typeface="Century Gothic" pitchFamily="34" charset="0"/>
            </a:endParaRPr>
          </a:p>
        </p:txBody>
      </p:sp>
      <p:sp>
        <p:nvSpPr>
          <p:cNvPr id="1001" name="1000 Rectángulo"/>
          <p:cNvSpPr/>
          <p:nvPr/>
        </p:nvSpPr>
        <p:spPr>
          <a:xfrm>
            <a:off x="7613650" y="1457325"/>
            <a:ext cx="730250" cy="333375"/>
          </a:xfrm>
          <a:prstGeom prst="rect">
            <a:avLst/>
          </a:prstGeom>
          <a:solidFill>
            <a:srgbClr val="4C7013"/>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smtClean="0">
                <a:solidFill>
                  <a:srgbClr val="FFFFFF"/>
                </a:solidFill>
                <a:latin typeface="Century Gothic" pitchFamily="34" charset="0"/>
              </a:rPr>
              <a:t>13,3%</a:t>
            </a:r>
            <a:endParaRPr lang="es-ES" sz="1000" dirty="0">
              <a:solidFill>
                <a:srgbClr val="FFFFFF"/>
              </a:solidFill>
              <a:latin typeface="Century Gothic" pitchFamily="34"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9" name="Object 21"/>
          <p:cNvGraphicFramePr>
            <a:graphicFrameLocks noChangeAspect="1"/>
          </p:cNvGraphicFramePr>
          <p:nvPr>
            <p:extLst>
              <p:ext uri="{D42A27DB-BD31-4B8C-83A1-F6EECF244321}">
                <p14:modId xmlns:p14="http://schemas.microsoft.com/office/powerpoint/2010/main" xmlns="" val="3986602448"/>
              </p:ext>
            </p:extLst>
          </p:nvPr>
        </p:nvGraphicFramePr>
        <p:xfrm>
          <a:off x="6134100" y="1685925"/>
          <a:ext cx="2705100" cy="4210050"/>
        </p:xfrm>
        <a:graphic>
          <a:graphicData uri="http://schemas.openxmlformats.org/presentationml/2006/ole">
            <p:oleObj spid="_x0000_s26681" name="Gráfico" r:id="rId4" imgW="2705100" imgH="4210050" progId="MSGraph.Chart.8">
              <p:embed followColorScheme="full"/>
            </p:oleObj>
          </a:graphicData>
        </a:graphic>
      </p:graphicFrame>
      <p:sp>
        <p:nvSpPr>
          <p:cNvPr id="26654"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0" name="Picture 233" descr="MP900439432[1]"/>
          <p:cNvPicPr>
            <a:picLocks noChangeAspect="1" noChangeArrowheads="1"/>
          </p:cNvPicPr>
          <p:nvPr/>
        </p:nvPicPr>
        <p:blipFill>
          <a:blip r:embed="rId5"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7" name="Rectangle 4"/>
          <p:cNvSpPr>
            <a:spLocks noChangeArrowheads="1"/>
          </p:cNvSpPr>
          <p:nvPr/>
        </p:nvSpPr>
        <p:spPr bwMode="auto">
          <a:xfrm>
            <a:off x="174718" y="333001"/>
            <a:ext cx="7570788" cy="769441"/>
          </a:xfrm>
          <a:prstGeom prst="rect">
            <a:avLst/>
          </a:prstGeom>
          <a:noFill/>
          <a:ln>
            <a:noFill/>
          </a:ln>
          <a:extLst/>
        </p:spPr>
        <p:txBody>
          <a:bodyPr wrap="square">
            <a:spAutoFit/>
          </a:bodyPr>
          <a:lstStyle/>
          <a:p>
            <a:pPr>
              <a:defRPr/>
            </a:pPr>
            <a:r>
              <a:rPr lang="es-ES" sz="2200" b="1" dirty="0" smtClean="0">
                <a:solidFill>
                  <a:schemeClr val="accent2">
                    <a:lumMod val="75000"/>
                  </a:schemeClr>
                </a:solidFill>
                <a:latin typeface="+mn-lt"/>
                <a:cs typeface="Arial" charset="0"/>
              </a:rPr>
              <a:t>… siendo la principal razón los elementos motivacionales de estas actividades</a:t>
            </a:r>
            <a:endParaRPr lang="es-ES" sz="2200" b="1" dirty="0">
              <a:solidFill>
                <a:schemeClr val="accent2">
                  <a:lumMod val="75000"/>
                </a:schemeClr>
              </a:solidFill>
              <a:latin typeface="+mn-lt"/>
              <a:cs typeface="Arial" charset="0"/>
            </a:endParaRPr>
          </a:p>
        </p:txBody>
      </p:sp>
      <p:sp>
        <p:nvSpPr>
          <p:cNvPr id="26657" name="Text Box 5"/>
          <p:cNvSpPr txBox="1">
            <a:spLocks noChangeArrowheads="1"/>
          </p:cNvSpPr>
          <p:nvPr/>
        </p:nvSpPr>
        <p:spPr bwMode="auto">
          <a:xfrm>
            <a:off x="0" y="6408738"/>
            <a:ext cx="8340725" cy="368300"/>
          </a:xfrm>
          <a:prstGeom prst="rect">
            <a:avLst/>
          </a:prstGeom>
          <a:noFill/>
          <a:ln w="9525">
            <a:noFill/>
            <a:miter lim="800000"/>
            <a:headEnd/>
            <a:tailEnd/>
          </a:ln>
        </p:spPr>
        <p:txBody>
          <a:bodyPr anchor="ctr">
            <a:spAutoFit/>
          </a:bodyPr>
          <a:lstStyle/>
          <a:p>
            <a:pPr eaLnBrk="0" hangingPunct="0"/>
            <a:r>
              <a:rPr lang="es-ES" sz="900" b="1"/>
              <a:t>P.16 </a:t>
            </a:r>
            <a:r>
              <a:rPr lang="es-ES" sz="900"/>
              <a:t>¿En qué grado está usted a favor o en contra del uso de videojuegos como herramienta educativa en la enseñanza primaria? Por favor, utilice una escala académica de 0 a 10, en que 10 significa que está totalmente a favor y 0 totalmente en contra./ </a:t>
            </a:r>
            <a:r>
              <a:rPr lang="es-ES" sz="900" b="1">
                <a:latin typeface="Arial" charset="0"/>
              </a:rPr>
              <a:t>P.17 </a:t>
            </a:r>
            <a:r>
              <a:rPr lang="es-ES" sz="900">
                <a:latin typeface="Arial" charset="0"/>
              </a:rPr>
              <a:t>¿Por qué esta usted a favor? </a:t>
            </a:r>
            <a:endParaRPr lang="es-ES" sz="900"/>
          </a:p>
        </p:txBody>
      </p:sp>
      <p:sp>
        <p:nvSpPr>
          <p:cNvPr id="26658" name="Text Box 5"/>
          <p:cNvSpPr txBox="1">
            <a:spLocks noChangeArrowheads="1"/>
          </p:cNvSpPr>
          <p:nvPr/>
        </p:nvSpPr>
        <p:spPr bwMode="auto">
          <a:xfrm>
            <a:off x="0" y="5994678"/>
            <a:ext cx="2990850"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Profesores (</a:t>
            </a:r>
            <a:r>
              <a:rPr lang="es-ES_tradnl" sz="900" i="1" dirty="0" smtClean="0"/>
              <a:t>n=511)</a:t>
            </a:r>
            <a:endParaRPr lang="es-ES" sz="900" i="1" dirty="0"/>
          </a:p>
        </p:txBody>
      </p:sp>
      <p:grpSp>
        <p:nvGrpSpPr>
          <p:cNvPr id="2" name="1 Grupo"/>
          <p:cNvGrpSpPr/>
          <p:nvPr/>
        </p:nvGrpSpPr>
        <p:grpSpPr>
          <a:xfrm>
            <a:off x="407988" y="2606675"/>
            <a:ext cx="2935287" cy="2841625"/>
            <a:chOff x="407988" y="2606675"/>
            <a:chExt cx="2935287" cy="2841625"/>
          </a:xfrm>
        </p:grpSpPr>
        <p:grpSp>
          <p:nvGrpSpPr>
            <p:cNvPr id="26666" name="11 Grupo"/>
            <p:cNvGrpSpPr>
              <a:grpSpLocks/>
            </p:cNvGrpSpPr>
            <p:nvPr/>
          </p:nvGrpSpPr>
          <p:grpSpPr bwMode="auto">
            <a:xfrm>
              <a:off x="407988" y="2606675"/>
              <a:ext cx="2935287" cy="2841625"/>
              <a:chOff x="2541588" y="1815307"/>
              <a:chExt cx="3698875" cy="3551237"/>
            </a:xfrm>
          </p:grpSpPr>
          <p:sp>
            <p:nvSpPr>
              <p:cNvPr id="26670" name="Oval 9"/>
              <p:cNvSpPr>
                <a:spLocks noChangeArrowheads="1"/>
              </p:cNvSpPr>
              <p:nvPr/>
            </p:nvSpPr>
            <p:spPr bwMode="auto">
              <a:xfrm>
                <a:off x="2841626" y="1942307"/>
                <a:ext cx="3035300" cy="3035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p>
            </p:txBody>
          </p:sp>
          <p:sp>
            <p:nvSpPr>
              <p:cNvPr id="26671" name="Oval 10"/>
              <p:cNvSpPr>
                <a:spLocks noChangeArrowheads="1"/>
              </p:cNvSpPr>
              <p:nvPr/>
            </p:nvSpPr>
            <p:spPr bwMode="auto">
              <a:xfrm>
                <a:off x="2886076" y="1988344"/>
                <a:ext cx="2946400" cy="2944813"/>
              </a:xfrm>
              <a:prstGeom prst="ellipse">
                <a:avLst/>
              </a:prstGeom>
              <a:solidFill>
                <a:srgbClr val="B2B1B1"/>
              </a:solidFill>
              <a:ln w="9525">
                <a:noFill/>
                <a:round/>
                <a:headEnd/>
                <a:tailEnd/>
              </a:ln>
            </p:spPr>
            <p:txBody>
              <a:bodyPr/>
              <a:lstStyle/>
              <a:p>
                <a:endParaRPr lang="es-ES"/>
              </a:p>
            </p:txBody>
          </p:sp>
          <p:sp>
            <p:nvSpPr>
              <p:cNvPr id="26672" name="Oval 11"/>
              <p:cNvSpPr>
                <a:spLocks noChangeArrowheads="1"/>
              </p:cNvSpPr>
              <p:nvPr/>
            </p:nvSpPr>
            <p:spPr bwMode="auto">
              <a:xfrm>
                <a:off x="2714626" y="1815307"/>
                <a:ext cx="3289300" cy="3289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p>
            </p:txBody>
          </p:sp>
          <p:grpSp>
            <p:nvGrpSpPr>
              <p:cNvPr id="26673" name="Group 12"/>
              <p:cNvGrpSpPr>
                <a:grpSpLocks/>
              </p:cNvGrpSpPr>
              <p:nvPr/>
            </p:nvGrpSpPr>
            <p:grpSpPr bwMode="auto">
              <a:xfrm>
                <a:off x="2886076" y="1958182"/>
                <a:ext cx="2979737" cy="2982912"/>
                <a:chOff x="2743" y="1389"/>
                <a:chExt cx="2268" cy="2268"/>
              </a:xfrm>
            </p:grpSpPr>
            <p:grpSp>
              <p:nvGrpSpPr>
                <p:cNvPr id="26689" name="Group 13"/>
                <p:cNvGrpSpPr>
                  <a:grpSpLocks/>
                </p:cNvGrpSpPr>
                <p:nvPr/>
              </p:nvGrpSpPr>
              <p:grpSpPr bwMode="auto">
                <a:xfrm>
                  <a:off x="2743" y="1389"/>
                  <a:ext cx="2267" cy="2267"/>
                  <a:chOff x="2743" y="1389"/>
                  <a:chExt cx="2267" cy="2267"/>
                </a:xfrm>
              </p:grpSpPr>
              <p:sp>
                <p:nvSpPr>
                  <p:cNvPr id="26949" name="Freeform 14"/>
                  <p:cNvSpPr>
                    <a:spLocks/>
                  </p:cNvSpPr>
                  <p:nvPr/>
                </p:nvSpPr>
                <p:spPr bwMode="auto">
                  <a:xfrm>
                    <a:off x="4641" y="1955"/>
                    <a:ext cx="369" cy="567"/>
                  </a:xfrm>
                  <a:custGeom>
                    <a:avLst/>
                    <a:gdLst>
                      <a:gd name="T0" fmla="*/ 119 w 549"/>
                      <a:gd name="T1" fmla="*/ 567 h 843"/>
                      <a:gd name="T2" fmla="*/ 290 w 549"/>
                      <a:gd name="T3" fmla="*/ 567 h 843"/>
                      <a:gd name="T4" fmla="*/ 369 w 549"/>
                      <a:gd name="T5" fmla="*/ 567 h 843"/>
                      <a:gd name="T6" fmla="*/ 217 w 549"/>
                      <a:gd name="T7" fmla="*/ 0 h 843"/>
                      <a:gd name="T8" fmla="*/ 0 w 549"/>
                      <a:gd name="T9" fmla="*/ 125 h 843"/>
                      <a:gd name="T10" fmla="*/ 119 w 549"/>
                      <a:gd name="T11" fmla="*/ 567 h 843"/>
                      <a:gd name="T12" fmla="*/ 0 60000 65536"/>
                      <a:gd name="T13" fmla="*/ 0 60000 65536"/>
                      <a:gd name="T14" fmla="*/ 0 60000 65536"/>
                      <a:gd name="T15" fmla="*/ 0 60000 65536"/>
                      <a:gd name="T16" fmla="*/ 0 60000 65536"/>
                      <a:gd name="T17" fmla="*/ 0 60000 65536"/>
                      <a:gd name="T18" fmla="*/ 0 w 549"/>
                      <a:gd name="T19" fmla="*/ 0 h 843"/>
                      <a:gd name="T20" fmla="*/ 549 w 549"/>
                      <a:gd name="T21" fmla="*/ 843 h 843"/>
                    </a:gdLst>
                    <a:ahLst/>
                    <a:cxnLst>
                      <a:cxn ang="T12">
                        <a:pos x="T0" y="T1"/>
                      </a:cxn>
                      <a:cxn ang="T13">
                        <a:pos x="T2" y="T3"/>
                      </a:cxn>
                      <a:cxn ang="T14">
                        <a:pos x="T4" y="T5"/>
                      </a:cxn>
                      <a:cxn ang="T15">
                        <a:pos x="T6" y="T7"/>
                      </a:cxn>
                      <a:cxn ang="T16">
                        <a:pos x="T8" y="T9"/>
                      </a:cxn>
                      <a:cxn ang="T17">
                        <a:pos x="T10" y="T11"/>
                      </a:cxn>
                    </a:cxnLst>
                    <a:rect l="T18" t="T19" r="T20" b="T21"/>
                    <a:pathLst>
                      <a:path w="549" h="843">
                        <a:moveTo>
                          <a:pt x="177" y="843"/>
                        </a:moveTo>
                        <a:cubicBezTo>
                          <a:pt x="431" y="843"/>
                          <a:pt x="431" y="843"/>
                          <a:pt x="431" y="843"/>
                        </a:cubicBezTo>
                        <a:cubicBezTo>
                          <a:pt x="549" y="843"/>
                          <a:pt x="549" y="843"/>
                          <a:pt x="549" y="843"/>
                        </a:cubicBezTo>
                        <a:cubicBezTo>
                          <a:pt x="549" y="536"/>
                          <a:pt x="467" y="248"/>
                          <a:pt x="323" y="0"/>
                        </a:cubicBezTo>
                        <a:cubicBezTo>
                          <a:pt x="0" y="186"/>
                          <a:pt x="0" y="186"/>
                          <a:pt x="0" y="186"/>
                        </a:cubicBezTo>
                        <a:cubicBezTo>
                          <a:pt x="112" y="379"/>
                          <a:pt x="176" y="603"/>
                          <a:pt x="177" y="843"/>
                        </a:cubicBezTo>
                        <a:close/>
                      </a:path>
                    </a:pathLst>
                  </a:custGeom>
                  <a:solidFill>
                    <a:srgbClr val="FEA501"/>
                  </a:solidFill>
                  <a:ln w="9525">
                    <a:noFill/>
                    <a:miter lim="800000"/>
                    <a:headEnd/>
                    <a:tailEnd/>
                  </a:ln>
                </p:spPr>
                <p:txBody>
                  <a:bodyPr/>
                  <a:lstStyle/>
                  <a:p>
                    <a:endParaRPr lang="es-ES"/>
                  </a:p>
                </p:txBody>
              </p:sp>
              <p:sp>
                <p:nvSpPr>
                  <p:cNvPr id="296" name="Freeform 15"/>
                  <p:cNvSpPr>
                    <a:spLocks/>
                  </p:cNvSpPr>
                  <p:nvPr/>
                </p:nvSpPr>
                <p:spPr bwMode="auto">
                  <a:xfrm>
                    <a:off x="2895" y="1540"/>
                    <a:ext cx="541" cy="542"/>
                  </a:xfrm>
                  <a:custGeom>
                    <a:avLst/>
                    <a:gdLst>
                      <a:gd name="T0" fmla="*/ 803 w 803"/>
                      <a:gd name="T1" fmla="*/ 324 h 804"/>
                      <a:gd name="T2" fmla="*/ 616 w 803"/>
                      <a:gd name="T3" fmla="*/ 0 h 804"/>
                      <a:gd name="T4" fmla="*/ 0 w 803"/>
                      <a:gd name="T5" fmla="*/ 617 h 804"/>
                      <a:gd name="T6" fmla="*/ 323 w 803"/>
                      <a:gd name="T7" fmla="*/ 804 h 804"/>
                      <a:gd name="T8" fmla="*/ 803 w 803"/>
                      <a:gd name="T9" fmla="*/ 324 h 804"/>
                    </a:gdLst>
                    <a:ahLst/>
                    <a:cxnLst>
                      <a:cxn ang="0">
                        <a:pos x="T0" y="T1"/>
                      </a:cxn>
                      <a:cxn ang="0">
                        <a:pos x="T2" y="T3"/>
                      </a:cxn>
                      <a:cxn ang="0">
                        <a:pos x="T4" y="T5"/>
                      </a:cxn>
                      <a:cxn ang="0">
                        <a:pos x="T6" y="T7"/>
                      </a:cxn>
                      <a:cxn ang="0">
                        <a:pos x="T8" y="T9"/>
                      </a:cxn>
                    </a:cxnLst>
                    <a:rect l="0" t="0" r="r" b="b"/>
                    <a:pathLst>
                      <a:path w="803" h="804">
                        <a:moveTo>
                          <a:pt x="803" y="324"/>
                        </a:moveTo>
                        <a:cubicBezTo>
                          <a:pt x="616" y="0"/>
                          <a:pt x="616" y="0"/>
                          <a:pt x="616" y="0"/>
                        </a:cubicBezTo>
                        <a:cubicBezTo>
                          <a:pt x="361" y="148"/>
                          <a:pt x="148" y="361"/>
                          <a:pt x="0" y="617"/>
                        </a:cubicBezTo>
                        <a:cubicBezTo>
                          <a:pt x="323" y="804"/>
                          <a:pt x="323" y="804"/>
                          <a:pt x="323" y="804"/>
                        </a:cubicBezTo>
                        <a:cubicBezTo>
                          <a:pt x="439" y="605"/>
                          <a:pt x="604" y="439"/>
                          <a:pt x="803" y="324"/>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sp>
                <p:nvSpPr>
                  <p:cNvPr id="297" name="Freeform 16"/>
                  <p:cNvSpPr>
                    <a:spLocks/>
                  </p:cNvSpPr>
                  <p:nvPr/>
                </p:nvSpPr>
                <p:spPr bwMode="auto">
                  <a:xfrm>
                    <a:off x="2743" y="1955"/>
                    <a:ext cx="370" cy="567"/>
                  </a:xfrm>
                  <a:custGeom>
                    <a:avLst/>
                    <a:gdLst>
                      <a:gd name="T0" fmla="*/ 373 w 549"/>
                      <a:gd name="T1" fmla="*/ 843 h 843"/>
                      <a:gd name="T2" fmla="*/ 549 w 549"/>
                      <a:gd name="T3" fmla="*/ 187 h 843"/>
                      <a:gd name="T4" fmla="*/ 226 w 549"/>
                      <a:gd name="T5" fmla="*/ 0 h 843"/>
                      <a:gd name="T6" fmla="*/ 0 w 549"/>
                      <a:gd name="T7" fmla="*/ 843 h 843"/>
                      <a:gd name="T8" fmla="*/ 347 w 549"/>
                      <a:gd name="T9" fmla="*/ 843 h 843"/>
                      <a:gd name="T10" fmla="*/ 373 w 549"/>
                      <a:gd name="T11" fmla="*/ 843 h 843"/>
                    </a:gdLst>
                    <a:ahLst/>
                    <a:cxnLst>
                      <a:cxn ang="0">
                        <a:pos x="T0" y="T1"/>
                      </a:cxn>
                      <a:cxn ang="0">
                        <a:pos x="T2" y="T3"/>
                      </a:cxn>
                      <a:cxn ang="0">
                        <a:pos x="T4" y="T5"/>
                      </a:cxn>
                      <a:cxn ang="0">
                        <a:pos x="T6" y="T7"/>
                      </a:cxn>
                      <a:cxn ang="0">
                        <a:pos x="T8" y="T9"/>
                      </a:cxn>
                      <a:cxn ang="0">
                        <a:pos x="T10" y="T11"/>
                      </a:cxn>
                    </a:cxnLst>
                    <a:rect l="0" t="0" r="r" b="b"/>
                    <a:pathLst>
                      <a:path w="549" h="843">
                        <a:moveTo>
                          <a:pt x="373" y="843"/>
                        </a:moveTo>
                        <a:cubicBezTo>
                          <a:pt x="374" y="604"/>
                          <a:pt x="438" y="380"/>
                          <a:pt x="549" y="187"/>
                        </a:cubicBezTo>
                        <a:cubicBezTo>
                          <a:pt x="226" y="0"/>
                          <a:pt x="226" y="0"/>
                          <a:pt x="226" y="0"/>
                        </a:cubicBezTo>
                        <a:cubicBezTo>
                          <a:pt x="82" y="248"/>
                          <a:pt x="0" y="536"/>
                          <a:pt x="0" y="843"/>
                        </a:cubicBezTo>
                        <a:cubicBezTo>
                          <a:pt x="347" y="843"/>
                          <a:pt x="347" y="843"/>
                          <a:pt x="347" y="843"/>
                        </a:cubicBezTo>
                        <a:lnTo>
                          <a:pt x="373" y="843"/>
                        </a:ln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sp>
                <p:nvSpPr>
                  <p:cNvPr id="298" name="Freeform 17"/>
                  <p:cNvSpPr>
                    <a:spLocks/>
                  </p:cNvSpPr>
                  <p:nvPr/>
                </p:nvSpPr>
                <p:spPr bwMode="auto">
                  <a:xfrm>
                    <a:off x="2743" y="2522"/>
                    <a:ext cx="368" cy="567"/>
                  </a:xfrm>
                  <a:custGeom>
                    <a:avLst/>
                    <a:gdLst>
                      <a:gd name="T0" fmla="*/ 373 w 548"/>
                      <a:gd name="T1" fmla="*/ 1 h 842"/>
                      <a:gd name="T2" fmla="*/ 373 w 548"/>
                      <a:gd name="T3" fmla="*/ 0 h 842"/>
                      <a:gd name="T4" fmla="*/ 347 w 548"/>
                      <a:gd name="T5" fmla="*/ 0 h 842"/>
                      <a:gd name="T6" fmla="*/ 0 w 548"/>
                      <a:gd name="T7" fmla="*/ 0 h 842"/>
                      <a:gd name="T8" fmla="*/ 226 w 548"/>
                      <a:gd name="T9" fmla="*/ 842 h 842"/>
                      <a:gd name="T10" fmla="*/ 548 w 548"/>
                      <a:gd name="T11" fmla="*/ 656 h 842"/>
                      <a:gd name="T12" fmla="*/ 373 w 548"/>
                      <a:gd name="T13" fmla="*/ 1 h 842"/>
                    </a:gdLst>
                    <a:ahLst/>
                    <a:cxnLst>
                      <a:cxn ang="0">
                        <a:pos x="T0" y="T1"/>
                      </a:cxn>
                      <a:cxn ang="0">
                        <a:pos x="T2" y="T3"/>
                      </a:cxn>
                      <a:cxn ang="0">
                        <a:pos x="T4" y="T5"/>
                      </a:cxn>
                      <a:cxn ang="0">
                        <a:pos x="T6" y="T7"/>
                      </a:cxn>
                      <a:cxn ang="0">
                        <a:pos x="T8" y="T9"/>
                      </a:cxn>
                      <a:cxn ang="0">
                        <a:pos x="T10" y="T11"/>
                      </a:cxn>
                      <a:cxn ang="0">
                        <a:pos x="T12" y="T13"/>
                      </a:cxn>
                    </a:cxnLst>
                    <a:rect l="0" t="0" r="r" b="b"/>
                    <a:pathLst>
                      <a:path w="548" h="842">
                        <a:moveTo>
                          <a:pt x="373" y="1"/>
                        </a:moveTo>
                        <a:cubicBezTo>
                          <a:pt x="373" y="0"/>
                          <a:pt x="373" y="0"/>
                          <a:pt x="373" y="0"/>
                        </a:cubicBezTo>
                        <a:cubicBezTo>
                          <a:pt x="347" y="0"/>
                          <a:pt x="347" y="0"/>
                          <a:pt x="347" y="0"/>
                        </a:cubicBezTo>
                        <a:cubicBezTo>
                          <a:pt x="0" y="0"/>
                          <a:pt x="0" y="0"/>
                          <a:pt x="0" y="0"/>
                        </a:cubicBezTo>
                        <a:cubicBezTo>
                          <a:pt x="0" y="306"/>
                          <a:pt x="82" y="594"/>
                          <a:pt x="226" y="842"/>
                        </a:cubicBezTo>
                        <a:cubicBezTo>
                          <a:pt x="548" y="656"/>
                          <a:pt x="548" y="656"/>
                          <a:pt x="548" y="656"/>
                        </a:cubicBezTo>
                        <a:cubicBezTo>
                          <a:pt x="437" y="463"/>
                          <a:pt x="373" y="239"/>
                          <a:pt x="373" y="1"/>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sp>
                <p:nvSpPr>
                  <p:cNvPr id="26953" name="Freeform 18"/>
                  <p:cNvSpPr>
                    <a:spLocks/>
                  </p:cNvSpPr>
                  <p:nvPr/>
                </p:nvSpPr>
                <p:spPr bwMode="auto">
                  <a:xfrm>
                    <a:off x="3310" y="1389"/>
                    <a:ext cx="567" cy="369"/>
                  </a:xfrm>
                  <a:custGeom>
                    <a:avLst/>
                    <a:gdLst>
                      <a:gd name="T0" fmla="*/ 567 w 843"/>
                      <a:gd name="T1" fmla="*/ 251 h 549"/>
                      <a:gd name="T2" fmla="*/ 567 w 843"/>
                      <a:gd name="T3" fmla="*/ 0 h 549"/>
                      <a:gd name="T4" fmla="*/ 0 w 843"/>
                      <a:gd name="T5" fmla="*/ 151 h 549"/>
                      <a:gd name="T6" fmla="*/ 126 w 843"/>
                      <a:gd name="T7" fmla="*/ 369 h 549"/>
                      <a:gd name="T8" fmla="*/ 567 w 843"/>
                      <a:gd name="T9" fmla="*/ 251 h 549"/>
                      <a:gd name="T10" fmla="*/ 0 60000 65536"/>
                      <a:gd name="T11" fmla="*/ 0 60000 65536"/>
                      <a:gd name="T12" fmla="*/ 0 60000 65536"/>
                      <a:gd name="T13" fmla="*/ 0 60000 65536"/>
                      <a:gd name="T14" fmla="*/ 0 60000 65536"/>
                      <a:gd name="T15" fmla="*/ 0 w 843"/>
                      <a:gd name="T16" fmla="*/ 0 h 549"/>
                      <a:gd name="T17" fmla="*/ 843 w 843"/>
                      <a:gd name="T18" fmla="*/ 549 h 549"/>
                    </a:gdLst>
                    <a:ahLst/>
                    <a:cxnLst>
                      <a:cxn ang="T10">
                        <a:pos x="T0" y="T1"/>
                      </a:cxn>
                      <a:cxn ang="T11">
                        <a:pos x="T2" y="T3"/>
                      </a:cxn>
                      <a:cxn ang="T12">
                        <a:pos x="T4" y="T5"/>
                      </a:cxn>
                      <a:cxn ang="T13">
                        <a:pos x="T6" y="T7"/>
                      </a:cxn>
                      <a:cxn ang="T14">
                        <a:pos x="T8" y="T9"/>
                      </a:cxn>
                    </a:cxnLst>
                    <a:rect l="T15" t="T16" r="T17" b="T18"/>
                    <a:pathLst>
                      <a:path w="843" h="549">
                        <a:moveTo>
                          <a:pt x="843" y="373"/>
                        </a:moveTo>
                        <a:cubicBezTo>
                          <a:pt x="843" y="0"/>
                          <a:pt x="843" y="0"/>
                          <a:pt x="843" y="0"/>
                        </a:cubicBezTo>
                        <a:cubicBezTo>
                          <a:pt x="536" y="0"/>
                          <a:pt x="248" y="82"/>
                          <a:pt x="0" y="225"/>
                        </a:cubicBezTo>
                        <a:cubicBezTo>
                          <a:pt x="187" y="549"/>
                          <a:pt x="187" y="549"/>
                          <a:pt x="187" y="549"/>
                        </a:cubicBezTo>
                        <a:cubicBezTo>
                          <a:pt x="380" y="438"/>
                          <a:pt x="604" y="374"/>
                          <a:pt x="843" y="373"/>
                        </a:cubicBezTo>
                        <a:close/>
                      </a:path>
                    </a:pathLst>
                  </a:custGeom>
                  <a:solidFill>
                    <a:srgbClr val="E36120"/>
                  </a:solidFill>
                  <a:ln w="9525">
                    <a:noFill/>
                    <a:miter lim="800000"/>
                    <a:headEnd/>
                    <a:tailEnd/>
                  </a:ln>
                </p:spPr>
                <p:txBody>
                  <a:bodyPr/>
                  <a:lstStyle/>
                  <a:p>
                    <a:endParaRPr lang="es-ES"/>
                  </a:p>
                </p:txBody>
              </p:sp>
              <p:sp>
                <p:nvSpPr>
                  <p:cNvPr id="26954" name="Freeform 19"/>
                  <p:cNvSpPr>
                    <a:spLocks/>
                  </p:cNvSpPr>
                  <p:nvPr/>
                </p:nvSpPr>
                <p:spPr bwMode="auto">
                  <a:xfrm>
                    <a:off x="3877" y="1389"/>
                    <a:ext cx="566" cy="369"/>
                  </a:xfrm>
                  <a:custGeom>
                    <a:avLst/>
                    <a:gdLst>
                      <a:gd name="T0" fmla="*/ 1 w 842"/>
                      <a:gd name="T1" fmla="*/ 251 h 549"/>
                      <a:gd name="T2" fmla="*/ 441 w 842"/>
                      <a:gd name="T3" fmla="*/ 369 h 549"/>
                      <a:gd name="T4" fmla="*/ 566 w 842"/>
                      <a:gd name="T5" fmla="*/ 151 h 549"/>
                      <a:gd name="T6" fmla="*/ 0 w 842"/>
                      <a:gd name="T7" fmla="*/ 0 h 549"/>
                      <a:gd name="T8" fmla="*/ 0 w 842"/>
                      <a:gd name="T9" fmla="*/ 251 h 549"/>
                      <a:gd name="T10" fmla="*/ 1 w 842"/>
                      <a:gd name="T11" fmla="*/ 251 h 549"/>
                      <a:gd name="T12" fmla="*/ 0 60000 65536"/>
                      <a:gd name="T13" fmla="*/ 0 60000 65536"/>
                      <a:gd name="T14" fmla="*/ 0 60000 65536"/>
                      <a:gd name="T15" fmla="*/ 0 60000 65536"/>
                      <a:gd name="T16" fmla="*/ 0 60000 65536"/>
                      <a:gd name="T17" fmla="*/ 0 60000 65536"/>
                      <a:gd name="T18" fmla="*/ 0 w 842"/>
                      <a:gd name="T19" fmla="*/ 0 h 549"/>
                      <a:gd name="T20" fmla="*/ 842 w 842"/>
                      <a:gd name="T21" fmla="*/ 549 h 549"/>
                    </a:gdLst>
                    <a:ahLst/>
                    <a:cxnLst>
                      <a:cxn ang="T12">
                        <a:pos x="T0" y="T1"/>
                      </a:cxn>
                      <a:cxn ang="T13">
                        <a:pos x="T2" y="T3"/>
                      </a:cxn>
                      <a:cxn ang="T14">
                        <a:pos x="T4" y="T5"/>
                      </a:cxn>
                      <a:cxn ang="T15">
                        <a:pos x="T6" y="T7"/>
                      </a:cxn>
                      <a:cxn ang="T16">
                        <a:pos x="T8" y="T9"/>
                      </a:cxn>
                      <a:cxn ang="T17">
                        <a:pos x="T10" y="T11"/>
                      </a:cxn>
                    </a:cxnLst>
                    <a:rect l="T18" t="T19" r="T20" b="T21"/>
                    <a:pathLst>
                      <a:path w="842" h="549">
                        <a:moveTo>
                          <a:pt x="1" y="373"/>
                        </a:moveTo>
                        <a:cubicBezTo>
                          <a:pt x="239" y="373"/>
                          <a:pt x="463" y="437"/>
                          <a:pt x="656" y="549"/>
                        </a:cubicBezTo>
                        <a:cubicBezTo>
                          <a:pt x="842" y="225"/>
                          <a:pt x="842" y="225"/>
                          <a:pt x="842" y="225"/>
                        </a:cubicBezTo>
                        <a:cubicBezTo>
                          <a:pt x="595" y="82"/>
                          <a:pt x="307" y="0"/>
                          <a:pt x="0" y="0"/>
                        </a:cubicBezTo>
                        <a:cubicBezTo>
                          <a:pt x="0" y="373"/>
                          <a:pt x="0" y="373"/>
                          <a:pt x="0" y="373"/>
                        </a:cubicBezTo>
                        <a:cubicBezTo>
                          <a:pt x="0" y="373"/>
                          <a:pt x="0" y="373"/>
                          <a:pt x="1" y="373"/>
                        </a:cubicBezTo>
                        <a:close/>
                      </a:path>
                    </a:pathLst>
                  </a:custGeom>
                  <a:solidFill>
                    <a:srgbClr val="E36120"/>
                  </a:solidFill>
                  <a:ln w="9525">
                    <a:noFill/>
                    <a:miter lim="800000"/>
                    <a:headEnd/>
                    <a:tailEnd/>
                  </a:ln>
                </p:spPr>
                <p:txBody>
                  <a:bodyPr/>
                  <a:lstStyle/>
                  <a:p>
                    <a:endParaRPr lang="es-ES"/>
                  </a:p>
                </p:txBody>
              </p:sp>
              <p:sp>
                <p:nvSpPr>
                  <p:cNvPr id="301" name="Freeform 20"/>
                  <p:cNvSpPr>
                    <a:spLocks/>
                  </p:cNvSpPr>
                  <p:nvPr/>
                </p:nvSpPr>
                <p:spPr bwMode="auto">
                  <a:xfrm>
                    <a:off x="2895" y="2964"/>
                    <a:ext cx="541" cy="540"/>
                  </a:xfrm>
                  <a:custGeom>
                    <a:avLst/>
                    <a:gdLst>
                      <a:gd name="T0" fmla="*/ 322 w 802"/>
                      <a:gd name="T1" fmla="*/ 0 h 803"/>
                      <a:gd name="T2" fmla="*/ 0 w 802"/>
                      <a:gd name="T3" fmla="*/ 186 h 803"/>
                      <a:gd name="T4" fmla="*/ 616 w 802"/>
                      <a:gd name="T5" fmla="*/ 803 h 803"/>
                      <a:gd name="T6" fmla="*/ 802 w 802"/>
                      <a:gd name="T7" fmla="*/ 481 h 803"/>
                      <a:gd name="T8" fmla="*/ 322 w 802"/>
                      <a:gd name="T9" fmla="*/ 0 h 803"/>
                    </a:gdLst>
                    <a:ahLst/>
                    <a:cxnLst>
                      <a:cxn ang="0">
                        <a:pos x="T0" y="T1"/>
                      </a:cxn>
                      <a:cxn ang="0">
                        <a:pos x="T2" y="T3"/>
                      </a:cxn>
                      <a:cxn ang="0">
                        <a:pos x="T4" y="T5"/>
                      </a:cxn>
                      <a:cxn ang="0">
                        <a:pos x="T6" y="T7"/>
                      </a:cxn>
                      <a:cxn ang="0">
                        <a:pos x="T8" y="T9"/>
                      </a:cxn>
                    </a:cxnLst>
                    <a:rect l="0" t="0" r="r" b="b"/>
                    <a:pathLst>
                      <a:path w="802" h="803">
                        <a:moveTo>
                          <a:pt x="322" y="0"/>
                        </a:moveTo>
                        <a:cubicBezTo>
                          <a:pt x="0" y="186"/>
                          <a:pt x="0" y="186"/>
                          <a:pt x="0" y="186"/>
                        </a:cubicBezTo>
                        <a:cubicBezTo>
                          <a:pt x="148" y="442"/>
                          <a:pt x="361" y="655"/>
                          <a:pt x="616" y="803"/>
                        </a:cubicBezTo>
                        <a:cubicBezTo>
                          <a:pt x="802" y="481"/>
                          <a:pt x="802" y="481"/>
                          <a:pt x="802" y="481"/>
                        </a:cubicBezTo>
                        <a:cubicBezTo>
                          <a:pt x="603" y="365"/>
                          <a:pt x="437" y="199"/>
                          <a:pt x="322" y="0"/>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sp>
                <p:nvSpPr>
                  <p:cNvPr id="26956" name="Freeform 21"/>
                  <p:cNvSpPr>
                    <a:spLocks/>
                  </p:cNvSpPr>
                  <p:nvPr/>
                </p:nvSpPr>
                <p:spPr bwMode="auto">
                  <a:xfrm>
                    <a:off x="4319" y="2964"/>
                    <a:ext cx="539" cy="540"/>
                  </a:xfrm>
                  <a:custGeom>
                    <a:avLst/>
                    <a:gdLst>
                      <a:gd name="T0" fmla="*/ 0 w 802"/>
                      <a:gd name="T1" fmla="*/ 323 h 803"/>
                      <a:gd name="T2" fmla="*/ 124 w 802"/>
                      <a:gd name="T3" fmla="*/ 540 h 803"/>
                      <a:gd name="T4" fmla="*/ 539 w 802"/>
                      <a:gd name="T5" fmla="*/ 125 h 803"/>
                      <a:gd name="T6" fmla="*/ 323 w 802"/>
                      <a:gd name="T7" fmla="*/ 0 h 803"/>
                      <a:gd name="T8" fmla="*/ 0 w 802"/>
                      <a:gd name="T9" fmla="*/ 323 h 803"/>
                      <a:gd name="T10" fmla="*/ 0 60000 65536"/>
                      <a:gd name="T11" fmla="*/ 0 60000 65536"/>
                      <a:gd name="T12" fmla="*/ 0 60000 65536"/>
                      <a:gd name="T13" fmla="*/ 0 60000 65536"/>
                      <a:gd name="T14" fmla="*/ 0 60000 65536"/>
                      <a:gd name="T15" fmla="*/ 0 w 802"/>
                      <a:gd name="T16" fmla="*/ 0 h 803"/>
                      <a:gd name="T17" fmla="*/ 802 w 802"/>
                      <a:gd name="T18" fmla="*/ 803 h 803"/>
                    </a:gdLst>
                    <a:ahLst/>
                    <a:cxnLst>
                      <a:cxn ang="T10">
                        <a:pos x="T0" y="T1"/>
                      </a:cxn>
                      <a:cxn ang="T11">
                        <a:pos x="T2" y="T3"/>
                      </a:cxn>
                      <a:cxn ang="T12">
                        <a:pos x="T4" y="T5"/>
                      </a:cxn>
                      <a:cxn ang="T13">
                        <a:pos x="T6" y="T7"/>
                      </a:cxn>
                      <a:cxn ang="T14">
                        <a:pos x="T8" y="T9"/>
                      </a:cxn>
                    </a:cxnLst>
                    <a:rect l="T15" t="T16" r="T17" b="T18"/>
                    <a:pathLst>
                      <a:path w="802" h="803">
                        <a:moveTo>
                          <a:pt x="0" y="481"/>
                        </a:moveTo>
                        <a:cubicBezTo>
                          <a:pt x="185" y="803"/>
                          <a:pt x="185" y="803"/>
                          <a:pt x="185" y="803"/>
                        </a:cubicBezTo>
                        <a:cubicBezTo>
                          <a:pt x="441" y="655"/>
                          <a:pt x="654" y="442"/>
                          <a:pt x="802" y="186"/>
                        </a:cubicBezTo>
                        <a:cubicBezTo>
                          <a:pt x="480" y="0"/>
                          <a:pt x="480" y="0"/>
                          <a:pt x="480" y="0"/>
                        </a:cubicBezTo>
                        <a:cubicBezTo>
                          <a:pt x="365" y="200"/>
                          <a:pt x="199" y="366"/>
                          <a:pt x="0" y="481"/>
                        </a:cubicBezTo>
                        <a:close/>
                      </a:path>
                    </a:pathLst>
                  </a:custGeom>
                  <a:solidFill>
                    <a:srgbClr val="4C7013"/>
                  </a:solidFill>
                  <a:ln w="9525">
                    <a:noFill/>
                    <a:miter lim="800000"/>
                    <a:headEnd/>
                    <a:tailEnd/>
                  </a:ln>
                </p:spPr>
                <p:txBody>
                  <a:bodyPr/>
                  <a:lstStyle/>
                  <a:p>
                    <a:endParaRPr lang="es-ES"/>
                  </a:p>
                </p:txBody>
              </p:sp>
              <p:sp>
                <p:nvSpPr>
                  <p:cNvPr id="26957" name="Freeform 22"/>
                  <p:cNvSpPr>
                    <a:spLocks/>
                  </p:cNvSpPr>
                  <p:nvPr/>
                </p:nvSpPr>
                <p:spPr bwMode="auto">
                  <a:xfrm>
                    <a:off x="4641" y="2522"/>
                    <a:ext cx="369" cy="567"/>
                  </a:xfrm>
                  <a:custGeom>
                    <a:avLst/>
                    <a:gdLst>
                      <a:gd name="T0" fmla="*/ 290 w 548"/>
                      <a:gd name="T1" fmla="*/ 0 h 842"/>
                      <a:gd name="T2" fmla="*/ 119 w 548"/>
                      <a:gd name="T3" fmla="*/ 0 h 842"/>
                      <a:gd name="T4" fmla="*/ 119 w 548"/>
                      <a:gd name="T5" fmla="*/ 1 h 842"/>
                      <a:gd name="T6" fmla="*/ 0 w 548"/>
                      <a:gd name="T7" fmla="*/ 442 h 842"/>
                      <a:gd name="T8" fmla="*/ 217 w 548"/>
                      <a:gd name="T9" fmla="*/ 567 h 842"/>
                      <a:gd name="T10" fmla="*/ 369 w 548"/>
                      <a:gd name="T11" fmla="*/ 0 h 842"/>
                      <a:gd name="T12" fmla="*/ 290 w 548"/>
                      <a:gd name="T13" fmla="*/ 0 h 842"/>
                      <a:gd name="T14" fmla="*/ 0 60000 65536"/>
                      <a:gd name="T15" fmla="*/ 0 60000 65536"/>
                      <a:gd name="T16" fmla="*/ 0 60000 65536"/>
                      <a:gd name="T17" fmla="*/ 0 60000 65536"/>
                      <a:gd name="T18" fmla="*/ 0 60000 65536"/>
                      <a:gd name="T19" fmla="*/ 0 60000 65536"/>
                      <a:gd name="T20" fmla="*/ 0 60000 65536"/>
                      <a:gd name="T21" fmla="*/ 0 w 548"/>
                      <a:gd name="T22" fmla="*/ 0 h 842"/>
                      <a:gd name="T23" fmla="*/ 548 w 548"/>
                      <a:gd name="T24" fmla="*/ 842 h 8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 h="842">
                        <a:moveTo>
                          <a:pt x="430" y="0"/>
                        </a:moveTo>
                        <a:cubicBezTo>
                          <a:pt x="176" y="0"/>
                          <a:pt x="176" y="0"/>
                          <a:pt x="176" y="0"/>
                        </a:cubicBezTo>
                        <a:cubicBezTo>
                          <a:pt x="176" y="0"/>
                          <a:pt x="176" y="0"/>
                          <a:pt x="176" y="1"/>
                        </a:cubicBezTo>
                        <a:cubicBezTo>
                          <a:pt x="176" y="239"/>
                          <a:pt x="112" y="463"/>
                          <a:pt x="0" y="656"/>
                        </a:cubicBezTo>
                        <a:cubicBezTo>
                          <a:pt x="322" y="842"/>
                          <a:pt x="322" y="842"/>
                          <a:pt x="322" y="842"/>
                        </a:cubicBezTo>
                        <a:cubicBezTo>
                          <a:pt x="466" y="594"/>
                          <a:pt x="548" y="306"/>
                          <a:pt x="548" y="0"/>
                        </a:cubicBezTo>
                        <a:lnTo>
                          <a:pt x="430" y="0"/>
                        </a:lnTo>
                        <a:close/>
                      </a:path>
                    </a:pathLst>
                  </a:custGeom>
                  <a:solidFill>
                    <a:srgbClr val="4C7013"/>
                  </a:solidFill>
                  <a:ln w="9525">
                    <a:noFill/>
                    <a:miter lim="800000"/>
                    <a:headEnd/>
                    <a:tailEnd/>
                  </a:ln>
                </p:spPr>
                <p:txBody>
                  <a:bodyPr/>
                  <a:lstStyle/>
                  <a:p>
                    <a:endParaRPr lang="es-ES"/>
                  </a:p>
                </p:txBody>
              </p:sp>
              <p:sp>
                <p:nvSpPr>
                  <p:cNvPr id="26958" name="Freeform 23"/>
                  <p:cNvSpPr>
                    <a:spLocks/>
                  </p:cNvSpPr>
                  <p:nvPr/>
                </p:nvSpPr>
                <p:spPr bwMode="auto">
                  <a:xfrm>
                    <a:off x="4318" y="1540"/>
                    <a:ext cx="540" cy="540"/>
                  </a:xfrm>
                  <a:custGeom>
                    <a:avLst/>
                    <a:gdLst>
                      <a:gd name="T0" fmla="*/ 323 w 803"/>
                      <a:gd name="T1" fmla="*/ 540 h 803"/>
                      <a:gd name="T2" fmla="*/ 540 w 803"/>
                      <a:gd name="T3" fmla="*/ 415 h 803"/>
                      <a:gd name="T4" fmla="*/ 125 w 803"/>
                      <a:gd name="T5" fmla="*/ 0 h 803"/>
                      <a:gd name="T6" fmla="*/ 0 w 803"/>
                      <a:gd name="T7" fmla="*/ 218 h 803"/>
                      <a:gd name="T8" fmla="*/ 323 w 803"/>
                      <a:gd name="T9" fmla="*/ 540 h 803"/>
                      <a:gd name="T10" fmla="*/ 0 60000 65536"/>
                      <a:gd name="T11" fmla="*/ 0 60000 65536"/>
                      <a:gd name="T12" fmla="*/ 0 60000 65536"/>
                      <a:gd name="T13" fmla="*/ 0 60000 65536"/>
                      <a:gd name="T14" fmla="*/ 0 60000 65536"/>
                      <a:gd name="T15" fmla="*/ 0 w 803"/>
                      <a:gd name="T16" fmla="*/ 0 h 803"/>
                      <a:gd name="T17" fmla="*/ 803 w 803"/>
                      <a:gd name="T18" fmla="*/ 803 h 803"/>
                    </a:gdLst>
                    <a:ahLst/>
                    <a:cxnLst>
                      <a:cxn ang="T10">
                        <a:pos x="T0" y="T1"/>
                      </a:cxn>
                      <a:cxn ang="T11">
                        <a:pos x="T2" y="T3"/>
                      </a:cxn>
                      <a:cxn ang="T12">
                        <a:pos x="T4" y="T5"/>
                      </a:cxn>
                      <a:cxn ang="T13">
                        <a:pos x="T6" y="T7"/>
                      </a:cxn>
                      <a:cxn ang="T14">
                        <a:pos x="T8" y="T9"/>
                      </a:cxn>
                    </a:cxnLst>
                    <a:rect l="T15" t="T16" r="T17" b="T18"/>
                    <a:pathLst>
                      <a:path w="803" h="803">
                        <a:moveTo>
                          <a:pt x="480" y="803"/>
                        </a:moveTo>
                        <a:cubicBezTo>
                          <a:pt x="803" y="617"/>
                          <a:pt x="803" y="617"/>
                          <a:pt x="803" y="617"/>
                        </a:cubicBezTo>
                        <a:cubicBezTo>
                          <a:pt x="655" y="361"/>
                          <a:pt x="442" y="148"/>
                          <a:pt x="186" y="0"/>
                        </a:cubicBezTo>
                        <a:cubicBezTo>
                          <a:pt x="0" y="324"/>
                          <a:pt x="0" y="324"/>
                          <a:pt x="0" y="324"/>
                        </a:cubicBezTo>
                        <a:cubicBezTo>
                          <a:pt x="199" y="439"/>
                          <a:pt x="365" y="604"/>
                          <a:pt x="480" y="803"/>
                        </a:cubicBezTo>
                        <a:close/>
                      </a:path>
                    </a:pathLst>
                  </a:custGeom>
                  <a:solidFill>
                    <a:srgbClr val="FEA501"/>
                  </a:solidFill>
                  <a:ln w="9525">
                    <a:noFill/>
                    <a:miter lim="800000"/>
                    <a:headEnd/>
                    <a:tailEnd/>
                  </a:ln>
                </p:spPr>
                <p:txBody>
                  <a:bodyPr/>
                  <a:lstStyle/>
                  <a:p>
                    <a:endParaRPr lang="es-ES"/>
                  </a:p>
                </p:txBody>
              </p:sp>
              <p:sp>
                <p:nvSpPr>
                  <p:cNvPr id="26959" name="Freeform 24"/>
                  <p:cNvSpPr>
                    <a:spLocks/>
                  </p:cNvSpPr>
                  <p:nvPr/>
                </p:nvSpPr>
                <p:spPr bwMode="auto">
                  <a:xfrm>
                    <a:off x="3310" y="3287"/>
                    <a:ext cx="1133" cy="368"/>
                  </a:xfrm>
                  <a:custGeom>
                    <a:avLst/>
                    <a:gdLst>
                      <a:gd name="T0" fmla="*/ 568 w 1685"/>
                      <a:gd name="T1" fmla="*/ 118 h 547"/>
                      <a:gd name="T2" fmla="*/ 125 w 1685"/>
                      <a:gd name="T3" fmla="*/ 0 h 547"/>
                      <a:gd name="T4" fmla="*/ 0 w 1685"/>
                      <a:gd name="T5" fmla="*/ 217 h 547"/>
                      <a:gd name="T6" fmla="*/ 567 w 1685"/>
                      <a:gd name="T7" fmla="*/ 368 h 547"/>
                      <a:gd name="T8" fmla="*/ 1133 w 1685"/>
                      <a:gd name="T9" fmla="*/ 217 h 547"/>
                      <a:gd name="T10" fmla="*/ 1009 w 1685"/>
                      <a:gd name="T11" fmla="*/ 0 h 547"/>
                      <a:gd name="T12" fmla="*/ 568 w 1685"/>
                      <a:gd name="T13" fmla="*/ 118 h 547"/>
                      <a:gd name="T14" fmla="*/ 0 60000 65536"/>
                      <a:gd name="T15" fmla="*/ 0 60000 65536"/>
                      <a:gd name="T16" fmla="*/ 0 60000 65536"/>
                      <a:gd name="T17" fmla="*/ 0 60000 65536"/>
                      <a:gd name="T18" fmla="*/ 0 60000 65536"/>
                      <a:gd name="T19" fmla="*/ 0 60000 65536"/>
                      <a:gd name="T20" fmla="*/ 0 60000 65536"/>
                      <a:gd name="T21" fmla="*/ 0 w 1685"/>
                      <a:gd name="T22" fmla="*/ 0 h 547"/>
                      <a:gd name="T23" fmla="*/ 1685 w 1685"/>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5" h="547">
                        <a:moveTo>
                          <a:pt x="844" y="176"/>
                        </a:moveTo>
                        <a:cubicBezTo>
                          <a:pt x="604" y="176"/>
                          <a:pt x="380" y="112"/>
                          <a:pt x="186" y="0"/>
                        </a:cubicBezTo>
                        <a:cubicBezTo>
                          <a:pt x="0" y="322"/>
                          <a:pt x="0" y="322"/>
                          <a:pt x="0" y="322"/>
                        </a:cubicBezTo>
                        <a:cubicBezTo>
                          <a:pt x="248" y="465"/>
                          <a:pt x="536" y="547"/>
                          <a:pt x="843" y="547"/>
                        </a:cubicBezTo>
                        <a:cubicBezTo>
                          <a:pt x="1150" y="547"/>
                          <a:pt x="1438" y="465"/>
                          <a:pt x="1685" y="322"/>
                        </a:cubicBezTo>
                        <a:cubicBezTo>
                          <a:pt x="1500" y="0"/>
                          <a:pt x="1500" y="0"/>
                          <a:pt x="1500" y="0"/>
                        </a:cubicBezTo>
                        <a:cubicBezTo>
                          <a:pt x="1307" y="112"/>
                          <a:pt x="1083" y="176"/>
                          <a:pt x="844" y="176"/>
                        </a:cubicBezTo>
                        <a:close/>
                      </a:path>
                    </a:pathLst>
                  </a:custGeom>
                  <a:solidFill>
                    <a:schemeClr val="bg1"/>
                  </a:solidFill>
                  <a:ln w="9525">
                    <a:solidFill>
                      <a:schemeClr val="bg1"/>
                    </a:solidFill>
                    <a:round/>
                    <a:headEnd/>
                    <a:tailEnd/>
                  </a:ln>
                </p:spPr>
                <p:txBody>
                  <a:bodyPr/>
                  <a:lstStyle/>
                  <a:p>
                    <a:endParaRPr lang="es-ES"/>
                  </a:p>
                </p:txBody>
              </p:sp>
              <p:sp>
                <p:nvSpPr>
                  <p:cNvPr id="26960" name="Freeform 25"/>
                  <p:cNvSpPr>
                    <a:spLocks/>
                  </p:cNvSpPr>
                  <p:nvPr/>
                </p:nvSpPr>
                <p:spPr bwMode="auto">
                  <a:xfrm>
                    <a:off x="3877" y="2080"/>
                    <a:ext cx="883" cy="442"/>
                  </a:xfrm>
                  <a:custGeom>
                    <a:avLst/>
                    <a:gdLst>
                      <a:gd name="T0" fmla="*/ 0 w 1313"/>
                      <a:gd name="T1" fmla="*/ 442 h 657"/>
                      <a:gd name="T2" fmla="*/ 883 w 1313"/>
                      <a:gd name="T3" fmla="*/ 442 h 657"/>
                      <a:gd name="T4" fmla="*/ 764 w 1313"/>
                      <a:gd name="T5" fmla="*/ 0 h 657"/>
                      <a:gd name="T6" fmla="*/ 0 w 1313"/>
                      <a:gd name="T7" fmla="*/ 442 h 657"/>
                      <a:gd name="T8" fmla="*/ 0 60000 65536"/>
                      <a:gd name="T9" fmla="*/ 0 60000 65536"/>
                      <a:gd name="T10" fmla="*/ 0 60000 65536"/>
                      <a:gd name="T11" fmla="*/ 0 60000 65536"/>
                      <a:gd name="T12" fmla="*/ 0 w 1313"/>
                      <a:gd name="T13" fmla="*/ 0 h 657"/>
                      <a:gd name="T14" fmla="*/ 1313 w 1313"/>
                      <a:gd name="T15" fmla="*/ 657 h 657"/>
                    </a:gdLst>
                    <a:ahLst/>
                    <a:cxnLst>
                      <a:cxn ang="T8">
                        <a:pos x="T0" y="T1"/>
                      </a:cxn>
                      <a:cxn ang="T9">
                        <a:pos x="T2" y="T3"/>
                      </a:cxn>
                      <a:cxn ang="T10">
                        <a:pos x="T4" y="T5"/>
                      </a:cxn>
                      <a:cxn ang="T11">
                        <a:pos x="T6" y="T7"/>
                      </a:cxn>
                    </a:cxnLst>
                    <a:rect l="T12" t="T13" r="T14" b="T15"/>
                    <a:pathLst>
                      <a:path w="1313" h="657">
                        <a:moveTo>
                          <a:pt x="0" y="657"/>
                        </a:moveTo>
                        <a:cubicBezTo>
                          <a:pt x="1313" y="657"/>
                          <a:pt x="1313" y="657"/>
                          <a:pt x="1313" y="657"/>
                        </a:cubicBezTo>
                        <a:cubicBezTo>
                          <a:pt x="1312" y="417"/>
                          <a:pt x="1248" y="193"/>
                          <a:pt x="1136" y="0"/>
                        </a:cubicBezTo>
                        <a:lnTo>
                          <a:pt x="0" y="657"/>
                        </a:lnTo>
                        <a:close/>
                      </a:path>
                    </a:pathLst>
                  </a:custGeom>
                  <a:solidFill>
                    <a:srgbClr val="DDDDDD"/>
                  </a:solidFill>
                  <a:ln w="12700">
                    <a:solidFill>
                      <a:schemeClr val="bg1"/>
                    </a:solidFill>
                    <a:round/>
                    <a:headEnd/>
                    <a:tailEnd/>
                  </a:ln>
                </p:spPr>
                <p:txBody>
                  <a:bodyPr/>
                  <a:lstStyle/>
                  <a:p>
                    <a:endParaRPr lang="es-ES"/>
                  </a:p>
                </p:txBody>
              </p:sp>
              <p:sp>
                <p:nvSpPr>
                  <p:cNvPr id="26961" name="Freeform 26"/>
                  <p:cNvSpPr>
                    <a:spLocks/>
                  </p:cNvSpPr>
                  <p:nvPr/>
                </p:nvSpPr>
                <p:spPr bwMode="auto">
                  <a:xfrm>
                    <a:off x="3113" y="1758"/>
                    <a:ext cx="764" cy="764"/>
                  </a:xfrm>
                  <a:custGeom>
                    <a:avLst/>
                    <a:gdLst>
                      <a:gd name="T0" fmla="*/ 323 w 1136"/>
                      <a:gd name="T1" fmla="*/ 0 h 1136"/>
                      <a:gd name="T2" fmla="*/ 0 w 1136"/>
                      <a:gd name="T3" fmla="*/ 323 h 1136"/>
                      <a:gd name="T4" fmla="*/ 764 w 1136"/>
                      <a:gd name="T5" fmla="*/ 764 h 1136"/>
                      <a:gd name="T6" fmla="*/ 323 w 1136"/>
                      <a:gd name="T7" fmla="*/ 0 h 1136"/>
                      <a:gd name="T8" fmla="*/ 0 60000 65536"/>
                      <a:gd name="T9" fmla="*/ 0 60000 65536"/>
                      <a:gd name="T10" fmla="*/ 0 60000 65536"/>
                      <a:gd name="T11" fmla="*/ 0 60000 65536"/>
                      <a:gd name="T12" fmla="*/ 0 w 1136"/>
                      <a:gd name="T13" fmla="*/ 0 h 1136"/>
                      <a:gd name="T14" fmla="*/ 1136 w 1136"/>
                      <a:gd name="T15" fmla="*/ 1136 h 1136"/>
                    </a:gdLst>
                    <a:ahLst/>
                    <a:cxnLst>
                      <a:cxn ang="T8">
                        <a:pos x="T0" y="T1"/>
                      </a:cxn>
                      <a:cxn ang="T9">
                        <a:pos x="T2" y="T3"/>
                      </a:cxn>
                      <a:cxn ang="T10">
                        <a:pos x="T4" y="T5"/>
                      </a:cxn>
                      <a:cxn ang="T11">
                        <a:pos x="T6" y="T7"/>
                      </a:cxn>
                    </a:cxnLst>
                    <a:rect l="T12" t="T13" r="T14" b="T15"/>
                    <a:pathLst>
                      <a:path w="1136" h="1136">
                        <a:moveTo>
                          <a:pt x="480" y="0"/>
                        </a:moveTo>
                        <a:cubicBezTo>
                          <a:pt x="281" y="115"/>
                          <a:pt x="116" y="281"/>
                          <a:pt x="0" y="480"/>
                        </a:cubicBezTo>
                        <a:cubicBezTo>
                          <a:pt x="1136" y="1136"/>
                          <a:pt x="1136" y="1136"/>
                          <a:pt x="1136" y="1136"/>
                        </a:cubicBezTo>
                        <a:lnTo>
                          <a:pt x="480" y="0"/>
                        </a:lnTo>
                        <a:close/>
                      </a:path>
                    </a:pathLst>
                  </a:custGeom>
                  <a:solidFill>
                    <a:srgbClr val="DDDDDD"/>
                  </a:solidFill>
                  <a:ln w="12700">
                    <a:solidFill>
                      <a:schemeClr val="bg1"/>
                    </a:solidFill>
                    <a:round/>
                    <a:headEnd/>
                    <a:tailEnd/>
                  </a:ln>
                </p:spPr>
                <p:txBody>
                  <a:bodyPr/>
                  <a:lstStyle/>
                  <a:p>
                    <a:endParaRPr lang="es-ES"/>
                  </a:p>
                </p:txBody>
              </p:sp>
              <p:sp>
                <p:nvSpPr>
                  <p:cNvPr id="26962" name="Freeform 27"/>
                  <p:cNvSpPr>
                    <a:spLocks/>
                  </p:cNvSpPr>
                  <p:nvPr/>
                </p:nvSpPr>
                <p:spPr bwMode="auto">
                  <a:xfrm>
                    <a:off x="2994" y="2081"/>
                    <a:ext cx="883" cy="441"/>
                  </a:xfrm>
                  <a:custGeom>
                    <a:avLst/>
                    <a:gdLst>
                      <a:gd name="T0" fmla="*/ 118 w 1312"/>
                      <a:gd name="T1" fmla="*/ 0 h 656"/>
                      <a:gd name="T2" fmla="*/ 0 w 1312"/>
                      <a:gd name="T3" fmla="*/ 441 h 656"/>
                      <a:gd name="T4" fmla="*/ 883 w 1312"/>
                      <a:gd name="T5" fmla="*/ 441 h 656"/>
                      <a:gd name="T6" fmla="*/ 118 w 1312"/>
                      <a:gd name="T7" fmla="*/ 0 h 656"/>
                      <a:gd name="T8" fmla="*/ 0 60000 65536"/>
                      <a:gd name="T9" fmla="*/ 0 60000 65536"/>
                      <a:gd name="T10" fmla="*/ 0 60000 65536"/>
                      <a:gd name="T11" fmla="*/ 0 60000 65536"/>
                      <a:gd name="T12" fmla="*/ 0 w 1312"/>
                      <a:gd name="T13" fmla="*/ 0 h 656"/>
                      <a:gd name="T14" fmla="*/ 1312 w 1312"/>
                      <a:gd name="T15" fmla="*/ 656 h 656"/>
                    </a:gdLst>
                    <a:ahLst/>
                    <a:cxnLst>
                      <a:cxn ang="T8">
                        <a:pos x="T0" y="T1"/>
                      </a:cxn>
                      <a:cxn ang="T9">
                        <a:pos x="T2" y="T3"/>
                      </a:cxn>
                      <a:cxn ang="T10">
                        <a:pos x="T4" y="T5"/>
                      </a:cxn>
                      <a:cxn ang="T11">
                        <a:pos x="T6" y="T7"/>
                      </a:cxn>
                    </a:cxnLst>
                    <a:rect l="T12" t="T13" r="T14" b="T15"/>
                    <a:pathLst>
                      <a:path w="1312" h="656">
                        <a:moveTo>
                          <a:pt x="176" y="0"/>
                        </a:moveTo>
                        <a:cubicBezTo>
                          <a:pt x="65" y="193"/>
                          <a:pt x="1" y="417"/>
                          <a:pt x="0" y="656"/>
                        </a:cubicBezTo>
                        <a:cubicBezTo>
                          <a:pt x="1312" y="656"/>
                          <a:pt x="1312" y="656"/>
                          <a:pt x="1312" y="656"/>
                        </a:cubicBezTo>
                        <a:lnTo>
                          <a:pt x="176" y="0"/>
                        </a:lnTo>
                        <a:close/>
                      </a:path>
                    </a:pathLst>
                  </a:custGeom>
                  <a:solidFill>
                    <a:srgbClr val="DDDDDD"/>
                  </a:solidFill>
                  <a:ln w="12700">
                    <a:solidFill>
                      <a:schemeClr val="bg1"/>
                    </a:solidFill>
                    <a:round/>
                    <a:headEnd/>
                    <a:tailEnd/>
                  </a:ln>
                </p:spPr>
                <p:txBody>
                  <a:bodyPr/>
                  <a:lstStyle/>
                  <a:p>
                    <a:endParaRPr lang="es-ES"/>
                  </a:p>
                </p:txBody>
              </p:sp>
              <p:sp>
                <p:nvSpPr>
                  <p:cNvPr id="26963" name="Freeform 28"/>
                  <p:cNvSpPr>
                    <a:spLocks/>
                  </p:cNvSpPr>
                  <p:nvPr/>
                </p:nvSpPr>
                <p:spPr bwMode="auto">
                  <a:xfrm>
                    <a:off x="2994" y="2522"/>
                    <a:ext cx="883" cy="442"/>
                  </a:xfrm>
                  <a:custGeom>
                    <a:avLst/>
                    <a:gdLst>
                      <a:gd name="T0" fmla="*/ 0 w 1312"/>
                      <a:gd name="T1" fmla="*/ 0 h 656"/>
                      <a:gd name="T2" fmla="*/ 0 w 1312"/>
                      <a:gd name="T3" fmla="*/ 1 h 656"/>
                      <a:gd name="T4" fmla="*/ 118 w 1312"/>
                      <a:gd name="T5" fmla="*/ 442 h 656"/>
                      <a:gd name="T6" fmla="*/ 883 w 1312"/>
                      <a:gd name="T7" fmla="*/ 0 h 656"/>
                      <a:gd name="T8" fmla="*/ 0 w 1312"/>
                      <a:gd name="T9" fmla="*/ 0 h 656"/>
                      <a:gd name="T10" fmla="*/ 0 60000 65536"/>
                      <a:gd name="T11" fmla="*/ 0 60000 65536"/>
                      <a:gd name="T12" fmla="*/ 0 60000 65536"/>
                      <a:gd name="T13" fmla="*/ 0 60000 65536"/>
                      <a:gd name="T14" fmla="*/ 0 60000 65536"/>
                      <a:gd name="T15" fmla="*/ 0 w 1312"/>
                      <a:gd name="T16" fmla="*/ 0 h 656"/>
                      <a:gd name="T17" fmla="*/ 1312 w 1312"/>
                      <a:gd name="T18" fmla="*/ 656 h 656"/>
                    </a:gdLst>
                    <a:ahLst/>
                    <a:cxnLst>
                      <a:cxn ang="T10">
                        <a:pos x="T0" y="T1"/>
                      </a:cxn>
                      <a:cxn ang="T11">
                        <a:pos x="T2" y="T3"/>
                      </a:cxn>
                      <a:cxn ang="T12">
                        <a:pos x="T4" y="T5"/>
                      </a:cxn>
                      <a:cxn ang="T13">
                        <a:pos x="T6" y="T7"/>
                      </a:cxn>
                      <a:cxn ang="T14">
                        <a:pos x="T8" y="T9"/>
                      </a:cxn>
                    </a:cxnLst>
                    <a:rect l="T15" t="T16" r="T17" b="T18"/>
                    <a:pathLst>
                      <a:path w="1312" h="656">
                        <a:moveTo>
                          <a:pt x="0" y="0"/>
                        </a:moveTo>
                        <a:cubicBezTo>
                          <a:pt x="0" y="0"/>
                          <a:pt x="0" y="0"/>
                          <a:pt x="0" y="1"/>
                        </a:cubicBezTo>
                        <a:cubicBezTo>
                          <a:pt x="0" y="239"/>
                          <a:pt x="64" y="463"/>
                          <a:pt x="175" y="656"/>
                        </a:cubicBezTo>
                        <a:cubicBezTo>
                          <a:pt x="1312" y="0"/>
                          <a:pt x="1312" y="0"/>
                          <a:pt x="1312" y="0"/>
                        </a:cubicBezTo>
                        <a:lnTo>
                          <a:pt x="0" y="0"/>
                        </a:lnTo>
                        <a:close/>
                      </a:path>
                    </a:pathLst>
                  </a:custGeom>
                  <a:solidFill>
                    <a:srgbClr val="DDDDDD"/>
                  </a:solidFill>
                  <a:ln w="12700">
                    <a:solidFill>
                      <a:schemeClr val="bg1"/>
                    </a:solidFill>
                    <a:round/>
                    <a:headEnd/>
                    <a:tailEnd/>
                  </a:ln>
                </p:spPr>
                <p:txBody>
                  <a:bodyPr/>
                  <a:lstStyle/>
                  <a:p>
                    <a:endParaRPr lang="es-ES"/>
                  </a:p>
                </p:txBody>
              </p:sp>
              <p:sp>
                <p:nvSpPr>
                  <p:cNvPr id="26964" name="Freeform 29"/>
                  <p:cNvSpPr>
                    <a:spLocks/>
                  </p:cNvSpPr>
                  <p:nvPr/>
                </p:nvSpPr>
                <p:spPr bwMode="auto">
                  <a:xfrm>
                    <a:off x="3435" y="1640"/>
                    <a:ext cx="442" cy="882"/>
                  </a:xfrm>
                  <a:custGeom>
                    <a:avLst/>
                    <a:gdLst>
                      <a:gd name="T0" fmla="*/ 442 w 656"/>
                      <a:gd name="T1" fmla="*/ 0 h 1312"/>
                      <a:gd name="T2" fmla="*/ 0 w 656"/>
                      <a:gd name="T3" fmla="*/ 118 h 1312"/>
                      <a:gd name="T4" fmla="*/ 442 w 656"/>
                      <a:gd name="T5" fmla="*/ 882 h 1312"/>
                      <a:gd name="T6" fmla="*/ 442 w 656"/>
                      <a:gd name="T7" fmla="*/ 0 h 1312"/>
                      <a:gd name="T8" fmla="*/ 0 60000 65536"/>
                      <a:gd name="T9" fmla="*/ 0 60000 65536"/>
                      <a:gd name="T10" fmla="*/ 0 60000 65536"/>
                      <a:gd name="T11" fmla="*/ 0 60000 65536"/>
                      <a:gd name="T12" fmla="*/ 0 w 656"/>
                      <a:gd name="T13" fmla="*/ 0 h 1312"/>
                      <a:gd name="T14" fmla="*/ 656 w 656"/>
                      <a:gd name="T15" fmla="*/ 1312 h 1312"/>
                    </a:gdLst>
                    <a:ahLst/>
                    <a:cxnLst>
                      <a:cxn ang="T8">
                        <a:pos x="T0" y="T1"/>
                      </a:cxn>
                      <a:cxn ang="T9">
                        <a:pos x="T2" y="T3"/>
                      </a:cxn>
                      <a:cxn ang="T10">
                        <a:pos x="T4" y="T5"/>
                      </a:cxn>
                      <a:cxn ang="T11">
                        <a:pos x="T6" y="T7"/>
                      </a:cxn>
                    </a:cxnLst>
                    <a:rect l="T12" t="T13" r="T14" b="T15"/>
                    <a:pathLst>
                      <a:path w="656" h="1312">
                        <a:moveTo>
                          <a:pt x="656" y="0"/>
                        </a:moveTo>
                        <a:cubicBezTo>
                          <a:pt x="417" y="1"/>
                          <a:pt x="193" y="65"/>
                          <a:pt x="0" y="176"/>
                        </a:cubicBezTo>
                        <a:cubicBezTo>
                          <a:pt x="656" y="1312"/>
                          <a:pt x="656" y="1312"/>
                          <a:pt x="656" y="1312"/>
                        </a:cubicBezTo>
                        <a:lnTo>
                          <a:pt x="656" y="0"/>
                        </a:lnTo>
                        <a:close/>
                      </a:path>
                    </a:pathLst>
                  </a:custGeom>
                  <a:solidFill>
                    <a:srgbClr val="DDDDDD"/>
                  </a:solidFill>
                  <a:ln w="12700">
                    <a:solidFill>
                      <a:schemeClr val="bg1"/>
                    </a:solidFill>
                    <a:round/>
                    <a:headEnd/>
                    <a:tailEnd/>
                  </a:ln>
                </p:spPr>
                <p:txBody>
                  <a:bodyPr/>
                  <a:lstStyle/>
                  <a:p>
                    <a:endParaRPr lang="es-ES"/>
                  </a:p>
                </p:txBody>
              </p:sp>
              <p:sp>
                <p:nvSpPr>
                  <p:cNvPr id="26965" name="Freeform 30"/>
                  <p:cNvSpPr>
                    <a:spLocks/>
                  </p:cNvSpPr>
                  <p:nvPr/>
                </p:nvSpPr>
                <p:spPr bwMode="auto">
                  <a:xfrm>
                    <a:off x="3877" y="1640"/>
                    <a:ext cx="441" cy="882"/>
                  </a:xfrm>
                  <a:custGeom>
                    <a:avLst/>
                    <a:gdLst>
                      <a:gd name="T0" fmla="*/ 0 w 656"/>
                      <a:gd name="T1" fmla="*/ 882 h 1312"/>
                      <a:gd name="T2" fmla="*/ 441 w 656"/>
                      <a:gd name="T3" fmla="*/ 118 h 1312"/>
                      <a:gd name="T4" fmla="*/ 1 w 656"/>
                      <a:gd name="T5" fmla="*/ 0 h 1312"/>
                      <a:gd name="T6" fmla="*/ 0 w 656"/>
                      <a:gd name="T7" fmla="*/ 0 h 1312"/>
                      <a:gd name="T8" fmla="*/ 0 w 656"/>
                      <a:gd name="T9" fmla="*/ 882 h 1312"/>
                      <a:gd name="T10" fmla="*/ 0 60000 65536"/>
                      <a:gd name="T11" fmla="*/ 0 60000 65536"/>
                      <a:gd name="T12" fmla="*/ 0 60000 65536"/>
                      <a:gd name="T13" fmla="*/ 0 60000 65536"/>
                      <a:gd name="T14" fmla="*/ 0 60000 65536"/>
                      <a:gd name="T15" fmla="*/ 0 w 656"/>
                      <a:gd name="T16" fmla="*/ 0 h 1312"/>
                      <a:gd name="T17" fmla="*/ 656 w 656"/>
                      <a:gd name="T18" fmla="*/ 1312 h 1312"/>
                    </a:gdLst>
                    <a:ahLst/>
                    <a:cxnLst>
                      <a:cxn ang="T10">
                        <a:pos x="T0" y="T1"/>
                      </a:cxn>
                      <a:cxn ang="T11">
                        <a:pos x="T2" y="T3"/>
                      </a:cxn>
                      <a:cxn ang="T12">
                        <a:pos x="T4" y="T5"/>
                      </a:cxn>
                      <a:cxn ang="T13">
                        <a:pos x="T6" y="T7"/>
                      </a:cxn>
                      <a:cxn ang="T14">
                        <a:pos x="T8" y="T9"/>
                      </a:cxn>
                    </a:cxnLst>
                    <a:rect l="T15" t="T16" r="T17" b="T18"/>
                    <a:pathLst>
                      <a:path w="656" h="1312">
                        <a:moveTo>
                          <a:pt x="0" y="1312"/>
                        </a:moveTo>
                        <a:cubicBezTo>
                          <a:pt x="656" y="176"/>
                          <a:pt x="656" y="176"/>
                          <a:pt x="656" y="176"/>
                        </a:cubicBezTo>
                        <a:cubicBezTo>
                          <a:pt x="463" y="64"/>
                          <a:pt x="239" y="0"/>
                          <a:pt x="1" y="0"/>
                        </a:cubicBezTo>
                        <a:cubicBezTo>
                          <a:pt x="0" y="0"/>
                          <a:pt x="0" y="0"/>
                          <a:pt x="0" y="0"/>
                        </a:cubicBezTo>
                        <a:cubicBezTo>
                          <a:pt x="0" y="1312"/>
                          <a:pt x="0" y="1312"/>
                          <a:pt x="0" y="1312"/>
                        </a:cubicBezTo>
                        <a:close/>
                      </a:path>
                    </a:pathLst>
                  </a:custGeom>
                  <a:solidFill>
                    <a:srgbClr val="DDDDDD"/>
                  </a:solidFill>
                  <a:ln w="12700">
                    <a:solidFill>
                      <a:schemeClr val="bg1"/>
                    </a:solidFill>
                    <a:round/>
                    <a:headEnd/>
                    <a:tailEnd/>
                  </a:ln>
                </p:spPr>
                <p:txBody>
                  <a:bodyPr/>
                  <a:lstStyle/>
                  <a:p>
                    <a:endParaRPr lang="es-ES"/>
                  </a:p>
                </p:txBody>
              </p:sp>
              <p:sp>
                <p:nvSpPr>
                  <p:cNvPr id="26966" name="Freeform 31"/>
                  <p:cNvSpPr>
                    <a:spLocks/>
                  </p:cNvSpPr>
                  <p:nvPr/>
                </p:nvSpPr>
                <p:spPr bwMode="auto">
                  <a:xfrm>
                    <a:off x="3112" y="2522"/>
                    <a:ext cx="765" cy="765"/>
                  </a:xfrm>
                  <a:custGeom>
                    <a:avLst/>
                    <a:gdLst>
                      <a:gd name="T0" fmla="*/ 0 w 1137"/>
                      <a:gd name="T1" fmla="*/ 441 h 1137"/>
                      <a:gd name="T2" fmla="*/ 323 w 1137"/>
                      <a:gd name="T3" fmla="*/ 765 h 1137"/>
                      <a:gd name="T4" fmla="*/ 765 w 1137"/>
                      <a:gd name="T5" fmla="*/ 0 h 1137"/>
                      <a:gd name="T6" fmla="*/ 0 w 1137"/>
                      <a:gd name="T7" fmla="*/ 441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0" y="656"/>
                        </a:moveTo>
                        <a:cubicBezTo>
                          <a:pt x="115" y="855"/>
                          <a:pt x="281" y="1021"/>
                          <a:pt x="480" y="1137"/>
                        </a:cubicBezTo>
                        <a:cubicBezTo>
                          <a:pt x="1137" y="0"/>
                          <a:pt x="1137" y="0"/>
                          <a:pt x="1137" y="0"/>
                        </a:cubicBezTo>
                        <a:lnTo>
                          <a:pt x="0" y="656"/>
                        </a:lnTo>
                        <a:close/>
                      </a:path>
                    </a:pathLst>
                  </a:custGeom>
                  <a:solidFill>
                    <a:srgbClr val="DDDDDD"/>
                  </a:solidFill>
                  <a:ln w="12700">
                    <a:solidFill>
                      <a:schemeClr val="bg1"/>
                    </a:solidFill>
                    <a:round/>
                    <a:headEnd/>
                    <a:tailEnd/>
                  </a:ln>
                </p:spPr>
                <p:txBody>
                  <a:bodyPr/>
                  <a:lstStyle/>
                  <a:p>
                    <a:endParaRPr lang="es-ES"/>
                  </a:p>
                </p:txBody>
              </p:sp>
              <p:sp>
                <p:nvSpPr>
                  <p:cNvPr id="26967" name="Freeform 32"/>
                  <p:cNvSpPr>
                    <a:spLocks/>
                  </p:cNvSpPr>
                  <p:nvPr/>
                </p:nvSpPr>
                <p:spPr bwMode="auto">
                  <a:xfrm>
                    <a:off x="3877" y="2522"/>
                    <a:ext cx="764" cy="765"/>
                  </a:xfrm>
                  <a:custGeom>
                    <a:avLst/>
                    <a:gdLst>
                      <a:gd name="T0" fmla="*/ 441 w 1137"/>
                      <a:gd name="T1" fmla="*/ 765 h 1137"/>
                      <a:gd name="T2" fmla="*/ 764 w 1137"/>
                      <a:gd name="T3" fmla="*/ 441 h 1137"/>
                      <a:gd name="T4" fmla="*/ 0 w 1137"/>
                      <a:gd name="T5" fmla="*/ 0 h 1137"/>
                      <a:gd name="T6" fmla="*/ 441 w 1137"/>
                      <a:gd name="T7" fmla="*/ 765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657" y="1137"/>
                        </a:moveTo>
                        <a:cubicBezTo>
                          <a:pt x="856" y="1022"/>
                          <a:pt x="1022" y="856"/>
                          <a:pt x="1137" y="656"/>
                        </a:cubicBezTo>
                        <a:cubicBezTo>
                          <a:pt x="0" y="0"/>
                          <a:pt x="0" y="0"/>
                          <a:pt x="0" y="0"/>
                        </a:cubicBezTo>
                        <a:lnTo>
                          <a:pt x="657" y="1137"/>
                        </a:lnTo>
                        <a:close/>
                      </a:path>
                    </a:pathLst>
                  </a:custGeom>
                  <a:solidFill>
                    <a:srgbClr val="DDDDDD"/>
                  </a:solidFill>
                  <a:ln w="12700">
                    <a:solidFill>
                      <a:schemeClr val="bg1"/>
                    </a:solidFill>
                    <a:round/>
                    <a:headEnd/>
                    <a:tailEnd/>
                  </a:ln>
                </p:spPr>
                <p:txBody>
                  <a:bodyPr/>
                  <a:lstStyle/>
                  <a:p>
                    <a:endParaRPr lang="es-ES"/>
                  </a:p>
                </p:txBody>
              </p:sp>
              <p:sp>
                <p:nvSpPr>
                  <p:cNvPr id="26968" name="Freeform 33"/>
                  <p:cNvSpPr>
                    <a:spLocks/>
                  </p:cNvSpPr>
                  <p:nvPr/>
                </p:nvSpPr>
                <p:spPr bwMode="auto">
                  <a:xfrm>
                    <a:off x="3877" y="2522"/>
                    <a:ext cx="883" cy="442"/>
                  </a:xfrm>
                  <a:custGeom>
                    <a:avLst/>
                    <a:gdLst>
                      <a:gd name="T0" fmla="*/ 0 w 1313"/>
                      <a:gd name="T1" fmla="*/ 0 h 656"/>
                      <a:gd name="T2" fmla="*/ 765 w 1313"/>
                      <a:gd name="T3" fmla="*/ 442 h 656"/>
                      <a:gd name="T4" fmla="*/ 883 w 1313"/>
                      <a:gd name="T5" fmla="*/ 1 h 656"/>
                      <a:gd name="T6" fmla="*/ 883 w 1313"/>
                      <a:gd name="T7" fmla="*/ 0 h 656"/>
                      <a:gd name="T8" fmla="*/ 0 w 1313"/>
                      <a:gd name="T9" fmla="*/ 0 h 656"/>
                      <a:gd name="T10" fmla="*/ 0 60000 65536"/>
                      <a:gd name="T11" fmla="*/ 0 60000 65536"/>
                      <a:gd name="T12" fmla="*/ 0 60000 65536"/>
                      <a:gd name="T13" fmla="*/ 0 60000 65536"/>
                      <a:gd name="T14" fmla="*/ 0 60000 65536"/>
                      <a:gd name="T15" fmla="*/ 0 w 1313"/>
                      <a:gd name="T16" fmla="*/ 0 h 656"/>
                      <a:gd name="T17" fmla="*/ 1313 w 1313"/>
                      <a:gd name="T18" fmla="*/ 656 h 656"/>
                    </a:gdLst>
                    <a:ahLst/>
                    <a:cxnLst>
                      <a:cxn ang="T10">
                        <a:pos x="T0" y="T1"/>
                      </a:cxn>
                      <a:cxn ang="T11">
                        <a:pos x="T2" y="T3"/>
                      </a:cxn>
                      <a:cxn ang="T12">
                        <a:pos x="T4" y="T5"/>
                      </a:cxn>
                      <a:cxn ang="T13">
                        <a:pos x="T6" y="T7"/>
                      </a:cxn>
                      <a:cxn ang="T14">
                        <a:pos x="T8" y="T9"/>
                      </a:cxn>
                    </a:cxnLst>
                    <a:rect l="T15" t="T16" r="T17" b="T18"/>
                    <a:pathLst>
                      <a:path w="1313" h="656">
                        <a:moveTo>
                          <a:pt x="0" y="0"/>
                        </a:moveTo>
                        <a:cubicBezTo>
                          <a:pt x="1137" y="656"/>
                          <a:pt x="1137" y="656"/>
                          <a:pt x="1137" y="656"/>
                        </a:cubicBezTo>
                        <a:cubicBezTo>
                          <a:pt x="1249" y="463"/>
                          <a:pt x="1313" y="239"/>
                          <a:pt x="1313" y="1"/>
                        </a:cubicBezTo>
                        <a:cubicBezTo>
                          <a:pt x="1313" y="0"/>
                          <a:pt x="1313" y="0"/>
                          <a:pt x="1313" y="0"/>
                        </a:cubicBezTo>
                        <a:cubicBezTo>
                          <a:pt x="0" y="0"/>
                          <a:pt x="0" y="0"/>
                          <a:pt x="0" y="0"/>
                        </a:cubicBezTo>
                        <a:close/>
                      </a:path>
                    </a:pathLst>
                  </a:custGeom>
                  <a:solidFill>
                    <a:srgbClr val="DDDDDD"/>
                  </a:solidFill>
                  <a:ln w="12700">
                    <a:solidFill>
                      <a:schemeClr val="bg1"/>
                    </a:solidFill>
                    <a:round/>
                    <a:headEnd/>
                    <a:tailEnd/>
                  </a:ln>
                </p:spPr>
                <p:txBody>
                  <a:bodyPr/>
                  <a:lstStyle/>
                  <a:p>
                    <a:endParaRPr lang="es-ES"/>
                  </a:p>
                </p:txBody>
              </p:sp>
              <p:sp>
                <p:nvSpPr>
                  <p:cNvPr id="26969" name="Freeform 34"/>
                  <p:cNvSpPr>
                    <a:spLocks/>
                  </p:cNvSpPr>
                  <p:nvPr/>
                </p:nvSpPr>
                <p:spPr bwMode="auto">
                  <a:xfrm>
                    <a:off x="3877" y="1758"/>
                    <a:ext cx="764" cy="764"/>
                  </a:xfrm>
                  <a:custGeom>
                    <a:avLst/>
                    <a:gdLst>
                      <a:gd name="T0" fmla="*/ 0 w 1136"/>
                      <a:gd name="T1" fmla="*/ 764 h 1136"/>
                      <a:gd name="T2" fmla="*/ 0 w 1136"/>
                      <a:gd name="T3" fmla="*/ 764 h 1136"/>
                      <a:gd name="T4" fmla="*/ 764 w 1136"/>
                      <a:gd name="T5" fmla="*/ 322 h 1136"/>
                      <a:gd name="T6" fmla="*/ 441 w 1136"/>
                      <a:gd name="T7" fmla="*/ 0 h 1136"/>
                      <a:gd name="T8" fmla="*/ 0 w 1136"/>
                      <a:gd name="T9" fmla="*/ 764 h 1136"/>
                      <a:gd name="T10" fmla="*/ 0 60000 65536"/>
                      <a:gd name="T11" fmla="*/ 0 60000 65536"/>
                      <a:gd name="T12" fmla="*/ 0 60000 65536"/>
                      <a:gd name="T13" fmla="*/ 0 60000 65536"/>
                      <a:gd name="T14" fmla="*/ 0 60000 65536"/>
                      <a:gd name="T15" fmla="*/ 0 w 1136"/>
                      <a:gd name="T16" fmla="*/ 0 h 1136"/>
                      <a:gd name="T17" fmla="*/ 1136 w 1136"/>
                      <a:gd name="T18" fmla="*/ 1136 h 1136"/>
                    </a:gdLst>
                    <a:ahLst/>
                    <a:cxnLst>
                      <a:cxn ang="T10">
                        <a:pos x="T0" y="T1"/>
                      </a:cxn>
                      <a:cxn ang="T11">
                        <a:pos x="T2" y="T3"/>
                      </a:cxn>
                      <a:cxn ang="T12">
                        <a:pos x="T4" y="T5"/>
                      </a:cxn>
                      <a:cxn ang="T13">
                        <a:pos x="T6" y="T7"/>
                      </a:cxn>
                      <a:cxn ang="T14">
                        <a:pos x="T8" y="T9"/>
                      </a:cxn>
                    </a:cxnLst>
                    <a:rect l="T15" t="T16" r="T17" b="T18"/>
                    <a:pathLst>
                      <a:path w="1136" h="1136">
                        <a:moveTo>
                          <a:pt x="0" y="1136"/>
                        </a:moveTo>
                        <a:cubicBezTo>
                          <a:pt x="0" y="1136"/>
                          <a:pt x="0" y="1136"/>
                          <a:pt x="0" y="1136"/>
                        </a:cubicBezTo>
                        <a:cubicBezTo>
                          <a:pt x="1136" y="479"/>
                          <a:pt x="1136" y="479"/>
                          <a:pt x="1136" y="479"/>
                        </a:cubicBezTo>
                        <a:cubicBezTo>
                          <a:pt x="1021" y="280"/>
                          <a:pt x="855" y="115"/>
                          <a:pt x="656" y="0"/>
                        </a:cubicBezTo>
                        <a:cubicBezTo>
                          <a:pt x="0" y="1136"/>
                          <a:pt x="0" y="1136"/>
                          <a:pt x="0" y="1136"/>
                        </a:cubicBezTo>
                        <a:close/>
                      </a:path>
                    </a:pathLst>
                  </a:custGeom>
                  <a:solidFill>
                    <a:srgbClr val="DDDDDD"/>
                  </a:solidFill>
                  <a:ln w="12700">
                    <a:solidFill>
                      <a:schemeClr val="bg1"/>
                    </a:solidFill>
                    <a:round/>
                    <a:headEnd/>
                    <a:tailEnd/>
                  </a:ln>
                </p:spPr>
                <p:txBody>
                  <a:bodyPr/>
                  <a:lstStyle/>
                  <a:p>
                    <a:endParaRPr lang="es-ES"/>
                  </a:p>
                </p:txBody>
              </p:sp>
              <p:sp>
                <p:nvSpPr>
                  <p:cNvPr id="26970" name="Freeform 35"/>
                  <p:cNvSpPr>
                    <a:spLocks/>
                  </p:cNvSpPr>
                  <p:nvPr/>
                </p:nvSpPr>
                <p:spPr bwMode="auto">
                  <a:xfrm>
                    <a:off x="3435" y="2522"/>
                    <a:ext cx="884" cy="883"/>
                  </a:xfrm>
                  <a:custGeom>
                    <a:avLst/>
                    <a:gdLst>
                      <a:gd name="T0" fmla="*/ 442 w 1314"/>
                      <a:gd name="T1" fmla="*/ 0 h 1313"/>
                      <a:gd name="T2" fmla="*/ 0 w 1314"/>
                      <a:gd name="T3" fmla="*/ 765 h 1313"/>
                      <a:gd name="T4" fmla="*/ 443 w 1314"/>
                      <a:gd name="T5" fmla="*/ 883 h 1313"/>
                      <a:gd name="T6" fmla="*/ 884 w 1314"/>
                      <a:gd name="T7" fmla="*/ 765 h 1313"/>
                      <a:gd name="T8" fmla="*/ 442 w 1314"/>
                      <a:gd name="T9" fmla="*/ 0 h 1313"/>
                      <a:gd name="T10" fmla="*/ 0 60000 65536"/>
                      <a:gd name="T11" fmla="*/ 0 60000 65536"/>
                      <a:gd name="T12" fmla="*/ 0 60000 65536"/>
                      <a:gd name="T13" fmla="*/ 0 60000 65536"/>
                      <a:gd name="T14" fmla="*/ 0 60000 65536"/>
                      <a:gd name="T15" fmla="*/ 0 w 1314"/>
                      <a:gd name="T16" fmla="*/ 0 h 1313"/>
                      <a:gd name="T17" fmla="*/ 1314 w 1314"/>
                      <a:gd name="T18" fmla="*/ 1313 h 1313"/>
                    </a:gdLst>
                    <a:ahLst/>
                    <a:cxnLst>
                      <a:cxn ang="T10">
                        <a:pos x="T0" y="T1"/>
                      </a:cxn>
                      <a:cxn ang="T11">
                        <a:pos x="T2" y="T3"/>
                      </a:cxn>
                      <a:cxn ang="T12">
                        <a:pos x="T4" y="T5"/>
                      </a:cxn>
                      <a:cxn ang="T13">
                        <a:pos x="T6" y="T7"/>
                      </a:cxn>
                      <a:cxn ang="T14">
                        <a:pos x="T8" y="T9"/>
                      </a:cxn>
                    </a:cxnLst>
                    <a:rect l="T15" t="T16" r="T17" b="T18"/>
                    <a:pathLst>
                      <a:path w="1314" h="1313">
                        <a:moveTo>
                          <a:pt x="657" y="0"/>
                        </a:moveTo>
                        <a:cubicBezTo>
                          <a:pt x="0" y="1137"/>
                          <a:pt x="0" y="1137"/>
                          <a:pt x="0" y="1137"/>
                        </a:cubicBezTo>
                        <a:cubicBezTo>
                          <a:pt x="194" y="1249"/>
                          <a:pt x="418" y="1313"/>
                          <a:pt x="658" y="1313"/>
                        </a:cubicBezTo>
                        <a:cubicBezTo>
                          <a:pt x="897" y="1313"/>
                          <a:pt x="1121" y="1249"/>
                          <a:pt x="1314" y="1137"/>
                        </a:cubicBezTo>
                        <a:cubicBezTo>
                          <a:pt x="657" y="0"/>
                          <a:pt x="657" y="0"/>
                          <a:pt x="657" y="0"/>
                        </a:cubicBezTo>
                        <a:close/>
                      </a:path>
                    </a:pathLst>
                  </a:custGeom>
                  <a:solidFill>
                    <a:schemeClr val="bg1"/>
                  </a:solidFill>
                  <a:ln w="12700">
                    <a:solidFill>
                      <a:schemeClr val="bg1"/>
                    </a:solidFill>
                    <a:round/>
                    <a:headEnd/>
                    <a:tailEnd/>
                  </a:ln>
                </p:spPr>
                <p:txBody>
                  <a:bodyPr/>
                  <a:lstStyle/>
                  <a:p>
                    <a:endParaRPr lang="es-ES"/>
                  </a:p>
                </p:txBody>
              </p:sp>
              <p:sp>
                <p:nvSpPr>
                  <p:cNvPr id="26971" name="Rectangle 36"/>
                  <p:cNvSpPr>
                    <a:spLocks noChangeArrowheads="1"/>
                  </p:cNvSpPr>
                  <p:nvPr/>
                </p:nvSpPr>
                <p:spPr bwMode="auto">
                  <a:xfrm>
                    <a:off x="3877" y="2522"/>
                    <a:ext cx="1" cy="1"/>
                  </a:xfrm>
                  <a:prstGeom prst="rect">
                    <a:avLst/>
                  </a:prstGeom>
                  <a:solidFill>
                    <a:srgbClr val="8C8C8C"/>
                  </a:solidFill>
                  <a:ln w="9525">
                    <a:noFill/>
                    <a:miter lim="800000"/>
                    <a:headEnd/>
                    <a:tailEnd/>
                  </a:ln>
                </p:spPr>
                <p:txBody>
                  <a:bodyPr/>
                  <a:lstStyle/>
                  <a:p>
                    <a:endParaRPr lang="es-ES"/>
                  </a:p>
                </p:txBody>
              </p:sp>
              <p:sp>
                <p:nvSpPr>
                  <p:cNvPr id="26972" name="Rectangle 37"/>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p>
                </p:txBody>
              </p:sp>
              <p:sp>
                <p:nvSpPr>
                  <p:cNvPr id="26973" name="Line 38"/>
                  <p:cNvSpPr>
                    <a:spLocks noChangeShapeType="1"/>
                  </p:cNvSpPr>
                  <p:nvPr/>
                </p:nvSpPr>
                <p:spPr bwMode="auto">
                  <a:xfrm>
                    <a:off x="3877" y="2522"/>
                    <a:ext cx="0" cy="0"/>
                  </a:xfrm>
                  <a:prstGeom prst="line">
                    <a:avLst/>
                  </a:prstGeom>
                  <a:noFill/>
                  <a:ln w="0" cap="rnd">
                    <a:solidFill>
                      <a:srgbClr val="B2B2B2"/>
                    </a:solidFill>
                    <a:round/>
                    <a:headEnd/>
                    <a:tailEnd/>
                  </a:ln>
                </p:spPr>
                <p:txBody>
                  <a:bodyPr/>
                  <a:lstStyle/>
                  <a:p>
                    <a:endParaRPr lang="es-ES"/>
                  </a:p>
                </p:txBody>
              </p:sp>
              <p:sp>
                <p:nvSpPr>
                  <p:cNvPr id="26974" name="Rectangle 39"/>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p>
                </p:txBody>
              </p:sp>
              <p:sp>
                <p:nvSpPr>
                  <p:cNvPr id="26975" name="Freeform 40"/>
                  <p:cNvSpPr>
                    <a:spLocks/>
                  </p:cNvSpPr>
                  <p:nvPr/>
                </p:nvSpPr>
                <p:spPr bwMode="auto">
                  <a:xfrm>
                    <a:off x="4954" y="2171"/>
                    <a:ext cx="2" cy="6"/>
                  </a:xfrm>
                  <a:custGeom>
                    <a:avLst/>
                    <a:gdLst>
                      <a:gd name="T0" fmla="*/ 0 w 3"/>
                      <a:gd name="T1" fmla="*/ 0 h 9"/>
                      <a:gd name="T2" fmla="*/ 2 w 3"/>
                      <a:gd name="T3" fmla="*/ 6 h 9"/>
                      <a:gd name="T4" fmla="*/ 0 w 3"/>
                      <a:gd name="T5" fmla="*/ 0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cubicBezTo>
                          <a:pt x="1" y="3"/>
                          <a:pt x="2" y="6"/>
                          <a:pt x="3" y="9"/>
                        </a:cubicBezTo>
                        <a:cubicBezTo>
                          <a:pt x="2" y="6"/>
                          <a:pt x="1" y="3"/>
                          <a:pt x="0" y="0"/>
                        </a:cubicBezTo>
                        <a:close/>
                      </a:path>
                    </a:pathLst>
                  </a:custGeom>
                  <a:solidFill>
                    <a:srgbClr val="FFFF00"/>
                  </a:solidFill>
                  <a:ln w="9525">
                    <a:noFill/>
                    <a:miter lim="800000"/>
                    <a:headEnd/>
                    <a:tailEnd/>
                  </a:ln>
                </p:spPr>
                <p:txBody>
                  <a:bodyPr/>
                  <a:lstStyle/>
                  <a:p>
                    <a:endParaRPr lang="es-ES"/>
                  </a:p>
                </p:txBody>
              </p:sp>
              <p:sp>
                <p:nvSpPr>
                  <p:cNvPr id="26976" name="Freeform 41"/>
                  <p:cNvSpPr>
                    <a:spLocks/>
                  </p:cNvSpPr>
                  <p:nvPr/>
                </p:nvSpPr>
                <p:spPr bwMode="auto">
                  <a:xfrm>
                    <a:off x="4963" y="2201"/>
                    <a:ext cx="2" cy="5"/>
                  </a:xfrm>
                  <a:custGeom>
                    <a:avLst/>
                    <a:gdLst>
                      <a:gd name="T0" fmla="*/ 0 w 3"/>
                      <a:gd name="T1" fmla="*/ 0 h 8"/>
                      <a:gd name="T2" fmla="*/ 2 w 3"/>
                      <a:gd name="T3" fmla="*/ 5 h 8"/>
                      <a:gd name="T4" fmla="*/ 0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0"/>
                        </a:moveTo>
                        <a:cubicBezTo>
                          <a:pt x="1" y="3"/>
                          <a:pt x="2" y="5"/>
                          <a:pt x="3" y="8"/>
                        </a:cubicBezTo>
                        <a:cubicBezTo>
                          <a:pt x="2" y="5"/>
                          <a:pt x="1" y="3"/>
                          <a:pt x="0" y="0"/>
                        </a:cubicBezTo>
                        <a:close/>
                      </a:path>
                    </a:pathLst>
                  </a:custGeom>
                  <a:solidFill>
                    <a:srgbClr val="FFFF00"/>
                  </a:solidFill>
                  <a:ln w="9525">
                    <a:noFill/>
                    <a:miter lim="800000"/>
                    <a:headEnd/>
                    <a:tailEnd/>
                  </a:ln>
                </p:spPr>
                <p:txBody>
                  <a:bodyPr/>
                  <a:lstStyle/>
                  <a:p>
                    <a:endParaRPr lang="es-ES"/>
                  </a:p>
                </p:txBody>
              </p:sp>
              <p:sp>
                <p:nvSpPr>
                  <p:cNvPr id="26977" name="Freeform 42"/>
                  <p:cNvSpPr>
                    <a:spLocks/>
                  </p:cNvSpPr>
                  <p:nvPr/>
                </p:nvSpPr>
                <p:spPr bwMode="auto">
                  <a:xfrm>
                    <a:off x="5009" y="2469"/>
                    <a:ext cx="0" cy="19"/>
                  </a:xfrm>
                  <a:custGeom>
                    <a:avLst/>
                    <a:gdLst>
                      <a:gd name="T0" fmla="*/ 0 w 1"/>
                      <a:gd name="T1" fmla="*/ 0 h 28"/>
                      <a:gd name="T2" fmla="*/ 0 w 1"/>
                      <a:gd name="T3" fmla="*/ 19 h 28"/>
                      <a:gd name="T4" fmla="*/ 0 w 1"/>
                      <a:gd name="T5" fmla="*/ 0 h 28"/>
                      <a:gd name="T6" fmla="*/ 0 60000 65536"/>
                      <a:gd name="T7" fmla="*/ 0 60000 65536"/>
                      <a:gd name="T8" fmla="*/ 0 60000 65536"/>
                      <a:gd name="T9" fmla="*/ 0 w 1"/>
                      <a:gd name="T10" fmla="*/ 0 h 28"/>
                      <a:gd name="T11" fmla="*/ 0 w 1"/>
                      <a:gd name="T12" fmla="*/ 28 h 28"/>
                    </a:gdLst>
                    <a:ahLst/>
                    <a:cxnLst>
                      <a:cxn ang="T6">
                        <a:pos x="T0" y="T1"/>
                      </a:cxn>
                      <a:cxn ang="T7">
                        <a:pos x="T2" y="T3"/>
                      </a:cxn>
                      <a:cxn ang="T8">
                        <a:pos x="T4" y="T5"/>
                      </a:cxn>
                    </a:cxnLst>
                    <a:rect l="T9" t="T10" r="T11" b="T12"/>
                    <a:pathLst>
                      <a:path w="1" h="28">
                        <a:moveTo>
                          <a:pt x="0" y="0"/>
                        </a:moveTo>
                        <a:cubicBezTo>
                          <a:pt x="0" y="9"/>
                          <a:pt x="1" y="19"/>
                          <a:pt x="1" y="28"/>
                        </a:cubicBezTo>
                        <a:cubicBezTo>
                          <a:pt x="1" y="19"/>
                          <a:pt x="0" y="9"/>
                          <a:pt x="0" y="0"/>
                        </a:cubicBezTo>
                        <a:close/>
                      </a:path>
                    </a:pathLst>
                  </a:custGeom>
                  <a:solidFill>
                    <a:srgbClr val="FFFF00"/>
                  </a:solidFill>
                  <a:ln w="9525">
                    <a:noFill/>
                    <a:miter lim="800000"/>
                    <a:headEnd/>
                    <a:tailEnd/>
                  </a:ln>
                </p:spPr>
                <p:txBody>
                  <a:bodyPr/>
                  <a:lstStyle/>
                  <a:p>
                    <a:endParaRPr lang="es-ES"/>
                  </a:p>
                </p:txBody>
              </p:sp>
              <p:sp>
                <p:nvSpPr>
                  <p:cNvPr id="26978" name="Freeform 43"/>
                  <p:cNvSpPr>
                    <a:spLocks/>
                  </p:cNvSpPr>
                  <p:nvPr/>
                </p:nvSpPr>
                <p:spPr bwMode="auto">
                  <a:xfrm>
                    <a:off x="4988" y="274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6979" name="Freeform 44"/>
                  <p:cNvSpPr>
                    <a:spLocks/>
                  </p:cNvSpPr>
                  <p:nvPr/>
                </p:nvSpPr>
                <p:spPr bwMode="auto">
                  <a:xfrm>
                    <a:off x="5000" y="2672"/>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2"/>
                          <a:pt x="0" y="3"/>
                          <a:pt x="0" y="5"/>
                        </a:cubicBezTo>
                        <a:cubicBezTo>
                          <a:pt x="0" y="3"/>
                          <a:pt x="0" y="2"/>
                          <a:pt x="0" y="0"/>
                        </a:cubicBezTo>
                        <a:close/>
                      </a:path>
                    </a:pathLst>
                  </a:custGeom>
                  <a:solidFill>
                    <a:srgbClr val="FFFF00"/>
                  </a:solidFill>
                  <a:ln w="9525">
                    <a:noFill/>
                    <a:miter lim="800000"/>
                    <a:headEnd/>
                    <a:tailEnd/>
                  </a:ln>
                </p:spPr>
                <p:txBody>
                  <a:bodyPr/>
                  <a:lstStyle/>
                  <a:p>
                    <a:endParaRPr lang="es-ES"/>
                  </a:p>
                </p:txBody>
              </p:sp>
              <p:sp>
                <p:nvSpPr>
                  <p:cNvPr id="26980" name="Freeform 45"/>
                  <p:cNvSpPr>
                    <a:spLocks/>
                  </p:cNvSpPr>
                  <p:nvPr/>
                </p:nvSpPr>
                <p:spPr bwMode="auto">
                  <a:xfrm>
                    <a:off x="5009" y="2496"/>
                    <a:ext cx="1" cy="18"/>
                  </a:xfrm>
                  <a:custGeom>
                    <a:avLst/>
                    <a:gdLst>
                      <a:gd name="T0" fmla="*/ 1 w 1"/>
                      <a:gd name="T1" fmla="*/ 18 h 27"/>
                      <a:gd name="T2" fmla="*/ 0 w 1"/>
                      <a:gd name="T3" fmla="*/ 0 h 27"/>
                      <a:gd name="T4" fmla="*/ 1 w 1"/>
                      <a:gd name="T5" fmla="*/ 18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1" y="27"/>
                        </a:moveTo>
                        <a:cubicBezTo>
                          <a:pt x="1" y="18"/>
                          <a:pt x="0" y="9"/>
                          <a:pt x="0" y="0"/>
                        </a:cubicBezTo>
                        <a:cubicBezTo>
                          <a:pt x="0" y="9"/>
                          <a:pt x="1" y="18"/>
                          <a:pt x="1" y="27"/>
                        </a:cubicBezTo>
                        <a:close/>
                      </a:path>
                    </a:pathLst>
                  </a:custGeom>
                  <a:solidFill>
                    <a:srgbClr val="FFFF00"/>
                  </a:solidFill>
                  <a:ln w="9525">
                    <a:noFill/>
                    <a:miter lim="800000"/>
                    <a:headEnd/>
                    <a:tailEnd/>
                  </a:ln>
                </p:spPr>
                <p:txBody>
                  <a:bodyPr/>
                  <a:lstStyle/>
                  <a:p>
                    <a:endParaRPr lang="es-ES"/>
                  </a:p>
                </p:txBody>
              </p:sp>
              <p:sp>
                <p:nvSpPr>
                  <p:cNvPr id="26981" name="Freeform 46"/>
                  <p:cNvSpPr>
                    <a:spLocks/>
                  </p:cNvSpPr>
                  <p:nvPr/>
                </p:nvSpPr>
                <p:spPr bwMode="auto">
                  <a:xfrm>
                    <a:off x="5004" y="2633"/>
                    <a:ext cx="1" cy="4"/>
                  </a:xfrm>
                  <a:custGeom>
                    <a:avLst/>
                    <a:gdLst>
                      <a:gd name="T0" fmla="*/ 1 w 1"/>
                      <a:gd name="T1" fmla="*/ 0 h 5"/>
                      <a:gd name="T2" fmla="*/ 0 w 1"/>
                      <a:gd name="T3" fmla="*/ 4 h 5"/>
                      <a:gd name="T4" fmla="*/ 1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1" y="0"/>
                        </a:moveTo>
                        <a:cubicBezTo>
                          <a:pt x="1" y="2"/>
                          <a:pt x="1" y="3"/>
                          <a:pt x="0" y="5"/>
                        </a:cubicBezTo>
                        <a:cubicBezTo>
                          <a:pt x="1" y="3"/>
                          <a:pt x="1" y="2"/>
                          <a:pt x="1" y="0"/>
                        </a:cubicBezTo>
                        <a:close/>
                      </a:path>
                    </a:pathLst>
                  </a:custGeom>
                  <a:solidFill>
                    <a:srgbClr val="FFFF00"/>
                  </a:solidFill>
                  <a:ln w="9525">
                    <a:noFill/>
                    <a:miter lim="800000"/>
                    <a:headEnd/>
                    <a:tailEnd/>
                  </a:ln>
                </p:spPr>
                <p:txBody>
                  <a:bodyPr/>
                  <a:lstStyle/>
                  <a:p>
                    <a:endParaRPr lang="es-ES"/>
                  </a:p>
                </p:txBody>
              </p:sp>
              <p:sp>
                <p:nvSpPr>
                  <p:cNvPr id="26982" name="Freeform 47"/>
                  <p:cNvSpPr>
                    <a:spLocks/>
                  </p:cNvSpPr>
                  <p:nvPr/>
                </p:nvSpPr>
                <p:spPr bwMode="auto">
                  <a:xfrm>
                    <a:off x="4995" y="2707"/>
                    <a:ext cx="0" cy="4"/>
                  </a:xfrm>
                  <a:custGeom>
                    <a:avLst/>
                    <a:gdLst>
                      <a:gd name="T0" fmla="*/ 0 w 1"/>
                      <a:gd name="T1" fmla="*/ 4 h 6"/>
                      <a:gd name="T2" fmla="*/ 0 w 1"/>
                      <a:gd name="T3" fmla="*/ 0 h 6"/>
                      <a:gd name="T4" fmla="*/ 0 w 1"/>
                      <a:gd name="T5" fmla="*/ 4 h 6"/>
                      <a:gd name="T6" fmla="*/ 0 60000 65536"/>
                      <a:gd name="T7" fmla="*/ 0 60000 65536"/>
                      <a:gd name="T8" fmla="*/ 0 60000 65536"/>
                      <a:gd name="T9" fmla="*/ 0 w 1"/>
                      <a:gd name="T10" fmla="*/ 0 h 6"/>
                      <a:gd name="T11" fmla="*/ 0 w 1"/>
                      <a:gd name="T12" fmla="*/ 6 h 6"/>
                    </a:gdLst>
                    <a:ahLst/>
                    <a:cxnLst>
                      <a:cxn ang="T6">
                        <a:pos x="T0" y="T1"/>
                      </a:cxn>
                      <a:cxn ang="T7">
                        <a:pos x="T2" y="T3"/>
                      </a:cxn>
                      <a:cxn ang="T8">
                        <a:pos x="T4" y="T5"/>
                      </a:cxn>
                    </a:cxnLst>
                    <a:rect l="T9" t="T10" r="T11" b="T12"/>
                    <a:pathLst>
                      <a:path w="1" h="6">
                        <a:moveTo>
                          <a:pt x="0" y="6"/>
                        </a:moveTo>
                        <a:cubicBezTo>
                          <a:pt x="0" y="4"/>
                          <a:pt x="0" y="2"/>
                          <a:pt x="1" y="0"/>
                        </a:cubicBezTo>
                        <a:cubicBezTo>
                          <a:pt x="0" y="2"/>
                          <a:pt x="0" y="4"/>
                          <a:pt x="0" y="6"/>
                        </a:cubicBezTo>
                        <a:close/>
                      </a:path>
                    </a:pathLst>
                  </a:custGeom>
                  <a:solidFill>
                    <a:srgbClr val="FFFF00"/>
                  </a:solidFill>
                  <a:ln w="9525">
                    <a:noFill/>
                    <a:miter lim="800000"/>
                    <a:headEnd/>
                    <a:tailEnd/>
                  </a:ln>
                </p:spPr>
                <p:txBody>
                  <a:bodyPr/>
                  <a:lstStyle/>
                  <a:p>
                    <a:endParaRPr lang="es-ES"/>
                  </a:p>
                </p:txBody>
              </p:sp>
              <p:sp>
                <p:nvSpPr>
                  <p:cNvPr id="26983" name="Freeform 48"/>
                  <p:cNvSpPr>
                    <a:spLocks/>
                  </p:cNvSpPr>
                  <p:nvPr/>
                </p:nvSpPr>
                <p:spPr bwMode="auto">
                  <a:xfrm>
                    <a:off x="5007" y="2442"/>
                    <a:ext cx="1" cy="16"/>
                  </a:xfrm>
                  <a:custGeom>
                    <a:avLst/>
                    <a:gdLst>
                      <a:gd name="T0" fmla="*/ 0 w 2"/>
                      <a:gd name="T1" fmla="*/ 0 h 23"/>
                      <a:gd name="T2" fmla="*/ 1 w 2"/>
                      <a:gd name="T3" fmla="*/ 16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1" y="8"/>
                          <a:pt x="1" y="16"/>
                          <a:pt x="2" y="23"/>
                        </a:cubicBezTo>
                        <a:cubicBezTo>
                          <a:pt x="1" y="16"/>
                          <a:pt x="1" y="8"/>
                          <a:pt x="0" y="0"/>
                        </a:cubicBezTo>
                        <a:close/>
                      </a:path>
                    </a:pathLst>
                  </a:custGeom>
                  <a:solidFill>
                    <a:srgbClr val="FFFF00"/>
                  </a:solidFill>
                  <a:ln w="9525">
                    <a:noFill/>
                    <a:miter lim="800000"/>
                    <a:headEnd/>
                    <a:tailEnd/>
                  </a:ln>
                </p:spPr>
                <p:txBody>
                  <a:bodyPr/>
                  <a:lstStyle/>
                  <a:p>
                    <a:endParaRPr lang="es-ES"/>
                  </a:p>
                </p:txBody>
              </p:sp>
              <p:sp>
                <p:nvSpPr>
                  <p:cNvPr id="26984" name="Freeform 49"/>
                  <p:cNvSpPr>
                    <a:spLocks/>
                  </p:cNvSpPr>
                  <p:nvPr/>
                </p:nvSpPr>
                <p:spPr bwMode="auto">
                  <a:xfrm>
                    <a:off x="5009" y="2557"/>
                    <a:ext cx="0" cy="12"/>
                  </a:xfrm>
                  <a:custGeom>
                    <a:avLst/>
                    <a:gdLst>
                      <a:gd name="T0" fmla="*/ 0 w 1"/>
                      <a:gd name="T1" fmla="*/ 0 h 17"/>
                      <a:gd name="T2" fmla="*/ 0 w 1"/>
                      <a:gd name="T3" fmla="*/ 12 h 17"/>
                      <a:gd name="T4" fmla="*/ 0 w 1"/>
                      <a:gd name="T5" fmla="*/ 0 h 17"/>
                      <a:gd name="T6" fmla="*/ 0 60000 65536"/>
                      <a:gd name="T7" fmla="*/ 0 60000 65536"/>
                      <a:gd name="T8" fmla="*/ 0 60000 65536"/>
                      <a:gd name="T9" fmla="*/ 0 w 1"/>
                      <a:gd name="T10" fmla="*/ 0 h 17"/>
                      <a:gd name="T11" fmla="*/ 0 w 1"/>
                      <a:gd name="T12" fmla="*/ 17 h 17"/>
                    </a:gdLst>
                    <a:ahLst/>
                    <a:cxnLst>
                      <a:cxn ang="T6">
                        <a:pos x="T0" y="T1"/>
                      </a:cxn>
                      <a:cxn ang="T7">
                        <a:pos x="T2" y="T3"/>
                      </a:cxn>
                      <a:cxn ang="T8">
                        <a:pos x="T4" y="T5"/>
                      </a:cxn>
                    </a:cxnLst>
                    <a:rect l="T9" t="T10" r="T11" b="T12"/>
                    <a:pathLst>
                      <a:path w="1" h="17">
                        <a:moveTo>
                          <a:pt x="1" y="0"/>
                        </a:moveTo>
                        <a:cubicBezTo>
                          <a:pt x="1" y="6"/>
                          <a:pt x="1" y="11"/>
                          <a:pt x="0" y="17"/>
                        </a:cubicBezTo>
                        <a:cubicBezTo>
                          <a:pt x="1" y="11"/>
                          <a:pt x="1" y="6"/>
                          <a:pt x="1" y="0"/>
                        </a:cubicBezTo>
                        <a:close/>
                      </a:path>
                    </a:pathLst>
                  </a:custGeom>
                  <a:solidFill>
                    <a:srgbClr val="FFFF00"/>
                  </a:solidFill>
                  <a:ln w="9525">
                    <a:noFill/>
                    <a:miter lim="800000"/>
                    <a:headEnd/>
                    <a:tailEnd/>
                  </a:ln>
                </p:spPr>
                <p:txBody>
                  <a:bodyPr/>
                  <a:lstStyle/>
                  <a:p>
                    <a:endParaRPr lang="es-ES"/>
                  </a:p>
                </p:txBody>
              </p:sp>
              <p:sp>
                <p:nvSpPr>
                  <p:cNvPr id="26985" name="Freeform 50"/>
                  <p:cNvSpPr>
                    <a:spLocks/>
                  </p:cNvSpPr>
                  <p:nvPr/>
                </p:nvSpPr>
                <p:spPr bwMode="auto">
                  <a:xfrm>
                    <a:off x="5002" y="2391"/>
                    <a:ext cx="1" cy="12"/>
                  </a:xfrm>
                  <a:custGeom>
                    <a:avLst/>
                    <a:gdLst>
                      <a:gd name="T0" fmla="*/ 0 w 2"/>
                      <a:gd name="T1" fmla="*/ 0 h 17"/>
                      <a:gd name="T2" fmla="*/ 1 w 2"/>
                      <a:gd name="T3" fmla="*/ 12 h 17"/>
                      <a:gd name="T4" fmla="*/ 0 w 2"/>
                      <a:gd name="T5" fmla="*/ 0 h 17"/>
                      <a:gd name="T6" fmla="*/ 0 60000 65536"/>
                      <a:gd name="T7" fmla="*/ 0 60000 65536"/>
                      <a:gd name="T8" fmla="*/ 0 60000 65536"/>
                      <a:gd name="T9" fmla="*/ 0 w 2"/>
                      <a:gd name="T10" fmla="*/ 0 h 17"/>
                      <a:gd name="T11" fmla="*/ 2 w 2"/>
                      <a:gd name="T12" fmla="*/ 17 h 17"/>
                    </a:gdLst>
                    <a:ahLst/>
                    <a:cxnLst>
                      <a:cxn ang="T6">
                        <a:pos x="T0" y="T1"/>
                      </a:cxn>
                      <a:cxn ang="T7">
                        <a:pos x="T2" y="T3"/>
                      </a:cxn>
                      <a:cxn ang="T8">
                        <a:pos x="T4" y="T5"/>
                      </a:cxn>
                    </a:cxnLst>
                    <a:rect l="T9" t="T10" r="T11" b="T12"/>
                    <a:pathLst>
                      <a:path w="2" h="17">
                        <a:moveTo>
                          <a:pt x="0" y="0"/>
                        </a:moveTo>
                        <a:cubicBezTo>
                          <a:pt x="1" y="5"/>
                          <a:pt x="2" y="11"/>
                          <a:pt x="2" y="17"/>
                        </a:cubicBezTo>
                        <a:cubicBezTo>
                          <a:pt x="2" y="11"/>
                          <a:pt x="1" y="5"/>
                          <a:pt x="0" y="0"/>
                        </a:cubicBezTo>
                        <a:close/>
                      </a:path>
                    </a:pathLst>
                  </a:custGeom>
                  <a:solidFill>
                    <a:srgbClr val="FFFF00"/>
                  </a:solidFill>
                  <a:ln w="9525">
                    <a:noFill/>
                    <a:miter lim="800000"/>
                    <a:headEnd/>
                    <a:tailEnd/>
                  </a:ln>
                </p:spPr>
                <p:txBody>
                  <a:bodyPr/>
                  <a:lstStyle/>
                  <a:p>
                    <a:endParaRPr lang="es-ES"/>
                  </a:p>
                </p:txBody>
              </p:sp>
              <p:sp>
                <p:nvSpPr>
                  <p:cNvPr id="26986" name="Freeform 51"/>
                  <p:cNvSpPr>
                    <a:spLocks/>
                  </p:cNvSpPr>
                  <p:nvPr/>
                </p:nvSpPr>
                <p:spPr bwMode="auto">
                  <a:xfrm>
                    <a:off x="4999" y="2369"/>
                    <a:ext cx="2" cy="7"/>
                  </a:xfrm>
                  <a:custGeom>
                    <a:avLst/>
                    <a:gdLst>
                      <a:gd name="T0" fmla="*/ 0 w 2"/>
                      <a:gd name="T1" fmla="*/ 0 h 10"/>
                      <a:gd name="T2" fmla="*/ 2 w 2"/>
                      <a:gd name="T3" fmla="*/ 7 h 10"/>
                      <a:gd name="T4" fmla="*/ 0 w 2"/>
                      <a:gd name="T5" fmla="*/ 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cubicBezTo>
                          <a:pt x="1" y="3"/>
                          <a:pt x="1" y="7"/>
                          <a:pt x="2" y="10"/>
                        </a:cubicBezTo>
                        <a:cubicBezTo>
                          <a:pt x="1" y="7"/>
                          <a:pt x="1" y="3"/>
                          <a:pt x="0" y="0"/>
                        </a:cubicBezTo>
                        <a:close/>
                      </a:path>
                    </a:pathLst>
                  </a:custGeom>
                  <a:solidFill>
                    <a:srgbClr val="FFFF00"/>
                  </a:solidFill>
                  <a:ln w="9525">
                    <a:noFill/>
                    <a:miter lim="800000"/>
                    <a:headEnd/>
                    <a:tailEnd/>
                  </a:ln>
                </p:spPr>
                <p:txBody>
                  <a:bodyPr/>
                  <a:lstStyle/>
                  <a:p>
                    <a:endParaRPr lang="es-ES"/>
                  </a:p>
                </p:txBody>
              </p:sp>
              <p:sp>
                <p:nvSpPr>
                  <p:cNvPr id="26987" name="Freeform 52"/>
                  <p:cNvSpPr>
                    <a:spLocks/>
                  </p:cNvSpPr>
                  <p:nvPr/>
                </p:nvSpPr>
                <p:spPr bwMode="auto">
                  <a:xfrm>
                    <a:off x="5007" y="2593"/>
                    <a:ext cx="1" cy="11"/>
                  </a:xfrm>
                  <a:custGeom>
                    <a:avLst/>
                    <a:gdLst>
                      <a:gd name="T0" fmla="*/ 1 w 1"/>
                      <a:gd name="T1" fmla="*/ 0 h 16"/>
                      <a:gd name="T2" fmla="*/ 0 w 1"/>
                      <a:gd name="T3" fmla="*/ 11 h 16"/>
                      <a:gd name="T4" fmla="*/ 1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1" y="0"/>
                        </a:moveTo>
                        <a:cubicBezTo>
                          <a:pt x="0" y="5"/>
                          <a:pt x="0" y="10"/>
                          <a:pt x="0" y="16"/>
                        </a:cubicBezTo>
                        <a:cubicBezTo>
                          <a:pt x="0" y="10"/>
                          <a:pt x="0" y="5"/>
                          <a:pt x="1" y="0"/>
                        </a:cubicBezTo>
                        <a:close/>
                      </a:path>
                    </a:pathLst>
                  </a:custGeom>
                  <a:solidFill>
                    <a:srgbClr val="FFFF00"/>
                  </a:solidFill>
                  <a:ln w="9525">
                    <a:noFill/>
                    <a:miter lim="800000"/>
                    <a:headEnd/>
                    <a:tailEnd/>
                  </a:ln>
                </p:spPr>
                <p:txBody>
                  <a:bodyPr/>
                  <a:lstStyle/>
                  <a:p>
                    <a:endParaRPr lang="es-ES"/>
                  </a:p>
                </p:txBody>
              </p:sp>
              <p:sp>
                <p:nvSpPr>
                  <p:cNvPr id="26988" name="Freeform 53"/>
                  <p:cNvSpPr>
                    <a:spLocks/>
                  </p:cNvSpPr>
                  <p:nvPr/>
                </p:nvSpPr>
                <p:spPr bwMode="auto">
                  <a:xfrm>
                    <a:off x="4963" y="2846"/>
                    <a:ext cx="0" cy="2"/>
                  </a:xfrm>
                  <a:custGeom>
                    <a:avLst/>
                    <a:gdLst>
                      <a:gd name="T0" fmla="*/ 0 h 3"/>
                      <a:gd name="T1" fmla="*/ 2 h 3"/>
                      <a:gd name="T2" fmla="*/ 0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0"/>
                        </a:moveTo>
                        <a:cubicBezTo>
                          <a:pt x="0" y="1"/>
                          <a:pt x="0" y="2"/>
                          <a:pt x="0" y="3"/>
                        </a:cubicBezTo>
                        <a:cubicBezTo>
                          <a:pt x="0" y="2"/>
                          <a:pt x="0" y="1"/>
                          <a:pt x="0" y="0"/>
                        </a:cubicBezTo>
                        <a:close/>
                      </a:path>
                    </a:pathLst>
                  </a:custGeom>
                  <a:solidFill>
                    <a:srgbClr val="FFFF00"/>
                  </a:solidFill>
                  <a:ln w="9525">
                    <a:noFill/>
                    <a:miter lim="800000"/>
                    <a:headEnd/>
                    <a:tailEnd/>
                  </a:ln>
                </p:spPr>
                <p:txBody>
                  <a:bodyPr/>
                  <a:lstStyle/>
                  <a:p>
                    <a:endParaRPr lang="es-ES"/>
                  </a:p>
                </p:txBody>
              </p:sp>
              <p:sp>
                <p:nvSpPr>
                  <p:cNvPr id="26989" name="Freeform 54"/>
                  <p:cNvSpPr>
                    <a:spLocks/>
                  </p:cNvSpPr>
                  <p:nvPr/>
                </p:nvSpPr>
                <p:spPr bwMode="auto">
                  <a:xfrm>
                    <a:off x="4953" y="2876"/>
                    <a:ext cx="0" cy="1"/>
                  </a:xfrm>
                  <a:custGeom>
                    <a:avLst/>
                    <a:gdLst>
                      <a:gd name="T0" fmla="*/ 0 h 2"/>
                      <a:gd name="T1" fmla="*/ 1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cubicBezTo>
                          <a:pt x="0" y="1"/>
                          <a:pt x="0" y="1"/>
                          <a:pt x="0" y="2"/>
                        </a:cubicBezTo>
                        <a:cubicBezTo>
                          <a:pt x="0" y="1"/>
                          <a:pt x="0" y="1"/>
                          <a:pt x="0" y="0"/>
                        </a:cubicBezTo>
                        <a:close/>
                      </a:path>
                    </a:pathLst>
                  </a:custGeom>
                  <a:solidFill>
                    <a:srgbClr val="FFFF00"/>
                  </a:solidFill>
                  <a:ln w="9525">
                    <a:noFill/>
                    <a:miter lim="800000"/>
                    <a:headEnd/>
                    <a:tailEnd/>
                  </a:ln>
                </p:spPr>
                <p:txBody>
                  <a:bodyPr/>
                  <a:lstStyle/>
                  <a:p>
                    <a:endParaRPr lang="es-ES"/>
                  </a:p>
                </p:txBody>
              </p:sp>
              <p:sp>
                <p:nvSpPr>
                  <p:cNvPr id="26990" name="Freeform 55"/>
                  <p:cNvSpPr>
                    <a:spLocks/>
                  </p:cNvSpPr>
                  <p:nvPr/>
                </p:nvSpPr>
                <p:spPr bwMode="auto">
                  <a:xfrm>
                    <a:off x="4972" y="2816"/>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0"/>
                        </a:cubicBezTo>
                        <a:cubicBezTo>
                          <a:pt x="0" y="0"/>
                          <a:pt x="0" y="1"/>
                          <a:pt x="0" y="1"/>
                        </a:cubicBezTo>
                        <a:close/>
                      </a:path>
                    </a:pathLst>
                  </a:custGeom>
                  <a:solidFill>
                    <a:srgbClr val="000000"/>
                  </a:solidFill>
                  <a:ln w="9525">
                    <a:noFill/>
                    <a:miter lim="800000"/>
                    <a:headEnd/>
                    <a:tailEnd/>
                  </a:ln>
                </p:spPr>
                <p:txBody>
                  <a:bodyPr/>
                  <a:lstStyle/>
                  <a:p>
                    <a:endParaRPr lang="es-ES"/>
                  </a:p>
                </p:txBody>
              </p:sp>
              <p:sp>
                <p:nvSpPr>
                  <p:cNvPr id="26991" name="Freeform 56"/>
                  <p:cNvSpPr>
                    <a:spLocks/>
                  </p:cNvSpPr>
                  <p:nvPr/>
                </p:nvSpPr>
                <p:spPr bwMode="auto">
                  <a:xfrm>
                    <a:off x="4971" y="2817"/>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0"/>
                          <a:pt x="1" y="0"/>
                        </a:cubicBezTo>
                        <a:cubicBezTo>
                          <a:pt x="1" y="0"/>
                          <a:pt x="1" y="0"/>
                          <a:pt x="1" y="0"/>
                        </a:cubicBezTo>
                        <a:cubicBezTo>
                          <a:pt x="1" y="0"/>
                          <a:pt x="0" y="1"/>
                          <a:pt x="0" y="1"/>
                        </a:cubicBezTo>
                        <a:close/>
                      </a:path>
                    </a:pathLst>
                  </a:custGeom>
                  <a:solidFill>
                    <a:srgbClr val="000000"/>
                  </a:solidFill>
                  <a:ln w="9525">
                    <a:noFill/>
                    <a:miter lim="800000"/>
                    <a:headEnd/>
                    <a:tailEnd/>
                  </a:ln>
                </p:spPr>
                <p:txBody>
                  <a:bodyPr/>
                  <a:lstStyle/>
                  <a:p>
                    <a:endParaRPr lang="es-ES"/>
                  </a:p>
                </p:txBody>
              </p:sp>
              <p:sp>
                <p:nvSpPr>
                  <p:cNvPr id="26992" name="Freeform 57"/>
                  <p:cNvSpPr>
                    <a:spLocks/>
                  </p:cNvSpPr>
                  <p:nvPr/>
                </p:nvSpPr>
                <p:spPr bwMode="auto">
                  <a:xfrm>
                    <a:off x="4994" y="2711"/>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1"/>
                          <a:pt x="1" y="0"/>
                        </a:cubicBezTo>
                        <a:cubicBezTo>
                          <a:pt x="1" y="0"/>
                          <a:pt x="1" y="0"/>
                          <a:pt x="1" y="0"/>
                        </a:cubicBezTo>
                        <a:cubicBezTo>
                          <a:pt x="0" y="1"/>
                          <a:pt x="0" y="1"/>
                          <a:pt x="0" y="1"/>
                        </a:cubicBezTo>
                        <a:close/>
                      </a:path>
                    </a:pathLst>
                  </a:custGeom>
                  <a:solidFill>
                    <a:srgbClr val="000000"/>
                  </a:solidFill>
                  <a:ln w="9525">
                    <a:noFill/>
                    <a:miter lim="800000"/>
                    <a:headEnd/>
                    <a:tailEnd/>
                  </a:ln>
                </p:spPr>
                <p:txBody>
                  <a:bodyPr/>
                  <a:lstStyle/>
                  <a:p>
                    <a:endParaRPr lang="es-ES"/>
                  </a:p>
                </p:txBody>
              </p:sp>
              <p:sp>
                <p:nvSpPr>
                  <p:cNvPr id="26993" name="Freeform 58"/>
                  <p:cNvSpPr>
                    <a:spLocks/>
                  </p:cNvSpPr>
                  <p:nvPr/>
                </p:nvSpPr>
                <p:spPr bwMode="auto">
                  <a:xfrm>
                    <a:off x="5010" y="2514"/>
                    <a:ext cx="0" cy="12"/>
                  </a:xfrm>
                  <a:custGeom>
                    <a:avLst/>
                    <a:gdLst>
                      <a:gd name="T0" fmla="*/ 10 h 17"/>
                      <a:gd name="T1" fmla="*/ 12 h 17"/>
                      <a:gd name="T2" fmla="*/ 10 h 17"/>
                      <a:gd name="T3" fmla="*/ 0 h 17"/>
                      <a:gd name="T4" fmla="*/ 0 h 17"/>
                      <a:gd name="T5" fmla="*/ 10 h 17"/>
                      <a:gd name="T6" fmla="*/ 0 60000 65536"/>
                      <a:gd name="T7" fmla="*/ 0 60000 65536"/>
                      <a:gd name="T8" fmla="*/ 0 60000 65536"/>
                      <a:gd name="T9" fmla="*/ 0 60000 65536"/>
                      <a:gd name="T10" fmla="*/ 0 60000 65536"/>
                      <a:gd name="T11" fmla="*/ 0 60000 65536"/>
                      <a:gd name="T12" fmla="*/ 0 h 17"/>
                      <a:gd name="T13" fmla="*/ 17 h 17"/>
                    </a:gdLst>
                    <a:ahLst/>
                    <a:cxnLst>
                      <a:cxn ang="T6">
                        <a:pos x="0" y="T0"/>
                      </a:cxn>
                      <a:cxn ang="T7">
                        <a:pos x="0" y="T1"/>
                      </a:cxn>
                      <a:cxn ang="T8">
                        <a:pos x="0" y="T2"/>
                      </a:cxn>
                      <a:cxn ang="T9">
                        <a:pos x="0" y="T3"/>
                      </a:cxn>
                      <a:cxn ang="T10">
                        <a:pos x="0" y="T4"/>
                      </a:cxn>
                      <a:cxn ang="T11">
                        <a:pos x="0" y="T5"/>
                      </a:cxn>
                    </a:cxnLst>
                    <a:rect l="0" t="T12" r="0" b="T13"/>
                    <a:pathLst>
                      <a:path h="17">
                        <a:moveTo>
                          <a:pt x="0" y="14"/>
                        </a:moveTo>
                        <a:cubicBezTo>
                          <a:pt x="0" y="15"/>
                          <a:pt x="0" y="16"/>
                          <a:pt x="0" y="17"/>
                        </a:cubicBezTo>
                        <a:cubicBezTo>
                          <a:pt x="0" y="16"/>
                          <a:pt x="0" y="15"/>
                          <a:pt x="0" y="14"/>
                        </a:cubicBezTo>
                        <a:cubicBezTo>
                          <a:pt x="0" y="9"/>
                          <a:pt x="0" y="5"/>
                          <a:pt x="0" y="0"/>
                        </a:cubicBezTo>
                        <a:cubicBezTo>
                          <a:pt x="0" y="0"/>
                          <a:pt x="0" y="0"/>
                          <a:pt x="0" y="0"/>
                        </a:cubicBezTo>
                        <a:cubicBezTo>
                          <a:pt x="0" y="5"/>
                          <a:pt x="0" y="9"/>
                          <a:pt x="0" y="14"/>
                        </a:cubicBezTo>
                        <a:close/>
                      </a:path>
                    </a:pathLst>
                  </a:custGeom>
                  <a:solidFill>
                    <a:srgbClr val="000000"/>
                  </a:solidFill>
                  <a:ln w="9525">
                    <a:noFill/>
                    <a:miter lim="800000"/>
                    <a:headEnd/>
                    <a:tailEnd/>
                  </a:ln>
                </p:spPr>
                <p:txBody>
                  <a:bodyPr/>
                  <a:lstStyle/>
                  <a:p>
                    <a:endParaRPr lang="es-ES"/>
                  </a:p>
                </p:txBody>
              </p:sp>
              <p:sp>
                <p:nvSpPr>
                  <p:cNvPr id="26994" name="Freeform 59"/>
                  <p:cNvSpPr>
                    <a:spLocks/>
                  </p:cNvSpPr>
                  <p:nvPr/>
                </p:nvSpPr>
                <p:spPr bwMode="auto">
                  <a:xfrm>
                    <a:off x="5005" y="2416"/>
                    <a:ext cx="1" cy="14"/>
                  </a:xfrm>
                  <a:custGeom>
                    <a:avLst/>
                    <a:gdLst>
                      <a:gd name="T0" fmla="*/ 0 w 2"/>
                      <a:gd name="T1" fmla="*/ 0 h 20"/>
                      <a:gd name="T2" fmla="*/ 1 w 2"/>
                      <a:gd name="T3" fmla="*/ 14 h 20"/>
                      <a:gd name="T4" fmla="*/ 0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0"/>
                        </a:moveTo>
                        <a:cubicBezTo>
                          <a:pt x="1" y="7"/>
                          <a:pt x="1" y="14"/>
                          <a:pt x="2" y="20"/>
                        </a:cubicBezTo>
                        <a:cubicBezTo>
                          <a:pt x="1" y="14"/>
                          <a:pt x="1" y="7"/>
                          <a:pt x="0" y="0"/>
                        </a:cubicBezTo>
                        <a:close/>
                      </a:path>
                    </a:pathLst>
                  </a:custGeom>
                  <a:solidFill>
                    <a:srgbClr val="000000"/>
                  </a:solidFill>
                  <a:ln w="9525">
                    <a:noFill/>
                    <a:miter lim="800000"/>
                    <a:headEnd/>
                    <a:tailEnd/>
                  </a:ln>
                </p:spPr>
                <p:txBody>
                  <a:bodyPr/>
                  <a:lstStyle/>
                  <a:p>
                    <a:endParaRPr lang="es-ES"/>
                  </a:p>
                </p:txBody>
              </p:sp>
              <p:sp>
                <p:nvSpPr>
                  <p:cNvPr id="26995" name="Freeform 60"/>
                  <p:cNvSpPr>
                    <a:spLocks/>
                  </p:cNvSpPr>
                  <p:nvPr/>
                </p:nvSpPr>
                <p:spPr bwMode="auto">
                  <a:xfrm>
                    <a:off x="4992" y="232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6996" name="Freeform 61"/>
                  <p:cNvSpPr>
                    <a:spLocks/>
                  </p:cNvSpPr>
                  <p:nvPr/>
                </p:nvSpPr>
                <p:spPr bwMode="auto">
                  <a:xfrm>
                    <a:off x="4992" y="2327"/>
                    <a:ext cx="1" cy="3"/>
                  </a:xfrm>
                  <a:custGeom>
                    <a:avLst/>
                    <a:gdLst>
                      <a:gd name="T0" fmla="*/ 1 w 1"/>
                      <a:gd name="T1" fmla="*/ 3 h 5"/>
                      <a:gd name="T2" fmla="*/ 0 w 1"/>
                      <a:gd name="T3" fmla="*/ 0 h 5"/>
                      <a:gd name="T4" fmla="*/ 0 w 1"/>
                      <a:gd name="T5" fmla="*/ 0 h 5"/>
                      <a:gd name="T6" fmla="*/ 1 w 1"/>
                      <a:gd name="T7" fmla="*/ 3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3"/>
                          <a:pt x="1" y="2"/>
                          <a:pt x="0" y="0"/>
                        </a:cubicBezTo>
                        <a:cubicBezTo>
                          <a:pt x="0" y="0"/>
                          <a:pt x="0" y="0"/>
                          <a:pt x="0" y="0"/>
                        </a:cubicBezTo>
                        <a:cubicBezTo>
                          <a:pt x="1" y="2"/>
                          <a:pt x="1" y="3"/>
                          <a:pt x="1" y="5"/>
                        </a:cubicBezTo>
                        <a:close/>
                      </a:path>
                    </a:pathLst>
                  </a:custGeom>
                  <a:solidFill>
                    <a:srgbClr val="000000"/>
                  </a:solidFill>
                  <a:ln w="9525">
                    <a:noFill/>
                    <a:miter lim="800000"/>
                    <a:headEnd/>
                    <a:tailEnd/>
                  </a:ln>
                </p:spPr>
                <p:txBody>
                  <a:bodyPr/>
                  <a:lstStyle/>
                  <a:p>
                    <a:endParaRPr lang="es-ES"/>
                  </a:p>
                </p:txBody>
              </p:sp>
              <p:sp>
                <p:nvSpPr>
                  <p:cNvPr id="26997" name="Freeform 62"/>
                  <p:cNvSpPr>
                    <a:spLocks/>
                  </p:cNvSpPr>
                  <p:nvPr/>
                </p:nvSpPr>
                <p:spPr bwMode="auto">
                  <a:xfrm>
                    <a:off x="4972" y="2232"/>
                    <a:ext cx="1" cy="3"/>
                  </a:xfrm>
                  <a:custGeom>
                    <a:avLst/>
                    <a:gdLst>
                      <a:gd name="T0" fmla="*/ 0 w 2"/>
                      <a:gd name="T1" fmla="*/ 0 h 5"/>
                      <a:gd name="T2" fmla="*/ 1 w 2"/>
                      <a:gd name="T3" fmla="*/ 3 h 5"/>
                      <a:gd name="T4" fmla="*/ 0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0"/>
                        </a:moveTo>
                        <a:cubicBezTo>
                          <a:pt x="1" y="2"/>
                          <a:pt x="1" y="4"/>
                          <a:pt x="2" y="5"/>
                        </a:cubicBezTo>
                        <a:cubicBezTo>
                          <a:pt x="1" y="4"/>
                          <a:pt x="1" y="2"/>
                          <a:pt x="0" y="0"/>
                        </a:cubicBezTo>
                        <a:close/>
                      </a:path>
                    </a:pathLst>
                  </a:custGeom>
                  <a:solidFill>
                    <a:srgbClr val="000000"/>
                  </a:solidFill>
                  <a:ln w="9525">
                    <a:noFill/>
                    <a:miter lim="800000"/>
                    <a:headEnd/>
                    <a:tailEnd/>
                  </a:ln>
                </p:spPr>
                <p:txBody>
                  <a:bodyPr/>
                  <a:lstStyle/>
                  <a:p>
                    <a:endParaRPr lang="es-ES"/>
                  </a:p>
                </p:txBody>
              </p:sp>
              <p:sp>
                <p:nvSpPr>
                  <p:cNvPr id="26998" name="Freeform 63"/>
                  <p:cNvSpPr>
                    <a:spLocks/>
                  </p:cNvSpPr>
                  <p:nvPr/>
                </p:nvSpPr>
                <p:spPr bwMode="auto">
                  <a:xfrm>
                    <a:off x="4956" y="2177"/>
                    <a:ext cx="7" cy="24"/>
                  </a:xfrm>
                  <a:custGeom>
                    <a:avLst/>
                    <a:gdLst>
                      <a:gd name="T0" fmla="*/ 0 w 10"/>
                      <a:gd name="T1" fmla="*/ 0 h 35"/>
                      <a:gd name="T2" fmla="*/ 7 w 10"/>
                      <a:gd name="T3" fmla="*/ 24 h 35"/>
                      <a:gd name="T4" fmla="*/ 0 w 10"/>
                      <a:gd name="T5" fmla="*/ 0 h 35"/>
                      <a:gd name="T6" fmla="*/ 0 60000 65536"/>
                      <a:gd name="T7" fmla="*/ 0 60000 65536"/>
                      <a:gd name="T8" fmla="*/ 0 60000 65536"/>
                      <a:gd name="T9" fmla="*/ 0 w 10"/>
                      <a:gd name="T10" fmla="*/ 0 h 35"/>
                      <a:gd name="T11" fmla="*/ 10 w 10"/>
                      <a:gd name="T12" fmla="*/ 35 h 35"/>
                    </a:gdLst>
                    <a:ahLst/>
                    <a:cxnLst>
                      <a:cxn ang="T6">
                        <a:pos x="T0" y="T1"/>
                      </a:cxn>
                      <a:cxn ang="T7">
                        <a:pos x="T2" y="T3"/>
                      </a:cxn>
                      <a:cxn ang="T8">
                        <a:pos x="T4" y="T5"/>
                      </a:cxn>
                    </a:cxnLst>
                    <a:rect l="T9" t="T10" r="T11" b="T12"/>
                    <a:pathLst>
                      <a:path w="10" h="35">
                        <a:moveTo>
                          <a:pt x="0" y="0"/>
                        </a:moveTo>
                        <a:cubicBezTo>
                          <a:pt x="3" y="12"/>
                          <a:pt x="7" y="23"/>
                          <a:pt x="10" y="35"/>
                        </a:cubicBezTo>
                        <a:cubicBezTo>
                          <a:pt x="7" y="23"/>
                          <a:pt x="3" y="12"/>
                          <a:pt x="0" y="0"/>
                        </a:cubicBezTo>
                        <a:close/>
                      </a:path>
                    </a:pathLst>
                  </a:custGeom>
                  <a:solidFill>
                    <a:srgbClr val="FFFF00"/>
                  </a:solidFill>
                  <a:ln w="9525">
                    <a:noFill/>
                    <a:miter lim="800000"/>
                    <a:headEnd/>
                    <a:tailEnd/>
                  </a:ln>
                </p:spPr>
                <p:txBody>
                  <a:bodyPr/>
                  <a:lstStyle/>
                  <a:p>
                    <a:endParaRPr lang="es-ES"/>
                  </a:p>
                </p:txBody>
              </p:sp>
              <p:sp>
                <p:nvSpPr>
                  <p:cNvPr id="26999" name="Freeform 64"/>
                  <p:cNvSpPr>
                    <a:spLocks/>
                  </p:cNvSpPr>
                  <p:nvPr/>
                </p:nvSpPr>
                <p:spPr bwMode="auto">
                  <a:xfrm>
                    <a:off x="5006" y="2604"/>
                    <a:ext cx="1" cy="9"/>
                  </a:xfrm>
                  <a:custGeom>
                    <a:avLst/>
                    <a:gdLst>
                      <a:gd name="T0" fmla="*/ 0 w 2"/>
                      <a:gd name="T1" fmla="*/ 9 h 14"/>
                      <a:gd name="T2" fmla="*/ 0 w 2"/>
                      <a:gd name="T3" fmla="*/ 9 h 14"/>
                      <a:gd name="T4" fmla="*/ 1 w 2"/>
                      <a:gd name="T5" fmla="*/ 0 h 14"/>
                      <a:gd name="T6" fmla="*/ 0 w 2"/>
                      <a:gd name="T7" fmla="*/ 9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0" y="14"/>
                        </a:moveTo>
                        <a:cubicBezTo>
                          <a:pt x="0" y="14"/>
                          <a:pt x="0" y="14"/>
                          <a:pt x="0" y="14"/>
                        </a:cubicBezTo>
                        <a:cubicBezTo>
                          <a:pt x="1" y="9"/>
                          <a:pt x="1" y="5"/>
                          <a:pt x="2" y="0"/>
                        </a:cubicBezTo>
                        <a:cubicBezTo>
                          <a:pt x="1" y="5"/>
                          <a:pt x="1" y="9"/>
                          <a:pt x="0" y="14"/>
                        </a:cubicBezTo>
                        <a:close/>
                      </a:path>
                    </a:pathLst>
                  </a:custGeom>
                  <a:solidFill>
                    <a:srgbClr val="FFFF00"/>
                  </a:solidFill>
                  <a:ln w="9525">
                    <a:noFill/>
                    <a:miter lim="800000"/>
                    <a:headEnd/>
                    <a:tailEnd/>
                  </a:ln>
                </p:spPr>
                <p:txBody>
                  <a:bodyPr/>
                  <a:lstStyle/>
                  <a:p>
                    <a:endParaRPr lang="es-ES"/>
                  </a:p>
                </p:txBody>
              </p:sp>
              <p:sp>
                <p:nvSpPr>
                  <p:cNvPr id="27000" name="Freeform 65"/>
                  <p:cNvSpPr>
                    <a:spLocks/>
                  </p:cNvSpPr>
                  <p:nvPr/>
                </p:nvSpPr>
                <p:spPr bwMode="auto">
                  <a:xfrm>
                    <a:off x="5000" y="2637"/>
                    <a:ext cx="4" cy="35"/>
                  </a:xfrm>
                  <a:custGeom>
                    <a:avLst/>
                    <a:gdLst>
                      <a:gd name="T0" fmla="*/ 4 w 6"/>
                      <a:gd name="T1" fmla="*/ 0 h 53"/>
                      <a:gd name="T2" fmla="*/ 0 w 6"/>
                      <a:gd name="T3" fmla="*/ 35 h 53"/>
                      <a:gd name="T4" fmla="*/ 4 w 6"/>
                      <a:gd name="T5" fmla="*/ 0 h 53"/>
                      <a:gd name="T6" fmla="*/ 0 60000 65536"/>
                      <a:gd name="T7" fmla="*/ 0 60000 65536"/>
                      <a:gd name="T8" fmla="*/ 0 60000 65536"/>
                      <a:gd name="T9" fmla="*/ 0 w 6"/>
                      <a:gd name="T10" fmla="*/ 0 h 53"/>
                      <a:gd name="T11" fmla="*/ 6 w 6"/>
                      <a:gd name="T12" fmla="*/ 53 h 53"/>
                    </a:gdLst>
                    <a:ahLst/>
                    <a:cxnLst>
                      <a:cxn ang="T6">
                        <a:pos x="T0" y="T1"/>
                      </a:cxn>
                      <a:cxn ang="T7">
                        <a:pos x="T2" y="T3"/>
                      </a:cxn>
                      <a:cxn ang="T8">
                        <a:pos x="T4" y="T5"/>
                      </a:cxn>
                    </a:cxnLst>
                    <a:rect l="T9" t="T10" r="T11" b="T12"/>
                    <a:pathLst>
                      <a:path w="6" h="53">
                        <a:moveTo>
                          <a:pt x="6" y="0"/>
                        </a:moveTo>
                        <a:cubicBezTo>
                          <a:pt x="5" y="18"/>
                          <a:pt x="3" y="35"/>
                          <a:pt x="0" y="53"/>
                        </a:cubicBezTo>
                        <a:cubicBezTo>
                          <a:pt x="3" y="35"/>
                          <a:pt x="5" y="18"/>
                          <a:pt x="6" y="0"/>
                        </a:cubicBezTo>
                        <a:close/>
                      </a:path>
                    </a:pathLst>
                  </a:custGeom>
                  <a:solidFill>
                    <a:srgbClr val="FFFF00"/>
                  </a:solidFill>
                  <a:ln w="9525">
                    <a:noFill/>
                    <a:miter lim="800000"/>
                    <a:headEnd/>
                    <a:tailEnd/>
                  </a:ln>
                </p:spPr>
                <p:txBody>
                  <a:bodyPr/>
                  <a:lstStyle/>
                  <a:p>
                    <a:endParaRPr lang="es-ES"/>
                  </a:p>
                </p:txBody>
              </p:sp>
              <p:sp>
                <p:nvSpPr>
                  <p:cNvPr id="27001" name="Freeform 66"/>
                  <p:cNvSpPr>
                    <a:spLocks/>
                  </p:cNvSpPr>
                  <p:nvPr/>
                </p:nvSpPr>
                <p:spPr bwMode="auto">
                  <a:xfrm>
                    <a:off x="5009" y="2488"/>
                    <a:ext cx="0" cy="8"/>
                  </a:xfrm>
                  <a:custGeom>
                    <a:avLst/>
                    <a:gdLst>
                      <a:gd name="T0" fmla="*/ 0 h 12"/>
                      <a:gd name="T1" fmla="*/ 8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0"/>
                        </a:moveTo>
                        <a:cubicBezTo>
                          <a:pt x="0" y="4"/>
                          <a:pt x="0" y="8"/>
                          <a:pt x="0" y="12"/>
                        </a:cubicBezTo>
                        <a:cubicBezTo>
                          <a:pt x="0" y="8"/>
                          <a:pt x="0" y="4"/>
                          <a:pt x="0" y="0"/>
                        </a:cubicBezTo>
                        <a:close/>
                      </a:path>
                    </a:pathLst>
                  </a:custGeom>
                  <a:solidFill>
                    <a:srgbClr val="FFFF00"/>
                  </a:solidFill>
                  <a:ln w="9525">
                    <a:noFill/>
                    <a:miter lim="800000"/>
                    <a:headEnd/>
                    <a:tailEnd/>
                  </a:ln>
                </p:spPr>
                <p:txBody>
                  <a:bodyPr/>
                  <a:lstStyle/>
                  <a:p>
                    <a:endParaRPr lang="es-ES"/>
                  </a:p>
                </p:txBody>
              </p:sp>
              <p:sp>
                <p:nvSpPr>
                  <p:cNvPr id="27002" name="Freeform 67"/>
                  <p:cNvSpPr>
                    <a:spLocks/>
                  </p:cNvSpPr>
                  <p:nvPr/>
                </p:nvSpPr>
                <p:spPr bwMode="auto">
                  <a:xfrm>
                    <a:off x="5008" y="2569"/>
                    <a:ext cx="1" cy="24"/>
                  </a:xfrm>
                  <a:custGeom>
                    <a:avLst/>
                    <a:gdLst>
                      <a:gd name="T0" fmla="*/ 1 w 1"/>
                      <a:gd name="T1" fmla="*/ 0 h 36"/>
                      <a:gd name="T2" fmla="*/ 0 w 1"/>
                      <a:gd name="T3" fmla="*/ 24 h 36"/>
                      <a:gd name="T4" fmla="*/ 1 w 1"/>
                      <a:gd name="T5" fmla="*/ 0 h 36"/>
                      <a:gd name="T6" fmla="*/ 0 60000 65536"/>
                      <a:gd name="T7" fmla="*/ 0 60000 65536"/>
                      <a:gd name="T8" fmla="*/ 0 60000 65536"/>
                      <a:gd name="T9" fmla="*/ 0 w 1"/>
                      <a:gd name="T10" fmla="*/ 0 h 36"/>
                      <a:gd name="T11" fmla="*/ 1 w 1"/>
                      <a:gd name="T12" fmla="*/ 36 h 36"/>
                    </a:gdLst>
                    <a:ahLst/>
                    <a:cxnLst>
                      <a:cxn ang="T6">
                        <a:pos x="T0" y="T1"/>
                      </a:cxn>
                      <a:cxn ang="T7">
                        <a:pos x="T2" y="T3"/>
                      </a:cxn>
                      <a:cxn ang="T8">
                        <a:pos x="T4" y="T5"/>
                      </a:cxn>
                    </a:cxnLst>
                    <a:rect l="T9" t="T10" r="T11" b="T12"/>
                    <a:pathLst>
                      <a:path w="1" h="36">
                        <a:moveTo>
                          <a:pt x="1" y="0"/>
                        </a:moveTo>
                        <a:cubicBezTo>
                          <a:pt x="1" y="12"/>
                          <a:pt x="0" y="24"/>
                          <a:pt x="0" y="36"/>
                        </a:cubicBezTo>
                        <a:cubicBezTo>
                          <a:pt x="0" y="24"/>
                          <a:pt x="1" y="12"/>
                          <a:pt x="1" y="0"/>
                        </a:cubicBezTo>
                        <a:close/>
                      </a:path>
                    </a:pathLst>
                  </a:custGeom>
                  <a:solidFill>
                    <a:srgbClr val="FFFF00"/>
                  </a:solidFill>
                  <a:ln w="9525">
                    <a:noFill/>
                    <a:miter lim="800000"/>
                    <a:headEnd/>
                    <a:tailEnd/>
                  </a:ln>
                </p:spPr>
                <p:txBody>
                  <a:bodyPr/>
                  <a:lstStyle/>
                  <a:p>
                    <a:endParaRPr lang="es-ES"/>
                  </a:p>
                </p:txBody>
              </p:sp>
              <p:sp>
                <p:nvSpPr>
                  <p:cNvPr id="27003" name="Freeform 68"/>
                  <p:cNvSpPr>
                    <a:spLocks/>
                  </p:cNvSpPr>
                  <p:nvPr/>
                </p:nvSpPr>
                <p:spPr bwMode="auto">
                  <a:xfrm>
                    <a:off x="5001" y="2376"/>
                    <a:ext cx="1" cy="15"/>
                  </a:xfrm>
                  <a:custGeom>
                    <a:avLst/>
                    <a:gdLst>
                      <a:gd name="T0" fmla="*/ 0 w 2"/>
                      <a:gd name="T1" fmla="*/ 0 h 23"/>
                      <a:gd name="T2" fmla="*/ 1 w 2"/>
                      <a:gd name="T3" fmla="*/ 15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0" y="7"/>
                          <a:pt x="1" y="15"/>
                          <a:pt x="2" y="23"/>
                        </a:cubicBezTo>
                        <a:cubicBezTo>
                          <a:pt x="1" y="15"/>
                          <a:pt x="0" y="7"/>
                          <a:pt x="0" y="0"/>
                        </a:cubicBezTo>
                        <a:close/>
                      </a:path>
                    </a:pathLst>
                  </a:custGeom>
                  <a:solidFill>
                    <a:srgbClr val="FFFF00"/>
                  </a:solidFill>
                  <a:ln w="9525">
                    <a:noFill/>
                    <a:miter lim="800000"/>
                    <a:headEnd/>
                    <a:tailEnd/>
                  </a:ln>
                </p:spPr>
                <p:txBody>
                  <a:bodyPr/>
                  <a:lstStyle/>
                  <a:p>
                    <a:endParaRPr lang="es-ES"/>
                  </a:p>
                </p:txBody>
              </p:sp>
              <p:sp>
                <p:nvSpPr>
                  <p:cNvPr id="27004" name="Freeform 69"/>
                  <p:cNvSpPr>
                    <a:spLocks/>
                  </p:cNvSpPr>
                  <p:nvPr/>
                </p:nvSpPr>
                <p:spPr bwMode="auto">
                  <a:xfrm>
                    <a:off x="5008" y="2458"/>
                    <a:ext cx="1" cy="11"/>
                  </a:xfrm>
                  <a:custGeom>
                    <a:avLst/>
                    <a:gdLst>
                      <a:gd name="T0" fmla="*/ 0 w 1"/>
                      <a:gd name="T1" fmla="*/ 0 h 17"/>
                      <a:gd name="T2" fmla="*/ 1 w 1"/>
                      <a:gd name="T3" fmla="*/ 11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cubicBezTo>
                          <a:pt x="0" y="6"/>
                          <a:pt x="1" y="11"/>
                          <a:pt x="1" y="17"/>
                        </a:cubicBezTo>
                        <a:cubicBezTo>
                          <a:pt x="1" y="11"/>
                          <a:pt x="0" y="6"/>
                          <a:pt x="0" y="0"/>
                        </a:cubicBezTo>
                        <a:close/>
                      </a:path>
                    </a:pathLst>
                  </a:custGeom>
                  <a:solidFill>
                    <a:srgbClr val="FFFF00"/>
                  </a:solidFill>
                  <a:ln w="9525">
                    <a:noFill/>
                    <a:miter lim="800000"/>
                    <a:headEnd/>
                    <a:tailEnd/>
                  </a:ln>
                </p:spPr>
                <p:txBody>
                  <a:bodyPr/>
                  <a:lstStyle/>
                  <a:p>
                    <a:endParaRPr lang="es-ES"/>
                  </a:p>
                </p:txBody>
              </p:sp>
              <p:sp>
                <p:nvSpPr>
                  <p:cNvPr id="27005" name="Freeform 70"/>
                  <p:cNvSpPr>
                    <a:spLocks/>
                  </p:cNvSpPr>
                  <p:nvPr/>
                </p:nvSpPr>
                <p:spPr bwMode="auto">
                  <a:xfrm>
                    <a:off x="4974" y="2746"/>
                    <a:ext cx="14" cy="62"/>
                  </a:xfrm>
                  <a:custGeom>
                    <a:avLst/>
                    <a:gdLst>
                      <a:gd name="T0" fmla="*/ 0 w 21"/>
                      <a:gd name="T1" fmla="*/ 62 h 93"/>
                      <a:gd name="T2" fmla="*/ 14 w 21"/>
                      <a:gd name="T3" fmla="*/ 0 h 93"/>
                      <a:gd name="T4" fmla="*/ 0 w 21"/>
                      <a:gd name="T5" fmla="*/ 62 h 93"/>
                      <a:gd name="T6" fmla="*/ 0 60000 65536"/>
                      <a:gd name="T7" fmla="*/ 0 60000 65536"/>
                      <a:gd name="T8" fmla="*/ 0 60000 65536"/>
                      <a:gd name="T9" fmla="*/ 0 w 21"/>
                      <a:gd name="T10" fmla="*/ 0 h 93"/>
                      <a:gd name="T11" fmla="*/ 21 w 21"/>
                      <a:gd name="T12" fmla="*/ 93 h 93"/>
                    </a:gdLst>
                    <a:ahLst/>
                    <a:cxnLst>
                      <a:cxn ang="T6">
                        <a:pos x="T0" y="T1"/>
                      </a:cxn>
                      <a:cxn ang="T7">
                        <a:pos x="T2" y="T3"/>
                      </a:cxn>
                      <a:cxn ang="T8">
                        <a:pos x="T4" y="T5"/>
                      </a:cxn>
                    </a:cxnLst>
                    <a:rect l="T9" t="T10" r="T11" b="T12"/>
                    <a:pathLst>
                      <a:path w="21" h="93">
                        <a:moveTo>
                          <a:pt x="0" y="93"/>
                        </a:moveTo>
                        <a:cubicBezTo>
                          <a:pt x="8" y="63"/>
                          <a:pt x="15" y="32"/>
                          <a:pt x="21" y="0"/>
                        </a:cubicBezTo>
                        <a:cubicBezTo>
                          <a:pt x="15" y="32"/>
                          <a:pt x="8" y="62"/>
                          <a:pt x="0" y="93"/>
                        </a:cubicBezTo>
                        <a:close/>
                      </a:path>
                    </a:pathLst>
                  </a:custGeom>
                  <a:solidFill>
                    <a:srgbClr val="FFFF00"/>
                  </a:solidFill>
                  <a:ln w="9525">
                    <a:noFill/>
                    <a:miter lim="800000"/>
                    <a:headEnd/>
                    <a:tailEnd/>
                  </a:ln>
                </p:spPr>
                <p:txBody>
                  <a:bodyPr/>
                  <a:lstStyle/>
                  <a:p>
                    <a:endParaRPr lang="es-ES"/>
                  </a:p>
                </p:txBody>
              </p:sp>
              <p:sp>
                <p:nvSpPr>
                  <p:cNvPr id="27006" name="Freeform 71"/>
                  <p:cNvSpPr>
                    <a:spLocks/>
                  </p:cNvSpPr>
                  <p:nvPr/>
                </p:nvSpPr>
                <p:spPr bwMode="auto">
                  <a:xfrm>
                    <a:off x="4963" y="2826"/>
                    <a:ext cx="6" cy="20"/>
                  </a:xfrm>
                  <a:custGeom>
                    <a:avLst/>
                    <a:gdLst>
                      <a:gd name="T0" fmla="*/ 0 w 9"/>
                      <a:gd name="T1" fmla="*/ 20 h 30"/>
                      <a:gd name="T2" fmla="*/ 6 w 9"/>
                      <a:gd name="T3" fmla="*/ 0 h 30"/>
                      <a:gd name="T4" fmla="*/ 6 w 9"/>
                      <a:gd name="T5" fmla="*/ 0 h 30"/>
                      <a:gd name="T6" fmla="*/ 0 w 9"/>
                      <a:gd name="T7" fmla="*/ 20 h 30"/>
                      <a:gd name="T8" fmla="*/ 0 60000 65536"/>
                      <a:gd name="T9" fmla="*/ 0 60000 65536"/>
                      <a:gd name="T10" fmla="*/ 0 60000 65536"/>
                      <a:gd name="T11" fmla="*/ 0 60000 65536"/>
                      <a:gd name="T12" fmla="*/ 0 w 9"/>
                      <a:gd name="T13" fmla="*/ 0 h 30"/>
                      <a:gd name="T14" fmla="*/ 9 w 9"/>
                      <a:gd name="T15" fmla="*/ 30 h 30"/>
                    </a:gdLst>
                    <a:ahLst/>
                    <a:cxnLst>
                      <a:cxn ang="T8">
                        <a:pos x="T0" y="T1"/>
                      </a:cxn>
                      <a:cxn ang="T9">
                        <a:pos x="T2" y="T3"/>
                      </a:cxn>
                      <a:cxn ang="T10">
                        <a:pos x="T4" y="T5"/>
                      </a:cxn>
                      <a:cxn ang="T11">
                        <a:pos x="T6" y="T7"/>
                      </a:cxn>
                    </a:cxnLst>
                    <a:rect l="T12" t="T13" r="T14" b="T15"/>
                    <a:pathLst>
                      <a:path w="9" h="30">
                        <a:moveTo>
                          <a:pt x="0" y="30"/>
                        </a:moveTo>
                        <a:cubicBezTo>
                          <a:pt x="3" y="20"/>
                          <a:pt x="6" y="10"/>
                          <a:pt x="9" y="0"/>
                        </a:cubicBezTo>
                        <a:cubicBezTo>
                          <a:pt x="9" y="0"/>
                          <a:pt x="9" y="0"/>
                          <a:pt x="9" y="0"/>
                        </a:cubicBezTo>
                        <a:cubicBezTo>
                          <a:pt x="6" y="10"/>
                          <a:pt x="3" y="20"/>
                          <a:pt x="0" y="30"/>
                        </a:cubicBezTo>
                        <a:close/>
                      </a:path>
                    </a:pathLst>
                  </a:custGeom>
                  <a:solidFill>
                    <a:srgbClr val="FFFF00"/>
                  </a:solidFill>
                  <a:ln w="9525">
                    <a:noFill/>
                    <a:miter lim="800000"/>
                    <a:headEnd/>
                    <a:tailEnd/>
                  </a:ln>
                </p:spPr>
                <p:txBody>
                  <a:bodyPr/>
                  <a:lstStyle/>
                  <a:p>
                    <a:endParaRPr lang="es-ES"/>
                  </a:p>
                </p:txBody>
              </p:sp>
              <p:sp>
                <p:nvSpPr>
                  <p:cNvPr id="27007" name="Freeform 72"/>
                  <p:cNvSpPr>
                    <a:spLocks/>
                  </p:cNvSpPr>
                  <p:nvPr/>
                </p:nvSpPr>
                <p:spPr bwMode="auto">
                  <a:xfrm>
                    <a:off x="5009" y="2532"/>
                    <a:ext cx="1" cy="25"/>
                  </a:xfrm>
                  <a:custGeom>
                    <a:avLst/>
                    <a:gdLst>
                      <a:gd name="T0" fmla="*/ 0 w 1"/>
                      <a:gd name="T1" fmla="*/ 25 h 37"/>
                      <a:gd name="T2" fmla="*/ 1 w 1"/>
                      <a:gd name="T3" fmla="*/ 0 h 37"/>
                      <a:gd name="T4" fmla="*/ 1 w 1"/>
                      <a:gd name="T5" fmla="*/ 0 h 37"/>
                      <a:gd name="T6" fmla="*/ 0 w 1"/>
                      <a:gd name="T7" fmla="*/ 25 h 37"/>
                      <a:gd name="T8" fmla="*/ 0 60000 65536"/>
                      <a:gd name="T9" fmla="*/ 0 60000 65536"/>
                      <a:gd name="T10" fmla="*/ 0 60000 65536"/>
                      <a:gd name="T11" fmla="*/ 0 60000 65536"/>
                      <a:gd name="T12" fmla="*/ 0 w 1"/>
                      <a:gd name="T13" fmla="*/ 0 h 37"/>
                      <a:gd name="T14" fmla="*/ 1 w 1"/>
                      <a:gd name="T15" fmla="*/ 37 h 37"/>
                    </a:gdLst>
                    <a:ahLst/>
                    <a:cxnLst>
                      <a:cxn ang="T8">
                        <a:pos x="T0" y="T1"/>
                      </a:cxn>
                      <a:cxn ang="T9">
                        <a:pos x="T2" y="T3"/>
                      </a:cxn>
                      <a:cxn ang="T10">
                        <a:pos x="T4" y="T5"/>
                      </a:cxn>
                      <a:cxn ang="T11">
                        <a:pos x="T6" y="T7"/>
                      </a:cxn>
                    </a:cxnLst>
                    <a:rect l="T12" t="T13" r="T14" b="T15"/>
                    <a:pathLst>
                      <a:path w="1" h="37">
                        <a:moveTo>
                          <a:pt x="0" y="37"/>
                        </a:moveTo>
                        <a:cubicBezTo>
                          <a:pt x="0" y="25"/>
                          <a:pt x="0" y="12"/>
                          <a:pt x="1" y="0"/>
                        </a:cubicBezTo>
                        <a:cubicBezTo>
                          <a:pt x="1" y="0"/>
                          <a:pt x="1" y="0"/>
                          <a:pt x="1" y="0"/>
                        </a:cubicBezTo>
                        <a:cubicBezTo>
                          <a:pt x="0" y="12"/>
                          <a:pt x="0" y="25"/>
                          <a:pt x="0" y="37"/>
                        </a:cubicBezTo>
                        <a:close/>
                      </a:path>
                    </a:pathLst>
                  </a:custGeom>
                  <a:solidFill>
                    <a:srgbClr val="FFFF00"/>
                  </a:solidFill>
                  <a:ln w="9525">
                    <a:noFill/>
                    <a:miter lim="800000"/>
                    <a:headEnd/>
                    <a:tailEnd/>
                  </a:ln>
                </p:spPr>
                <p:txBody>
                  <a:bodyPr/>
                  <a:lstStyle/>
                  <a:p>
                    <a:endParaRPr lang="es-ES"/>
                  </a:p>
                </p:txBody>
              </p:sp>
              <p:sp>
                <p:nvSpPr>
                  <p:cNvPr id="27008" name="Freeform 73"/>
                  <p:cNvSpPr>
                    <a:spLocks/>
                  </p:cNvSpPr>
                  <p:nvPr/>
                </p:nvSpPr>
                <p:spPr bwMode="auto">
                  <a:xfrm>
                    <a:off x="5005" y="2631"/>
                    <a:ext cx="0" cy="2"/>
                  </a:xfrm>
                  <a:custGeom>
                    <a:avLst/>
                    <a:gdLst>
                      <a:gd name="T0" fmla="*/ 2 h 3"/>
                      <a:gd name="T1" fmla="*/ 0 h 3"/>
                      <a:gd name="T2" fmla="*/ 0 h 3"/>
                      <a:gd name="T3" fmla="*/ 2 h 3"/>
                      <a:gd name="T4" fmla="*/ 0 60000 65536"/>
                      <a:gd name="T5" fmla="*/ 0 60000 65536"/>
                      <a:gd name="T6" fmla="*/ 0 60000 65536"/>
                      <a:gd name="T7" fmla="*/ 0 60000 65536"/>
                      <a:gd name="T8" fmla="*/ 0 h 3"/>
                      <a:gd name="T9" fmla="*/ 3 h 3"/>
                    </a:gdLst>
                    <a:ahLst/>
                    <a:cxnLst>
                      <a:cxn ang="T4">
                        <a:pos x="0" y="T0"/>
                      </a:cxn>
                      <a:cxn ang="T5">
                        <a:pos x="0" y="T1"/>
                      </a:cxn>
                      <a:cxn ang="T6">
                        <a:pos x="0" y="T2"/>
                      </a:cxn>
                      <a:cxn ang="T7">
                        <a:pos x="0" y="T3"/>
                      </a:cxn>
                    </a:cxnLst>
                    <a:rect l="0" t="T8" r="0" b="T9"/>
                    <a:pathLst>
                      <a:path h="3">
                        <a:moveTo>
                          <a:pt x="0" y="3"/>
                        </a:moveTo>
                        <a:cubicBezTo>
                          <a:pt x="0" y="2"/>
                          <a:pt x="0" y="1"/>
                          <a:pt x="0" y="0"/>
                        </a:cubicBezTo>
                        <a:cubicBezTo>
                          <a:pt x="0" y="0"/>
                          <a:pt x="0" y="0"/>
                          <a:pt x="0" y="0"/>
                        </a:cubicBezTo>
                        <a:cubicBezTo>
                          <a:pt x="0" y="1"/>
                          <a:pt x="0" y="2"/>
                          <a:pt x="0" y="3"/>
                        </a:cubicBezTo>
                        <a:close/>
                      </a:path>
                    </a:pathLst>
                  </a:custGeom>
                  <a:solidFill>
                    <a:srgbClr val="FFFF00"/>
                  </a:solidFill>
                  <a:ln w="9525">
                    <a:noFill/>
                    <a:miter lim="800000"/>
                    <a:headEnd/>
                    <a:tailEnd/>
                  </a:ln>
                </p:spPr>
                <p:txBody>
                  <a:bodyPr/>
                  <a:lstStyle/>
                  <a:p>
                    <a:endParaRPr lang="es-ES"/>
                  </a:p>
                </p:txBody>
              </p:sp>
              <p:sp>
                <p:nvSpPr>
                  <p:cNvPr id="27009" name="Freeform 74"/>
                  <p:cNvSpPr>
                    <a:spLocks/>
                  </p:cNvSpPr>
                  <p:nvPr/>
                </p:nvSpPr>
                <p:spPr bwMode="auto">
                  <a:xfrm>
                    <a:off x="4953" y="2848"/>
                    <a:ext cx="10" cy="28"/>
                  </a:xfrm>
                  <a:custGeom>
                    <a:avLst/>
                    <a:gdLst>
                      <a:gd name="T0" fmla="*/ 10 w 14"/>
                      <a:gd name="T1" fmla="*/ 0 h 42"/>
                      <a:gd name="T2" fmla="*/ 0 w 14"/>
                      <a:gd name="T3" fmla="*/ 28 h 42"/>
                      <a:gd name="T4" fmla="*/ 10 w 14"/>
                      <a:gd name="T5" fmla="*/ 0 h 42"/>
                      <a:gd name="T6" fmla="*/ 0 60000 65536"/>
                      <a:gd name="T7" fmla="*/ 0 60000 65536"/>
                      <a:gd name="T8" fmla="*/ 0 60000 65536"/>
                      <a:gd name="T9" fmla="*/ 0 w 14"/>
                      <a:gd name="T10" fmla="*/ 0 h 42"/>
                      <a:gd name="T11" fmla="*/ 14 w 14"/>
                      <a:gd name="T12" fmla="*/ 42 h 42"/>
                    </a:gdLst>
                    <a:ahLst/>
                    <a:cxnLst>
                      <a:cxn ang="T6">
                        <a:pos x="T0" y="T1"/>
                      </a:cxn>
                      <a:cxn ang="T7">
                        <a:pos x="T2" y="T3"/>
                      </a:cxn>
                      <a:cxn ang="T8">
                        <a:pos x="T4" y="T5"/>
                      </a:cxn>
                    </a:cxnLst>
                    <a:rect l="T9" t="T10" r="T11" b="T12"/>
                    <a:pathLst>
                      <a:path w="14" h="42">
                        <a:moveTo>
                          <a:pt x="14" y="0"/>
                        </a:moveTo>
                        <a:cubicBezTo>
                          <a:pt x="9" y="14"/>
                          <a:pt x="5" y="28"/>
                          <a:pt x="0" y="42"/>
                        </a:cubicBezTo>
                        <a:cubicBezTo>
                          <a:pt x="5" y="28"/>
                          <a:pt x="9" y="14"/>
                          <a:pt x="14" y="0"/>
                        </a:cubicBezTo>
                        <a:close/>
                      </a:path>
                    </a:pathLst>
                  </a:custGeom>
                  <a:solidFill>
                    <a:srgbClr val="FFFF00"/>
                  </a:solidFill>
                  <a:ln w="9525">
                    <a:noFill/>
                    <a:miter lim="800000"/>
                    <a:headEnd/>
                    <a:tailEnd/>
                  </a:ln>
                </p:spPr>
                <p:txBody>
                  <a:bodyPr/>
                  <a:lstStyle/>
                  <a:p>
                    <a:endParaRPr lang="es-ES"/>
                  </a:p>
                </p:txBody>
              </p:sp>
              <p:sp>
                <p:nvSpPr>
                  <p:cNvPr id="27010" name="Freeform 75"/>
                  <p:cNvSpPr>
                    <a:spLocks/>
                  </p:cNvSpPr>
                  <p:nvPr/>
                </p:nvSpPr>
                <p:spPr bwMode="auto">
                  <a:xfrm>
                    <a:off x="4988" y="2729"/>
                    <a:ext cx="3" cy="17"/>
                  </a:xfrm>
                  <a:custGeom>
                    <a:avLst/>
                    <a:gdLst>
                      <a:gd name="T0" fmla="*/ 0 w 5"/>
                      <a:gd name="T1" fmla="*/ 17 h 25"/>
                      <a:gd name="T2" fmla="*/ 3 w 5"/>
                      <a:gd name="T3" fmla="*/ 0 h 25"/>
                      <a:gd name="T4" fmla="*/ 3 w 5"/>
                      <a:gd name="T5" fmla="*/ 0 h 25"/>
                      <a:gd name="T6" fmla="*/ 0 w 5"/>
                      <a:gd name="T7" fmla="*/ 17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25"/>
                        </a:moveTo>
                        <a:cubicBezTo>
                          <a:pt x="2" y="17"/>
                          <a:pt x="4" y="9"/>
                          <a:pt x="5" y="0"/>
                        </a:cubicBezTo>
                        <a:cubicBezTo>
                          <a:pt x="5" y="0"/>
                          <a:pt x="5" y="0"/>
                          <a:pt x="5" y="0"/>
                        </a:cubicBezTo>
                        <a:cubicBezTo>
                          <a:pt x="3" y="9"/>
                          <a:pt x="2" y="17"/>
                          <a:pt x="0" y="25"/>
                        </a:cubicBezTo>
                        <a:close/>
                      </a:path>
                    </a:pathLst>
                  </a:custGeom>
                  <a:solidFill>
                    <a:srgbClr val="FFFF00"/>
                  </a:solidFill>
                  <a:ln w="9525">
                    <a:noFill/>
                    <a:miter lim="800000"/>
                    <a:headEnd/>
                    <a:tailEnd/>
                  </a:ln>
                </p:spPr>
                <p:txBody>
                  <a:bodyPr/>
                  <a:lstStyle/>
                  <a:p>
                    <a:endParaRPr lang="es-ES"/>
                  </a:p>
                </p:txBody>
              </p:sp>
              <p:sp>
                <p:nvSpPr>
                  <p:cNvPr id="27011" name="Freeform 76"/>
                  <p:cNvSpPr>
                    <a:spLocks/>
                  </p:cNvSpPr>
                  <p:nvPr/>
                </p:nvSpPr>
                <p:spPr bwMode="auto">
                  <a:xfrm>
                    <a:off x="4995" y="2676"/>
                    <a:ext cx="5" cy="31"/>
                  </a:xfrm>
                  <a:custGeom>
                    <a:avLst/>
                    <a:gdLst>
                      <a:gd name="T0" fmla="*/ 5 w 7"/>
                      <a:gd name="T1" fmla="*/ 0 h 47"/>
                      <a:gd name="T2" fmla="*/ 0 w 7"/>
                      <a:gd name="T3" fmla="*/ 31 h 47"/>
                      <a:gd name="T4" fmla="*/ 5 w 7"/>
                      <a:gd name="T5" fmla="*/ 0 h 47"/>
                      <a:gd name="T6" fmla="*/ 0 60000 65536"/>
                      <a:gd name="T7" fmla="*/ 0 60000 65536"/>
                      <a:gd name="T8" fmla="*/ 0 60000 65536"/>
                      <a:gd name="T9" fmla="*/ 0 w 7"/>
                      <a:gd name="T10" fmla="*/ 0 h 47"/>
                      <a:gd name="T11" fmla="*/ 7 w 7"/>
                      <a:gd name="T12" fmla="*/ 47 h 47"/>
                    </a:gdLst>
                    <a:ahLst/>
                    <a:cxnLst>
                      <a:cxn ang="T6">
                        <a:pos x="T0" y="T1"/>
                      </a:cxn>
                      <a:cxn ang="T7">
                        <a:pos x="T2" y="T3"/>
                      </a:cxn>
                      <a:cxn ang="T8">
                        <a:pos x="T4" y="T5"/>
                      </a:cxn>
                    </a:cxnLst>
                    <a:rect l="T9" t="T10" r="T11" b="T12"/>
                    <a:pathLst>
                      <a:path w="7" h="47">
                        <a:moveTo>
                          <a:pt x="7" y="0"/>
                        </a:moveTo>
                        <a:cubicBezTo>
                          <a:pt x="4" y="16"/>
                          <a:pt x="2" y="31"/>
                          <a:pt x="0" y="47"/>
                        </a:cubicBezTo>
                        <a:cubicBezTo>
                          <a:pt x="2" y="31"/>
                          <a:pt x="4" y="16"/>
                          <a:pt x="7" y="0"/>
                        </a:cubicBezTo>
                        <a:close/>
                      </a:path>
                    </a:pathLst>
                  </a:custGeom>
                  <a:solidFill>
                    <a:srgbClr val="FFFF00"/>
                  </a:solidFill>
                  <a:ln w="9525">
                    <a:noFill/>
                    <a:miter lim="800000"/>
                    <a:headEnd/>
                    <a:tailEnd/>
                  </a:ln>
                </p:spPr>
                <p:txBody>
                  <a:bodyPr/>
                  <a:lstStyle/>
                  <a:p>
                    <a:endParaRPr lang="es-ES"/>
                  </a:p>
                </p:txBody>
              </p:sp>
              <p:sp>
                <p:nvSpPr>
                  <p:cNvPr id="27012" name="Freeform 77"/>
                  <p:cNvSpPr>
                    <a:spLocks/>
                  </p:cNvSpPr>
                  <p:nvPr/>
                </p:nvSpPr>
                <p:spPr bwMode="auto">
                  <a:xfrm>
                    <a:off x="4995" y="2335"/>
                    <a:ext cx="4" cy="34"/>
                  </a:xfrm>
                  <a:custGeom>
                    <a:avLst/>
                    <a:gdLst>
                      <a:gd name="T0" fmla="*/ 4 w 7"/>
                      <a:gd name="T1" fmla="*/ 34 h 50"/>
                      <a:gd name="T2" fmla="*/ 0 w 7"/>
                      <a:gd name="T3" fmla="*/ 0 h 50"/>
                      <a:gd name="T4" fmla="*/ 0 w 7"/>
                      <a:gd name="T5" fmla="*/ 0 h 50"/>
                      <a:gd name="T6" fmla="*/ 4 w 7"/>
                      <a:gd name="T7" fmla="*/ 34 h 50"/>
                      <a:gd name="T8" fmla="*/ 0 60000 65536"/>
                      <a:gd name="T9" fmla="*/ 0 60000 65536"/>
                      <a:gd name="T10" fmla="*/ 0 60000 65536"/>
                      <a:gd name="T11" fmla="*/ 0 60000 65536"/>
                      <a:gd name="T12" fmla="*/ 0 w 7"/>
                      <a:gd name="T13" fmla="*/ 0 h 50"/>
                      <a:gd name="T14" fmla="*/ 7 w 7"/>
                      <a:gd name="T15" fmla="*/ 50 h 50"/>
                    </a:gdLst>
                    <a:ahLst/>
                    <a:cxnLst>
                      <a:cxn ang="T8">
                        <a:pos x="T0" y="T1"/>
                      </a:cxn>
                      <a:cxn ang="T9">
                        <a:pos x="T2" y="T3"/>
                      </a:cxn>
                      <a:cxn ang="T10">
                        <a:pos x="T4" y="T5"/>
                      </a:cxn>
                      <a:cxn ang="T11">
                        <a:pos x="T6" y="T7"/>
                      </a:cxn>
                    </a:cxnLst>
                    <a:rect l="T12" t="T13" r="T14" b="T15"/>
                    <a:pathLst>
                      <a:path w="7" h="50">
                        <a:moveTo>
                          <a:pt x="7" y="50"/>
                        </a:moveTo>
                        <a:cubicBezTo>
                          <a:pt x="5" y="33"/>
                          <a:pt x="2" y="17"/>
                          <a:pt x="0" y="0"/>
                        </a:cubicBezTo>
                        <a:cubicBezTo>
                          <a:pt x="0" y="0"/>
                          <a:pt x="0" y="0"/>
                          <a:pt x="0" y="0"/>
                        </a:cubicBezTo>
                        <a:cubicBezTo>
                          <a:pt x="2" y="17"/>
                          <a:pt x="5" y="33"/>
                          <a:pt x="7" y="50"/>
                        </a:cubicBezTo>
                        <a:close/>
                      </a:path>
                    </a:pathLst>
                  </a:custGeom>
                  <a:solidFill>
                    <a:srgbClr val="FFFF00"/>
                  </a:solidFill>
                  <a:ln w="9525">
                    <a:noFill/>
                    <a:miter lim="800000"/>
                    <a:headEnd/>
                    <a:tailEnd/>
                  </a:ln>
                </p:spPr>
                <p:txBody>
                  <a:bodyPr/>
                  <a:lstStyle/>
                  <a:p>
                    <a:endParaRPr lang="es-ES"/>
                  </a:p>
                </p:txBody>
              </p:sp>
              <p:sp>
                <p:nvSpPr>
                  <p:cNvPr id="27013" name="Freeform 78"/>
                  <p:cNvSpPr>
                    <a:spLocks/>
                  </p:cNvSpPr>
                  <p:nvPr/>
                </p:nvSpPr>
                <p:spPr bwMode="auto">
                  <a:xfrm>
                    <a:off x="5006" y="2434"/>
                    <a:ext cx="1" cy="8"/>
                  </a:xfrm>
                  <a:custGeom>
                    <a:avLst/>
                    <a:gdLst>
                      <a:gd name="T0" fmla="*/ 1 w 1"/>
                      <a:gd name="T1" fmla="*/ 8 h 13"/>
                      <a:gd name="T2" fmla="*/ 1 w 1"/>
                      <a:gd name="T3" fmla="*/ 0 h 13"/>
                      <a:gd name="T4" fmla="*/ 0 w 1"/>
                      <a:gd name="T5" fmla="*/ 0 h 13"/>
                      <a:gd name="T6" fmla="*/ 1 w 1"/>
                      <a:gd name="T7" fmla="*/ 8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1" y="13"/>
                        </a:moveTo>
                        <a:cubicBezTo>
                          <a:pt x="1" y="9"/>
                          <a:pt x="1" y="4"/>
                          <a:pt x="1" y="0"/>
                        </a:cubicBezTo>
                        <a:cubicBezTo>
                          <a:pt x="0" y="0"/>
                          <a:pt x="0" y="0"/>
                          <a:pt x="0" y="0"/>
                        </a:cubicBezTo>
                        <a:cubicBezTo>
                          <a:pt x="1" y="4"/>
                          <a:pt x="1" y="9"/>
                          <a:pt x="1" y="13"/>
                        </a:cubicBezTo>
                        <a:close/>
                      </a:path>
                    </a:pathLst>
                  </a:custGeom>
                  <a:solidFill>
                    <a:srgbClr val="FFFF00"/>
                  </a:solidFill>
                  <a:ln w="9525">
                    <a:noFill/>
                    <a:miter lim="800000"/>
                    <a:headEnd/>
                    <a:tailEnd/>
                  </a:ln>
                </p:spPr>
                <p:txBody>
                  <a:bodyPr/>
                  <a:lstStyle/>
                  <a:p>
                    <a:endParaRPr lang="es-ES"/>
                  </a:p>
                </p:txBody>
              </p:sp>
              <p:sp>
                <p:nvSpPr>
                  <p:cNvPr id="27014" name="Freeform 79"/>
                  <p:cNvSpPr>
                    <a:spLocks/>
                  </p:cNvSpPr>
                  <p:nvPr/>
                </p:nvSpPr>
                <p:spPr bwMode="auto">
                  <a:xfrm>
                    <a:off x="4965" y="2206"/>
                    <a:ext cx="4" cy="16"/>
                  </a:xfrm>
                  <a:custGeom>
                    <a:avLst/>
                    <a:gdLst>
                      <a:gd name="T0" fmla="*/ 4 w 6"/>
                      <a:gd name="T1" fmla="*/ 16 h 23"/>
                      <a:gd name="T2" fmla="*/ 0 w 6"/>
                      <a:gd name="T3" fmla="*/ 0 h 23"/>
                      <a:gd name="T4" fmla="*/ 4 w 6"/>
                      <a:gd name="T5" fmla="*/ 16 h 23"/>
                      <a:gd name="T6" fmla="*/ 0 60000 65536"/>
                      <a:gd name="T7" fmla="*/ 0 60000 65536"/>
                      <a:gd name="T8" fmla="*/ 0 60000 65536"/>
                      <a:gd name="T9" fmla="*/ 0 w 6"/>
                      <a:gd name="T10" fmla="*/ 0 h 23"/>
                      <a:gd name="T11" fmla="*/ 6 w 6"/>
                      <a:gd name="T12" fmla="*/ 23 h 23"/>
                    </a:gdLst>
                    <a:ahLst/>
                    <a:cxnLst>
                      <a:cxn ang="T6">
                        <a:pos x="T0" y="T1"/>
                      </a:cxn>
                      <a:cxn ang="T7">
                        <a:pos x="T2" y="T3"/>
                      </a:cxn>
                      <a:cxn ang="T8">
                        <a:pos x="T4" y="T5"/>
                      </a:cxn>
                    </a:cxnLst>
                    <a:rect l="T9" t="T10" r="T11" b="T12"/>
                    <a:pathLst>
                      <a:path w="6" h="23">
                        <a:moveTo>
                          <a:pt x="6" y="23"/>
                        </a:moveTo>
                        <a:cubicBezTo>
                          <a:pt x="4" y="15"/>
                          <a:pt x="2" y="8"/>
                          <a:pt x="0" y="0"/>
                        </a:cubicBezTo>
                        <a:cubicBezTo>
                          <a:pt x="2" y="8"/>
                          <a:pt x="4" y="15"/>
                          <a:pt x="6" y="23"/>
                        </a:cubicBezTo>
                        <a:close/>
                      </a:path>
                    </a:pathLst>
                  </a:custGeom>
                  <a:solidFill>
                    <a:srgbClr val="FFFF00"/>
                  </a:solidFill>
                  <a:ln w="9525">
                    <a:noFill/>
                    <a:miter lim="800000"/>
                    <a:headEnd/>
                    <a:tailEnd/>
                  </a:ln>
                </p:spPr>
                <p:txBody>
                  <a:bodyPr/>
                  <a:lstStyle/>
                  <a:p>
                    <a:endParaRPr lang="es-ES"/>
                  </a:p>
                </p:txBody>
              </p:sp>
              <p:sp>
                <p:nvSpPr>
                  <p:cNvPr id="27015" name="Freeform 80"/>
                  <p:cNvSpPr>
                    <a:spLocks/>
                  </p:cNvSpPr>
                  <p:nvPr/>
                </p:nvSpPr>
                <p:spPr bwMode="auto">
                  <a:xfrm>
                    <a:off x="4974" y="2239"/>
                    <a:ext cx="17" cy="79"/>
                  </a:xfrm>
                  <a:custGeom>
                    <a:avLst/>
                    <a:gdLst>
                      <a:gd name="T0" fmla="*/ 17 w 26"/>
                      <a:gd name="T1" fmla="*/ 79 h 118"/>
                      <a:gd name="T2" fmla="*/ 17 w 26"/>
                      <a:gd name="T3" fmla="*/ 79 h 118"/>
                      <a:gd name="T4" fmla="*/ 0 w 26"/>
                      <a:gd name="T5" fmla="*/ 0 h 118"/>
                      <a:gd name="T6" fmla="*/ 0 w 26"/>
                      <a:gd name="T7" fmla="*/ 0 h 118"/>
                      <a:gd name="T8" fmla="*/ 17 w 26"/>
                      <a:gd name="T9" fmla="*/ 79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118"/>
                        </a:moveTo>
                        <a:cubicBezTo>
                          <a:pt x="26" y="118"/>
                          <a:pt x="26" y="118"/>
                          <a:pt x="26" y="118"/>
                        </a:cubicBezTo>
                        <a:cubicBezTo>
                          <a:pt x="19" y="78"/>
                          <a:pt x="10" y="39"/>
                          <a:pt x="0" y="0"/>
                        </a:cubicBezTo>
                        <a:cubicBezTo>
                          <a:pt x="0" y="0"/>
                          <a:pt x="0" y="0"/>
                          <a:pt x="0" y="0"/>
                        </a:cubicBezTo>
                        <a:cubicBezTo>
                          <a:pt x="10" y="39"/>
                          <a:pt x="19" y="78"/>
                          <a:pt x="26" y="118"/>
                        </a:cubicBezTo>
                        <a:close/>
                      </a:path>
                    </a:pathLst>
                  </a:custGeom>
                  <a:solidFill>
                    <a:srgbClr val="FFFF00"/>
                  </a:solidFill>
                  <a:ln w="9525">
                    <a:noFill/>
                    <a:miter lim="800000"/>
                    <a:headEnd/>
                    <a:tailEnd/>
                  </a:ln>
                </p:spPr>
                <p:txBody>
                  <a:bodyPr/>
                  <a:lstStyle/>
                  <a:p>
                    <a:endParaRPr lang="es-ES"/>
                  </a:p>
                </p:txBody>
              </p:sp>
              <p:sp>
                <p:nvSpPr>
                  <p:cNvPr id="27016" name="Freeform 81"/>
                  <p:cNvSpPr>
                    <a:spLocks/>
                  </p:cNvSpPr>
                  <p:nvPr/>
                </p:nvSpPr>
                <p:spPr bwMode="auto">
                  <a:xfrm>
                    <a:off x="5003" y="2403"/>
                    <a:ext cx="2" cy="13"/>
                  </a:xfrm>
                  <a:custGeom>
                    <a:avLst/>
                    <a:gdLst>
                      <a:gd name="T0" fmla="*/ 2 w 2"/>
                      <a:gd name="T1" fmla="*/ 13 h 20"/>
                      <a:gd name="T2" fmla="*/ 0 w 2"/>
                      <a:gd name="T3" fmla="*/ 0 h 20"/>
                      <a:gd name="T4" fmla="*/ 2 w 2"/>
                      <a:gd name="T5" fmla="*/ 13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2" y="20"/>
                        </a:moveTo>
                        <a:cubicBezTo>
                          <a:pt x="2" y="13"/>
                          <a:pt x="1" y="6"/>
                          <a:pt x="0" y="0"/>
                        </a:cubicBezTo>
                        <a:cubicBezTo>
                          <a:pt x="1" y="6"/>
                          <a:pt x="2" y="13"/>
                          <a:pt x="2" y="20"/>
                        </a:cubicBezTo>
                        <a:close/>
                      </a:path>
                    </a:pathLst>
                  </a:custGeom>
                  <a:solidFill>
                    <a:srgbClr val="FFFF00"/>
                  </a:solidFill>
                  <a:ln w="9525">
                    <a:noFill/>
                    <a:miter lim="800000"/>
                    <a:headEnd/>
                    <a:tailEnd/>
                  </a:ln>
                </p:spPr>
                <p:txBody>
                  <a:bodyPr/>
                  <a:lstStyle/>
                  <a:p>
                    <a:endParaRPr lang="es-ES"/>
                  </a:p>
                </p:txBody>
              </p:sp>
              <p:sp>
                <p:nvSpPr>
                  <p:cNvPr id="27017" name="Freeform 82"/>
                  <p:cNvSpPr>
                    <a:spLocks/>
                  </p:cNvSpPr>
                  <p:nvPr/>
                </p:nvSpPr>
                <p:spPr bwMode="auto">
                  <a:xfrm>
                    <a:off x="4969" y="2818"/>
                    <a:ext cx="2" cy="8"/>
                  </a:xfrm>
                  <a:custGeom>
                    <a:avLst/>
                    <a:gdLst>
                      <a:gd name="T0" fmla="*/ 0 w 3"/>
                      <a:gd name="T1" fmla="*/ 8 h 12"/>
                      <a:gd name="T2" fmla="*/ 0 w 3"/>
                      <a:gd name="T3" fmla="*/ 8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0" y="12"/>
                          <a:pt x="0" y="12"/>
                          <a:pt x="0" y="12"/>
                        </a:cubicBezTo>
                        <a:cubicBezTo>
                          <a:pt x="1" y="8"/>
                          <a:pt x="2" y="4"/>
                          <a:pt x="3" y="0"/>
                        </a:cubicBezTo>
                        <a:cubicBezTo>
                          <a:pt x="2" y="4"/>
                          <a:pt x="1" y="8"/>
                          <a:pt x="0" y="12"/>
                        </a:cubicBezTo>
                        <a:close/>
                      </a:path>
                    </a:pathLst>
                  </a:custGeom>
                  <a:solidFill>
                    <a:srgbClr val="FFFF00"/>
                  </a:solidFill>
                  <a:ln w="9525">
                    <a:noFill/>
                    <a:miter lim="800000"/>
                    <a:headEnd/>
                    <a:tailEnd/>
                  </a:ln>
                </p:spPr>
                <p:txBody>
                  <a:bodyPr/>
                  <a:lstStyle/>
                  <a:p>
                    <a:endParaRPr lang="es-ES"/>
                  </a:p>
                </p:txBody>
              </p:sp>
              <p:sp>
                <p:nvSpPr>
                  <p:cNvPr id="27018" name="Freeform 83"/>
                  <p:cNvSpPr>
                    <a:spLocks/>
                  </p:cNvSpPr>
                  <p:nvPr/>
                </p:nvSpPr>
                <p:spPr bwMode="auto">
                  <a:xfrm>
                    <a:off x="4972" y="2808"/>
                    <a:ext cx="2" cy="8"/>
                  </a:xfrm>
                  <a:custGeom>
                    <a:avLst/>
                    <a:gdLst>
                      <a:gd name="T0" fmla="*/ 0 w 3"/>
                      <a:gd name="T1" fmla="*/ 8 h 12"/>
                      <a:gd name="T2" fmla="*/ 2 w 3"/>
                      <a:gd name="T3" fmla="*/ 0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1" y="8"/>
                          <a:pt x="2" y="4"/>
                          <a:pt x="3" y="0"/>
                        </a:cubicBezTo>
                        <a:cubicBezTo>
                          <a:pt x="3" y="0"/>
                          <a:pt x="3" y="0"/>
                          <a:pt x="3" y="0"/>
                        </a:cubicBezTo>
                        <a:cubicBezTo>
                          <a:pt x="2" y="4"/>
                          <a:pt x="1" y="8"/>
                          <a:pt x="0" y="12"/>
                        </a:cubicBezTo>
                        <a:close/>
                      </a:path>
                    </a:pathLst>
                  </a:custGeom>
                  <a:solidFill>
                    <a:srgbClr val="FFFF00"/>
                  </a:solidFill>
                  <a:ln w="9525">
                    <a:noFill/>
                    <a:miter lim="800000"/>
                    <a:headEnd/>
                    <a:tailEnd/>
                  </a:ln>
                </p:spPr>
                <p:txBody>
                  <a:bodyPr/>
                  <a:lstStyle/>
                  <a:p>
                    <a:endParaRPr lang="es-ES"/>
                  </a:p>
                </p:txBody>
              </p:sp>
              <p:sp>
                <p:nvSpPr>
                  <p:cNvPr id="27019" name="Freeform 84"/>
                  <p:cNvSpPr>
                    <a:spLocks/>
                  </p:cNvSpPr>
                  <p:nvPr/>
                </p:nvSpPr>
                <p:spPr bwMode="auto">
                  <a:xfrm>
                    <a:off x="4991" y="2712"/>
                    <a:ext cx="3" cy="17"/>
                  </a:xfrm>
                  <a:custGeom>
                    <a:avLst/>
                    <a:gdLst>
                      <a:gd name="T0" fmla="*/ 0 w 4"/>
                      <a:gd name="T1" fmla="*/ 17 h 25"/>
                      <a:gd name="T2" fmla="*/ 0 w 4"/>
                      <a:gd name="T3" fmla="*/ 17 h 25"/>
                      <a:gd name="T4" fmla="*/ 3 w 4"/>
                      <a:gd name="T5" fmla="*/ 0 h 25"/>
                      <a:gd name="T6" fmla="*/ 0 w 4"/>
                      <a:gd name="T7" fmla="*/ 17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0" y="25"/>
                        </a:moveTo>
                        <a:cubicBezTo>
                          <a:pt x="0" y="25"/>
                          <a:pt x="0" y="25"/>
                          <a:pt x="0" y="25"/>
                        </a:cubicBezTo>
                        <a:cubicBezTo>
                          <a:pt x="2" y="17"/>
                          <a:pt x="3" y="9"/>
                          <a:pt x="4" y="0"/>
                        </a:cubicBezTo>
                        <a:cubicBezTo>
                          <a:pt x="3" y="9"/>
                          <a:pt x="1" y="17"/>
                          <a:pt x="0" y="25"/>
                        </a:cubicBezTo>
                        <a:close/>
                      </a:path>
                    </a:pathLst>
                  </a:custGeom>
                  <a:solidFill>
                    <a:srgbClr val="FFFF00"/>
                  </a:solidFill>
                  <a:ln w="9525">
                    <a:noFill/>
                    <a:miter lim="800000"/>
                    <a:headEnd/>
                    <a:tailEnd/>
                  </a:ln>
                </p:spPr>
                <p:txBody>
                  <a:bodyPr/>
                  <a:lstStyle/>
                  <a:p>
                    <a:endParaRPr lang="es-ES"/>
                  </a:p>
                </p:txBody>
              </p:sp>
              <p:sp>
                <p:nvSpPr>
                  <p:cNvPr id="27020" name="Freeform 85"/>
                  <p:cNvSpPr>
                    <a:spLocks/>
                  </p:cNvSpPr>
                  <p:nvPr/>
                </p:nvSpPr>
                <p:spPr bwMode="auto">
                  <a:xfrm>
                    <a:off x="5005" y="2613"/>
                    <a:ext cx="1" cy="18"/>
                  </a:xfrm>
                  <a:custGeom>
                    <a:avLst/>
                    <a:gdLst>
                      <a:gd name="T0" fmla="*/ 0 w 2"/>
                      <a:gd name="T1" fmla="*/ 18 h 27"/>
                      <a:gd name="T2" fmla="*/ 0 w 2"/>
                      <a:gd name="T3" fmla="*/ 18 h 27"/>
                      <a:gd name="T4" fmla="*/ 1 w 2"/>
                      <a:gd name="T5" fmla="*/ 0 h 27"/>
                      <a:gd name="T6" fmla="*/ 1 w 2"/>
                      <a:gd name="T7" fmla="*/ 0 h 27"/>
                      <a:gd name="T8" fmla="*/ 0 w 2"/>
                      <a:gd name="T9" fmla="*/ 18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cubicBezTo>
                          <a:pt x="0" y="27"/>
                          <a:pt x="0" y="27"/>
                          <a:pt x="0" y="27"/>
                        </a:cubicBezTo>
                        <a:cubicBezTo>
                          <a:pt x="1" y="18"/>
                          <a:pt x="2" y="9"/>
                          <a:pt x="2" y="0"/>
                        </a:cubicBezTo>
                        <a:cubicBezTo>
                          <a:pt x="2" y="0"/>
                          <a:pt x="2" y="0"/>
                          <a:pt x="2" y="0"/>
                        </a:cubicBezTo>
                        <a:cubicBezTo>
                          <a:pt x="2" y="9"/>
                          <a:pt x="1" y="18"/>
                          <a:pt x="0" y="27"/>
                        </a:cubicBezTo>
                        <a:close/>
                      </a:path>
                    </a:pathLst>
                  </a:custGeom>
                  <a:solidFill>
                    <a:srgbClr val="FFFF00"/>
                  </a:solidFill>
                  <a:ln w="9525">
                    <a:noFill/>
                    <a:miter lim="800000"/>
                    <a:headEnd/>
                    <a:tailEnd/>
                  </a:ln>
                </p:spPr>
                <p:txBody>
                  <a:bodyPr/>
                  <a:lstStyle/>
                  <a:p>
                    <a:endParaRPr lang="es-ES"/>
                  </a:p>
                </p:txBody>
              </p:sp>
              <p:sp>
                <p:nvSpPr>
                  <p:cNvPr id="27021" name="Freeform 86"/>
                  <p:cNvSpPr>
                    <a:spLocks/>
                  </p:cNvSpPr>
                  <p:nvPr/>
                </p:nvSpPr>
                <p:spPr bwMode="auto">
                  <a:xfrm>
                    <a:off x="5010" y="2526"/>
                    <a:ext cx="0" cy="6"/>
                  </a:xfrm>
                  <a:custGeom>
                    <a:avLst/>
                    <a:gdLst>
                      <a:gd name="T0" fmla="*/ 6 h 10"/>
                      <a:gd name="T1" fmla="*/ 6 h 10"/>
                      <a:gd name="T2" fmla="*/ 0 h 10"/>
                      <a:gd name="T3" fmla="*/ 6 h 10"/>
                      <a:gd name="T4" fmla="*/ 0 60000 65536"/>
                      <a:gd name="T5" fmla="*/ 0 60000 65536"/>
                      <a:gd name="T6" fmla="*/ 0 60000 65536"/>
                      <a:gd name="T7" fmla="*/ 0 60000 65536"/>
                      <a:gd name="T8" fmla="*/ 0 h 10"/>
                      <a:gd name="T9" fmla="*/ 10 h 10"/>
                    </a:gdLst>
                    <a:ahLst/>
                    <a:cxnLst>
                      <a:cxn ang="T4">
                        <a:pos x="0" y="T0"/>
                      </a:cxn>
                      <a:cxn ang="T5">
                        <a:pos x="0" y="T1"/>
                      </a:cxn>
                      <a:cxn ang="T6">
                        <a:pos x="0" y="T2"/>
                      </a:cxn>
                      <a:cxn ang="T7">
                        <a:pos x="0" y="T3"/>
                      </a:cxn>
                    </a:cxnLst>
                    <a:rect l="0" t="T8" r="0" b="T9"/>
                    <a:pathLst>
                      <a:path h="10">
                        <a:moveTo>
                          <a:pt x="0" y="10"/>
                        </a:moveTo>
                        <a:cubicBezTo>
                          <a:pt x="0" y="10"/>
                          <a:pt x="0" y="10"/>
                          <a:pt x="0" y="10"/>
                        </a:cubicBezTo>
                        <a:cubicBezTo>
                          <a:pt x="0" y="7"/>
                          <a:pt x="0" y="3"/>
                          <a:pt x="0" y="0"/>
                        </a:cubicBezTo>
                        <a:cubicBezTo>
                          <a:pt x="0" y="3"/>
                          <a:pt x="0" y="7"/>
                          <a:pt x="0" y="10"/>
                        </a:cubicBezTo>
                        <a:close/>
                      </a:path>
                    </a:pathLst>
                  </a:custGeom>
                  <a:solidFill>
                    <a:srgbClr val="FFFF00"/>
                  </a:solidFill>
                  <a:ln w="9525">
                    <a:noFill/>
                    <a:miter lim="800000"/>
                    <a:headEnd/>
                    <a:tailEnd/>
                  </a:ln>
                </p:spPr>
                <p:txBody>
                  <a:bodyPr/>
                  <a:lstStyle/>
                  <a:p>
                    <a:endParaRPr lang="es-ES"/>
                  </a:p>
                </p:txBody>
              </p:sp>
              <p:sp>
                <p:nvSpPr>
                  <p:cNvPr id="27022" name="Freeform 87"/>
                  <p:cNvSpPr>
                    <a:spLocks/>
                  </p:cNvSpPr>
                  <p:nvPr/>
                </p:nvSpPr>
                <p:spPr bwMode="auto">
                  <a:xfrm>
                    <a:off x="5005" y="2416"/>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7023" name="Freeform 88"/>
                  <p:cNvSpPr>
                    <a:spLocks/>
                  </p:cNvSpPr>
                  <p:nvPr/>
                </p:nvSpPr>
                <p:spPr bwMode="auto">
                  <a:xfrm>
                    <a:off x="5006" y="2430"/>
                    <a:ext cx="1" cy="4"/>
                  </a:xfrm>
                  <a:custGeom>
                    <a:avLst/>
                    <a:gdLst>
                      <a:gd name="T0" fmla="*/ 0 w 1"/>
                      <a:gd name="T1" fmla="*/ 4 h 6"/>
                      <a:gd name="T2" fmla="*/ 1 w 1"/>
                      <a:gd name="T3" fmla="*/ 4 h 6"/>
                      <a:gd name="T4" fmla="*/ 0 w 1"/>
                      <a:gd name="T5" fmla="*/ 0 h 6"/>
                      <a:gd name="T6" fmla="*/ 0 w 1"/>
                      <a:gd name="T7" fmla="*/ 4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cubicBezTo>
                          <a:pt x="1" y="6"/>
                          <a:pt x="1" y="6"/>
                          <a:pt x="1" y="6"/>
                        </a:cubicBezTo>
                        <a:cubicBezTo>
                          <a:pt x="0" y="4"/>
                          <a:pt x="0" y="2"/>
                          <a:pt x="0" y="0"/>
                        </a:cubicBezTo>
                        <a:cubicBezTo>
                          <a:pt x="0" y="2"/>
                          <a:pt x="0" y="4"/>
                          <a:pt x="0" y="6"/>
                        </a:cubicBezTo>
                        <a:close/>
                      </a:path>
                    </a:pathLst>
                  </a:custGeom>
                  <a:solidFill>
                    <a:srgbClr val="FFFF00"/>
                  </a:solidFill>
                  <a:ln w="9525">
                    <a:noFill/>
                    <a:miter lim="800000"/>
                    <a:headEnd/>
                    <a:tailEnd/>
                  </a:ln>
                </p:spPr>
                <p:txBody>
                  <a:bodyPr/>
                  <a:lstStyle/>
                  <a:p>
                    <a:endParaRPr lang="es-ES"/>
                  </a:p>
                </p:txBody>
              </p:sp>
              <p:sp>
                <p:nvSpPr>
                  <p:cNvPr id="27024" name="Freeform 89"/>
                  <p:cNvSpPr>
                    <a:spLocks/>
                  </p:cNvSpPr>
                  <p:nvPr/>
                </p:nvSpPr>
                <p:spPr bwMode="auto">
                  <a:xfrm>
                    <a:off x="4991" y="2318"/>
                    <a:ext cx="1" cy="9"/>
                  </a:xfrm>
                  <a:custGeom>
                    <a:avLst/>
                    <a:gdLst>
                      <a:gd name="T0" fmla="*/ 1 w 2"/>
                      <a:gd name="T1" fmla="*/ 9 h 13"/>
                      <a:gd name="T2" fmla="*/ 0 w 2"/>
                      <a:gd name="T3" fmla="*/ 0 h 13"/>
                      <a:gd name="T4" fmla="*/ 0 w 2"/>
                      <a:gd name="T5" fmla="*/ 0 h 13"/>
                      <a:gd name="T6" fmla="*/ 1 w 2"/>
                      <a:gd name="T7" fmla="*/ 9 h 13"/>
                      <a:gd name="T8" fmla="*/ 0 60000 65536"/>
                      <a:gd name="T9" fmla="*/ 0 60000 65536"/>
                      <a:gd name="T10" fmla="*/ 0 60000 65536"/>
                      <a:gd name="T11" fmla="*/ 0 60000 65536"/>
                      <a:gd name="T12" fmla="*/ 0 w 2"/>
                      <a:gd name="T13" fmla="*/ 0 h 13"/>
                      <a:gd name="T14" fmla="*/ 2 w 2"/>
                      <a:gd name="T15" fmla="*/ 13 h 13"/>
                    </a:gdLst>
                    <a:ahLst/>
                    <a:cxnLst>
                      <a:cxn ang="T8">
                        <a:pos x="T0" y="T1"/>
                      </a:cxn>
                      <a:cxn ang="T9">
                        <a:pos x="T2" y="T3"/>
                      </a:cxn>
                      <a:cxn ang="T10">
                        <a:pos x="T4" y="T5"/>
                      </a:cxn>
                      <a:cxn ang="T11">
                        <a:pos x="T6" y="T7"/>
                      </a:cxn>
                    </a:cxnLst>
                    <a:rect l="T12" t="T13" r="T14" b="T15"/>
                    <a:pathLst>
                      <a:path w="2" h="13">
                        <a:moveTo>
                          <a:pt x="2" y="13"/>
                        </a:moveTo>
                        <a:cubicBezTo>
                          <a:pt x="2" y="9"/>
                          <a:pt x="1" y="4"/>
                          <a:pt x="0" y="0"/>
                        </a:cubicBezTo>
                        <a:cubicBezTo>
                          <a:pt x="0" y="0"/>
                          <a:pt x="0" y="0"/>
                          <a:pt x="0" y="0"/>
                        </a:cubicBezTo>
                        <a:cubicBezTo>
                          <a:pt x="1" y="4"/>
                          <a:pt x="2" y="9"/>
                          <a:pt x="2" y="13"/>
                        </a:cubicBezTo>
                        <a:close/>
                      </a:path>
                    </a:pathLst>
                  </a:custGeom>
                  <a:solidFill>
                    <a:srgbClr val="FFFF00"/>
                  </a:solidFill>
                  <a:ln w="9525">
                    <a:noFill/>
                    <a:miter lim="800000"/>
                    <a:headEnd/>
                    <a:tailEnd/>
                  </a:ln>
                </p:spPr>
                <p:txBody>
                  <a:bodyPr/>
                  <a:lstStyle/>
                  <a:p>
                    <a:endParaRPr lang="es-ES"/>
                  </a:p>
                </p:txBody>
              </p:sp>
              <p:sp>
                <p:nvSpPr>
                  <p:cNvPr id="27025" name="Freeform 90"/>
                  <p:cNvSpPr>
                    <a:spLocks/>
                  </p:cNvSpPr>
                  <p:nvPr/>
                </p:nvSpPr>
                <p:spPr bwMode="auto">
                  <a:xfrm>
                    <a:off x="4993" y="2330"/>
                    <a:ext cx="2" cy="5"/>
                  </a:xfrm>
                  <a:custGeom>
                    <a:avLst/>
                    <a:gdLst>
                      <a:gd name="T0" fmla="*/ 2 w 2"/>
                      <a:gd name="T1" fmla="*/ 5 h 8"/>
                      <a:gd name="T2" fmla="*/ 2 w 2"/>
                      <a:gd name="T3" fmla="*/ 5 h 8"/>
                      <a:gd name="T4" fmla="*/ 0 w 2"/>
                      <a:gd name="T5" fmla="*/ 0 h 8"/>
                      <a:gd name="T6" fmla="*/ 2 w 2"/>
                      <a:gd name="T7" fmla="*/ 5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2" y="8"/>
                        </a:moveTo>
                        <a:cubicBezTo>
                          <a:pt x="2" y="8"/>
                          <a:pt x="2" y="8"/>
                          <a:pt x="2" y="8"/>
                        </a:cubicBezTo>
                        <a:cubicBezTo>
                          <a:pt x="1" y="5"/>
                          <a:pt x="1" y="3"/>
                          <a:pt x="0" y="0"/>
                        </a:cubicBezTo>
                        <a:cubicBezTo>
                          <a:pt x="1" y="3"/>
                          <a:pt x="1" y="5"/>
                          <a:pt x="2" y="8"/>
                        </a:cubicBezTo>
                        <a:close/>
                      </a:path>
                    </a:pathLst>
                  </a:custGeom>
                  <a:solidFill>
                    <a:srgbClr val="FFFF00"/>
                  </a:solidFill>
                  <a:ln w="9525">
                    <a:noFill/>
                    <a:miter lim="800000"/>
                    <a:headEnd/>
                    <a:tailEnd/>
                  </a:ln>
                </p:spPr>
                <p:txBody>
                  <a:bodyPr/>
                  <a:lstStyle/>
                  <a:p>
                    <a:endParaRPr lang="es-ES"/>
                  </a:p>
                </p:txBody>
              </p:sp>
              <p:sp>
                <p:nvSpPr>
                  <p:cNvPr id="27026" name="Freeform 91"/>
                  <p:cNvSpPr>
                    <a:spLocks/>
                  </p:cNvSpPr>
                  <p:nvPr/>
                </p:nvSpPr>
                <p:spPr bwMode="auto">
                  <a:xfrm>
                    <a:off x="4973" y="2235"/>
                    <a:ext cx="1" cy="4"/>
                  </a:xfrm>
                  <a:custGeom>
                    <a:avLst/>
                    <a:gdLst>
                      <a:gd name="T0" fmla="*/ 1 w 1"/>
                      <a:gd name="T1" fmla="*/ 4 h 5"/>
                      <a:gd name="T2" fmla="*/ 1 w 1"/>
                      <a:gd name="T3" fmla="*/ 4 h 5"/>
                      <a:gd name="T4" fmla="*/ 0 w 1"/>
                      <a:gd name="T5" fmla="*/ 0 h 5"/>
                      <a:gd name="T6" fmla="*/ 1 w 1"/>
                      <a:gd name="T7" fmla="*/ 4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5"/>
                          <a:pt x="1" y="5"/>
                          <a:pt x="1" y="5"/>
                        </a:cubicBezTo>
                        <a:cubicBezTo>
                          <a:pt x="1" y="4"/>
                          <a:pt x="0" y="2"/>
                          <a:pt x="0" y="0"/>
                        </a:cubicBezTo>
                        <a:cubicBezTo>
                          <a:pt x="0" y="2"/>
                          <a:pt x="1" y="4"/>
                          <a:pt x="1" y="5"/>
                        </a:cubicBezTo>
                        <a:close/>
                      </a:path>
                    </a:pathLst>
                  </a:custGeom>
                  <a:solidFill>
                    <a:srgbClr val="FFFF00"/>
                  </a:solidFill>
                  <a:ln w="9525">
                    <a:noFill/>
                    <a:miter lim="800000"/>
                    <a:headEnd/>
                    <a:tailEnd/>
                  </a:ln>
                </p:spPr>
                <p:txBody>
                  <a:bodyPr/>
                  <a:lstStyle/>
                  <a:p>
                    <a:endParaRPr lang="es-ES"/>
                  </a:p>
                </p:txBody>
              </p:sp>
              <p:sp>
                <p:nvSpPr>
                  <p:cNvPr id="27027" name="Freeform 92"/>
                  <p:cNvSpPr>
                    <a:spLocks/>
                  </p:cNvSpPr>
                  <p:nvPr/>
                </p:nvSpPr>
                <p:spPr bwMode="auto">
                  <a:xfrm>
                    <a:off x="4969" y="2222"/>
                    <a:ext cx="3" cy="10"/>
                  </a:xfrm>
                  <a:custGeom>
                    <a:avLst/>
                    <a:gdLst>
                      <a:gd name="T0" fmla="*/ 3 w 4"/>
                      <a:gd name="T1" fmla="*/ 10 h 15"/>
                      <a:gd name="T2" fmla="*/ 0 w 4"/>
                      <a:gd name="T3" fmla="*/ 0 h 15"/>
                      <a:gd name="T4" fmla="*/ 0 w 4"/>
                      <a:gd name="T5" fmla="*/ 0 h 15"/>
                      <a:gd name="T6" fmla="*/ 3 w 4"/>
                      <a:gd name="T7" fmla="*/ 1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15"/>
                        </a:moveTo>
                        <a:cubicBezTo>
                          <a:pt x="3" y="10"/>
                          <a:pt x="2" y="5"/>
                          <a:pt x="0" y="0"/>
                        </a:cubicBezTo>
                        <a:cubicBezTo>
                          <a:pt x="0" y="0"/>
                          <a:pt x="0" y="0"/>
                          <a:pt x="0" y="0"/>
                        </a:cubicBezTo>
                        <a:cubicBezTo>
                          <a:pt x="2" y="5"/>
                          <a:pt x="3" y="10"/>
                          <a:pt x="4" y="15"/>
                        </a:cubicBezTo>
                        <a:close/>
                      </a:path>
                    </a:pathLst>
                  </a:custGeom>
                  <a:solidFill>
                    <a:srgbClr val="FFFF00"/>
                  </a:solidFill>
                  <a:ln w="9525">
                    <a:noFill/>
                    <a:miter lim="800000"/>
                    <a:headEnd/>
                    <a:tailEnd/>
                  </a:ln>
                </p:spPr>
                <p:txBody>
                  <a:bodyPr/>
                  <a:lstStyle/>
                  <a:p>
                    <a:endParaRPr lang="es-ES"/>
                  </a:p>
                </p:txBody>
              </p:sp>
              <p:sp>
                <p:nvSpPr>
                  <p:cNvPr id="27028" name="Freeform 93"/>
                  <p:cNvSpPr>
                    <a:spLocks/>
                  </p:cNvSpPr>
                  <p:nvPr/>
                </p:nvSpPr>
                <p:spPr bwMode="auto">
                  <a:xfrm>
                    <a:off x="4934" y="2115"/>
                    <a:ext cx="1" cy="4"/>
                  </a:xfrm>
                  <a:custGeom>
                    <a:avLst/>
                    <a:gdLst>
                      <a:gd name="T0" fmla="*/ 0 w 2"/>
                      <a:gd name="T1" fmla="*/ 0 h 6"/>
                      <a:gd name="T2" fmla="*/ 1 w 2"/>
                      <a:gd name="T3" fmla="*/ 4 h 6"/>
                      <a:gd name="T4" fmla="*/ 0 w 2"/>
                      <a:gd name="T5" fmla="*/ 0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cubicBezTo>
                          <a:pt x="1" y="2"/>
                          <a:pt x="1" y="4"/>
                          <a:pt x="2" y="6"/>
                        </a:cubicBezTo>
                        <a:cubicBezTo>
                          <a:pt x="1" y="4"/>
                          <a:pt x="1" y="2"/>
                          <a:pt x="0" y="0"/>
                        </a:cubicBezTo>
                        <a:close/>
                      </a:path>
                    </a:pathLst>
                  </a:custGeom>
                  <a:solidFill>
                    <a:srgbClr val="FFFF00"/>
                  </a:solidFill>
                  <a:ln w="9525">
                    <a:noFill/>
                    <a:miter lim="800000"/>
                    <a:headEnd/>
                    <a:tailEnd/>
                  </a:ln>
                </p:spPr>
                <p:txBody>
                  <a:bodyPr/>
                  <a:lstStyle/>
                  <a:p>
                    <a:endParaRPr lang="es-ES"/>
                  </a:p>
                </p:txBody>
              </p:sp>
              <p:sp>
                <p:nvSpPr>
                  <p:cNvPr id="27029" name="Freeform 94"/>
                  <p:cNvSpPr>
                    <a:spLocks/>
                  </p:cNvSpPr>
                  <p:nvPr/>
                </p:nvSpPr>
                <p:spPr bwMode="auto">
                  <a:xfrm>
                    <a:off x="4923" y="2087"/>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1" y="1"/>
                          <a:pt x="1" y="1"/>
                          <a:pt x="0" y="0"/>
                        </a:cubicBezTo>
                        <a:close/>
                      </a:path>
                    </a:pathLst>
                  </a:custGeom>
                  <a:solidFill>
                    <a:srgbClr val="FFFF00"/>
                  </a:solidFill>
                  <a:ln w="9525">
                    <a:noFill/>
                    <a:miter lim="800000"/>
                    <a:headEnd/>
                    <a:tailEnd/>
                  </a:ln>
                </p:spPr>
                <p:txBody>
                  <a:bodyPr/>
                  <a:lstStyle/>
                  <a:p>
                    <a:endParaRPr lang="es-ES"/>
                  </a:p>
                </p:txBody>
              </p:sp>
              <p:sp>
                <p:nvSpPr>
                  <p:cNvPr id="27030" name="Freeform 95"/>
                  <p:cNvSpPr>
                    <a:spLocks/>
                  </p:cNvSpPr>
                  <p:nvPr/>
                </p:nvSpPr>
                <p:spPr bwMode="auto">
                  <a:xfrm>
                    <a:off x="4822" y="1898"/>
                    <a:ext cx="1" cy="2"/>
                  </a:xfrm>
                  <a:custGeom>
                    <a:avLst/>
                    <a:gdLst>
                      <a:gd name="T0" fmla="*/ 0 w 2"/>
                      <a:gd name="T1" fmla="*/ 0 h 4"/>
                      <a:gd name="T2" fmla="*/ 1 w 2"/>
                      <a:gd name="T3" fmla="*/ 2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cubicBezTo>
                          <a:pt x="0" y="2"/>
                          <a:pt x="1" y="3"/>
                          <a:pt x="2" y="4"/>
                        </a:cubicBezTo>
                        <a:cubicBezTo>
                          <a:pt x="1" y="3"/>
                          <a:pt x="0" y="2"/>
                          <a:pt x="0" y="0"/>
                        </a:cubicBezTo>
                        <a:close/>
                      </a:path>
                    </a:pathLst>
                  </a:custGeom>
                  <a:solidFill>
                    <a:srgbClr val="FFFF00"/>
                  </a:solidFill>
                  <a:ln w="9525">
                    <a:noFill/>
                    <a:miter lim="800000"/>
                    <a:headEnd/>
                    <a:tailEnd/>
                  </a:ln>
                </p:spPr>
                <p:txBody>
                  <a:bodyPr/>
                  <a:lstStyle/>
                  <a:p>
                    <a:endParaRPr lang="es-ES"/>
                  </a:p>
                </p:txBody>
              </p:sp>
              <p:sp>
                <p:nvSpPr>
                  <p:cNvPr id="27031" name="Freeform 96"/>
                  <p:cNvSpPr>
                    <a:spLocks/>
                  </p:cNvSpPr>
                  <p:nvPr/>
                </p:nvSpPr>
                <p:spPr bwMode="auto">
                  <a:xfrm>
                    <a:off x="4853" y="1949"/>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p>
                </p:txBody>
              </p:sp>
              <p:sp>
                <p:nvSpPr>
                  <p:cNvPr id="27032" name="Freeform 97"/>
                  <p:cNvSpPr>
                    <a:spLocks/>
                  </p:cNvSpPr>
                  <p:nvPr/>
                </p:nvSpPr>
                <p:spPr bwMode="auto">
                  <a:xfrm>
                    <a:off x="4838" y="1923"/>
                    <a:ext cx="2" cy="3"/>
                  </a:xfrm>
                  <a:custGeom>
                    <a:avLst/>
                    <a:gdLst>
                      <a:gd name="T0" fmla="*/ 0 w 3"/>
                      <a:gd name="T1" fmla="*/ 0 h 4"/>
                      <a:gd name="T2" fmla="*/ 2 w 3"/>
                      <a:gd name="T3" fmla="*/ 3 h 4"/>
                      <a:gd name="T4" fmla="*/ 0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cubicBezTo>
                          <a:pt x="1" y="1"/>
                          <a:pt x="2" y="3"/>
                          <a:pt x="3" y="4"/>
                        </a:cubicBezTo>
                        <a:cubicBezTo>
                          <a:pt x="2" y="3"/>
                          <a:pt x="1" y="1"/>
                          <a:pt x="0" y="0"/>
                        </a:cubicBezTo>
                        <a:close/>
                      </a:path>
                    </a:pathLst>
                  </a:custGeom>
                  <a:solidFill>
                    <a:srgbClr val="FFFF00"/>
                  </a:solidFill>
                  <a:ln w="9525">
                    <a:noFill/>
                    <a:miter lim="800000"/>
                    <a:headEnd/>
                    <a:tailEnd/>
                  </a:ln>
                </p:spPr>
                <p:txBody>
                  <a:bodyPr/>
                  <a:lstStyle/>
                  <a:p>
                    <a:endParaRPr lang="es-ES"/>
                  </a:p>
                </p:txBody>
              </p:sp>
              <p:sp>
                <p:nvSpPr>
                  <p:cNvPr id="27033" name="Freeform 98"/>
                  <p:cNvSpPr>
                    <a:spLocks/>
                  </p:cNvSpPr>
                  <p:nvPr/>
                </p:nvSpPr>
                <p:spPr bwMode="auto">
                  <a:xfrm>
                    <a:off x="4945" y="2144"/>
                    <a:ext cx="1" cy="4"/>
                  </a:xfrm>
                  <a:custGeom>
                    <a:avLst/>
                    <a:gdLst>
                      <a:gd name="T0" fmla="*/ 1 w 2"/>
                      <a:gd name="T1" fmla="*/ 4 h 6"/>
                      <a:gd name="T2" fmla="*/ 0 w 2"/>
                      <a:gd name="T3" fmla="*/ 0 h 6"/>
                      <a:gd name="T4" fmla="*/ 0 w 2"/>
                      <a:gd name="T5" fmla="*/ 0 h 6"/>
                      <a:gd name="T6" fmla="*/ 1 w 2"/>
                      <a:gd name="T7" fmla="*/ 4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6"/>
                        </a:moveTo>
                        <a:cubicBezTo>
                          <a:pt x="1" y="4"/>
                          <a:pt x="1" y="2"/>
                          <a:pt x="0" y="0"/>
                        </a:cubicBezTo>
                        <a:cubicBezTo>
                          <a:pt x="0" y="0"/>
                          <a:pt x="0" y="0"/>
                          <a:pt x="0" y="0"/>
                        </a:cubicBezTo>
                        <a:cubicBezTo>
                          <a:pt x="1" y="2"/>
                          <a:pt x="1" y="4"/>
                          <a:pt x="2" y="6"/>
                        </a:cubicBezTo>
                        <a:close/>
                      </a:path>
                    </a:pathLst>
                  </a:custGeom>
                  <a:solidFill>
                    <a:srgbClr val="FFFF00"/>
                  </a:solidFill>
                  <a:ln w="9525">
                    <a:noFill/>
                    <a:miter lim="800000"/>
                    <a:headEnd/>
                    <a:tailEnd/>
                  </a:ln>
                </p:spPr>
                <p:txBody>
                  <a:bodyPr/>
                  <a:lstStyle/>
                  <a:p>
                    <a:endParaRPr lang="es-ES"/>
                  </a:p>
                </p:txBody>
              </p:sp>
              <p:sp>
                <p:nvSpPr>
                  <p:cNvPr id="27034" name="Freeform 99"/>
                  <p:cNvSpPr>
                    <a:spLocks/>
                  </p:cNvSpPr>
                  <p:nvPr/>
                </p:nvSpPr>
                <p:spPr bwMode="auto">
                  <a:xfrm>
                    <a:off x="4869" y="1976"/>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0"/>
                          <a:pt x="1" y="1"/>
                          <a:pt x="1" y="2"/>
                        </a:cubicBezTo>
                        <a:cubicBezTo>
                          <a:pt x="1" y="1"/>
                          <a:pt x="1" y="0"/>
                          <a:pt x="0" y="0"/>
                        </a:cubicBezTo>
                        <a:close/>
                      </a:path>
                    </a:pathLst>
                  </a:custGeom>
                  <a:solidFill>
                    <a:srgbClr val="FFFF00"/>
                  </a:solidFill>
                  <a:ln w="9525">
                    <a:noFill/>
                    <a:miter lim="800000"/>
                    <a:headEnd/>
                    <a:tailEnd/>
                  </a:ln>
                </p:spPr>
                <p:txBody>
                  <a:bodyPr/>
                  <a:lstStyle/>
                  <a:p>
                    <a:endParaRPr lang="es-ES"/>
                  </a:p>
                </p:txBody>
              </p:sp>
              <p:sp>
                <p:nvSpPr>
                  <p:cNvPr id="27035" name="Freeform 100"/>
                  <p:cNvSpPr>
                    <a:spLocks/>
                  </p:cNvSpPr>
                  <p:nvPr/>
                </p:nvSpPr>
                <p:spPr bwMode="auto">
                  <a:xfrm>
                    <a:off x="4208" y="1439"/>
                    <a:ext cx="3" cy="1"/>
                  </a:xfrm>
                  <a:custGeom>
                    <a:avLst/>
                    <a:gdLst>
                      <a:gd name="T0" fmla="*/ 0 w 5"/>
                      <a:gd name="T1" fmla="*/ 0 h 1"/>
                      <a:gd name="T2" fmla="*/ 3 w 5"/>
                      <a:gd name="T3" fmla="*/ 1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cubicBezTo>
                          <a:pt x="2" y="1"/>
                          <a:pt x="3" y="1"/>
                          <a:pt x="5" y="1"/>
                        </a:cubicBezTo>
                        <a:cubicBezTo>
                          <a:pt x="3" y="1"/>
                          <a:pt x="2" y="1"/>
                          <a:pt x="0" y="0"/>
                        </a:cubicBezTo>
                        <a:close/>
                      </a:path>
                    </a:pathLst>
                  </a:custGeom>
                  <a:solidFill>
                    <a:srgbClr val="FFFF00"/>
                  </a:solidFill>
                  <a:ln w="9525">
                    <a:noFill/>
                    <a:miter lim="800000"/>
                    <a:headEnd/>
                    <a:tailEnd/>
                  </a:ln>
                </p:spPr>
                <p:txBody>
                  <a:bodyPr/>
                  <a:lstStyle/>
                  <a:p>
                    <a:endParaRPr lang="es-ES"/>
                  </a:p>
                </p:txBody>
              </p:sp>
              <p:sp>
                <p:nvSpPr>
                  <p:cNvPr id="27036" name="Freeform 101"/>
                  <p:cNvSpPr>
                    <a:spLocks/>
                  </p:cNvSpPr>
                  <p:nvPr/>
                </p:nvSpPr>
                <p:spPr bwMode="auto">
                  <a:xfrm>
                    <a:off x="4137" y="1421"/>
                    <a:ext cx="7" cy="1"/>
                  </a:xfrm>
                  <a:custGeom>
                    <a:avLst/>
                    <a:gdLst>
                      <a:gd name="T0" fmla="*/ 0 w 10"/>
                      <a:gd name="T1" fmla="*/ 0 h 2"/>
                      <a:gd name="T2" fmla="*/ 7 w 10"/>
                      <a:gd name="T3" fmla="*/ 1 h 2"/>
                      <a:gd name="T4" fmla="*/ 0 w 10"/>
                      <a:gd name="T5" fmla="*/ 0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cubicBezTo>
                          <a:pt x="3" y="0"/>
                          <a:pt x="7" y="1"/>
                          <a:pt x="10" y="2"/>
                        </a:cubicBezTo>
                        <a:cubicBezTo>
                          <a:pt x="7" y="1"/>
                          <a:pt x="3" y="0"/>
                          <a:pt x="0" y="0"/>
                        </a:cubicBezTo>
                        <a:close/>
                      </a:path>
                    </a:pathLst>
                  </a:custGeom>
                  <a:solidFill>
                    <a:srgbClr val="FFFF00"/>
                  </a:solidFill>
                  <a:ln w="9525">
                    <a:noFill/>
                    <a:miter lim="800000"/>
                    <a:headEnd/>
                    <a:tailEnd/>
                  </a:ln>
                </p:spPr>
                <p:txBody>
                  <a:bodyPr/>
                  <a:lstStyle/>
                  <a:p>
                    <a:endParaRPr lang="es-ES"/>
                  </a:p>
                </p:txBody>
              </p:sp>
              <p:sp>
                <p:nvSpPr>
                  <p:cNvPr id="27037" name="Freeform 102"/>
                  <p:cNvSpPr>
                    <a:spLocks/>
                  </p:cNvSpPr>
                  <p:nvPr/>
                </p:nvSpPr>
                <p:spPr bwMode="auto">
                  <a:xfrm>
                    <a:off x="410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0"/>
                        </a:moveTo>
                        <a:cubicBezTo>
                          <a:pt x="2" y="0"/>
                          <a:pt x="3" y="0"/>
                          <a:pt x="5" y="1"/>
                        </a:cubicBezTo>
                        <a:cubicBezTo>
                          <a:pt x="3" y="0"/>
                          <a:pt x="2" y="0"/>
                          <a:pt x="0" y="0"/>
                        </a:cubicBezTo>
                        <a:close/>
                      </a:path>
                    </a:pathLst>
                  </a:custGeom>
                  <a:solidFill>
                    <a:srgbClr val="FFFF00"/>
                  </a:solidFill>
                  <a:ln w="9525">
                    <a:noFill/>
                    <a:miter lim="800000"/>
                    <a:headEnd/>
                    <a:tailEnd/>
                  </a:ln>
                </p:spPr>
                <p:txBody>
                  <a:bodyPr/>
                  <a:lstStyle/>
                  <a:p>
                    <a:endParaRPr lang="es-ES"/>
                  </a:p>
                </p:txBody>
              </p:sp>
              <p:sp>
                <p:nvSpPr>
                  <p:cNvPr id="27038" name="Freeform 103"/>
                  <p:cNvSpPr>
                    <a:spLocks/>
                  </p:cNvSpPr>
                  <p:nvPr/>
                </p:nvSpPr>
                <p:spPr bwMode="auto">
                  <a:xfrm>
                    <a:off x="4409" y="1524"/>
                    <a:ext cx="4" cy="1"/>
                  </a:xfrm>
                  <a:custGeom>
                    <a:avLst/>
                    <a:gdLst>
                      <a:gd name="T0" fmla="*/ 0 w 5"/>
                      <a:gd name="T1" fmla="*/ 0 h 2"/>
                      <a:gd name="T2" fmla="*/ 4 w 5"/>
                      <a:gd name="T3" fmla="*/ 1 h 2"/>
                      <a:gd name="T4" fmla="*/ 0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cubicBezTo>
                          <a:pt x="2" y="0"/>
                          <a:pt x="3" y="1"/>
                          <a:pt x="5" y="2"/>
                        </a:cubicBezTo>
                        <a:cubicBezTo>
                          <a:pt x="3" y="1"/>
                          <a:pt x="2" y="0"/>
                          <a:pt x="0" y="0"/>
                        </a:cubicBezTo>
                        <a:close/>
                      </a:path>
                    </a:pathLst>
                  </a:custGeom>
                  <a:solidFill>
                    <a:srgbClr val="FFFF00"/>
                  </a:solidFill>
                  <a:ln w="9525">
                    <a:noFill/>
                    <a:miter lim="800000"/>
                    <a:headEnd/>
                    <a:tailEnd/>
                  </a:ln>
                </p:spPr>
                <p:txBody>
                  <a:bodyPr/>
                  <a:lstStyle/>
                  <a:p>
                    <a:endParaRPr lang="es-ES"/>
                  </a:p>
                </p:txBody>
              </p:sp>
              <p:sp>
                <p:nvSpPr>
                  <p:cNvPr id="27039" name="Freeform 104"/>
                  <p:cNvSpPr>
                    <a:spLocks/>
                  </p:cNvSpPr>
                  <p:nvPr/>
                </p:nvSpPr>
                <p:spPr bwMode="auto">
                  <a:xfrm>
                    <a:off x="4377" y="1507"/>
                    <a:ext cx="5" cy="2"/>
                  </a:xfrm>
                  <a:custGeom>
                    <a:avLst/>
                    <a:gdLst>
                      <a:gd name="T0" fmla="*/ 0 w 8"/>
                      <a:gd name="T1" fmla="*/ 0 h 4"/>
                      <a:gd name="T2" fmla="*/ 5 w 8"/>
                      <a:gd name="T3" fmla="*/ 2 h 4"/>
                      <a:gd name="T4" fmla="*/ 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0"/>
                        </a:moveTo>
                        <a:cubicBezTo>
                          <a:pt x="2" y="1"/>
                          <a:pt x="5" y="2"/>
                          <a:pt x="8" y="4"/>
                        </a:cubicBezTo>
                        <a:cubicBezTo>
                          <a:pt x="5" y="2"/>
                          <a:pt x="2" y="1"/>
                          <a:pt x="0" y="0"/>
                        </a:cubicBezTo>
                        <a:close/>
                      </a:path>
                    </a:pathLst>
                  </a:custGeom>
                  <a:solidFill>
                    <a:srgbClr val="FFFF00"/>
                  </a:solidFill>
                  <a:ln w="9525">
                    <a:noFill/>
                    <a:miter lim="800000"/>
                    <a:headEnd/>
                    <a:tailEnd/>
                  </a:ln>
                </p:spPr>
                <p:txBody>
                  <a:bodyPr/>
                  <a:lstStyle/>
                  <a:p>
                    <a:endParaRPr lang="es-ES"/>
                  </a:p>
                </p:txBody>
              </p:sp>
              <p:sp>
                <p:nvSpPr>
                  <p:cNvPr id="27040" name="Freeform 105"/>
                  <p:cNvSpPr>
                    <a:spLocks/>
                  </p:cNvSpPr>
                  <p:nvPr/>
                </p:nvSpPr>
                <p:spPr bwMode="auto">
                  <a:xfrm>
                    <a:off x="4244" y="1451"/>
                    <a:ext cx="5" cy="2"/>
                  </a:xfrm>
                  <a:custGeom>
                    <a:avLst/>
                    <a:gdLst>
                      <a:gd name="T0" fmla="*/ 0 w 7"/>
                      <a:gd name="T1" fmla="*/ 0 h 3"/>
                      <a:gd name="T2" fmla="*/ 5 w 7"/>
                      <a:gd name="T3" fmla="*/ 2 h 3"/>
                      <a:gd name="T4" fmla="*/ 0 w 7"/>
                      <a:gd name="T5" fmla="*/ 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0"/>
                        </a:moveTo>
                        <a:cubicBezTo>
                          <a:pt x="2" y="1"/>
                          <a:pt x="5" y="2"/>
                          <a:pt x="7" y="3"/>
                        </a:cubicBezTo>
                        <a:cubicBezTo>
                          <a:pt x="5" y="2"/>
                          <a:pt x="2" y="1"/>
                          <a:pt x="0" y="0"/>
                        </a:cubicBezTo>
                        <a:close/>
                      </a:path>
                    </a:pathLst>
                  </a:custGeom>
                  <a:solidFill>
                    <a:srgbClr val="FFFF00"/>
                  </a:solidFill>
                  <a:ln w="9525">
                    <a:noFill/>
                    <a:miter lim="800000"/>
                    <a:headEnd/>
                    <a:tailEnd/>
                  </a:ln>
                </p:spPr>
                <p:txBody>
                  <a:bodyPr/>
                  <a:lstStyle/>
                  <a:p>
                    <a:endParaRPr lang="es-ES"/>
                  </a:p>
                </p:txBody>
              </p:sp>
              <p:sp>
                <p:nvSpPr>
                  <p:cNvPr id="27041" name="Freeform 106"/>
                  <p:cNvSpPr>
                    <a:spLocks/>
                  </p:cNvSpPr>
                  <p:nvPr/>
                </p:nvSpPr>
                <p:spPr bwMode="auto">
                  <a:xfrm>
                    <a:off x="4026" y="1400"/>
                    <a:ext cx="9" cy="1"/>
                  </a:xfrm>
                  <a:custGeom>
                    <a:avLst/>
                    <a:gdLst>
                      <a:gd name="T0" fmla="*/ 0 w 13"/>
                      <a:gd name="T1" fmla="*/ 0 h 2"/>
                      <a:gd name="T2" fmla="*/ 9 w 13"/>
                      <a:gd name="T3" fmla="*/ 1 h 2"/>
                      <a:gd name="T4" fmla="*/ 0 w 13"/>
                      <a:gd name="T5" fmla="*/ 0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0"/>
                        </a:moveTo>
                        <a:cubicBezTo>
                          <a:pt x="4" y="1"/>
                          <a:pt x="9" y="2"/>
                          <a:pt x="13" y="2"/>
                        </a:cubicBezTo>
                        <a:cubicBezTo>
                          <a:pt x="9" y="2"/>
                          <a:pt x="4" y="1"/>
                          <a:pt x="0" y="0"/>
                        </a:cubicBezTo>
                        <a:close/>
                      </a:path>
                    </a:pathLst>
                  </a:custGeom>
                  <a:solidFill>
                    <a:srgbClr val="FFFF00"/>
                  </a:solidFill>
                  <a:ln w="9525">
                    <a:noFill/>
                    <a:miter lim="800000"/>
                    <a:headEnd/>
                    <a:tailEnd/>
                  </a:ln>
                </p:spPr>
                <p:txBody>
                  <a:bodyPr/>
                  <a:lstStyle/>
                  <a:p>
                    <a:endParaRPr lang="es-ES"/>
                  </a:p>
                </p:txBody>
              </p:sp>
              <p:sp>
                <p:nvSpPr>
                  <p:cNvPr id="27042" name="Freeform 107"/>
                  <p:cNvSpPr>
                    <a:spLocks/>
                  </p:cNvSpPr>
                  <p:nvPr/>
                </p:nvSpPr>
                <p:spPr bwMode="auto">
                  <a:xfrm>
                    <a:off x="4276" y="1463"/>
                    <a:ext cx="7" cy="3"/>
                  </a:xfrm>
                  <a:custGeom>
                    <a:avLst/>
                    <a:gdLst>
                      <a:gd name="T0" fmla="*/ 0 w 10"/>
                      <a:gd name="T1" fmla="*/ 0 h 4"/>
                      <a:gd name="T2" fmla="*/ 7 w 10"/>
                      <a:gd name="T3" fmla="*/ 3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0"/>
                        </a:moveTo>
                        <a:cubicBezTo>
                          <a:pt x="3" y="1"/>
                          <a:pt x="7" y="2"/>
                          <a:pt x="10" y="4"/>
                        </a:cubicBezTo>
                        <a:cubicBezTo>
                          <a:pt x="7" y="2"/>
                          <a:pt x="3" y="1"/>
                          <a:pt x="0" y="0"/>
                        </a:cubicBezTo>
                        <a:close/>
                      </a:path>
                    </a:pathLst>
                  </a:custGeom>
                  <a:solidFill>
                    <a:srgbClr val="FFFF00"/>
                  </a:solidFill>
                  <a:ln w="9525">
                    <a:noFill/>
                    <a:miter lim="800000"/>
                    <a:headEnd/>
                    <a:tailEnd/>
                  </a:ln>
                </p:spPr>
                <p:txBody>
                  <a:bodyPr/>
                  <a:lstStyle/>
                  <a:p>
                    <a:endParaRPr lang="es-ES"/>
                  </a:p>
                </p:txBody>
              </p:sp>
              <p:sp>
                <p:nvSpPr>
                  <p:cNvPr id="27043" name="Freeform 108"/>
                  <p:cNvSpPr>
                    <a:spLocks/>
                  </p:cNvSpPr>
                  <p:nvPr/>
                </p:nvSpPr>
                <p:spPr bwMode="auto">
                  <a:xfrm>
                    <a:off x="4060" y="1405"/>
                    <a:ext cx="4" cy="1"/>
                  </a:xfrm>
                  <a:custGeom>
                    <a:avLst/>
                    <a:gdLst>
                      <a:gd name="T0" fmla="*/ 4 w 6"/>
                      <a:gd name="T1" fmla="*/ 1 h 1"/>
                      <a:gd name="T2" fmla="*/ 0 w 6"/>
                      <a:gd name="T3" fmla="*/ 0 h 1"/>
                      <a:gd name="T4" fmla="*/ 4 w 6"/>
                      <a:gd name="T5" fmla="*/ 1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6" y="1"/>
                        </a:moveTo>
                        <a:cubicBezTo>
                          <a:pt x="4" y="1"/>
                          <a:pt x="2" y="0"/>
                          <a:pt x="0" y="0"/>
                        </a:cubicBezTo>
                        <a:cubicBezTo>
                          <a:pt x="2" y="0"/>
                          <a:pt x="4" y="1"/>
                          <a:pt x="6" y="1"/>
                        </a:cubicBezTo>
                        <a:close/>
                      </a:path>
                    </a:pathLst>
                  </a:custGeom>
                  <a:solidFill>
                    <a:srgbClr val="FFFF00"/>
                  </a:solidFill>
                  <a:ln w="9525">
                    <a:noFill/>
                    <a:miter lim="800000"/>
                    <a:headEnd/>
                    <a:tailEnd/>
                  </a:ln>
                </p:spPr>
                <p:txBody>
                  <a:bodyPr/>
                  <a:lstStyle/>
                  <a:p>
                    <a:endParaRPr lang="es-ES"/>
                  </a:p>
                </p:txBody>
              </p:sp>
              <p:sp>
                <p:nvSpPr>
                  <p:cNvPr id="27044" name="Freeform 109"/>
                  <p:cNvSpPr>
                    <a:spLocks/>
                  </p:cNvSpPr>
                  <p:nvPr/>
                </p:nvSpPr>
                <p:spPr bwMode="auto">
                  <a:xfrm>
                    <a:off x="391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p>
                </p:txBody>
              </p:sp>
              <p:sp>
                <p:nvSpPr>
                  <p:cNvPr id="27045" name="Freeform 110"/>
                  <p:cNvSpPr>
                    <a:spLocks/>
                  </p:cNvSpPr>
                  <p:nvPr/>
                </p:nvSpPr>
                <p:spPr bwMode="auto">
                  <a:xfrm>
                    <a:off x="4311" y="1476"/>
                    <a:ext cx="3" cy="2"/>
                  </a:xfrm>
                  <a:custGeom>
                    <a:avLst/>
                    <a:gdLst>
                      <a:gd name="T0" fmla="*/ 0 w 4"/>
                      <a:gd name="T1" fmla="*/ 0 h 2"/>
                      <a:gd name="T2" fmla="*/ 3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0"/>
                        </a:moveTo>
                        <a:cubicBezTo>
                          <a:pt x="2" y="1"/>
                          <a:pt x="3" y="2"/>
                          <a:pt x="4" y="2"/>
                        </a:cubicBezTo>
                        <a:cubicBezTo>
                          <a:pt x="3" y="2"/>
                          <a:pt x="2" y="1"/>
                          <a:pt x="0" y="0"/>
                        </a:cubicBezTo>
                        <a:close/>
                      </a:path>
                    </a:pathLst>
                  </a:custGeom>
                  <a:solidFill>
                    <a:srgbClr val="FFFF00"/>
                  </a:solidFill>
                  <a:ln w="9525">
                    <a:noFill/>
                    <a:miter lim="800000"/>
                    <a:headEnd/>
                    <a:tailEnd/>
                  </a:ln>
                </p:spPr>
                <p:txBody>
                  <a:bodyPr/>
                  <a:lstStyle/>
                  <a:p>
                    <a:endParaRPr lang="es-ES"/>
                  </a:p>
                </p:txBody>
              </p:sp>
              <p:sp>
                <p:nvSpPr>
                  <p:cNvPr id="27046" name="Freeform 111"/>
                  <p:cNvSpPr>
                    <a:spLocks/>
                  </p:cNvSpPr>
                  <p:nvPr/>
                </p:nvSpPr>
                <p:spPr bwMode="auto">
                  <a:xfrm>
                    <a:off x="4346" y="1492"/>
                    <a:ext cx="1" cy="1"/>
                  </a:xfrm>
                  <a:custGeom>
                    <a:avLst/>
                    <a:gdLst>
                      <a:gd name="T0" fmla="*/ 1 w 2"/>
                      <a:gd name="T1" fmla="*/ 1 h 1"/>
                      <a:gd name="T2" fmla="*/ 0 w 2"/>
                      <a:gd name="T3" fmla="*/ 0 h 1"/>
                      <a:gd name="T4" fmla="*/ 1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1"/>
                          <a:pt x="1" y="0"/>
                          <a:pt x="0" y="0"/>
                        </a:cubicBezTo>
                        <a:cubicBezTo>
                          <a:pt x="1" y="0"/>
                          <a:pt x="1" y="1"/>
                          <a:pt x="2" y="1"/>
                        </a:cubicBezTo>
                        <a:close/>
                      </a:path>
                    </a:pathLst>
                  </a:custGeom>
                  <a:solidFill>
                    <a:srgbClr val="FFFF00"/>
                  </a:solidFill>
                  <a:ln w="9525">
                    <a:noFill/>
                    <a:miter lim="800000"/>
                    <a:headEnd/>
                    <a:tailEnd/>
                  </a:ln>
                </p:spPr>
                <p:txBody>
                  <a:bodyPr/>
                  <a:lstStyle/>
                  <a:p>
                    <a:endParaRPr lang="es-ES"/>
                  </a:p>
                </p:txBody>
              </p:sp>
              <p:sp>
                <p:nvSpPr>
                  <p:cNvPr id="27047" name="Freeform 112"/>
                  <p:cNvSpPr>
                    <a:spLocks/>
                  </p:cNvSpPr>
                  <p:nvPr/>
                </p:nvSpPr>
                <p:spPr bwMode="auto">
                  <a:xfrm>
                    <a:off x="3947" y="1392"/>
                    <a:ext cx="10" cy="1"/>
                  </a:xfrm>
                  <a:custGeom>
                    <a:avLst/>
                    <a:gdLst>
                      <a:gd name="T0" fmla="*/ 0 w 15"/>
                      <a:gd name="T1" fmla="*/ 0 h 1"/>
                      <a:gd name="T2" fmla="*/ 10 w 15"/>
                      <a:gd name="T3" fmla="*/ 1 h 1"/>
                      <a:gd name="T4" fmla="*/ 0 w 15"/>
                      <a:gd name="T5" fmla="*/ 0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0"/>
                        </a:moveTo>
                        <a:cubicBezTo>
                          <a:pt x="5" y="1"/>
                          <a:pt x="10" y="1"/>
                          <a:pt x="15" y="1"/>
                        </a:cubicBezTo>
                        <a:cubicBezTo>
                          <a:pt x="10" y="1"/>
                          <a:pt x="5" y="1"/>
                          <a:pt x="0" y="0"/>
                        </a:cubicBezTo>
                        <a:close/>
                      </a:path>
                    </a:pathLst>
                  </a:custGeom>
                  <a:solidFill>
                    <a:srgbClr val="FFFF00"/>
                  </a:solidFill>
                  <a:ln w="9525">
                    <a:noFill/>
                    <a:miter lim="800000"/>
                    <a:headEnd/>
                    <a:tailEnd/>
                  </a:ln>
                </p:spPr>
                <p:txBody>
                  <a:bodyPr/>
                  <a:lstStyle/>
                  <a:p>
                    <a:endParaRPr lang="es-ES"/>
                  </a:p>
                </p:txBody>
              </p:sp>
              <p:sp>
                <p:nvSpPr>
                  <p:cNvPr id="27048" name="Freeform 113"/>
                  <p:cNvSpPr>
                    <a:spLocks/>
                  </p:cNvSpPr>
                  <p:nvPr/>
                </p:nvSpPr>
                <p:spPr bwMode="auto">
                  <a:xfrm>
                    <a:off x="3989" y="1396"/>
                    <a:ext cx="3" cy="0"/>
                  </a:xfrm>
                  <a:custGeom>
                    <a:avLst/>
                    <a:gdLst>
                      <a:gd name="T0" fmla="*/ 0 w 4"/>
                      <a:gd name="T1" fmla="*/ 3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p>
                </p:txBody>
              </p:sp>
              <p:sp>
                <p:nvSpPr>
                  <p:cNvPr id="27049" name="Freeform 114"/>
                  <p:cNvSpPr>
                    <a:spLocks/>
                  </p:cNvSpPr>
                  <p:nvPr/>
                </p:nvSpPr>
                <p:spPr bwMode="auto">
                  <a:xfrm>
                    <a:off x="4179" y="143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7050" name="Freeform 115"/>
                  <p:cNvSpPr>
                    <a:spLocks/>
                  </p:cNvSpPr>
                  <p:nvPr/>
                </p:nvSpPr>
                <p:spPr bwMode="auto">
                  <a:xfrm>
                    <a:off x="4642" y="1688"/>
                    <a:ext cx="1" cy="0"/>
                  </a:xfrm>
                  <a:custGeom>
                    <a:avLst/>
                    <a:gdLst>
                      <a:gd name="T0" fmla="*/ 0 w 1"/>
                      <a:gd name="T1" fmla="*/ 1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1" y="0"/>
                          <a:pt x="0" y="0"/>
                          <a:pt x="0" y="0"/>
                        </a:cubicBezTo>
                        <a:close/>
                      </a:path>
                    </a:pathLst>
                  </a:custGeom>
                  <a:solidFill>
                    <a:srgbClr val="FFFF00"/>
                  </a:solidFill>
                  <a:ln w="9525">
                    <a:noFill/>
                    <a:miter lim="800000"/>
                    <a:headEnd/>
                    <a:tailEnd/>
                  </a:ln>
                </p:spPr>
                <p:txBody>
                  <a:bodyPr/>
                  <a:lstStyle/>
                  <a:p>
                    <a:endParaRPr lang="es-ES"/>
                  </a:p>
                </p:txBody>
              </p:sp>
              <p:sp>
                <p:nvSpPr>
                  <p:cNvPr id="27051" name="Freeform 116"/>
                  <p:cNvSpPr>
                    <a:spLocks/>
                  </p:cNvSpPr>
                  <p:nvPr/>
                </p:nvSpPr>
                <p:spPr bwMode="auto">
                  <a:xfrm>
                    <a:off x="4664" y="1709"/>
                    <a:ext cx="2" cy="2"/>
                  </a:xfrm>
                  <a:custGeom>
                    <a:avLst/>
                    <a:gdLst>
                      <a:gd name="T0" fmla="*/ 0 w 4"/>
                      <a:gd name="T1" fmla="*/ 0 h 4"/>
                      <a:gd name="T2" fmla="*/ 2 w 4"/>
                      <a:gd name="T3" fmla="*/ 2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cubicBezTo>
                          <a:pt x="2" y="1"/>
                          <a:pt x="3" y="2"/>
                          <a:pt x="4" y="4"/>
                        </a:cubicBezTo>
                        <a:cubicBezTo>
                          <a:pt x="3" y="2"/>
                          <a:pt x="2" y="1"/>
                          <a:pt x="0" y="0"/>
                        </a:cubicBezTo>
                        <a:close/>
                      </a:path>
                    </a:pathLst>
                  </a:custGeom>
                  <a:solidFill>
                    <a:srgbClr val="FFFF00"/>
                  </a:solidFill>
                  <a:ln w="9525">
                    <a:noFill/>
                    <a:miter lim="800000"/>
                    <a:headEnd/>
                    <a:tailEnd/>
                  </a:ln>
                </p:spPr>
                <p:txBody>
                  <a:bodyPr/>
                  <a:lstStyle/>
                  <a:p>
                    <a:endParaRPr lang="es-ES"/>
                  </a:p>
                </p:txBody>
              </p:sp>
              <p:sp>
                <p:nvSpPr>
                  <p:cNvPr id="27052" name="Freeform 117"/>
                  <p:cNvSpPr>
                    <a:spLocks/>
                  </p:cNvSpPr>
                  <p:nvPr/>
                </p:nvSpPr>
                <p:spPr bwMode="auto">
                  <a:xfrm>
                    <a:off x="4685" y="1729"/>
                    <a:ext cx="3" cy="4"/>
                  </a:xfrm>
                  <a:custGeom>
                    <a:avLst/>
                    <a:gdLst>
                      <a:gd name="T0" fmla="*/ 0 w 5"/>
                      <a:gd name="T1" fmla="*/ 0 h 5"/>
                      <a:gd name="T2" fmla="*/ 3 w 5"/>
                      <a:gd name="T3" fmla="*/ 4 h 5"/>
                      <a:gd name="T4" fmla="*/ 0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cubicBezTo>
                          <a:pt x="2" y="2"/>
                          <a:pt x="3" y="4"/>
                          <a:pt x="5" y="5"/>
                        </a:cubicBezTo>
                        <a:cubicBezTo>
                          <a:pt x="3" y="4"/>
                          <a:pt x="2" y="2"/>
                          <a:pt x="0" y="0"/>
                        </a:cubicBezTo>
                        <a:close/>
                      </a:path>
                    </a:pathLst>
                  </a:custGeom>
                  <a:solidFill>
                    <a:srgbClr val="FFFF00"/>
                  </a:solidFill>
                  <a:ln w="9525">
                    <a:noFill/>
                    <a:miter lim="800000"/>
                    <a:headEnd/>
                    <a:tailEnd/>
                  </a:ln>
                </p:spPr>
                <p:txBody>
                  <a:bodyPr/>
                  <a:lstStyle/>
                  <a:p>
                    <a:endParaRPr lang="es-ES"/>
                  </a:p>
                </p:txBody>
              </p:sp>
              <p:sp>
                <p:nvSpPr>
                  <p:cNvPr id="27053" name="Freeform 118"/>
                  <p:cNvSpPr>
                    <a:spLocks/>
                  </p:cNvSpPr>
                  <p:nvPr/>
                </p:nvSpPr>
                <p:spPr bwMode="auto">
                  <a:xfrm>
                    <a:off x="4707" y="1752"/>
                    <a:ext cx="2" cy="3"/>
                  </a:xfrm>
                  <a:custGeom>
                    <a:avLst/>
                    <a:gdLst>
                      <a:gd name="T0" fmla="*/ 0 w 3"/>
                      <a:gd name="T1" fmla="*/ 0 h 5"/>
                      <a:gd name="T2" fmla="*/ 2 w 3"/>
                      <a:gd name="T3" fmla="*/ 3 h 5"/>
                      <a:gd name="T4" fmla="*/ 0 w 3"/>
                      <a:gd name="T5" fmla="*/ 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0"/>
                        </a:moveTo>
                        <a:cubicBezTo>
                          <a:pt x="1" y="2"/>
                          <a:pt x="2" y="3"/>
                          <a:pt x="3" y="5"/>
                        </a:cubicBezTo>
                        <a:cubicBezTo>
                          <a:pt x="2" y="3"/>
                          <a:pt x="1" y="2"/>
                          <a:pt x="0" y="0"/>
                        </a:cubicBezTo>
                        <a:close/>
                      </a:path>
                    </a:pathLst>
                  </a:custGeom>
                  <a:solidFill>
                    <a:srgbClr val="FFFF00"/>
                  </a:solidFill>
                  <a:ln w="9525">
                    <a:noFill/>
                    <a:miter lim="800000"/>
                    <a:headEnd/>
                    <a:tailEnd/>
                  </a:ln>
                </p:spPr>
                <p:txBody>
                  <a:bodyPr/>
                  <a:lstStyle/>
                  <a:p>
                    <a:endParaRPr lang="es-ES"/>
                  </a:p>
                </p:txBody>
              </p:sp>
              <p:sp>
                <p:nvSpPr>
                  <p:cNvPr id="27054" name="Freeform 119"/>
                  <p:cNvSpPr>
                    <a:spLocks/>
                  </p:cNvSpPr>
                  <p:nvPr/>
                </p:nvSpPr>
                <p:spPr bwMode="auto">
                  <a:xfrm>
                    <a:off x="4519" y="1589"/>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p>
                </p:txBody>
              </p:sp>
              <p:sp>
                <p:nvSpPr>
                  <p:cNvPr id="27055" name="Freeform 120"/>
                  <p:cNvSpPr>
                    <a:spLocks/>
                  </p:cNvSpPr>
                  <p:nvPr/>
                </p:nvSpPr>
                <p:spPr bwMode="auto">
                  <a:xfrm>
                    <a:off x="4728"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0"/>
                        </a:moveTo>
                        <a:cubicBezTo>
                          <a:pt x="0" y="0"/>
                          <a:pt x="1" y="1"/>
                          <a:pt x="1" y="1"/>
                        </a:cubicBezTo>
                        <a:cubicBezTo>
                          <a:pt x="1" y="1"/>
                          <a:pt x="0" y="0"/>
                          <a:pt x="0" y="0"/>
                        </a:cubicBezTo>
                        <a:close/>
                      </a:path>
                    </a:pathLst>
                  </a:custGeom>
                  <a:solidFill>
                    <a:srgbClr val="FFFF00"/>
                  </a:solidFill>
                  <a:ln w="9525">
                    <a:noFill/>
                    <a:miter lim="800000"/>
                    <a:headEnd/>
                    <a:tailEnd/>
                  </a:ln>
                </p:spPr>
                <p:txBody>
                  <a:bodyPr/>
                  <a:lstStyle/>
                  <a:p>
                    <a:endParaRPr lang="es-ES"/>
                  </a:p>
                </p:txBody>
              </p:sp>
              <p:sp>
                <p:nvSpPr>
                  <p:cNvPr id="27056" name="Freeform 121"/>
                  <p:cNvSpPr>
                    <a:spLocks/>
                  </p:cNvSpPr>
                  <p:nvPr/>
                </p:nvSpPr>
                <p:spPr bwMode="auto">
                  <a:xfrm>
                    <a:off x="4544" y="1608"/>
                    <a:ext cx="5" cy="3"/>
                  </a:xfrm>
                  <a:custGeom>
                    <a:avLst/>
                    <a:gdLst>
                      <a:gd name="T0" fmla="*/ 0 w 7"/>
                      <a:gd name="T1" fmla="*/ 0 h 5"/>
                      <a:gd name="T2" fmla="*/ 5 w 7"/>
                      <a:gd name="T3" fmla="*/ 3 h 5"/>
                      <a:gd name="T4" fmla="*/ 0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0"/>
                        </a:moveTo>
                        <a:cubicBezTo>
                          <a:pt x="2" y="2"/>
                          <a:pt x="5" y="3"/>
                          <a:pt x="7" y="5"/>
                        </a:cubicBezTo>
                        <a:cubicBezTo>
                          <a:pt x="5" y="3"/>
                          <a:pt x="2" y="2"/>
                          <a:pt x="0" y="0"/>
                        </a:cubicBezTo>
                        <a:close/>
                      </a:path>
                    </a:pathLst>
                  </a:custGeom>
                  <a:solidFill>
                    <a:srgbClr val="FFFF00"/>
                  </a:solidFill>
                  <a:ln w="9525">
                    <a:noFill/>
                    <a:miter lim="800000"/>
                    <a:headEnd/>
                    <a:tailEnd/>
                  </a:ln>
                </p:spPr>
                <p:txBody>
                  <a:bodyPr/>
                  <a:lstStyle/>
                  <a:p>
                    <a:endParaRPr lang="es-ES"/>
                  </a:p>
                </p:txBody>
              </p:sp>
              <p:sp>
                <p:nvSpPr>
                  <p:cNvPr id="27057" name="Freeform 122"/>
                  <p:cNvSpPr>
                    <a:spLocks/>
                  </p:cNvSpPr>
                  <p:nvPr/>
                </p:nvSpPr>
                <p:spPr bwMode="auto">
                  <a:xfrm>
                    <a:off x="4494" y="1573"/>
                    <a:ext cx="5" cy="4"/>
                  </a:xfrm>
                  <a:custGeom>
                    <a:avLst/>
                    <a:gdLst>
                      <a:gd name="T0" fmla="*/ 0 w 8"/>
                      <a:gd name="T1" fmla="*/ 0 h 5"/>
                      <a:gd name="T2" fmla="*/ 5 w 8"/>
                      <a:gd name="T3" fmla="*/ 4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cubicBezTo>
                          <a:pt x="2" y="1"/>
                          <a:pt x="5" y="3"/>
                          <a:pt x="8" y="5"/>
                        </a:cubicBezTo>
                        <a:cubicBezTo>
                          <a:pt x="5" y="3"/>
                          <a:pt x="2" y="1"/>
                          <a:pt x="0" y="0"/>
                        </a:cubicBezTo>
                        <a:close/>
                      </a:path>
                    </a:pathLst>
                  </a:custGeom>
                  <a:solidFill>
                    <a:srgbClr val="FFFF00"/>
                  </a:solidFill>
                  <a:ln w="9525">
                    <a:noFill/>
                    <a:miter lim="800000"/>
                    <a:headEnd/>
                    <a:tailEnd/>
                  </a:ln>
                </p:spPr>
                <p:txBody>
                  <a:bodyPr/>
                  <a:lstStyle/>
                  <a:p>
                    <a:endParaRPr lang="es-ES"/>
                  </a:p>
                </p:txBody>
              </p:sp>
              <p:sp>
                <p:nvSpPr>
                  <p:cNvPr id="27058" name="Freeform 123"/>
                  <p:cNvSpPr>
                    <a:spLocks/>
                  </p:cNvSpPr>
                  <p:nvPr/>
                </p:nvSpPr>
                <p:spPr bwMode="auto">
                  <a:xfrm>
                    <a:off x="4469" y="1557"/>
                    <a:ext cx="4" cy="3"/>
                  </a:xfrm>
                  <a:custGeom>
                    <a:avLst/>
                    <a:gdLst>
                      <a:gd name="T0" fmla="*/ 0 w 7"/>
                      <a:gd name="T1" fmla="*/ 0 h 4"/>
                      <a:gd name="T2" fmla="*/ 4 w 7"/>
                      <a:gd name="T3" fmla="*/ 3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cubicBezTo>
                          <a:pt x="2" y="1"/>
                          <a:pt x="5" y="3"/>
                          <a:pt x="7" y="4"/>
                        </a:cubicBezTo>
                        <a:cubicBezTo>
                          <a:pt x="5" y="3"/>
                          <a:pt x="2" y="1"/>
                          <a:pt x="0" y="0"/>
                        </a:cubicBezTo>
                        <a:close/>
                      </a:path>
                    </a:pathLst>
                  </a:custGeom>
                  <a:solidFill>
                    <a:srgbClr val="FFFF00"/>
                  </a:solidFill>
                  <a:ln w="9525">
                    <a:noFill/>
                    <a:miter lim="800000"/>
                    <a:headEnd/>
                    <a:tailEnd/>
                  </a:ln>
                </p:spPr>
                <p:txBody>
                  <a:bodyPr/>
                  <a:lstStyle/>
                  <a:p>
                    <a:endParaRPr lang="es-ES"/>
                  </a:p>
                </p:txBody>
              </p:sp>
              <p:sp>
                <p:nvSpPr>
                  <p:cNvPr id="27059" name="Freeform 124"/>
                  <p:cNvSpPr>
                    <a:spLocks/>
                  </p:cNvSpPr>
                  <p:nvPr/>
                </p:nvSpPr>
                <p:spPr bwMode="auto">
                  <a:xfrm>
                    <a:off x="4569" y="1627"/>
                    <a:ext cx="3" cy="2"/>
                  </a:xfrm>
                  <a:custGeom>
                    <a:avLst/>
                    <a:gdLst>
                      <a:gd name="T0" fmla="*/ 0 w 4"/>
                      <a:gd name="T1" fmla="*/ 0 h 3"/>
                      <a:gd name="T2" fmla="*/ 3 w 4"/>
                      <a:gd name="T3" fmla="*/ 2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2" y="1"/>
                          <a:pt x="3" y="2"/>
                          <a:pt x="4" y="3"/>
                        </a:cubicBezTo>
                        <a:cubicBezTo>
                          <a:pt x="3" y="2"/>
                          <a:pt x="2" y="1"/>
                          <a:pt x="0" y="0"/>
                        </a:cubicBezTo>
                        <a:close/>
                      </a:path>
                    </a:pathLst>
                  </a:custGeom>
                  <a:solidFill>
                    <a:srgbClr val="FFFF00"/>
                  </a:solidFill>
                  <a:ln w="9525">
                    <a:noFill/>
                    <a:miter lim="800000"/>
                    <a:headEnd/>
                    <a:tailEnd/>
                  </a:ln>
                </p:spPr>
                <p:txBody>
                  <a:bodyPr/>
                  <a:lstStyle/>
                  <a:p>
                    <a:endParaRPr lang="es-ES"/>
                  </a:p>
                </p:txBody>
              </p:sp>
              <p:sp>
                <p:nvSpPr>
                  <p:cNvPr id="27060" name="Freeform 125"/>
                  <p:cNvSpPr>
                    <a:spLocks/>
                  </p:cNvSpPr>
                  <p:nvPr/>
                </p:nvSpPr>
                <p:spPr bwMode="auto">
                  <a:xfrm>
                    <a:off x="3029" y="32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p>
                </p:txBody>
              </p:sp>
              <p:sp>
                <p:nvSpPr>
                  <p:cNvPr id="27061" name="Freeform 126"/>
                  <p:cNvSpPr>
                    <a:spLocks/>
                  </p:cNvSpPr>
                  <p:nvPr/>
                </p:nvSpPr>
                <p:spPr bwMode="auto">
                  <a:xfrm>
                    <a:off x="3186" y="3422"/>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1" y="1"/>
                          <a:pt x="0" y="1"/>
                          <a:pt x="0" y="0"/>
                        </a:cubicBezTo>
                        <a:cubicBezTo>
                          <a:pt x="0" y="1"/>
                          <a:pt x="1" y="1"/>
                          <a:pt x="1" y="1"/>
                        </a:cubicBezTo>
                        <a:close/>
                      </a:path>
                    </a:pathLst>
                  </a:custGeom>
                  <a:solidFill>
                    <a:srgbClr val="FFFF00"/>
                  </a:solidFill>
                  <a:ln w="9525">
                    <a:noFill/>
                    <a:miter lim="800000"/>
                    <a:headEnd/>
                    <a:tailEnd/>
                  </a:ln>
                </p:spPr>
                <p:txBody>
                  <a:bodyPr/>
                  <a:lstStyle/>
                  <a:p>
                    <a:endParaRPr lang="es-ES"/>
                  </a:p>
                </p:txBody>
              </p:sp>
              <p:sp>
                <p:nvSpPr>
                  <p:cNvPr id="27062" name="Freeform 127"/>
                  <p:cNvSpPr>
                    <a:spLocks/>
                  </p:cNvSpPr>
                  <p:nvPr/>
                </p:nvSpPr>
                <p:spPr bwMode="auto">
                  <a:xfrm>
                    <a:off x="3211" y="3440"/>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0"/>
                          <a:pt x="0" y="0"/>
                          <a:pt x="0" y="0"/>
                        </a:cubicBezTo>
                        <a:cubicBezTo>
                          <a:pt x="0" y="0"/>
                          <a:pt x="0" y="0"/>
                          <a:pt x="1" y="1"/>
                        </a:cubicBezTo>
                        <a:close/>
                      </a:path>
                    </a:pathLst>
                  </a:custGeom>
                  <a:solidFill>
                    <a:srgbClr val="FFFF00"/>
                  </a:solidFill>
                  <a:ln w="9525">
                    <a:noFill/>
                    <a:miter lim="800000"/>
                    <a:headEnd/>
                    <a:tailEnd/>
                  </a:ln>
                </p:spPr>
                <p:txBody>
                  <a:bodyPr/>
                  <a:lstStyle/>
                  <a:p>
                    <a:endParaRPr lang="es-ES"/>
                  </a:p>
                </p:txBody>
              </p:sp>
              <p:sp>
                <p:nvSpPr>
                  <p:cNvPr id="27063" name="Freeform 128"/>
                  <p:cNvSpPr>
                    <a:spLocks/>
                  </p:cNvSpPr>
                  <p:nvPr/>
                </p:nvSpPr>
                <p:spPr bwMode="auto">
                  <a:xfrm>
                    <a:off x="3049" y="329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7064" name="Freeform 129"/>
                  <p:cNvSpPr>
                    <a:spLocks/>
                  </p:cNvSpPr>
                  <p:nvPr/>
                </p:nvSpPr>
                <p:spPr bwMode="auto">
                  <a:xfrm>
                    <a:off x="4567" y="3422"/>
                    <a:ext cx="0" cy="0"/>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1"/>
                          <a:pt x="0" y="1"/>
                        </a:cubicBezTo>
                        <a:cubicBezTo>
                          <a:pt x="0" y="1"/>
                          <a:pt x="0" y="1"/>
                          <a:pt x="1" y="0"/>
                        </a:cubicBezTo>
                        <a:close/>
                      </a:path>
                    </a:pathLst>
                  </a:custGeom>
                  <a:solidFill>
                    <a:srgbClr val="FFFF00"/>
                  </a:solidFill>
                  <a:ln w="9525">
                    <a:noFill/>
                    <a:miter lim="800000"/>
                    <a:headEnd/>
                    <a:tailEnd/>
                  </a:ln>
                </p:spPr>
                <p:txBody>
                  <a:bodyPr/>
                  <a:lstStyle/>
                  <a:p>
                    <a:endParaRPr lang="es-ES"/>
                  </a:p>
                </p:txBody>
              </p:sp>
              <p:sp>
                <p:nvSpPr>
                  <p:cNvPr id="27065" name="Freeform 130"/>
                  <p:cNvSpPr>
                    <a:spLocks/>
                  </p:cNvSpPr>
                  <p:nvPr/>
                </p:nvSpPr>
                <p:spPr bwMode="auto">
                  <a:xfrm>
                    <a:off x="4542" y="3440"/>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0" y="0"/>
                          <a:pt x="1" y="0"/>
                          <a:pt x="1" y="0"/>
                        </a:cubicBezTo>
                        <a:close/>
                      </a:path>
                    </a:pathLst>
                  </a:custGeom>
                  <a:solidFill>
                    <a:srgbClr val="FFFF00"/>
                  </a:solidFill>
                  <a:ln w="9525">
                    <a:noFill/>
                    <a:miter lim="800000"/>
                    <a:headEnd/>
                    <a:tailEnd/>
                  </a:ln>
                </p:spPr>
                <p:txBody>
                  <a:bodyPr/>
                  <a:lstStyle/>
                  <a:p>
                    <a:endParaRPr lang="es-ES"/>
                  </a:p>
                </p:txBody>
              </p:sp>
              <p:sp>
                <p:nvSpPr>
                  <p:cNvPr id="27066" name="Freeform 131"/>
                  <p:cNvSpPr>
                    <a:spLocks/>
                  </p:cNvSpPr>
                  <p:nvPr/>
                </p:nvSpPr>
                <p:spPr bwMode="auto">
                  <a:xfrm>
                    <a:off x="4703" y="329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1"/>
                        </a:cubicBezTo>
                        <a:cubicBezTo>
                          <a:pt x="1" y="0"/>
                          <a:pt x="1" y="0"/>
                          <a:pt x="1" y="0"/>
                        </a:cubicBezTo>
                        <a:close/>
                      </a:path>
                    </a:pathLst>
                  </a:custGeom>
                  <a:solidFill>
                    <a:srgbClr val="FFFF00"/>
                  </a:solidFill>
                  <a:ln w="9525">
                    <a:noFill/>
                    <a:miter lim="800000"/>
                    <a:headEnd/>
                    <a:tailEnd/>
                  </a:ln>
                </p:spPr>
                <p:txBody>
                  <a:bodyPr/>
                  <a:lstStyle/>
                  <a:p>
                    <a:endParaRPr lang="es-ES"/>
                  </a:p>
                </p:txBody>
              </p:sp>
              <p:sp>
                <p:nvSpPr>
                  <p:cNvPr id="27067" name="Freeform 132"/>
                  <p:cNvSpPr>
                    <a:spLocks/>
                  </p:cNvSpPr>
                  <p:nvPr/>
                </p:nvSpPr>
                <p:spPr bwMode="auto">
                  <a:xfrm>
                    <a:off x="4724" y="3275"/>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0" y="1"/>
                        </a:cubicBezTo>
                        <a:cubicBezTo>
                          <a:pt x="0" y="1"/>
                          <a:pt x="1" y="0"/>
                          <a:pt x="1" y="0"/>
                        </a:cubicBezTo>
                        <a:close/>
                      </a:path>
                    </a:pathLst>
                  </a:custGeom>
                  <a:solidFill>
                    <a:srgbClr val="FFFF00"/>
                  </a:solidFill>
                  <a:ln w="9525">
                    <a:noFill/>
                    <a:miter lim="800000"/>
                    <a:headEnd/>
                    <a:tailEnd/>
                  </a:ln>
                </p:spPr>
                <p:txBody>
                  <a:bodyPr/>
                  <a:lstStyle/>
                  <a:p>
                    <a:endParaRPr lang="es-ES"/>
                  </a:p>
                </p:txBody>
              </p:sp>
              <p:sp>
                <p:nvSpPr>
                  <p:cNvPr id="27068" name="Freeform 133"/>
                  <p:cNvSpPr>
                    <a:spLocks/>
                  </p:cNvSpPr>
                  <p:nvPr/>
                </p:nvSpPr>
                <p:spPr bwMode="auto">
                  <a:xfrm>
                    <a:off x="3836" y="3656"/>
                    <a:ext cx="10" cy="0"/>
                  </a:xfrm>
                  <a:custGeom>
                    <a:avLst/>
                    <a:gdLst>
                      <a:gd name="T0" fmla="*/ 10 w 14"/>
                      <a:gd name="T1" fmla="*/ 0 h 1"/>
                      <a:gd name="T2" fmla="*/ 0 w 14"/>
                      <a:gd name="T3" fmla="*/ 0 h 1"/>
                      <a:gd name="T4" fmla="*/ 10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p>
                </p:txBody>
              </p:sp>
              <p:sp>
                <p:nvSpPr>
                  <p:cNvPr id="27069" name="Freeform 134"/>
                  <p:cNvSpPr>
                    <a:spLocks/>
                  </p:cNvSpPr>
                  <p:nvPr/>
                </p:nvSpPr>
                <p:spPr bwMode="auto">
                  <a:xfrm>
                    <a:off x="3908" y="3656"/>
                    <a:ext cx="9" cy="0"/>
                  </a:xfrm>
                  <a:custGeom>
                    <a:avLst/>
                    <a:gdLst>
                      <a:gd name="T0" fmla="*/ 9 w 14"/>
                      <a:gd name="T1" fmla="*/ 0 h 1"/>
                      <a:gd name="T2" fmla="*/ 0 w 14"/>
                      <a:gd name="T3" fmla="*/ 0 h 1"/>
                      <a:gd name="T4" fmla="*/ 9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0"/>
                        </a:moveTo>
                        <a:cubicBezTo>
                          <a:pt x="9" y="1"/>
                          <a:pt x="4" y="1"/>
                          <a:pt x="0" y="1"/>
                        </a:cubicBezTo>
                        <a:cubicBezTo>
                          <a:pt x="4" y="1"/>
                          <a:pt x="9" y="1"/>
                          <a:pt x="14" y="0"/>
                        </a:cubicBezTo>
                        <a:close/>
                      </a:path>
                    </a:pathLst>
                  </a:custGeom>
                  <a:solidFill>
                    <a:srgbClr val="FFFF00"/>
                  </a:solidFill>
                  <a:ln w="9525">
                    <a:noFill/>
                    <a:miter lim="800000"/>
                    <a:headEnd/>
                    <a:tailEnd/>
                  </a:ln>
                </p:spPr>
                <p:txBody>
                  <a:bodyPr/>
                  <a:lstStyle/>
                  <a:p>
                    <a:endParaRPr lang="es-ES"/>
                  </a:p>
                </p:txBody>
              </p:sp>
              <p:sp>
                <p:nvSpPr>
                  <p:cNvPr id="27070" name="Freeform 135"/>
                  <p:cNvSpPr>
                    <a:spLocks/>
                  </p:cNvSpPr>
                  <p:nvPr/>
                </p:nvSpPr>
                <p:spPr bwMode="auto">
                  <a:xfrm>
                    <a:off x="2743" y="2496"/>
                    <a:ext cx="1" cy="19"/>
                  </a:xfrm>
                  <a:custGeom>
                    <a:avLst/>
                    <a:gdLst>
                      <a:gd name="T0" fmla="*/ 1 w 1"/>
                      <a:gd name="T1" fmla="*/ 0 h 28"/>
                      <a:gd name="T2" fmla="*/ 0 w 1"/>
                      <a:gd name="T3" fmla="*/ 19 h 28"/>
                      <a:gd name="T4" fmla="*/ 0 w 1"/>
                      <a:gd name="T5" fmla="*/ 19 h 28"/>
                      <a:gd name="T6" fmla="*/ 1 w 1"/>
                      <a:gd name="T7" fmla="*/ 0 h 28"/>
                      <a:gd name="T8" fmla="*/ 0 60000 65536"/>
                      <a:gd name="T9" fmla="*/ 0 60000 65536"/>
                      <a:gd name="T10" fmla="*/ 0 60000 65536"/>
                      <a:gd name="T11" fmla="*/ 0 60000 65536"/>
                      <a:gd name="T12" fmla="*/ 0 w 1"/>
                      <a:gd name="T13" fmla="*/ 0 h 28"/>
                      <a:gd name="T14" fmla="*/ 1 w 1"/>
                      <a:gd name="T15" fmla="*/ 28 h 28"/>
                    </a:gdLst>
                    <a:ahLst/>
                    <a:cxnLst>
                      <a:cxn ang="T8">
                        <a:pos x="T0" y="T1"/>
                      </a:cxn>
                      <a:cxn ang="T9">
                        <a:pos x="T2" y="T3"/>
                      </a:cxn>
                      <a:cxn ang="T10">
                        <a:pos x="T4" y="T5"/>
                      </a:cxn>
                      <a:cxn ang="T11">
                        <a:pos x="T6" y="T7"/>
                      </a:cxn>
                    </a:cxnLst>
                    <a:rect l="T12" t="T13" r="T14" b="T15"/>
                    <a:pathLst>
                      <a:path w="1" h="28">
                        <a:moveTo>
                          <a:pt x="1" y="0"/>
                        </a:moveTo>
                        <a:cubicBezTo>
                          <a:pt x="0" y="9"/>
                          <a:pt x="0" y="18"/>
                          <a:pt x="0" y="28"/>
                        </a:cubicBezTo>
                        <a:cubicBezTo>
                          <a:pt x="0" y="28"/>
                          <a:pt x="0" y="28"/>
                          <a:pt x="0" y="28"/>
                        </a:cubicBezTo>
                        <a:cubicBezTo>
                          <a:pt x="0" y="18"/>
                          <a:pt x="0" y="9"/>
                          <a:pt x="1" y="0"/>
                        </a:cubicBezTo>
                        <a:close/>
                      </a:path>
                    </a:pathLst>
                  </a:custGeom>
                  <a:solidFill>
                    <a:srgbClr val="FFFF00"/>
                  </a:solidFill>
                  <a:ln w="9525">
                    <a:noFill/>
                    <a:miter lim="800000"/>
                    <a:headEnd/>
                    <a:tailEnd/>
                  </a:ln>
                </p:spPr>
                <p:txBody>
                  <a:bodyPr/>
                  <a:lstStyle/>
                  <a:p>
                    <a:endParaRPr lang="es-ES"/>
                  </a:p>
                </p:txBody>
              </p:sp>
              <p:sp>
                <p:nvSpPr>
                  <p:cNvPr id="27071" name="Freeform 136"/>
                  <p:cNvSpPr>
                    <a:spLocks/>
                  </p:cNvSpPr>
                  <p:nvPr/>
                </p:nvSpPr>
                <p:spPr bwMode="auto">
                  <a:xfrm>
                    <a:off x="2753" y="2371"/>
                    <a:ext cx="0" cy="5"/>
                  </a:xfrm>
                  <a:custGeom>
                    <a:avLst/>
                    <a:gdLst>
                      <a:gd name="T0" fmla="*/ 0 w 1"/>
                      <a:gd name="T1" fmla="*/ 5 h 7"/>
                      <a:gd name="T2" fmla="*/ 0 w 1"/>
                      <a:gd name="T3" fmla="*/ 0 h 7"/>
                      <a:gd name="T4" fmla="*/ 0 w 1"/>
                      <a:gd name="T5" fmla="*/ 5 h 7"/>
                      <a:gd name="T6" fmla="*/ 0 60000 65536"/>
                      <a:gd name="T7" fmla="*/ 0 60000 65536"/>
                      <a:gd name="T8" fmla="*/ 0 60000 65536"/>
                      <a:gd name="T9" fmla="*/ 0 w 1"/>
                      <a:gd name="T10" fmla="*/ 0 h 7"/>
                      <a:gd name="T11" fmla="*/ 0 w 1"/>
                      <a:gd name="T12" fmla="*/ 7 h 7"/>
                    </a:gdLst>
                    <a:ahLst/>
                    <a:cxnLst>
                      <a:cxn ang="T6">
                        <a:pos x="T0" y="T1"/>
                      </a:cxn>
                      <a:cxn ang="T7">
                        <a:pos x="T2" y="T3"/>
                      </a:cxn>
                      <a:cxn ang="T8">
                        <a:pos x="T4" y="T5"/>
                      </a:cxn>
                    </a:cxnLst>
                    <a:rect l="T9" t="T10" r="T11" b="T12"/>
                    <a:pathLst>
                      <a:path w="1" h="7">
                        <a:moveTo>
                          <a:pt x="0" y="7"/>
                        </a:moveTo>
                        <a:cubicBezTo>
                          <a:pt x="1" y="4"/>
                          <a:pt x="1" y="2"/>
                          <a:pt x="1" y="0"/>
                        </a:cubicBezTo>
                        <a:cubicBezTo>
                          <a:pt x="1" y="2"/>
                          <a:pt x="1" y="4"/>
                          <a:pt x="0" y="7"/>
                        </a:cubicBezTo>
                        <a:close/>
                      </a:path>
                    </a:pathLst>
                  </a:custGeom>
                  <a:solidFill>
                    <a:srgbClr val="FFFF00"/>
                  </a:solidFill>
                  <a:ln w="9525">
                    <a:noFill/>
                    <a:miter lim="800000"/>
                    <a:headEnd/>
                    <a:tailEnd/>
                  </a:ln>
                </p:spPr>
                <p:txBody>
                  <a:bodyPr/>
                  <a:lstStyle/>
                  <a:p>
                    <a:endParaRPr lang="es-ES"/>
                  </a:p>
                </p:txBody>
              </p:sp>
              <p:sp>
                <p:nvSpPr>
                  <p:cNvPr id="27072" name="Freeform 137"/>
                  <p:cNvSpPr>
                    <a:spLocks/>
                  </p:cNvSpPr>
                  <p:nvPr/>
                </p:nvSpPr>
                <p:spPr bwMode="auto">
                  <a:xfrm>
                    <a:off x="2758" y="2707"/>
                    <a:ext cx="1" cy="4"/>
                  </a:xfrm>
                  <a:custGeom>
                    <a:avLst/>
                    <a:gdLst>
                      <a:gd name="T0" fmla="*/ 0 w 1"/>
                      <a:gd name="T1" fmla="*/ 0 h 6"/>
                      <a:gd name="T2" fmla="*/ 1 w 1"/>
                      <a:gd name="T3" fmla="*/ 4 h 6"/>
                      <a:gd name="T4" fmla="*/ 1 w 1"/>
                      <a:gd name="T5" fmla="*/ 4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cubicBezTo>
                          <a:pt x="1" y="2"/>
                          <a:pt x="1" y="4"/>
                          <a:pt x="1" y="6"/>
                        </a:cubicBezTo>
                        <a:cubicBezTo>
                          <a:pt x="1" y="6"/>
                          <a:pt x="1" y="6"/>
                          <a:pt x="1" y="6"/>
                        </a:cubicBezTo>
                        <a:cubicBezTo>
                          <a:pt x="1" y="4"/>
                          <a:pt x="1" y="2"/>
                          <a:pt x="0" y="0"/>
                        </a:cubicBezTo>
                        <a:close/>
                      </a:path>
                    </a:pathLst>
                  </a:custGeom>
                  <a:solidFill>
                    <a:srgbClr val="FFFF00"/>
                  </a:solidFill>
                  <a:ln w="9525">
                    <a:noFill/>
                    <a:miter lim="800000"/>
                    <a:headEnd/>
                    <a:tailEnd/>
                  </a:ln>
                </p:spPr>
                <p:txBody>
                  <a:bodyPr/>
                  <a:lstStyle/>
                  <a:p>
                    <a:endParaRPr lang="es-ES"/>
                  </a:p>
                </p:txBody>
              </p:sp>
              <p:sp>
                <p:nvSpPr>
                  <p:cNvPr id="27073" name="Freeform 138"/>
                  <p:cNvSpPr>
                    <a:spLocks/>
                  </p:cNvSpPr>
                  <p:nvPr/>
                </p:nvSpPr>
                <p:spPr bwMode="auto">
                  <a:xfrm>
                    <a:off x="2744" y="2469"/>
                    <a:ext cx="1" cy="18"/>
                  </a:xfrm>
                  <a:custGeom>
                    <a:avLst/>
                    <a:gdLst>
                      <a:gd name="T0" fmla="*/ 0 w 1"/>
                      <a:gd name="T1" fmla="*/ 18 h 26"/>
                      <a:gd name="T2" fmla="*/ 1 w 1"/>
                      <a:gd name="T3" fmla="*/ 0 h 26"/>
                      <a:gd name="T4" fmla="*/ 0 w 1"/>
                      <a:gd name="T5" fmla="*/ 18 h 26"/>
                      <a:gd name="T6" fmla="*/ 0 60000 65536"/>
                      <a:gd name="T7" fmla="*/ 0 60000 65536"/>
                      <a:gd name="T8" fmla="*/ 0 60000 65536"/>
                      <a:gd name="T9" fmla="*/ 0 w 1"/>
                      <a:gd name="T10" fmla="*/ 0 h 26"/>
                      <a:gd name="T11" fmla="*/ 1 w 1"/>
                      <a:gd name="T12" fmla="*/ 26 h 26"/>
                    </a:gdLst>
                    <a:ahLst/>
                    <a:cxnLst>
                      <a:cxn ang="T6">
                        <a:pos x="T0" y="T1"/>
                      </a:cxn>
                      <a:cxn ang="T7">
                        <a:pos x="T2" y="T3"/>
                      </a:cxn>
                      <a:cxn ang="T8">
                        <a:pos x="T4" y="T5"/>
                      </a:cxn>
                    </a:cxnLst>
                    <a:rect l="T9" t="T10" r="T11" b="T12"/>
                    <a:pathLst>
                      <a:path w="1" h="26">
                        <a:moveTo>
                          <a:pt x="0" y="26"/>
                        </a:moveTo>
                        <a:cubicBezTo>
                          <a:pt x="0" y="17"/>
                          <a:pt x="1" y="9"/>
                          <a:pt x="1" y="0"/>
                        </a:cubicBezTo>
                        <a:cubicBezTo>
                          <a:pt x="1" y="9"/>
                          <a:pt x="0" y="17"/>
                          <a:pt x="0" y="26"/>
                        </a:cubicBezTo>
                        <a:close/>
                      </a:path>
                    </a:pathLst>
                  </a:custGeom>
                  <a:solidFill>
                    <a:srgbClr val="FFFF00"/>
                  </a:solidFill>
                  <a:ln w="9525">
                    <a:noFill/>
                    <a:miter lim="800000"/>
                    <a:headEnd/>
                    <a:tailEnd/>
                  </a:ln>
                </p:spPr>
                <p:txBody>
                  <a:bodyPr/>
                  <a:lstStyle/>
                  <a:p>
                    <a:endParaRPr lang="es-ES"/>
                  </a:p>
                </p:txBody>
              </p:sp>
              <p:sp>
                <p:nvSpPr>
                  <p:cNvPr id="27074" name="Freeform 139"/>
                  <p:cNvSpPr>
                    <a:spLocks/>
                  </p:cNvSpPr>
                  <p:nvPr/>
                </p:nvSpPr>
                <p:spPr bwMode="auto">
                  <a:xfrm>
                    <a:off x="2744" y="2558"/>
                    <a:ext cx="0" cy="10"/>
                  </a:xfrm>
                  <a:custGeom>
                    <a:avLst/>
                    <a:gdLst>
                      <a:gd name="T0" fmla="*/ 10 h 15"/>
                      <a:gd name="T1" fmla="*/ 0 h 15"/>
                      <a:gd name="T2" fmla="*/ 10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15"/>
                        </a:moveTo>
                        <a:cubicBezTo>
                          <a:pt x="0" y="10"/>
                          <a:pt x="0" y="5"/>
                          <a:pt x="0" y="0"/>
                        </a:cubicBezTo>
                        <a:cubicBezTo>
                          <a:pt x="0" y="5"/>
                          <a:pt x="0" y="10"/>
                          <a:pt x="0" y="15"/>
                        </a:cubicBezTo>
                        <a:close/>
                      </a:path>
                    </a:pathLst>
                  </a:custGeom>
                  <a:solidFill>
                    <a:srgbClr val="FFFF00"/>
                  </a:solidFill>
                  <a:ln w="9525">
                    <a:noFill/>
                    <a:miter lim="800000"/>
                    <a:headEnd/>
                    <a:tailEnd/>
                  </a:ln>
                </p:spPr>
                <p:txBody>
                  <a:bodyPr/>
                  <a:lstStyle/>
                  <a:p>
                    <a:endParaRPr lang="es-ES"/>
                  </a:p>
                </p:txBody>
              </p:sp>
              <p:sp>
                <p:nvSpPr>
                  <p:cNvPr id="27075" name="Freeform 140"/>
                  <p:cNvSpPr>
                    <a:spLocks/>
                  </p:cNvSpPr>
                  <p:nvPr/>
                </p:nvSpPr>
                <p:spPr bwMode="auto">
                  <a:xfrm>
                    <a:off x="2745" y="2443"/>
                    <a:ext cx="1" cy="14"/>
                  </a:xfrm>
                  <a:custGeom>
                    <a:avLst/>
                    <a:gdLst>
                      <a:gd name="T0" fmla="*/ 0 w 1"/>
                      <a:gd name="T1" fmla="*/ 14 h 21"/>
                      <a:gd name="T2" fmla="*/ 1 w 1"/>
                      <a:gd name="T3" fmla="*/ 0 h 21"/>
                      <a:gd name="T4" fmla="*/ 0 w 1"/>
                      <a:gd name="T5" fmla="*/ 14 h 21"/>
                      <a:gd name="T6" fmla="*/ 0 60000 65536"/>
                      <a:gd name="T7" fmla="*/ 0 60000 65536"/>
                      <a:gd name="T8" fmla="*/ 0 60000 65536"/>
                      <a:gd name="T9" fmla="*/ 0 w 1"/>
                      <a:gd name="T10" fmla="*/ 0 h 21"/>
                      <a:gd name="T11" fmla="*/ 1 w 1"/>
                      <a:gd name="T12" fmla="*/ 21 h 21"/>
                    </a:gdLst>
                    <a:ahLst/>
                    <a:cxnLst>
                      <a:cxn ang="T6">
                        <a:pos x="T0" y="T1"/>
                      </a:cxn>
                      <a:cxn ang="T7">
                        <a:pos x="T2" y="T3"/>
                      </a:cxn>
                      <a:cxn ang="T8">
                        <a:pos x="T4" y="T5"/>
                      </a:cxn>
                    </a:cxnLst>
                    <a:rect l="T9" t="T10" r="T11" b="T12"/>
                    <a:pathLst>
                      <a:path w="1" h="21">
                        <a:moveTo>
                          <a:pt x="0" y="21"/>
                        </a:moveTo>
                        <a:cubicBezTo>
                          <a:pt x="0" y="14"/>
                          <a:pt x="1" y="7"/>
                          <a:pt x="1" y="0"/>
                        </a:cubicBezTo>
                        <a:cubicBezTo>
                          <a:pt x="1" y="7"/>
                          <a:pt x="0" y="14"/>
                          <a:pt x="0" y="21"/>
                        </a:cubicBezTo>
                        <a:close/>
                      </a:path>
                    </a:pathLst>
                  </a:custGeom>
                  <a:solidFill>
                    <a:srgbClr val="FFFF00"/>
                  </a:solidFill>
                  <a:ln w="9525">
                    <a:noFill/>
                    <a:miter lim="800000"/>
                    <a:headEnd/>
                    <a:tailEnd/>
                  </a:ln>
                </p:spPr>
                <p:txBody>
                  <a:bodyPr/>
                  <a:lstStyle/>
                  <a:p>
                    <a:endParaRPr lang="es-ES"/>
                  </a:p>
                </p:txBody>
              </p:sp>
              <p:sp>
                <p:nvSpPr>
                  <p:cNvPr id="27076" name="Freeform 141"/>
                  <p:cNvSpPr>
                    <a:spLocks/>
                  </p:cNvSpPr>
                  <p:nvPr/>
                </p:nvSpPr>
                <p:spPr bwMode="auto">
                  <a:xfrm>
                    <a:off x="2753" y="2672"/>
                    <a:ext cx="0" cy="3"/>
                  </a:xfrm>
                  <a:custGeom>
                    <a:avLst/>
                    <a:gdLst>
                      <a:gd name="T0" fmla="*/ 3 h 4"/>
                      <a:gd name="T1" fmla="*/ 0 h 4"/>
                      <a:gd name="T2" fmla="*/ 3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4"/>
                        </a:moveTo>
                        <a:cubicBezTo>
                          <a:pt x="0" y="3"/>
                          <a:pt x="0" y="1"/>
                          <a:pt x="0" y="0"/>
                        </a:cubicBezTo>
                        <a:cubicBezTo>
                          <a:pt x="0" y="1"/>
                          <a:pt x="0" y="3"/>
                          <a:pt x="0" y="4"/>
                        </a:cubicBezTo>
                        <a:close/>
                      </a:path>
                    </a:pathLst>
                  </a:custGeom>
                  <a:solidFill>
                    <a:srgbClr val="FFFF00"/>
                  </a:solidFill>
                  <a:ln w="9525">
                    <a:noFill/>
                    <a:miter lim="800000"/>
                    <a:headEnd/>
                    <a:tailEnd/>
                  </a:ln>
                </p:spPr>
                <p:txBody>
                  <a:bodyPr/>
                  <a:lstStyle/>
                  <a:p>
                    <a:endParaRPr lang="es-ES"/>
                  </a:p>
                </p:txBody>
              </p:sp>
              <p:sp>
                <p:nvSpPr>
                  <p:cNvPr id="27077" name="Freeform 142"/>
                  <p:cNvSpPr>
                    <a:spLocks/>
                  </p:cNvSpPr>
                  <p:nvPr/>
                </p:nvSpPr>
                <p:spPr bwMode="auto">
                  <a:xfrm>
                    <a:off x="2750" y="2392"/>
                    <a:ext cx="1" cy="10"/>
                  </a:xfrm>
                  <a:custGeom>
                    <a:avLst/>
                    <a:gdLst>
                      <a:gd name="T0" fmla="*/ 0 w 1"/>
                      <a:gd name="T1" fmla="*/ 10 h 15"/>
                      <a:gd name="T2" fmla="*/ 1 w 1"/>
                      <a:gd name="T3" fmla="*/ 0 h 15"/>
                      <a:gd name="T4" fmla="*/ 0 w 1"/>
                      <a:gd name="T5" fmla="*/ 1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0" y="15"/>
                        </a:moveTo>
                        <a:cubicBezTo>
                          <a:pt x="0" y="10"/>
                          <a:pt x="1" y="5"/>
                          <a:pt x="1" y="0"/>
                        </a:cubicBezTo>
                        <a:cubicBezTo>
                          <a:pt x="1" y="5"/>
                          <a:pt x="0" y="10"/>
                          <a:pt x="0" y="15"/>
                        </a:cubicBezTo>
                        <a:close/>
                      </a:path>
                    </a:pathLst>
                  </a:custGeom>
                  <a:solidFill>
                    <a:srgbClr val="FFFF00"/>
                  </a:solidFill>
                  <a:ln w="9525">
                    <a:noFill/>
                    <a:miter lim="800000"/>
                    <a:headEnd/>
                    <a:tailEnd/>
                  </a:ln>
                </p:spPr>
                <p:txBody>
                  <a:bodyPr/>
                  <a:lstStyle/>
                  <a:p>
                    <a:endParaRPr lang="es-ES"/>
                  </a:p>
                </p:txBody>
              </p:sp>
              <p:sp>
                <p:nvSpPr>
                  <p:cNvPr id="27078" name="Freeform 143"/>
                  <p:cNvSpPr>
                    <a:spLocks/>
                  </p:cNvSpPr>
                  <p:nvPr/>
                </p:nvSpPr>
                <p:spPr bwMode="auto">
                  <a:xfrm>
                    <a:off x="2749" y="2635"/>
                    <a:ext cx="0" cy="2"/>
                  </a:xfrm>
                  <a:custGeom>
                    <a:avLst/>
                    <a:gdLst>
                      <a:gd name="T0" fmla="*/ 2 h 3"/>
                      <a:gd name="T1" fmla="*/ 0 h 3"/>
                      <a:gd name="T2" fmla="*/ 2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3"/>
                        </a:moveTo>
                        <a:cubicBezTo>
                          <a:pt x="0" y="2"/>
                          <a:pt x="0" y="1"/>
                          <a:pt x="0" y="0"/>
                        </a:cubicBezTo>
                        <a:cubicBezTo>
                          <a:pt x="0" y="1"/>
                          <a:pt x="0" y="2"/>
                          <a:pt x="0" y="3"/>
                        </a:cubicBezTo>
                        <a:close/>
                      </a:path>
                    </a:pathLst>
                  </a:custGeom>
                  <a:solidFill>
                    <a:srgbClr val="FFFF00"/>
                  </a:solidFill>
                  <a:ln w="9525">
                    <a:noFill/>
                    <a:miter lim="800000"/>
                    <a:headEnd/>
                    <a:tailEnd/>
                  </a:ln>
                </p:spPr>
                <p:txBody>
                  <a:bodyPr/>
                  <a:lstStyle/>
                  <a:p>
                    <a:endParaRPr lang="es-ES"/>
                  </a:p>
                </p:txBody>
              </p:sp>
              <p:sp>
                <p:nvSpPr>
                  <p:cNvPr id="27079" name="Freeform 144"/>
                  <p:cNvSpPr>
                    <a:spLocks/>
                  </p:cNvSpPr>
                  <p:nvPr/>
                </p:nvSpPr>
                <p:spPr bwMode="auto">
                  <a:xfrm>
                    <a:off x="2745" y="2594"/>
                    <a:ext cx="1" cy="9"/>
                  </a:xfrm>
                  <a:custGeom>
                    <a:avLst/>
                    <a:gdLst>
                      <a:gd name="T0" fmla="*/ 1 w 1"/>
                      <a:gd name="T1" fmla="*/ 9 h 14"/>
                      <a:gd name="T2" fmla="*/ 0 w 1"/>
                      <a:gd name="T3" fmla="*/ 0 h 14"/>
                      <a:gd name="T4" fmla="*/ 1 w 1"/>
                      <a:gd name="T5" fmla="*/ 9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14"/>
                        </a:moveTo>
                        <a:cubicBezTo>
                          <a:pt x="1" y="9"/>
                          <a:pt x="1" y="4"/>
                          <a:pt x="0" y="0"/>
                        </a:cubicBezTo>
                        <a:cubicBezTo>
                          <a:pt x="1" y="4"/>
                          <a:pt x="1" y="9"/>
                          <a:pt x="1" y="14"/>
                        </a:cubicBezTo>
                        <a:close/>
                      </a:path>
                    </a:pathLst>
                  </a:custGeom>
                  <a:solidFill>
                    <a:srgbClr val="FFFF00"/>
                  </a:solidFill>
                  <a:ln w="9525">
                    <a:noFill/>
                    <a:miter lim="800000"/>
                    <a:headEnd/>
                    <a:tailEnd/>
                  </a:ln>
                </p:spPr>
                <p:txBody>
                  <a:bodyPr/>
                  <a:lstStyle/>
                  <a:p>
                    <a:endParaRPr lang="es-ES"/>
                  </a:p>
                </p:txBody>
              </p:sp>
              <p:sp>
                <p:nvSpPr>
                  <p:cNvPr id="27080" name="Freeform 145"/>
                  <p:cNvSpPr>
                    <a:spLocks/>
                  </p:cNvSpPr>
                  <p:nvPr/>
                </p:nvSpPr>
                <p:spPr bwMode="auto">
                  <a:xfrm>
                    <a:off x="2930" y="1898"/>
                    <a:ext cx="2" cy="2"/>
                  </a:xfrm>
                  <a:custGeom>
                    <a:avLst/>
                    <a:gdLst>
                      <a:gd name="T0" fmla="*/ 0 w 2"/>
                      <a:gd name="T1" fmla="*/ 2 h 4"/>
                      <a:gd name="T2" fmla="*/ 2 w 2"/>
                      <a:gd name="T3" fmla="*/ 0 h 4"/>
                      <a:gd name="T4" fmla="*/ 0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4"/>
                        </a:moveTo>
                        <a:cubicBezTo>
                          <a:pt x="1" y="3"/>
                          <a:pt x="1" y="2"/>
                          <a:pt x="2" y="0"/>
                        </a:cubicBezTo>
                        <a:cubicBezTo>
                          <a:pt x="1" y="2"/>
                          <a:pt x="1" y="3"/>
                          <a:pt x="0" y="4"/>
                        </a:cubicBezTo>
                        <a:close/>
                      </a:path>
                    </a:pathLst>
                  </a:custGeom>
                  <a:solidFill>
                    <a:srgbClr val="FFFF00"/>
                  </a:solidFill>
                  <a:ln w="9525">
                    <a:noFill/>
                    <a:miter lim="800000"/>
                    <a:headEnd/>
                    <a:tailEnd/>
                  </a:ln>
                </p:spPr>
                <p:txBody>
                  <a:bodyPr/>
                  <a:lstStyle/>
                  <a:p>
                    <a:endParaRPr lang="es-ES"/>
                  </a:p>
                </p:txBody>
              </p:sp>
              <p:sp>
                <p:nvSpPr>
                  <p:cNvPr id="27081" name="Freeform 146"/>
                  <p:cNvSpPr>
                    <a:spLocks/>
                  </p:cNvSpPr>
                  <p:nvPr/>
                </p:nvSpPr>
                <p:spPr bwMode="auto">
                  <a:xfrm>
                    <a:off x="2788" y="2202"/>
                    <a:ext cx="2" cy="4"/>
                  </a:xfrm>
                  <a:custGeom>
                    <a:avLst/>
                    <a:gdLst>
                      <a:gd name="T0" fmla="*/ 0 w 2"/>
                      <a:gd name="T1" fmla="*/ 4 h 7"/>
                      <a:gd name="T2" fmla="*/ 2 w 2"/>
                      <a:gd name="T3" fmla="*/ 0 h 7"/>
                      <a:gd name="T4" fmla="*/ 0 w 2"/>
                      <a:gd name="T5" fmla="*/ 4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7"/>
                        </a:moveTo>
                        <a:cubicBezTo>
                          <a:pt x="1" y="4"/>
                          <a:pt x="2" y="2"/>
                          <a:pt x="2" y="0"/>
                        </a:cubicBezTo>
                        <a:cubicBezTo>
                          <a:pt x="2" y="2"/>
                          <a:pt x="1" y="4"/>
                          <a:pt x="0" y="7"/>
                        </a:cubicBezTo>
                        <a:close/>
                      </a:path>
                    </a:pathLst>
                  </a:custGeom>
                  <a:solidFill>
                    <a:srgbClr val="FFFF00"/>
                  </a:solidFill>
                  <a:ln w="9525">
                    <a:noFill/>
                    <a:miter lim="800000"/>
                    <a:headEnd/>
                    <a:tailEnd/>
                  </a:ln>
                </p:spPr>
                <p:txBody>
                  <a:bodyPr/>
                  <a:lstStyle/>
                  <a:p>
                    <a:endParaRPr lang="es-ES"/>
                  </a:p>
                </p:txBody>
              </p:sp>
              <p:sp>
                <p:nvSpPr>
                  <p:cNvPr id="27082" name="Freeform 147"/>
                  <p:cNvSpPr>
                    <a:spLocks/>
                  </p:cNvSpPr>
                  <p:nvPr/>
                </p:nvSpPr>
                <p:spPr bwMode="auto">
                  <a:xfrm>
                    <a:off x="2830" y="2087"/>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p>
                </p:txBody>
              </p:sp>
              <p:sp>
                <p:nvSpPr>
                  <p:cNvPr id="27083" name="Freeform 148"/>
                  <p:cNvSpPr>
                    <a:spLocks/>
                  </p:cNvSpPr>
                  <p:nvPr/>
                </p:nvSpPr>
                <p:spPr bwMode="auto">
                  <a:xfrm>
                    <a:off x="2913" y="1923"/>
                    <a:ext cx="3" cy="3"/>
                  </a:xfrm>
                  <a:custGeom>
                    <a:avLst/>
                    <a:gdLst>
                      <a:gd name="T0" fmla="*/ 0 w 3"/>
                      <a:gd name="T1" fmla="*/ 3 h 4"/>
                      <a:gd name="T2" fmla="*/ 3 w 3"/>
                      <a:gd name="T3" fmla="*/ 0 h 4"/>
                      <a:gd name="T4" fmla="*/ 0 w 3"/>
                      <a:gd name="T5" fmla="*/ 3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4"/>
                        </a:moveTo>
                        <a:cubicBezTo>
                          <a:pt x="1" y="3"/>
                          <a:pt x="2" y="1"/>
                          <a:pt x="3" y="0"/>
                        </a:cubicBezTo>
                        <a:cubicBezTo>
                          <a:pt x="2" y="1"/>
                          <a:pt x="1" y="3"/>
                          <a:pt x="0" y="4"/>
                        </a:cubicBezTo>
                        <a:close/>
                      </a:path>
                    </a:pathLst>
                  </a:custGeom>
                  <a:solidFill>
                    <a:srgbClr val="FFFF00"/>
                  </a:solidFill>
                  <a:ln w="9525">
                    <a:noFill/>
                    <a:miter lim="800000"/>
                    <a:headEnd/>
                    <a:tailEnd/>
                  </a:ln>
                </p:spPr>
                <p:txBody>
                  <a:bodyPr/>
                  <a:lstStyle/>
                  <a:p>
                    <a:endParaRPr lang="es-ES"/>
                  </a:p>
                </p:txBody>
              </p:sp>
              <p:sp>
                <p:nvSpPr>
                  <p:cNvPr id="27084" name="Freeform 149"/>
                  <p:cNvSpPr>
                    <a:spLocks/>
                  </p:cNvSpPr>
                  <p:nvPr/>
                </p:nvSpPr>
                <p:spPr bwMode="auto">
                  <a:xfrm>
                    <a:off x="2818" y="2115"/>
                    <a:ext cx="1" cy="4"/>
                  </a:xfrm>
                  <a:custGeom>
                    <a:avLst/>
                    <a:gdLst>
                      <a:gd name="T0" fmla="*/ 0 w 2"/>
                      <a:gd name="T1" fmla="*/ 4 h 6"/>
                      <a:gd name="T2" fmla="*/ 1 w 2"/>
                      <a:gd name="T3" fmla="*/ 0 h 6"/>
                      <a:gd name="T4" fmla="*/ 0 w 2"/>
                      <a:gd name="T5" fmla="*/ 4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6"/>
                        </a:moveTo>
                        <a:cubicBezTo>
                          <a:pt x="1" y="4"/>
                          <a:pt x="1" y="2"/>
                          <a:pt x="2" y="0"/>
                        </a:cubicBezTo>
                        <a:cubicBezTo>
                          <a:pt x="1" y="2"/>
                          <a:pt x="1" y="4"/>
                          <a:pt x="0" y="6"/>
                        </a:cubicBezTo>
                        <a:close/>
                      </a:path>
                    </a:pathLst>
                  </a:custGeom>
                  <a:solidFill>
                    <a:srgbClr val="FFFF00"/>
                  </a:solidFill>
                  <a:ln w="9525">
                    <a:noFill/>
                    <a:miter lim="800000"/>
                    <a:headEnd/>
                    <a:tailEnd/>
                  </a:ln>
                </p:spPr>
                <p:txBody>
                  <a:bodyPr/>
                  <a:lstStyle/>
                  <a:p>
                    <a:endParaRPr lang="es-ES"/>
                  </a:p>
                </p:txBody>
              </p:sp>
              <p:sp>
                <p:nvSpPr>
                  <p:cNvPr id="27085" name="Freeform 150"/>
                  <p:cNvSpPr>
                    <a:spLocks/>
                  </p:cNvSpPr>
                  <p:nvPr/>
                </p:nvSpPr>
                <p:spPr bwMode="auto">
                  <a:xfrm>
                    <a:off x="2899" y="1949"/>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7086" name="Freeform 151"/>
                  <p:cNvSpPr>
                    <a:spLocks/>
                  </p:cNvSpPr>
                  <p:nvPr/>
                </p:nvSpPr>
                <p:spPr bwMode="auto">
                  <a:xfrm>
                    <a:off x="2883" y="1976"/>
                    <a:ext cx="1" cy="2"/>
                  </a:xfrm>
                  <a:custGeom>
                    <a:avLst/>
                    <a:gdLst>
                      <a:gd name="T0" fmla="*/ 0 w 1"/>
                      <a:gd name="T1" fmla="*/ 2 h 2"/>
                      <a:gd name="T2" fmla="*/ 1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1"/>
                          <a:pt x="1" y="1"/>
                          <a:pt x="1" y="0"/>
                        </a:cubicBezTo>
                        <a:cubicBezTo>
                          <a:pt x="1" y="1"/>
                          <a:pt x="1" y="1"/>
                          <a:pt x="0" y="2"/>
                        </a:cubicBezTo>
                        <a:close/>
                      </a:path>
                    </a:pathLst>
                  </a:custGeom>
                  <a:solidFill>
                    <a:srgbClr val="FFFF00"/>
                  </a:solidFill>
                  <a:ln w="9525">
                    <a:noFill/>
                    <a:miter lim="800000"/>
                    <a:headEnd/>
                    <a:tailEnd/>
                  </a:ln>
                </p:spPr>
                <p:txBody>
                  <a:bodyPr/>
                  <a:lstStyle/>
                  <a:p>
                    <a:endParaRPr lang="es-ES"/>
                  </a:p>
                </p:txBody>
              </p:sp>
              <p:sp>
                <p:nvSpPr>
                  <p:cNvPr id="27087" name="Freeform 152"/>
                  <p:cNvSpPr>
                    <a:spLocks/>
                  </p:cNvSpPr>
                  <p:nvPr/>
                </p:nvSpPr>
                <p:spPr bwMode="auto">
                  <a:xfrm>
                    <a:off x="2797" y="2172"/>
                    <a:ext cx="2" cy="5"/>
                  </a:xfrm>
                  <a:custGeom>
                    <a:avLst/>
                    <a:gdLst>
                      <a:gd name="T0" fmla="*/ 0 w 3"/>
                      <a:gd name="T1" fmla="*/ 5 h 8"/>
                      <a:gd name="T2" fmla="*/ 2 w 3"/>
                      <a:gd name="T3" fmla="*/ 0 h 8"/>
                      <a:gd name="T4" fmla="*/ 0 w 3"/>
                      <a:gd name="T5" fmla="*/ 5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8"/>
                        </a:moveTo>
                        <a:cubicBezTo>
                          <a:pt x="1" y="5"/>
                          <a:pt x="2" y="2"/>
                          <a:pt x="3" y="0"/>
                        </a:cubicBezTo>
                        <a:cubicBezTo>
                          <a:pt x="2" y="2"/>
                          <a:pt x="1" y="5"/>
                          <a:pt x="0" y="8"/>
                        </a:cubicBezTo>
                        <a:close/>
                      </a:path>
                    </a:pathLst>
                  </a:custGeom>
                  <a:solidFill>
                    <a:srgbClr val="FFFF00"/>
                  </a:solidFill>
                  <a:ln w="9525">
                    <a:noFill/>
                    <a:miter lim="800000"/>
                    <a:headEnd/>
                    <a:tailEnd/>
                  </a:ln>
                </p:spPr>
                <p:txBody>
                  <a:bodyPr/>
                  <a:lstStyle/>
                  <a:p>
                    <a:endParaRPr lang="es-ES"/>
                  </a:p>
                </p:txBody>
              </p:sp>
              <p:sp>
                <p:nvSpPr>
                  <p:cNvPr id="27088" name="Freeform 153"/>
                  <p:cNvSpPr>
                    <a:spLocks/>
                  </p:cNvSpPr>
                  <p:nvPr/>
                </p:nvSpPr>
                <p:spPr bwMode="auto">
                  <a:xfrm>
                    <a:off x="2807" y="2144"/>
                    <a:ext cx="2" cy="4"/>
                  </a:xfrm>
                  <a:custGeom>
                    <a:avLst/>
                    <a:gdLst>
                      <a:gd name="T0" fmla="*/ 2 w 2"/>
                      <a:gd name="T1" fmla="*/ 0 h 5"/>
                      <a:gd name="T2" fmla="*/ 0 w 2"/>
                      <a:gd name="T3" fmla="*/ 4 h 5"/>
                      <a:gd name="T4" fmla="*/ 2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2" y="0"/>
                        </a:moveTo>
                        <a:cubicBezTo>
                          <a:pt x="1" y="2"/>
                          <a:pt x="1" y="4"/>
                          <a:pt x="0" y="5"/>
                        </a:cubicBezTo>
                        <a:cubicBezTo>
                          <a:pt x="1" y="4"/>
                          <a:pt x="1" y="2"/>
                          <a:pt x="2" y="0"/>
                        </a:cubicBezTo>
                        <a:close/>
                      </a:path>
                    </a:pathLst>
                  </a:custGeom>
                  <a:solidFill>
                    <a:srgbClr val="FFFF00"/>
                  </a:solidFill>
                  <a:ln w="9525">
                    <a:noFill/>
                    <a:miter lim="800000"/>
                    <a:headEnd/>
                    <a:tailEnd/>
                  </a:ln>
                </p:spPr>
                <p:txBody>
                  <a:bodyPr/>
                  <a:lstStyle/>
                  <a:p>
                    <a:endParaRPr lang="es-ES"/>
                  </a:p>
                </p:txBody>
              </p:sp>
              <p:sp>
                <p:nvSpPr>
                  <p:cNvPr id="27089" name="Freeform 154"/>
                  <p:cNvSpPr>
                    <a:spLocks/>
                  </p:cNvSpPr>
                  <p:nvPr/>
                </p:nvSpPr>
                <p:spPr bwMode="auto">
                  <a:xfrm>
                    <a:off x="3254" y="1573"/>
                    <a:ext cx="5" cy="4"/>
                  </a:xfrm>
                  <a:custGeom>
                    <a:avLst/>
                    <a:gdLst>
                      <a:gd name="T0" fmla="*/ 0 w 8"/>
                      <a:gd name="T1" fmla="*/ 4 h 5"/>
                      <a:gd name="T2" fmla="*/ 5 w 8"/>
                      <a:gd name="T3" fmla="*/ 0 h 5"/>
                      <a:gd name="T4" fmla="*/ 0 w 8"/>
                      <a:gd name="T5" fmla="*/ 4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5"/>
                        </a:moveTo>
                        <a:cubicBezTo>
                          <a:pt x="3" y="3"/>
                          <a:pt x="5" y="1"/>
                          <a:pt x="8" y="0"/>
                        </a:cubicBezTo>
                        <a:cubicBezTo>
                          <a:pt x="5" y="1"/>
                          <a:pt x="3" y="3"/>
                          <a:pt x="0" y="5"/>
                        </a:cubicBezTo>
                        <a:close/>
                      </a:path>
                    </a:pathLst>
                  </a:custGeom>
                  <a:solidFill>
                    <a:srgbClr val="FFFF00"/>
                  </a:solidFill>
                  <a:ln w="9525">
                    <a:noFill/>
                    <a:miter lim="800000"/>
                    <a:headEnd/>
                    <a:tailEnd/>
                  </a:ln>
                </p:spPr>
                <p:txBody>
                  <a:bodyPr/>
                  <a:lstStyle/>
                  <a:p>
                    <a:endParaRPr lang="es-ES"/>
                  </a:p>
                </p:txBody>
              </p:sp>
              <p:sp>
                <p:nvSpPr>
                  <p:cNvPr id="27090" name="Freeform 155"/>
                  <p:cNvSpPr>
                    <a:spLocks/>
                  </p:cNvSpPr>
                  <p:nvPr/>
                </p:nvSpPr>
                <p:spPr bwMode="auto">
                  <a:xfrm>
                    <a:off x="3280" y="1557"/>
                    <a:ext cx="5" cy="3"/>
                  </a:xfrm>
                  <a:custGeom>
                    <a:avLst/>
                    <a:gdLst>
                      <a:gd name="T0" fmla="*/ 0 w 7"/>
                      <a:gd name="T1" fmla="*/ 3 h 4"/>
                      <a:gd name="T2" fmla="*/ 5 w 7"/>
                      <a:gd name="T3" fmla="*/ 0 h 4"/>
                      <a:gd name="T4" fmla="*/ 0 w 7"/>
                      <a:gd name="T5" fmla="*/ 3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2" y="3"/>
                          <a:pt x="4" y="1"/>
                          <a:pt x="7" y="0"/>
                        </a:cubicBezTo>
                        <a:cubicBezTo>
                          <a:pt x="4" y="1"/>
                          <a:pt x="2" y="3"/>
                          <a:pt x="0" y="4"/>
                        </a:cubicBezTo>
                        <a:close/>
                      </a:path>
                    </a:pathLst>
                  </a:custGeom>
                  <a:solidFill>
                    <a:srgbClr val="FFFF00"/>
                  </a:solidFill>
                  <a:ln w="9525">
                    <a:noFill/>
                    <a:miter lim="800000"/>
                    <a:headEnd/>
                    <a:tailEnd/>
                  </a:ln>
                </p:spPr>
                <p:txBody>
                  <a:bodyPr/>
                  <a:lstStyle/>
                  <a:p>
                    <a:endParaRPr lang="es-ES"/>
                  </a:p>
                </p:txBody>
              </p:sp>
              <p:sp>
                <p:nvSpPr>
                  <p:cNvPr id="27091" name="Freeform 156"/>
                  <p:cNvSpPr>
                    <a:spLocks/>
                  </p:cNvSpPr>
                  <p:nvPr/>
                </p:nvSpPr>
                <p:spPr bwMode="auto">
                  <a:xfrm>
                    <a:off x="3181" y="1627"/>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p>
                </p:txBody>
              </p:sp>
              <p:sp>
                <p:nvSpPr>
                  <p:cNvPr id="27092" name="Freeform 157"/>
                  <p:cNvSpPr>
                    <a:spLocks/>
                  </p:cNvSpPr>
                  <p:nvPr/>
                </p:nvSpPr>
                <p:spPr bwMode="auto">
                  <a:xfrm>
                    <a:off x="3024"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1"/>
                        </a:moveTo>
                        <a:cubicBezTo>
                          <a:pt x="0" y="1"/>
                          <a:pt x="0" y="1"/>
                          <a:pt x="1" y="0"/>
                        </a:cubicBezTo>
                        <a:cubicBezTo>
                          <a:pt x="0" y="1"/>
                          <a:pt x="0" y="1"/>
                          <a:pt x="0" y="1"/>
                        </a:cubicBezTo>
                        <a:close/>
                      </a:path>
                    </a:pathLst>
                  </a:custGeom>
                  <a:solidFill>
                    <a:srgbClr val="FFFF00"/>
                  </a:solidFill>
                  <a:ln w="9525">
                    <a:noFill/>
                    <a:miter lim="800000"/>
                    <a:headEnd/>
                    <a:tailEnd/>
                  </a:ln>
                </p:spPr>
                <p:txBody>
                  <a:bodyPr/>
                  <a:lstStyle/>
                  <a:p>
                    <a:endParaRPr lang="es-ES"/>
                  </a:p>
                </p:txBody>
              </p:sp>
              <p:sp>
                <p:nvSpPr>
                  <p:cNvPr id="27093" name="Freeform 158"/>
                  <p:cNvSpPr>
                    <a:spLocks/>
                  </p:cNvSpPr>
                  <p:nvPr/>
                </p:nvSpPr>
                <p:spPr bwMode="auto">
                  <a:xfrm>
                    <a:off x="3234" y="1590"/>
                    <a:ext cx="0" cy="0"/>
                  </a:xfrm>
                  <a:custGeom>
                    <a:avLst/>
                    <a:gdLst>
                      <a:gd name="T0" fmla="*/ 0 w 1"/>
                      <a:gd name="T1" fmla="*/ 0 w 1"/>
                      <a:gd name="T2" fmla="*/ 0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FFFF00"/>
                  </a:solidFill>
                  <a:ln w="9525">
                    <a:noFill/>
                    <a:miter lim="800000"/>
                    <a:headEnd/>
                    <a:tailEnd/>
                  </a:ln>
                </p:spPr>
                <p:txBody>
                  <a:bodyPr/>
                  <a:lstStyle/>
                  <a:p>
                    <a:endParaRPr lang="es-ES"/>
                  </a:p>
                </p:txBody>
              </p:sp>
              <p:sp>
                <p:nvSpPr>
                  <p:cNvPr id="27094" name="Freeform 159"/>
                  <p:cNvSpPr>
                    <a:spLocks/>
                  </p:cNvSpPr>
                  <p:nvPr/>
                </p:nvSpPr>
                <p:spPr bwMode="auto">
                  <a:xfrm>
                    <a:off x="3045" y="1752"/>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p>
                </p:txBody>
              </p:sp>
              <p:sp>
                <p:nvSpPr>
                  <p:cNvPr id="27095" name="Freeform 160"/>
                  <p:cNvSpPr>
                    <a:spLocks/>
                  </p:cNvSpPr>
                  <p:nvPr/>
                </p:nvSpPr>
                <p:spPr bwMode="auto">
                  <a:xfrm>
                    <a:off x="3205" y="1608"/>
                    <a:ext cx="4" cy="3"/>
                  </a:xfrm>
                  <a:custGeom>
                    <a:avLst/>
                    <a:gdLst>
                      <a:gd name="T0" fmla="*/ 0 w 7"/>
                      <a:gd name="T1" fmla="*/ 3 h 5"/>
                      <a:gd name="T2" fmla="*/ 4 w 7"/>
                      <a:gd name="T3" fmla="*/ 0 h 5"/>
                      <a:gd name="T4" fmla="*/ 0 w 7"/>
                      <a:gd name="T5" fmla="*/ 3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5"/>
                        </a:moveTo>
                        <a:cubicBezTo>
                          <a:pt x="2" y="3"/>
                          <a:pt x="4" y="2"/>
                          <a:pt x="7" y="0"/>
                        </a:cubicBezTo>
                        <a:cubicBezTo>
                          <a:pt x="4" y="2"/>
                          <a:pt x="2" y="3"/>
                          <a:pt x="0" y="5"/>
                        </a:cubicBezTo>
                        <a:close/>
                      </a:path>
                    </a:pathLst>
                  </a:custGeom>
                  <a:solidFill>
                    <a:srgbClr val="FFFF00"/>
                  </a:solidFill>
                  <a:ln w="9525">
                    <a:noFill/>
                    <a:miter lim="800000"/>
                    <a:headEnd/>
                    <a:tailEnd/>
                  </a:ln>
                </p:spPr>
                <p:txBody>
                  <a:bodyPr/>
                  <a:lstStyle/>
                  <a:p>
                    <a:endParaRPr lang="es-ES"/>
                  </a:p>
                </p:txBody>
              </p:sp>
              <p:sp>
                <p:nvSpPr>
                  <p:cNvPr id="27096" name="Freeform 161"/>
                  <p:cNvSpPr>
                    <a:spLocks/>
                  </p:cNvSpPr>
                  <p:nvPr/>
                </p:nvSpPr>
                <p:spPr bwMode="auto">
                  <a:xfrm>
                    <a:off x="3087" y="1709"/>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p>
                </p:txBody>
              </p:sp>
              <p:sp>
                <p:nvSpPr>
                  <p:cNvPr id="27097" name="Freeform 162"/>
                  <p:cNvSpPr>
                    <a:spLocks/>
                  </p:cNvSpPr>
                  <p:nvPr/>
                </p:nvSpPr>
                <p:spPr bwMode="auto">
                  <a:xfrm>
                    <a:off x="3065" y="1730"/>
                    <a:ext cx="3" cy="3"/>
                  </a:xfrm>
                  <a:custGeom>
                    <a:avLst/>
                    <a:gdLst>
                      <a:gd name="T0" fmla="*/ 0 w 4"/>
                      <a:gd name="T1" fmla="*/ 3 h 4"/>
                      <a:gd name="T2" fmla="*/ 3 w 4"/>
                      <a:gd name="T3" fmla="*/ 0 h 4"/>
                      <a:gd name="T4" fmla="*/ 0 w 4"/>
                      <a:gd name="T5" fmla="*/ 3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cubicBezTo>
                          <a:pt x="2" y="2"/>
                          <a:pt x="3" y="1"/>
                          <a:pt x="4" y="0"/>
                        </a:cubicBezTo>
                        <a:cubicBezTo>
                          <a:pt x="3" y="1"/>
                          <a:pt x="2" y="2"/>
                          <a:pt x="0" y="4"/>
                        </a:cubicBezTo>
                        <a:close/>
                      </a:path>
                    </a:pathLst>
                  </a:custGeom>
                  <a:solidFill>
                    <a:srgbClr val="FFFF00"/>
                  </a:solidFill>
                  <a:ln w="9525">
                    <a:noFill/>
                    <a:miter lim="800000"/>
                    <a:headEnd/>
                    <a:tailEnd/>
                  </a:ln>
                </p:spPr>
                <p:txBody>
                  <a:bodyPr/>
                  <a:lstStyle/>
                  <a:p>
                    <a:endParaRPr lang="es-ES"/>
                  </a:p>
                </p:txBody>
              </p:sp>
              <p:sp>
                <p:nvSpPr>
                  <p:cNvPr id="27098" name="Freeform 163"/>
                  <p:cNvSpPr>
                    <a:spLocks/>
                  </p:cNvSpPr>
                  <p:nvPr/>
                </p:nvSpPr>
                <p:spPr bwMode="auto">
                  <a:xfrm>
                    <a:off x="383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p>
                </p:txBody>
              </p:sp>
              <p:sp>
                <p:nvSpPr>
                  <p:cNvPr id="27099" name="Freeform 164"/>
                  <p:cNvSpPr>
                    <a:spLocks/>
                  </p:cNvSpPr>
                  <p:nvPr/>
                </p:nvSpPr>
                <p:spPr bwMode="auto">
                  <a:xfrm>
                    <a:off x="3796" y="1392"/>
                    <a:ext cx="10" cy="1"/>
                  </a:xfrm>
                  <a:custGeom>
                    <a:avLst/>
                    <a:gdLst>
                      <a:gd name="T0" fmla="*/ 0 w 15"/>
                      <a:gd name="T1" fmla="*/ 1 h 1"/>
                      <a:gd name="T2" fmla="*/ 10 w 15"/>
                      <a:gd name="T3" fmla="*/ 0 h 1"/>
                      <a:gd name="T4" fmla="*/ 0 w 15"/>
                      <a:gd name="T5" fmla="*/ 1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1"/>
                        </a:moveTo>
                        <a:cubicBezTo>
                          <a:pt x="5" y="1"/>
                          <a:pt x="10" y="1"/>
                          <a:pt x="15" y="0"/>
                        </a:cubicBezTo>
                        <a:cubicBezTo>
                          <a:pt x="10" y="1"/>
                          <a:pt x="5" y="1"/>
                          <a:pt x="0" y="1"/>
                        </a:cubicBezTo>
                        <a:close/>
                      </a:path>
                    </a:pathLst>
                  </a:custGeom>
                  <a:solidFill>
                    <a:srgbClr val="FFFF00"/>
                  </a:solidFill>
                  <a:ln w="9525">
                    <a:noFill/>
                    <a:miter lim="800000"/>
                    <a:headEnd/>
                    <a:tailEnd/>
                  </a:ln>
                </p:spPr>
                <p:txBody>
                  <a:bodyPr/>
                  <a:lstStyle/>
                  <a:p>
                    <a:endParaRPr lang="es-ES"/>
                  </a:p>
                </p:txBody>
              </p:sp>
              <p:sp>
                <p:nvSpPr>
                  <p:cNvPr id="27100" name="Freeform 165"/>
                  <p:cNvSpPr>
                    <a:spLocks/>
                  </p:cNvSpPr>
                  <p:nvPr/>
                </p:nvSpPr>
                <p:spPr bwMode="auto">
                  <a:xfrm>
                    <a:off x="3762" y="1396"/>
                    <a:ext cx="2" cy="0"/>
                  </a:xfrm>
                  <a:custGeom>
                    <a:avLst/>
                    <a:gdLst>
                      <a:gd name="T0" fmla="*/ 0 w 4"/>
                      <a:gd name="T1" fmla="*/ 2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p>
                </p:txBody>
              </p:sp>
              <p:sp>
                <p:nvSpPr>
                  <p:cNvPr id="27101" name="Freeform 166"/>
                  <p:cNvSpPr>
                    <a:spLocks/>
                  </p:cNvSpPr>
                  <p:nvPr/>
                </p:nvSpPr>
                <p:spPr bwMode="auto">
                  <a:xfrm>
                    <a:off x="3719" y="1400"/>
                    <a:ext cx="8" cy="1"/>
                  </a:xfrm>
                  <a:custGeom>
                    <a:avLst/>
                    <a:gdLst>
                      <a:gd name="T0" fmla="*/ 0 w 13"/>
                      <a:gd name="T1" fmla="*/ 1 h 2"/>
                      <a:gd name="T2" fmla="*/ 8 w 13"/>
                      <a:gd name="T3" fmla="*/ 0 h 2"/>
                      <a:gd name="T4" fmla="*/ 0 w 13"/>
                      <a:gd name="T5" fmla="*/ 1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2"/>
                        </a:moveTo>
                        <a:cubicBezTo>
                          <a:pt x="4" y="2"/>
                          <a:pt x="9" y="1"/>
                          <a:pt x="13" y="0"/>
                        </a:cubicBezTo>
                        <a:cubicBezTo>
                          <a:pt x="9" y="1"/>
                          <a:pt x="4" y="2"/>
                          <a:pt x="0" y="2"/>
                        </a:cubicBezTo>
                        <a:close/>
                      </a:path>
                    </a:pathLst>
                  </a:custGeom>
                  <a:solidFill>
                    <a:srgbClr val="FFFF00"/>
                  </a:solidFill>
                  <a:ln w="9525">
                    <a:noFill/>
                    <a:miter lim="800000"/>
                    <a:headEnd/>
                    <a:tailEnd/>
                  </a:ln>
                </p:spPr>
                <p:txBody>
                  <a:bodyPr/>
                  <a:lstStyle/>
                  <a:p>
                    <a:endParaRPr lang="es-ES"/>
                  </a:p>
                </p:txBody>
              </p:sp>
              <p:sp>
                <p:nvSpPr>
                  <p:cNvPr id="27102" name="Freeform 167"/>
                  <p:cNvSpPr>
                    <a:spLocks/>
                  </p:cNvSpPr>
                  <p:nvPr/>
                </p:nvSpPr>
                <p:spPr bwMode="auto">
                  <a:xfrm>
                    <a:off x="3688" y="1405"/>
                    <a:ext cx="5" cy="1"/>
                  </a:xfrm>
                  <a:custGeom>
                    <a:avLst/>
                    <a:gdLst>
                      <a:gd name="T0" fmla="*/ 5 w 7"/>
                      <a:gd name="T1" fmla="*/ 0 h 1"/>
                      <a:gd name="T2" fmla="*/ 0 w 7"/>
                      <a:gd name="T3" fmla="*/ 1 h 1"/>
                      <a:gd name="T4" fmla="*/ 0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0"/>
                          <a:pt x="2" y="1"/>
                          <a:pt x="0" y="1"/>
                        </a:cubicBezTo>
                        <a:cubicBezTo>
                          <a:pt x="0" y="1"/>
                          <a:pt x="0" y="1"/>
                          <a:pt x="0" y="1"/>
                        </a:cubicBezTo>
                        <a:cubicBezTo>
                          <a:pt x="2" y="1"/>
                          <a:pt x="5" y="0"/>
                          <a:pt x="7" y="0"/>
                        </a:cubicBezTo>
                        <a:close/>
                      </a:path>
                    </a:pathLst>
                  </a:custGeom>
                  <a:solidFill>
                    <a:srgbClr val="FFFF00"/>
                  </a:solidFill>
                  <a:ln w="9525">
                    <a:noFill/>
                    <a:miter lim="800000"/>
                    <a:headEnd/>
                    <a:tailEnd/>
                  </a:ln>
                </p:spPr>
                <p:txBody>
                  <a:bodyPr/>
                  <a:lstStyle/>
                  <a:p>
                    <a:endParaRPr lang="es-ES"/>
                  </a:p>
                </p:txBody>
              </p:sp>
              <p:sp>
                <p:nvSpPr>
                  <p:cNvPr id="27103" name="Freeform 168"/>
                  <p:cNvSpPr>
                    <a:spLocks/>
                  </p:cNvSpPr>
                  <p:nvPr/>
                </p:nvSpPr>
                <p:spPr bwMode="auto">
                  <a:xfrm>
                    <a:off x="3341" y="1524"/>
                    <a:ext cx="3" cy="1"/>
                  </a:xfrm>
                  <a:custGeom>
                    <a:avLst/>
                    <a:gdLst>
                      <a:gd name="T0" fmla="*/ 0 w 5"/>
                      <a:gd name="T1" fmla="*/ 1 h 2"/>
                      <a:gd name="T2" fmla="*/ 3 w 5"/>
                      <a:gd name="T3" fmla="*/ 0 h 2"/>
                      <a:gd name="T4" fmla="*/ 0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1"/>
                          <a:pt x="3" y="0"/>
                          <a:pt x="5" y="0"/>
                        </a:cubicBezTo>
                        <a:cubicBezTo>
                          <a:pt x="3" y="0"/>
                          <a:pt x="2" y="1"/>
                          <a:pt x="0" y="2"/>
                        </a:cubicBezTo>
                        <a:close/>
                      </a:path>
                    </a:pathLst>
                  </a:custGeom>
                  <a:solidFill>
                    <a:srgbClr val="FFFF00"/>
                  </a:solidFill>
                  <a:ln w="9525">
                    <a:noFill/>
                    <a:miter lim="800000"/>
                    <a:headEnd/>
                    <a:tailEnd/>
                  </a:ln>
                </p:spPr>
                <p:txBody>
                  <a:bodyPr/>
                  <a:lstStyle/>
                  <a:p>
                    <a:endParaRPr lang="es-ES"/>
                  </a:p>
                </p:txBody>
              </p:sp>
              <p:sp>
                <p:nvSpPr>
                  <p:cNvPr id="27104" name="Freeform 169"/>
                  <p:cNvSpPr>
                    <a:spLocks/>
                  </p:cNvSpPr>
                  <p:nvPr/>
                </p:nvSpPr>
                <p:spPr bwMode="auto">
                  <a:xfrm>
                    <a:off x="3371" y="1507"/>
                    <a:ext cx="5" cy="2"/>
                  </a:xfrm>
                  <a:custGeom>
                    <a:avLst/>
                    <a:gdLst>
                      <a:gd name="T0" fmla="*/ 0 w 8"/>
                      <a:gd name="T1" fmla="*/ 2 h 4"/>
                      <a:gd name="T2" fmla="*/ 5 w 8"/>
                      <a:gd name="T3" fmla="*/ 0 h 4"/>
                      <a:gd name="T4" fmla="*/ 0 w 8"/>
                      <a:gd name="T5" fmla="*/ 2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4"/>
                        </a:moveTo>
                        <a:cubicBezTo>
                          <a:pt x="3" y="2"/>
                          <a:pt x="5" y="1"/>
                          <a:pt x="8" y="0"/>
                        </a:cubicBezTo>
                        <a:cubicBezTo>
                          <a:pt x="5" y="1"/>
                          <a:pt x="3" y="2"/>
                          <a:pt x="0" y="4"/>
                        </a:cubicBezTo>
                        <a:close/>
                      </a:path>
                    </a:pathLst>
                  </a:custGeom>
                  <a:solidFill>
                    <a:srgbClr val="FFFF00"/>
                  </a:solidFill>
                  <a:ln w="9525">
                    <a:noFill/>
                    <a:miter lim="800000"/>
                    <a:headEnd/>
                    <a:tailEnd/>
                  </a:ln>
                </p:spPr>
                <p:txBody>
                  <a:bodyPr/>
                  <a:lstStyle/>
                  <a:p>
                    <a:endParaRPr lang="es-ES"/>
                  </a:p>
                </p:txBody>
              </p:sp>
              <p:sp>
                <p:nvSpPr>
                  <p:cNvPr id="27105" name="Freeform 170"/>
                  <p:cNvSpPr>
                    <a:spLocks/>
                  </p:cNvSpPr>
                  <p:nvPr/>
                </p:nvSpPr>
                <p:spPr bwMode="auto">
                  <a:xfrm>
                    <a:off x="3470" y="1463"/>
                    <a:ext cx="7" cy="3"/>
                  </a:xfrm>
                  <a:custGeom>
                    <a:avLst/>
                    <a:gdLst>
                      <a:gd name="T0" fmla="*/ 0 w 10"/>
                      <a:gd name="T1" fmla="*/ 3 h 4"/>
                      <a:gd name="T2" fmla="*/ 7 w 10"/>
                      <a:gd name="T3" fmla="*/ 0 h 4"/>
                      <a:gd name="T4" fmla="*/ 0 w 10"/>
                      <a:gd name="T5" fmla="*/ 3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4"/>
                        </a:moveTo>
                        <a:cubicBezTo>
                          <a:pt x="3" y="2"/>
                          <a:pt x="7" y="1"/>
                          <a:pt x="10" y="0"/>
                        </a:cubicBezTo>
                        <a:cubicBezTo>
                          <a:pt x="7" y="1"/>
                          <a:pt x="3" y="2"/>
                          <a:pt x="0" y="4"/>
                        </a:cubicBezTo>
                        <a:close/>
                      </a:path>
                    </a:pathLst>
                  </a:custGeom>
                  <a:solidFill>
                    <a:srgbClr val="FFFF00"/>
                  </a:solidFill>
                  <a:ln w="9525">
                    <a:noFill/>
                    <a:miter lim="800000"/>
                    <a:headEnd/>
                    <a:tailEnd/>
                  </a:ln>
                </p:spPr>
                <p:txBody>
                  <a:bodyPr/>
                  <a:lstStyle/>
                  <a:p>
                    <a:endParaRPr lang="es-ES"/>
                  </a:p>
                </p:txBody>
              </p:sp>
              <p:sp>
                <p:nvSpPr>
                  <p:cNvPr id="27106" name="Freeform 171"/>
                  <p:cNvSpPr>
                    <a:spLocks/>
                  </p:cNvSpPr>
                  <p:nvPr/>
                </p:nvSpPr>
                <p:spPr bwMode="auto">
                  <a:xfrm>
                    <a:off x="3575" y="143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7107" name="Freeform 172"/>
                  <p:cNvSpPr>
                    <a:spLocks/>
                  </p:cNvSpPr>
                  <p:nvPr/>
                </p:nvSpPr>
                <p:spPr bwMode="auto">
                  <a:xfrm>
                    <a:off x="3406" y="1492"/>
                    <a:ext cx="1" cy="1"/>
                  </a:xfrm>
                  <a:custGeom>
                    <a:avLst/>
                    <a:gdLst>
                      <a:gd name="T0" fmla="*/ 1 w 2"/>
                      <a:gd name="T1" fmla="*/ 0 h 1"/>
                      <a:gd name="T2" fmla="*/ 0 w 2"/>
                      <a:gd name="T3" fmla="*/ 1 h 1"/>
                      <a:gd name="T4" fmla="*/ 0 w 2"/>
                      <a:gd name="T5" fmla="*/ 1 h 1"/>
                      <a:gd name="T6" fmla="*/ 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cubicBezTo>
                          <a:pt x="1" y="0"/>
                          <a:pt x="0" y="1"/>
                          <a:pt x="0" y="1"/>
                        </a:cubicBezTo>
                        <a:cubicBezTo>
                          <a:pt x="0" y="1"/>
                          <a:pt x="0" y="1"/>
                          <a:pt x="0" y="1"/>
                        </a:cubicBezTo>
                        <a:cubicBezTo>
                          <a:pt x="0" y="1"/>
                          <a:pt x="1" y="0"/>
                          <a:pt x="2" y="0"/>
                        </a:cubicBezTo>
                        <a:close/>
                      </a:path>
                    </a:pathLst>
                  </a:custGeom>
                  <a:solidFill>
                    <a:srgbClr val="FFFF00"/>
                  </a:solidFill>
                  <a:ln w="9525">
                    <a:noFill/>
                    <a:miter lim="800000"/>
                    <a:headEnd/>
                    <a:tailEnd/>
                  </a:ln>
                </p:spPr>
                <p:txBody>
                  <a:bodyPr/>
                  <a:lstStyle/>
                  <a:p>
                    <a:endParaRPr lang="es-ES"/>
                  </a:p>
                </p:txBody>
              </p:sp>
              <p:sp>
                <p:nvSpPr>
                  <p:cNvPr id="27108" name="Freeform 173"/>
                  <p:cNvSpPr>
                    <a:spLocks/>
                  </p:cNvSpPr>
                  <p:nvPr/>
                </p:nvSpPr>
                <p:spPr bwMode="auto">
                  <a:xfrm>
                    <a:off x="3439" y="1476"/>
                    <a:ext cx="3" cy="2"/>
                  </a:xfrm>
                  <a:custGeom>
                    <a:avLst/>
                    <a:gdLst>
                      <a:gd name="T0" fmla="*/ 0 w 5"/>
                      <a:gd name="T1" fmla="*/ 2 h 2"/>
                      <a:gd name="T2" fmla="*/ 3 w 5"/>
                      <a:gd name="T3" fmla="*/ 0 h 2"/>
                      <a:gd name="T4" fmla="*/ 0 w 5"/>
                      <a:gd name="T5" fmla="*/ 2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2"/>
                          <a:pt x="3" y="1"/>
                          <a:pt x="5" y="0"/>
                        </a:cubicBezTo>
                        <a:cubicBezTo>
                          <a:pt x="3" y="1"/>
                          <a:pt x="2" y="2"/>
                          <a:pt x="0" y="2"/>
                        </a:cubicBezTo>
                        <a:close/>
                      </a:path>
                    </a:pathLst>
                  </a:custGeom>
                  <a:solidFill>
                    <a:srgbClr val="FFFF00"/>
                  </a:solidFill>
                  <a:ln w="9525">
                    <a:noFill/>
                    <a:miter lim="800000"/>
                    <a:headEnd/>
                    <a:tailEnd/>
                  </a:ln>
                </p:spPr>
                <p:txBody>
                  <a:bodyPr/>
                  <a:lstStyle/>
                  <a:p>
                    <a:endParaRPr lang="es-ES"/>
                  </a:p>
                </p:txBody>
              </p:sp>
              <p:sp>
                <p:nvSpPr>
                  <p:cNvPr id="27109" name="Freeform 174"/>
                  <p:cNvSpPr>
                    <a:spLocks/>
                  </p:cNvSpPr>
                  <p:nvPr/>
                </p:nvSpPr>
                <p:spPr bwMode="auto">
                  <a:xfrm>
                    <a:off x="3610" y="1421"/>
                    <a:ext cx="6" cy="1"/>
                  </a:xfrm>
                  <a:custGeom>
                    <a:avLst/>
                    <a:gdLst>
                      <a:gd name="T0" fmla="*/ 0 w 10"/>
                      <a:gd name="T1" fmla="*/ 1 h 2"/>
                      <a:gd name="T2" fmla="*/ 6 w 10"/>
                      <a:gd name="T3" fmla="*/ 0 h 2"/>
                      <a:gd name="T4" fmla="*/ 0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2"/>
                        </a:moveTo>
                        <a:cubicBezTo>
                          <a:pt x="3" y="1"/>
                          <a:pt x="6" y="0"/>
                          <a:pt x="10" y="0"/>
                        </a:cubicBezTo>
                        <a:cubicBezTo>
                          <a:pt x="6" y="0"/>
                          <a:pt x="3" y="1"/>
                          <a:pt x="0" y="2"/>
                        </a:cubicBezTo>
                        <a:close/>
                      </a:path>
                    </a:pathLst>
                  </a:custGeom>
                  <a:solidFill>
                    <a:srgbClr val="FFFF00"/>
                  </a:solidFill>
                  <a:ln w="9525">
                    <a:noFill/>
                    <a:miter lim="800000"/>
                    <a:headEnd/>
                    <a:tailEnd/>
                  </a:ln>
                </p:spPr>
                <p:txBody>
                  <a:bodyPr/>
                  <a:lstStyle/>
                  <a:p>
                    <a:endParaRPr lang="es-ES"/>
                  </a:p>
                </p:txBody>
              </p:sp>
              <p:sp>
                <p:nvSpPr>
                  <p:cNvPr id="27110" name="Freeform 175"/>
                  <p:cNvSpPr>
                    <a:spLocks/>
                  </p:cNvSpPr>
                  <p:nvPr/>
                </p:nvSpPr>
                <p:spPr bwMode="auto">
                  <a:xfrm>
                    <a:off x="365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1"/>
                        </a:moveTo>
                        <a:cubicBezTo>
                          <a:pt x="2" y="0"/>
                          <a:pt x="3" y="0"/>
                          <a:pt x="5" y="0"/>
                        </a:cubicBezTo>
                        <a:cubicBezTo>
                          <a:pt x="3" y="0"/>
                          <a:pt x="2" y="0"/>
                          <a:pt x="0" y="1"/>
                        </a:cubicBezTo>
                        <a:close/>
                      </a:path>
                    </a:pathLst>
                  </a:custGeom>
                  <a:solidFill>
                    <a:srgbClr val="FFFF00"/>
                  </a:solidFill>
                  <a:ln w="9525">
                    <a:noFill/>
                    <a:miter lim="800000"/>
                    <a:headEnd/>
                    <a:tailEnd/>
                  </a:ln>
                </p:spPr>
                <p:txBody>
                  <a:bodyPr/>
                  <a:lstStyle/>
                  <a:p>
                    <a:endParaRPr lang="es-ES"/>
                  </a:p>
                </p:txBody>
              </p:sp>
              <p:sp>
                <p:nvSpPr>
                  <p:cNvPr id="27111" name="Freeform 176"/>
                  <p:cNvSpPr>
                    <a:spLocks/>
                  </p:cNvSpPr>
                  <p:nvPr/>
                </p:nvSpPr>
                <p:spPr bwMode="auto">
                  <a:xfrm>
                    <a:off x="3542" y="1439"/>
                    <a:ext cx="4" cy="1"/>
                  </a:xfrm>
                  <a:custGeom>
                    <a:avLst/>
                    <a:gdLst>
                      <a:gd name="T0" fmla="*/ 0 w 5"/>
                      <a:gd name="T1" fmla="*/ 1 h 1"/>
                      <a:gd name="T2" fmla="*/ 4 w 5"/>
                      <a:gd name="T3" fmla="*/ 0 h 1"/>
                      <a:gd name="T4" fmla="*/ 0 w 5"/>
                      <a:gd name="T5" fmla="*/ 1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1"/>
                        </a:moveTo>
                        <a:cubicBezTo>
                          <a:pt x="1" y="1"/>
                          <a:pt x="3" y="1"/>
                          <a:pt x="5" y="0"/>
                        </a:cubicBezTo>
                        <a:cubicBezTo>
                          <a:pt x="3" y="1"/>
                          <a:pt x="1" y="1"/>
                          <a:pt x="0" y="1"/>
                        </a:cubicBezTo>
                        <a:close/>
                      </a:path>
                    </a:pathLst>
                  </a:custGeom>
                  <a:solidFill>
                    <a:srgbClr val="FFFF00"/>
                  </a:solidFill>
                  <a:ln w="9525">
                    <a:noFill/>
                    <a:miter lim="800000"/>
                    <a:headEnd/>
                    <a:tailEnd/>
                  </a:ln>
                </p:spPr>
                <p:txBody>
                  <a:bodyPr/>
                  <a:lstStyle/>
                  <a:p>
                    <a:endParaRPr lang="es-ES"/>
                  </a:p>
                </p:txBody>
              </p:sp>
              <p:sp>
                <p:nvSpPr>
                  <p:cNvPr id="27112" name="Freeform 177"/>
                  <p:cNvSpPr>
                    <a:spLocks/>
                  </p:cNvSpPr>
                  <p:nvPr/>
                </p:nvSpPr>
                <p:spPr bwMode="auto">
                  <a:xfrm>
                    <a:off x="3505" y="1451"/>
                    <a:ext cx="4" cy="2"/>
                  </a:xfrm>
                  <a:custGeom>
                    <a:avLst/>
                    <a:gdLst>
                      <a:gd name="T0" fmla="*/ 0 w 7"/>
                      <a:gd name="T1" fmla="*/ 2 h 3"/>
                      <a:gd name="T2" fmla="*/ 4 w 7"/>
                      <a:gd name="T3" fmla="*/ 0 h 3"/>
                      <a:gd name="T4" fmla="*/ 0 w 7"/>
                      <a:gd name="T5" fmla="*/ 2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2" y="2"/>
                          <a:pt x="5" y="1"/>
                          <a:pt x="7" y="0"/>
                        </a:cubicBezTo>
                        <a:cubicBezTo>
                          <a:pt x="5" y="1"/>
                          <a:pt x="2" y="2"/>
                          <a:pt x="0" y="3"/>
                        </a:cubicBezTo>
                        <a:close/>
                      </a:path>
                    </a:pathLst>
                  </a:custGeom>
                  <a:solidFill>
                    <a:srgbClr val="FFFF00"/>
                  </a:solidFill>
                  <a:ln w="9525">
                    <a:noFill/>
                    <a:miter lim="800000"/>
                    <a:headEnd/>
                    <a:tailEnd/>
                  </a:ln>
                </p:spPr>
                <p:txBody>
                  <a:bodyPr/>
                  <a:lstStyle/>
                  <a:p>
                    <a:endParaRPr lang="es-ES"/>
                  </a:p>
                </p:txBody>
              </p:sp>
              <p:sp>
                <p:nvSpPr>
                  <p:cNvPr id="27113" name="Freeform 178"/>
                  <p:cNvSpPr>
                    <a:spLocks/>
                  </p:cNvSpPr>
                  <p:nvPr/>
                </p:nvSpPr>
                <p:spPr bwMode="auto">
                  <a:xfrm>
                    <a:off x="2790" y="284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7114" name="Freeform 179"/>
                  <p:cNvSpPr>
                    <a:spLocks/>
                  </p:cNvSpPr>
                  <p:nvPr/>
                </p:nvSpPr>
                <p:spPr bwMode="auto">
                  <a:xfrm>
                    <a:off x="2902" y="310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7115" name="Freeform 180"/>
                  <p:cNvSpPr>
                    <a:spLocks/>
                  </p:cNvSpPr>
                  <p:nvPr/>
                </p:nvSpPr>
                <p:spPr bwMode="auto">
                  <a:xfrm>
                    <a:off x="2872" y="304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7116" name="Freeform 181"/>
                  <p:cNvSpPr>
                    <a:spLocks/>
                  </p:cNvSpPr>
                  <p:nvPr/>
                </p:nvSpPr>
                <p:spPr bwMode="auto">
                  <a:xfrm>
                    <a:off x="2887" y="30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p>
                </p:txBody>
              </p:sp>
              <p:sp>
                <p:nvSpPr>
                  <p:cNvPr id="27117" name="Freeform 182"/>
                  <p:cNvSpPr>
                    <a:spLocks/>
                  </p:cNvSpPr>
                  <p:nvPr/>
                </p:nvSpPr>
                <p:spPr bwMode="auto">
                  <a:xfrm>
                    <a:off x="4866" y="3075"/>
                    <a:ext cx="1" cy="1"/>
                  </a:xfrm>
                  <a:custGeom>
                    <a:avLst/>
                    <a:gdLst>
                      <a:gd name="T0" fmla="*/ 1 w 1"/>
                      <a:gd name="T1" fmla="*/ 0 h 2"/>
                      <a:gd name="T2" fmla="*/ 0 w 1"/>
                      <a:gd name="T3" fmla="*/ 1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1" y="1"/>
                          <a:pt x="0" y="2"/>
                          <a:pt x="0" y="2"/>
                        </a:cubicBezTo>
                        <a:cubicBezTo>
                          <a:pt x="0" y="2"/>
                          <a:pt x="1" y="1"/>
                          <a:pt x="1" y="0"/>
                        </a:cubicBezTo>
                        <a:close/>
                      </a:path>
                    </a:pathLst>
                  </a:custGeom>
                  <a:solidFill>
                    <a:srgbClr val="FFFF00"/>
                  </a:solidFill>
                  <a:ln w="9525">
                    <a:noFill/>
                    <a:miter lim="800000"/>
                    <a:headEnd/>
                    <a:tailEnd/>
                  </a:ln>
                </p:spPr>
                <p:txBody>
                  <a:bodyPr/>
                  <a:lstStyle/>
                  <a:p>
                    <a:endParaRPr lang="es-ES"/>
                  </a:p>
                </p:txBody>
              </p:sp>
              <p:sp>
                <p:nvSpPr>
                  <p:cNvPr id="27118" name="Freeform 183"/>
                  <p:cNvSpPr>
                    <a:spLocks/>
                  </p:cNvSpPr>
                  <p:nvPr/>
                </p:nvSpPr>
                <p:spPr bwMode="auto">
                  <a:xfrm>
                    <a:off x="4881" y="304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0" y="0"/>
                          <a:pt x="0" y="0"/>
                          <a:pt x="1" y="0"/>
                        </a:cubicBezTo>
                        <a:close/>
                      </a:path>
                    </a:pathLst>
                  </a:custGeom>
                  <a:solidFill>
                    <a:srgbClr val="FFFF00"/>
                  </a:solidFill>
                  <a:ln w="9525">
                    <a:noFill/>
                    <a:miter lim="800000"/>
                    <a:headEnd/>
                    <a:tailEnd/>
                  </a:ln>
                </p:spPr>
                <p:txBody>
                  <a:bodyPr/>
                  <a:lstStyle/>
                  <a:p>
                    <a:endParaRPr lang="es-ES"/>
                  </a:p>
                </p:txBody>
              </p:sp>
              <p:sp>
                <p:nvSpPr>
                  <p:cNvPr id="27119" name="Freeform 184"/>
                  <p:cNvSpPr>
                    <a:spLocks/>
                  </p:cNvSpPr>
                  <p:nvPr/>
                </p:nvSpPr>
                <p:spPr bwMode="auto">
                  <a:xfrm>
                    <a:off x="4851" y="3101"/>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1" y="0"/>
                        </a:moveTo>
                        <a:cubicBezTo>
                          <a:pt x="1" y="1"/>
                          <a:pt x="1" y="1"/>
                          <a:pt x="0" y="2"/>
                        </a:cubicBezTo>
                        <a:cubicBezTo>
                          <a:pt x="1" y="1"/>
                          <a:pt x="1" y="1"/>
                          <a:pt x="1" y="0"/>
                        </a:cubicBezTo>
                        <a:close/>
                      </a:path>
                    </a:pathLst>
                  </a:custGeom>
                  <a:solidFill>
                    <a:srgbClr val="FFFF00"/>
                  </a:solidFill>
                  <a:ln w="9525">
                    <a:noFill/>
                    <a:miter lim="800000"/>
                    <a:headEnd/>
                    <a:tailEnd/>
                  </a:ln>
                </p:spPr>
                <p:txBody>
                  <a:bodyPr/>
                  <a:lstStyle/>
                  <a:p>
                    <a:endParaRPr lang="es-ES"/>
                  </a:p>
                </p:txBody>
              </p:sp>
              <p:sp>
                <p:nvSpPr>
                  <p:cNvPr id="27120" name="Freeform 185"/>
                  <p:cNvSpPr>
                    <a:spLocks/>
                  </p:cNvSpPr>
                  <p:nvPr/>
                </p:nvSpPr>
                <p:spPr bwMode="auto">
                  <a:xfrm>
                    <a:off x="3683" y="1406"/>
                    <a:ext cx="5" cy="1"/>
                  </a:xfrm>
                  <a:custGeom>
                    <a:avLst/>
                    <a:gdLst>
                      <a:gd name="T0" fmla="*/ 5 w 8"/>
                      <a:gd name="T1" fmla="*/ 0 h 1"/>
                      <a:gd name="T2" fmla="*/ 5 w 8"/>
                      <a:gd name="T3" fmla="*/ 0 h 1"/>
                      <a:gd name="T4" fmla="*/ 0 w 8"/>
                      <a:gd name="T5" fmla="*/ 1 h 1"/>
                      <a:gd name="T6" fmla="*/ 5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cubicBezTo>
                          <a:pt x="8" y="0"/>
                          <a:pt x="8" y="0"/>
                          <a:pt x="8" y="0"/>
                        </a:cubicBezTo>
                        <a:cubicBezTo>
                          <a:pt x="6" y="0"/>
                          <a:pt x="3" y="1"/>
                          <a:pt x="0" y="1"/>
                        </a:cubicBezTo>
                        <a:cubicBezTo>
                          <a:pt x="3" y="1"/>
                          <a:pt x="6" y="1"/>
                          <a:pt x="8" y="0"/>
                        </a:cubicBezTo>
                        <a:close/>
                      </a:path>
                    </a:pathLst>
                  </a:custGeom>
                  <a:solidFill>
                    <a:srgbClr val="000000"/>
                  </a:solidFill>
                  <a:ln w="9525">
                    <a:noFill/>
                    <a:miter lim="800000"/>
                    <a:headEnd/>
                    <a:tailEnd/>
                  </a:ln>
                </p:spPr>
                <p:txBody>
                  <a:bodyPr/>
                  <a:lstStyle/>
                  <a:p>
                    <a:endParaRPr lang="es-ES"/>
                  </a:p>
                </p:txBody>
              </p:sp>
              <p:sp>
                <p:nvSpPr>
                  <p:cNvPr id="27121" name="Freeform 186"/>
                  <p:cNvSpPr>
                    <a:spLocks/>
                  </p:cNvSpPr>
                  <p:nvPr/>
                </p:nvSpPr>
                <p:spPr bwMode="auto">
                  <a:xfrm>
                    <a:off x="3575" y="1429"/>
                    <a:ext cx="8" cy="2"/>
                  </a:xfrm>
                  <a:custGeom>
                    <a:avLst/>
                    <a:gdLst>
                      <a:gd name="T0" fmla="*/ 8 w 12"/>
                      <a:gd name="T1" fmla="*/ 0 h 3"/>
                      <a:gd name="T2" fmla="*/ 0 w 12"/>
                      <a:gd name="T3" fmla="*/ 2 h 3"/>
                      <a:gd name="T4" fmla="*/ 0 w 12"/>
                      <a:gd name="T5" fmla="*/ 2 h 3"/>
                      <a:gd name="T6" fmla="*/ 8 w 12"/>
                      <a:gd name="T7" fmla="*/ 0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0"/>
                        </a:moveTo>
                        <a:cubicBezTo>
                          <a:pt x="8" y="1"/>
                          <a:pt x="4" y="2"/>
                          <a:pt x="0" y="3"/>
                        </a:cubicBezTo>
                        <a:cubicBezTo>
                          <a:pt x="0" y="3"/>
                          <a:pt x="0" y="3"/>
                          <a:pt x="0" y="3"/>
                        </a:cubicBezTo>
                        <a:cubicBezTo>
                          <a:pt x="4" y="2"/>
                          <a:pt x="8" y="1"/>
                          <a:pt x="12" y="0"/>
                        </a:cubicBezTo>
                        <a:close/>
                      </a:path>
                    </a:pathLst>
                  </a:custGeom>
                  <a:solidFill>
                    <a:srgbClr val="000000"/>
                  </a:solidFill>
                  <a:ln w="9525">
                    <a:noFill/>
                    <a:miter lim="800000"/>
                    <a:headEnd/>
                    <a:tailEnd/>
                  </a:ln>
                </p:spPr>
                <p:txBody>
                  <a:bodyPr/>
                  <a:lstStyle/>
                  <a:p>
                    <a:endParaRPr lang="es-ES"/>
                  </a:p>
                </p:txBody>
              </p:sp>
              <p:sp>
                <p:nvSpPr>
                  <p:cNvPr id="27122" name="Freeform 187"/>
                  <p:cNvSpPr>
                    <a:spLocks/>
                  </p:cNvSpPr>
                  <p:nvPr/>
                </p:nvSpPr>
                <p:spPr bwMode="auto">
                  <a:xfrm>
                    <a:off x="3405" y="1493"/>
                    <a:ext cx="1" cy="0"/>
                  </a:xfrm>
                  <a:custGeom>
                    <a:avLst/>
                    <a:gdLst>
                      <a:gd name="T0" fmla="*/ 1 w 1"/>
                      <a:gd name="T1" fmla="*/ 1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1" y="0"/>
                        </a:cubicBezTo>
                        <a:cubicBezTo>
                          <a:pt x="0" y="0"/>
                          <a:pt x="0" y="0"/>
                          <a:pt x="0" y="0"/>
                        </a:cubicBezTo>
                        <a:cubicBezTo>
                          <a:pt x="0" y="0"/>
                          <a:pt x="0" y="0"/>
                          <a:pt x="1" y="0"/>
                        </a:cubicBezTo>
                        <a:close/>
                      </a:path>
                    </a:pathLst>
                  </a:custGeom>
                  <a:solidFill>
                    <a:srgbClr val="000000"/>
                  </a:solidFill>
                  <a:ln w="9525">
                    <a:noFill/>
                    <a:miter lim="800000"/>
                    <a:headEnd/>
                    <a:tailEnd/>
                  </a:ln>
                </p:spPr>
                <p:txBody>
                  <a:bodyPr/>
                  <a:lstStyle/>
                  <a:p>
                    <a:endParaRPr lang="es-ES"/>
                  </a:p>
                </p:txBody>
              </p:sp>
              <p:sp>
                <p:nvSpPr>
                  <p:cNvPr id="27123" name="Freeform 188"/>
                  <p:cNvSpPr>
                    <a:spLocks/>
                  </p:cNvSpPr>
                  <p:nvPr/>
                </p:nvSpPr>
                <p:spPr bwMode="auto">
                  <a:xfrm>
                    <a:off x="3310"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7124" name="Freeform 189"/>
                  <p:cNvSpPr>
                    <a:spLocks/>
                  </p:cNvSpPr>
                  <p:nvPr/>
                </p:nvSpPr>
                <p:spPr bwMode="auto">
                  <a:xfrm>
                    <a:off x="3310" y="1542"/>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7125" name="Freeform 190"/>
                  <p:cNvSpPr>
                    <a:spLocks/>
                  </p:cNvSpPr>
                  <p:nvPr/>
                </p:nvSpPr>
                <p:spPr bwMode="auto">
                  <a:xfrm>
                    <a:off x="3229" y="1590"/>
                    <a:ext cx="5" cy="3"/>
                  </a:xfrm>
                  <a:custGeom>
                    <a:avLst/>
                    <a:gdLst>
                      <a:gd name="T0" fmla="*/ 5 w 7"/>
                      <a:gd name="T1" fmla="*/ 0 h 5"/>
                      <a:gd name="T2" fmla="*/ 5 w 7"/>
                      <a:gd name="T3" fmla="*/ 0 h 5"/>
                      <a:gd name="T4" fmla="*/ 0 w 7"/>
                      <a:gd name="T5" fmla="*/ 3 h 5"/>
                      <a:gd name="T6" fmla="*/ 5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7" y="0"/>
                        </a:moveTo>
                        <a:cubicBezTo>
                          <a:pt x="7" y="0"/>
                          <a:pt x="7" y="0"/>
                          <a:pt x="7" y="0"/>
                        </a:cubicBezTo>
                        <a:cubicBezTo>
                          <a:pt x="5" y="2"/>
                          <a:pt x="2" y="3"/>
                          <a:pt x="0" y="5"/>
                        </a:cubicBezTo>
                        <a:cubicBezTo>
                          <a:pt x="2" y="3"/>
                          <a:pt x="5" y="2"/>
                          <a:pt x="7" y="0"/>
                        </a:cubicBezTo>
                        <a:close/>
                      </a:path>
                    </a:pathLst>
                  </a:custGeom>
                  <a:solidFill>
                    <a:srgbClr val="000000"/>
                  </a:solidFill>
                  <a:ln w="9525">
                    <a:noFill/>
                    <a:miter lim="800000"/>
                    <a:headEnd/>
                    <a:tailEnd/>
                  </a:ln>
                </p:spPr>
                <p:txBody>
                  <a:bodyPr/>
                  <a:lstStyle/>
                  <a:p>
                    <a:endParaRPr lang="es-ES"/>
                  </a:p>
                </p:txBody>
              </p:sp>
              <p:sp>
                <p:nvSpPr>
                  <p:cNvPr id="27126" name="Freeform 191"/>
                  <p:cNvSpPr>
                    <a:spLocks/>
                  </p:cNvSpPr>
                  <p:nvPr/>
                </p:nvSpPr>
                <p:spPr bwMode="auto">
                  <a:xfrm>
                    <a:off x="4744" y="3252"/>
                    <a:ext cx="1" cy="0"/>
                  </a:xfrm>
                  <a:custGeom>
                    <a:avLst/>
                    <a:gdLst>
                      <a:gd name="T0" fmla="*/ 0 w 1"/>
                      <a:gd name="T1" fmla="*/ 1 w 1"/>
                      <a:gd name="T2" fmla="*/ 1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0" y="0"/>
                        </a:moveTo>
                        <a:cubicBezTo>
                          <a:pt x="0" y="0"/>
                          <a:pt x="0" y="0"/>
                          <a:pt x="1" y="0"/>
                        </a:cubicBezTo>
                        <a:cubicBezTo>
                          <a:pt x="1" y="0"/>
                          <a:pt x="1" y="0"/>
                          <a:pt x="1"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7127" name="Freeform 192"/>
                  <p:cNvSpPr>
                    <a:spLocks/>
                  </p:cNvSpPr>
                  <p:nvPr/>
                </p:nvSpPr>
                <p:spPr bwMode="auto">
                  <a:xfrm>
                    <a:off x="4745" y="3251"/>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000000"/>
                  </a:solidFill>
                  <a:ln w="9525">
                    <a:noFill/>
                    <a:miter lim="800000"/>
                    <a:headEnd/>
                    <a:tailEnd/>
                  </a:ln>
                </p:spPr>
                <p:txBody>
                  <a:bodyPr/>
                  <a:lstStyle/>
                  <a:p>
                    <a:endParaRPr lang="es-ES"/>
                  </a:p>
                </p:txBody>
              </p:sp>
              <p:sp>
                <p:nvSpPr>
                  <p:cNvPr id="27128" name="Freeform 193"/>
                  <p:cNvSpPr>
                    <a:spLocks/>
                  </p:cNvSpPr>
                  <p:nvPr/>
                </p:nvSpPr>
                <p:spPr bwMode="auto">
                  <a:xfrm>
                    <a:off x="2948" y="1873"/>
                    <a:ext cx="0" cy="1"/>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0"/>
                        </a:moveTo>
                        <a:cubicBezTo>
                          <a:pt x="1" y="1"/>
                          <a:pt x="0" y="1"/>
                          <a:pt x="0" y="1"/>
                        </a:cubicBezTo>
                        <a:cubicBezTo>
                          <a:pt x="0" y="1"/>
                          <a:pt x="1" y="1"/>
                          <a:pt x="1" y="0"/>
                        </a:cubicBezTo>
                        <a:close/>
                      </a:path>
                    </a:pathLst>
                  </a:custGeom>
                  <a:solidFill>
                    <a:srgbClr val="000000"/>
                  </a:solidFill>
                  <a:ln w="9525">
                    <a:noFill/>
                    <a:miter lim="800000"/>
                    <a:headEnd/>
                    <a:tailEnd/>
                  </a:ln>
                </p:spPr>
                <p:txBody>
                  <a:bodyPr/>
                  <a:lstStyle/>
                  <a:p>
                    <a:endParaRPr lang="es-ES"/>
                  </a:p>
                </p:txBody>
              </p:sp>
              <p:sp>
                <p:nvSpPr>
                  <p:cNvPr id="27129" name="Freeform 194"/>
                  <p:cNvSpPr>
                    <a:spLocks/>
                  </p:cNvSpPr>
                  <p:nvPr/>
                </p:nvSpPr>
                <p:spPr bwMode="auto">
                  <a:xfrm>
                    <a:off x="2948" y="187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7130" name="Freeform 195"/>
                  <p:cNvSpPr>
                    <a:spLocks/>
                  </p:cNvSpPr>
                  <p:nvPr/>
                </p:nvSpPr>
                <p:spPr bwMode="auto">
                  <a:xfrm>
                    <a:off x="2898" y="1949"/>
                    <a:ext cx="1" cy="2"/>
                  </a:xfrm>
                  <a:custGeom>
                    <a:avLst/>
                    <a:gdLst>
                      <a:gd name="T0" fmla="*/ 1 w 2"/>
                      <a:gd name="T1" fmla="*/ 0 h 3"/>
                      <a:gd name="T2" fmla="*/ 1 w 2"/>
                      <a:gd name="T3" fmla="*/ 0 h 3"/>
                      <a:gd name="T4" fmla="*/ 0 w 2"/>
                      <a:gd name="T5" fmla="*/ 2 h 3"/>
                      <a:gd name="T6" fmla="*/ 1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cubicBezTo>
                          <a:pt x="2" y="0"/>
                          <a:pt x="2" y="0"/>
                          <a:pt x="2" y="0"/>
                        </a:cubicBezTo>
                        <a:cubicBezTo>
                          <a:pt x="2" y="1"/>
                          <a:pt x="1" y="2"/>
                          <a:pt x="0" y="3"/>
                        </a:cubicBezTo>
                        <a:cubicBezTo>
                          <a:pt x="1" y="2"/>
                          <a:pt x="2" y="1"/>
                          <a:pt x="2" y="0"/>
                        </a:cubicBezTo>
                        <a:close/>
                      </a:path>
                    </a:pathLst>
                  </a:custGeom>
                  <a:solidFill>
                    <a:srgbClr val="000000"/>
                  </a:solidFill>
                  <a:ln w="9525">
                    <a:noFill/>
                    <a:miter lim="800000"/>
                    <a:headEnd/>
                    <a:tailEnd/>
                  </a:ln>
                </p:spPr>
                <p:txBody>
                  <a:bodyPr/>
                  <a:lstStyle/>
                  <a:p>
                    <a:endParaRPr lang="es-ES"/>
                  </a:p>
                </p:txBody>
              </p:sp>
              <p:sp>
                <p:nvSpPr>
                  <p:cNvPr id="27131" name="Freeform 196"/>
                  <p:cNvSpPr>
                    <a:spLocks/>
                  </p:cNvSpPr>
                  <p:nvPr/>
                </p:nvSpPr>
                <p:spPr bwMode="auto">
                  <a:xfrm>
                    <a:off x="2809" y="2143"/>
                    <a:ext cx="0" cy="1"/>
                  </a:xfrm>
                  <a:custGeom>
                    <a:avLst/>
                    <a:gdLst>
                      <a:gd name="T0" fmla="*/ 0 h 2"/>
                      <a:gd name="T1" fmla="*/ 1 h 2"/>
                      <a:gd name="T2" fmla="*/ 1 h 2"/>
                      <a:gd name="T3" fmla="*/ 0 h 2"/>
                      <a:gd name="T4" fmla="*/ 0 60000 65536"/>
                      <a:gd name="T5" fmla="*/ 0 60000 65536"/>
                      <a:gd name="T6" fmla="*/ 0 60000 65536"/>
                      <a:gd name="T7" fmla="*/ 0 60000 65536"/>
                      <a:gd name="T8" fmla="*/ 0 h 2"/>
                      <a:gd name="T9" fmla="*/ 2 h 2"/>
                    </a:gdLst>
                    <a:ahLst/>
                    <a:cxnLst>
                      <a:cxn ang="T4">
                        <a:pos x="0" y="T0"/>
                      </a:cxn>
                      <a:cxn ang="T5">
                        <a:pos x="0" y="T1"/>
                      </a:cxn>
                      <a:cxn ang="T6">
                        <a:pos x="0" y="T2"/>
                      </a:cxn>
                      <a:cxn ang="T7">
                        <a:pos x="0" y="T3"/>
                      </a:cxn>
                    </a:cxnLst>
                    <a:rect l="0" t="T8" r="0" b="T9"/>
                    <a:pathLst>
                      <a:path h="2">
                        <a:moveTo>
                          <a:pt x="0" y="0"/>
                        </a:moveTo>
                        <a:cubicBezTo>
                          <a:pt x="0" y="1"/>
                          <a:pt x="0" y="1"/>
                          <a:pt x="0" y="2"/>
                        </a:cubicBezTo>
                        <a:cubicBezTo>
                          <a:pt x="0" y="2"/>
                          <a:pt x="0" y="2"/>
                          <a:pt x="0" y="2"/>
                        </a:cubicBezTo>
                        <a:cubicBezTo>
                          <a:pt x="0" y="1"/>
                          <a:pt x="0" y="1"/>
                          <a:pt x="0" y="0"/>
                        </a:cubicBezTo>
                        <a:close/>
                      </a:path>
                    </a:pathLst>
                  </a:custGeom>
                  <a:solidFill>
                    <a:srgbClr val="000000"/>
                  </a:solidFill>
                  <a:ln w="9525">
                    <a:noFill/>
                    <a:miter lim="800000"/>
                    <a:headEnd/>
                    <a:tailEnd/>
                  </a:ln>
                </p:spPr>
                <p:txBody>
                  <a:bodyPr/>
                  <a:lstStyle/>
                  <a:p>
                    <a:endParaRPr lang="es-ES"/>
                  </a:p>
                </p:txBody>
              </p:sp>
              <p:sp>
                <p:nvSpPr>
                  <p:cNvPr id="27132" name="Freeform 197"/>
                  <p:cNvSpPr>
                    <a:spLocks/>
                  </p:cNvSpPr>
                  <p:nvPr/>
                </p:nvSpPr>
                <p:spPr bwMode="auto">
                  <a:xfrm>
                    <a:off x="2780" y="2232"/>
                    <a:ext cx="1" cy="3"/>
                  </a:xfrm>
                  <a:custGeom>
                    <a:avLst/>
                    <a:gdLst>
                      <a:gd name="T0" fmla="*/ 0 w 1"/>
                      <a:gd name="T1" fmla="*/ 3 h 4"/>
                      <a:gd name="T2" fmla="*/ 1 w 1"/>
                      <a:gd name="T3" fmla="*/ 0 h 4"/>
                      <a:gd name="T4" fmla="*/ 0 w 1"/>
                      <a:gd name="T5" fmla="*/ 3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1" y="3"/>
                          <a:pt x="1" y="1"/>
                          <a:pt x="1" y="0"/>
                        </a:cubicBezTo>
                        <a:cubicBezTo>
                          <a:pt x="1" y="1"/>
                          <a:pt x="1" y="3"/>
                          <a:pt x="0" y="4"/>
                        </a:cubicBezTo>
                        <a:close/>
                      </a:path>
                    </a:pathLst>
                  </a:custGeom>
                  <a:solidFill>
                    <a:srgbClr val="000000"/>
                  </a:solidFill>
                  <a:ln w="9525">
                    <a:noFill/>
                    <a:miter lim="800000"/>
                    <a:headEnd/>
                    <a:tailEnd/>
                  </a:ln>
                </p:spPr>
                <p:txBody>
                  <a:bodyPr/>
                  <a:lstStyle/>
                  <a:p>
                    <a:endParaRPr lang="es-ES"/>
                  </a:p>
                </p:txBody>
              </p:sp>
              <p:sp>
                <p:nvSpPr>
                  <p:cNvPr id="27133" name="Freeform 198"/>
                  <p:cNvSpPr>
                    <a:spLocks/>
                  </p:cNvSpPr>
                  <p:nvPr/>
                </p:nvSpPr>
                <p:spPr bwMode="auto">
                  <a:xfrm>
                    <a:off x="2747" y="2417"/>
                    <a:ext cx="2" cy="13"/>
                  </a:xfrm>
                  <a:custGeom>
                    <a:avLst/>
                    <a:gdLst>
                      <a:gd name="T0" fmla="*/ 0 w 2"/>
                      <a:gd name="T1" fmla="*/ 13 h 19"/>
                      <a:gd name="T2" fmla="*/ 2 w 2"/>
                      <a:gd name="T3" fmla="*/ 0 h 19"/>
                      <a:gd name="T4" fmla="*/ 0 w 2"/>
                      <a:gd name="T5" fmla="*/ 13 h 19"/>
                      <a:gd name="T6" fmla="*/ 0 60000 65536"/>
                      <a:gd name="T7" fmla="*/ 0 60000 65536"/>
                      <a:gd name="T8" fmla="*/ 0 60000 65536"/>
                      <a:gd name="T9" fmla="*/ 0 w 2"/>
                      <a:gd name="T10" fmla="*/ 0 h 19"/>
                      <a:gd name="T11" fmla="*/ 2 w 2"/>
                      <a:gd name="T12" fmla="*/ 19 h 19"/>
                    </a:gdLst>
                    <a:ahLst/>
                    <a:cxnLst>
                      <a:cxn ang="T6">
                        <a:pos x="T0" y="T1"/>
                      </a:cxn>
                      <a:cxn ang="T7">
                        <a:pos x="T2" y="T3"/>
                      </a:cxn>
                      <a:cxn ang="T8">
                        <a:pos x="T4" y="T5"/>
                      </a:cxn>
                    </a:cxnLst>
                    <a:rect l="T9" t="T10" r="T11" b="T12"/>
                    <a:pathLst>
                      <a:path w="2" h="19">
                        <a:moveTo>
                          <a:pt x="0" y="19"/>
                        </a:moveTo>
                        <a:cubicBezTo>
                          <a:pt x="0" y="13"/>
                          <a:pt x="1" y="6"/>
                          <a:pt x="2" y="0"/>
                        </a:cubicBezTo>
                        <a:cubicBezTo>
                          <a:pt x="1" y="6"/>
                          <a:pt x="0" y="13"/>
                          <a:pt x="0" y="19"/>
                        </a:cubicBezTo>
                        <a:close/>
                      </a:path>
                    </a:pathLst>
                  </a:custGeom>
                  <a:solidFill>
                    <a:srgbClr val="000000"/>
                  </a:solidFill>
                  <a:ln w="9525">
                    <a:noFill/>
                    <a:miter lim="800000"/>
                    <a:headEnd/>
                    <a:tailEnd/>
                  </a:ln>
                </p:spPr>
                <p:txBody>
                  <a:bodyPr/>
                  <a:lstStyle/>
                  <a:p>
                    <a:endParaRPr lang="es-ES"/>
                  </a:p>
                </p:txBody>
              </p:sp>
              <p:sp>
                <p:nvSpPr>
                  <p:cNvPr id="27134" name="Freeform 199"/>
                  <p:cNvSpPr>
                    <a:spLocks/>
                  </p:cNvSpPr>
                  <p:nvPr/>
                </p:nvSpPr>
                <p:spPr bwMode="auto">
                  <a:xfrm>
                    <a:off x="2743" y="2515"/>
                    <a:ext cx="0" cy="9"/>
                  </a:xfrm>
                  <a:custGeom>
                    <a:avLst/>
                    <a:gdLst>
                      <a:gd name="T0" fmla="*/ 0 h 13"/>
                      <a:gd name="T1" fmla="*/ 0 h 13"/>
                      <a:gd name="T2" fmla="*/ 9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0"/>
                          <a:pt x="0" y="0"/>
                          <a:pt x="0" y="0"/>
                        </a:cubicBezTo>
                        <a:cubicBezTo>
                          <a:pt x="0" y="4"/>
                          <a:pt x="0" y="8"/>
                          <a:pt x="0" y="13"/>
                        </a:cubicBezTo>
                        <a:cubicBezTo>
                          <a:pt x="0" y="8"/>
                          <a:pt x="0" y="4"/>
                          <a:pt x="0" y="0"/>
                        </a:cubicBezTo>
                        <a:close/>
                      </a:path>
                    </a:pathLst>
                  </a:custGeom>
                  <a:solidFill>
                    <a:srgbClr val="000000"/>
                  </a:solidFill>
                  <a:ln w="9525">
                    <a:noFill/>
                    <a:miter lim="800000"/>
                    <a:headEnd/>
                    <a:tailEnd/>
                  </a:ln>
                </p:spPr>
                <p:txBody>
                  <a:bodyPr/>
                  <a:lstStyle/>
                  <a:p>
                    <a:endParaRPr lang="es-ES"/>
                  </a:p>
                </p:txBody>
              </p:sp>
              <p:sp>
                <p:nvSpPr>
                  <p:cNvPr id="27135" name="Freeform 200"/>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7136" name="Freeform 201"/>
                  <p:cNvSpPr>
                    <a:spLocks/>
                  </p:cNvSpPr>
                  <p:nvPr/>
                </p:nvSpPr>
                <p:spPr bwMode="auto">
                  <a:xfrm>
                    <a:off x="2759" y="2711"/>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0"/>
                          <a:pt x="0" y="1"/>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7137" name="Freeform 202"/>
                  <p:cNvSpPr>
                    <a:spLocks/>
                  </p:cNvSpPr>
                  <p:nvPr/>
                </p:nvSpPr>
                <p:spPr bwMode="auto">
                  <a:xfrm>
                    <a:off x="4944" y="2143"/>
                    <a:ext cx="1" cy="1"/>
                  </a:xfrm>
                  <a:custGeom>
                    <a:avLst/>
                    <a:gdLst>
                      <a:gd name="T0" fmla="*/ 1 w 1"/>
                      <a:gd name="T1" fmla="*/ 1 h 2"/>
                      <a:gd name="T2" fmla="*/ 1 w 1"/>
                      <a:gd name="T3" fmla="*/ 1 h 2"/>
                      <a:gd name="T4" fmla="*/ 0 w 1"/>
                      <a:gd name="T5" fmla="*/ 0 h 2"/>
                      <a:gd name="T6" fmla="*/ 1 w 1"/>
                      <a:gd name="T7" fmla="*/ 1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cubicBezTo>
                          <a:pt x="1" y="2"/>
                          <a:pt x="1" y="2"/>
                          <a:pt x="1" y="2"/>
                        </a:cubicBezTo>
                        <a:cubicBezTo>
                          <a:pt x="1" y="1"/>
                          <a:pt x="0" y="0"/>
                          <a:pt x="0" y="0"/>
                        </a:cubicBezTo>
                        <a:cubicBezTo>
                          <a:pt x="0" y="0"/>
                          <a:pt x="1" y="1"/>
                          <a:pt x="1" y="2"/>
                        </a:cubicBezTo>
                        <a:close/>
                      </a:path>
                    </a:pathLst>
                  </a:custGeom>
                  <a:solidFill>
                    <a:srgbClr val="000000"/>
                  </a:solidFill>
                  <a:ln w="9525">
                    <a:noFill/>
                    <a:miter lim="800000"/>
                    <a:headEnd/>
                    <a:tailEnd/>
                  </a:ln>
                </p:spPr>
                <p:txBody>
                  <a:bodyPr/>
                  <a:lstStyle/>
                  <a:p>
                    <a:endParaRPr lang="es-ES"/>
                  </a:p>
                </p:txBody>
              </p:sp>
              <p:sp>
                <p:nvSpPr>
                  <p:cNvPr id="27138" name="Freeform 203"/>
                  <p:cNvSpPr>
                    <a:spLocks/>
                  </p:cNvSpPr>
                  <p:nvPr/>
                </p:nvSpPr>
                <p:spPr bwMode="auto">
                  <a:xfrm>
                    <a:off x="4854" y="1949"/>
                    <a:ext cx="1" cy="2"/>
                  </a:xfrm>
                  <a:custGeom>
                    <a:avLst/>
                    <a:gdLst>
                      <a:gd name="T0" fmla="*/ 1 w 2"/>
                      <a:gd name="T1" fmla="*/ 2 h 3"/>
                      <a:gd name="T2" fmla="*/ 0 w 2"/>
                      <a:gd name="T3" fmla="*/ 0 h 3"/>
                      <a:gd name="T4" fmla="*/ 0 w 2"/>
                      <a:gd name="T5" fmla="*/ 0 h 3"/>
                      <a:gd name="T6" fmla="*/ 1 w 2"/>
                      <a:gd name="T7" fmla="*/ 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3"/>
                        </a:moveTo>
                        <a:cubicBezTo>
                          <a:pt x="1" y="2"/>
                          <a:pt x="0" y="1"/>
                          <a:pt x="0" y="0"/>
                        </a:cubicBezTo>
                        <a:cubicBezTo>
                          <a:pt x="0" y="0"/>
                          <a:pt x="0" y="0"/>
                          <a:pt x="0" y="0"/>
                        </a:cubicBezTo>
                        <a:cubicBezTo>
                          <a:pt x="0" y="1"/>
                          <a:pt x="1" y="2"/>
                          <a:pt x="2" y="3"/>
                        </a:cubicBezTo>
                        <a:close/>
                      </a:path>
                    </a:pathLst>
                  </a:custGeom>
                  <a:solidFill>
                    <a:srgbClr val="000000"/>
                  </a:solidFill>
                  <a:ln w="9525">
                    <a:noFill/>
                    <a:miter lim="800000"/>
                    <a:headEnd/>
                    <a:tailEnd/>
                  </a:ln>
                </p:spPr>
                <p:txBody>
                  <a:bodyPr/>
                  <a:lstStyle/>
                  <a:p>
                    <a:endParaRPr lang="es-ES"/>
                  </a:p>
                </p:txBody>
              </p:sp>
              <p:sp>
                <p:nvSpPr>
                  <p:cNvPr id="27139" name="Freeform 204"/>
                  <p:cNvSpPr>
                    <a:spLocks/>
                  </p:cNvSpPr>
                  <p:nvPr/>
                </p:nvSpPr>
                <p:spPr bwMode="auto">
                  <a:xfrm>
                    <a:off x="4805" y="1873"/>
                    <a:ext cx="1" cy="1"/>
                  </a:xfrm>
                  <a:custGeom>
                    <a:avLst/>
                    <a:gdLst>
                      <a:gd name="T0" fmla="*/ 1 w 1"/>
                      <a:gd name="T1" fmla="*/ 1 h 1"/>
                      <a:gd name="T2" fmla="*/ 0 w 1"/>
                      <a:gd name="T3" fmla="*/ 0 h 1"/>
                      <a:gd name="T4" fmla="*/ 0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0" y="1"/>
                          <a:pt x="0" y="1"/>
                          <a:pt x="0" y="0"/>
                        </a:cubicBezTo>
                        <a:cubicBezTo>
                          <a:pt x="0" y="0"/>
                          <a:pt x="0" y="0"/>
                          <a:pt x="0" y="0"/>
                        </a:cubicBezTo>
                        <a:cubicBezTo>
                          <a:pt x="0" y="1"/>
                          <a:pt x="0" y="1"/>
                          <a:pt x="1" y="1"/>
                        </a:cubicBezTo>
                        <a:close/>
                      </a:path>
                    </a:pathLst>
                  </a:custGeom>
                  <a:solidFill>
                    <a:srgbClr val="000000"/>
                  </a:solidFill>
                  <a:ln w="9525">
                    <a:noFill/>
                    <a:miter lim="800000"/>
                    <a:headEnd/>
                    <a:tailEnd/>
                  </a:ln>
                </p:spPr>
                <p:txBody>
                  <a:bodyPr/>
                  <a:lstStyle/>
                  <a:p>
                    <a:endParaRPr lang="es-ES"/>
                  </a:p>
                </p:txBody>
              </p:sp>
              <p:sp>
                <p:nvSpPr>
                  <p:cNvPr id="27140" name="Freeform 205"/>
                  <p:cNvSpPr>
                    <a:spLocks/>
                  </p:cNvSpPr>
                  <p:nvPr/>
                </p:nvSpPr>
                <p:spPr bwMode="auto">
                  <a:xfrm>
                    <a:off x="4805" y="1873"/>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7141" name="Freeform 206"/>
                  <p:cNvSpPr>
                    <a:spLocks/>
                  </p:cNvSpPr>
                  <p:nvPr/>
                </p:nvSpPr>
                <p:spPr bwMode="auto">
                  <a:xfrm>
                    <a:off x="4519" y="1590"/>
                    <a:ext cx="5" cy="3"/>
                  </a:xfrm>
                  <a:custGeom>
                    <a:avLst/>
                    <a:gdLst>
                      <a:gd name="T0" fmla="*/ 5 w 8"/>
                      <a:gd name="T1" fmla="*/ 3 h 5"/>
                      <a:gd name="T2" fmla="*/ 0 w 8"/>
                      <a:gd name="T3" fmla="*/ 0 h 5"/>
                      <a:gd name="T4" fmla="*/ 0 w 8"/>
                      <a:gd name="T5" fmla="*/ 0 h 5"/>
                      <a:gd name="T6" fmla="*/ 5 w 8"/>
                      <a:gd name="T7" fmla="*/ 3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5"/>
                        </a:moveTo>
                        <a:cubicBezTo>
                          <a:pt x="6" y="4"/>
                          <a:pt x="3" y="2"/>
                          <a:pt x="0" y="0"/>
                        </a:cubicBezTo>
                        <a:cubicBezTo>
                          <a:pt x="0" y="0"/>
                          <a:pt x="0" y="0"/>
                          <a:pt x="0" y="0"/>
                        </a:cubicBezTo>
                        <a:cubicBezTo>
                          <a:pt x="3" y="2"/>
                          <a:pt x="6" y="4"/>
                          <a:pt x="8" y="5"/>
                        </a:cubicBezTo>
                        <a:close/>
                      </a:path>
                    </a:pathLst>
                  </a:custGeom>
                  <a:solidFill>
                    <a:srgbClr val="000000"/>
                  </a:solidFill>
                  <a:ln w="9525">
                    <a:noFill/>
                    <a:miter lim="800000"/>
                    <a:headEnd/>
                    <a:tailEnd/>
                  </a:ln>
                </p:spPr>
                <p:txBody>
                  <a:bodyPr/>
                  <a:lstStyle/>
                  <a:p>
                    <a:endParaRPr lang="es-ES"/>
                  </a:p>
                </p:txBody>
              </p:sp>
              <p:sp>
                <p:nvSpPr>
                  <p:cNvPr id="27142" name="Freeform 207"/>
                  <p:cNvSpPr>
                    <a:spLocks/>
                  </p:cNvSpPr>
                  <p:nvPr/>
                </p:nvSpPr>
                <p:spPr bwMode="auto">
                  <a:xfrm>
                    <a:off x="4443"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7143" name="Freeform 208"/>
                  <p:cNvSpPr>
                    <a:spLocks/>
                  </p:cNvSpPr>
                  <p:nvPr/>
                </p:nvSpPr>
                <p:spPr bwMode="auto">
                  <a:xfrm>
                    <a:off x="4443" y="1542"/>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000000"/>
                  </a:solidFill>
                  <a:ln w="9525">
                    <a:noFill/>
                    <a:miter lim="800000"/>
                    <a:headEnd/>
                    <a:tailEnd/>
                  </a:ln>
                </p:spPr>
                <p:txBody>
                  <a:bodyPr/>
                  <a:lstStyle/>
                  <a:p>
                    <a:endParaRPr lang="es-ES"/>
                  </a:p>
                </p:txBody>
              </p:sp>
              <p:sp>
                <p:nvSpPr>
                  <p:cNvPr id="27144" name="Freeform 209"/>
                  <p:cNvSpPr>
                    <a:spLocks/>
                  </p:cNvSpPr>
                  <p:nvPr/>
                </p:nvSpPr>
                <p:spPr bwMode="auto">
                  <a:xfrm>
                    <a:off x="4347" y="1493"/>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0" y="0"/>
                          <a:pt x="0" y="0"/>
                        </a:cubicBezTo>
                        <a:cubicBezTo>
                          <a:pt x="0" y="0"/>
                          <a:pt x="0" y="0"/>
                          <a:pt x="0" y="0"/>
                        </a:cubicBezTo>
                        <a:cubicBezTo>
                          <a:pt x="0" y="0"/>
                          <a:pt x="1" y="0"/>
                          <a:pt x="1" y="0"/>
                        </a:cubicBezTo>
                        <a:close/>
                      </a:path>
                    </a:pathLst>
                  </a:custGeom>
                  <a:solidFill>
                    <a:srgbClr val="000000"/>
                  </a:solidFill>
                  <a:ln w="9525">
                    <a:noFill/>
                    <a:miter lim="800000"/>
                    <a:headEnd/>
                    <a:tailEnd/>
                  </a:ln>
                </p:spPr>
                <p:txBody>
                  <a:bodyPr/>
                  <a:lstStyle/>
                  <a:p>
                    <a:endParaRPr lang="es-ES"/>
                  </a:p>
                </p:txBody>
              </p:sp>
              <p:sp>
                <p:nvSpPr>
                  <p:cNvPr id="27145" name="Freeform 210"/>
                  <p:cNvSpPr>
                    <a:spLocks/>
                  </p:cNvSpPr>
                  <p:nvPr/>
                </p:nvSpPr>
                <p:spPr bwMode="auto">
                  <a:xfrm>
                    <a:off x="4171" y="1429"/>
                    <a:ext cx="8" cy="2"/>
                  </a:xfrm>
                  <a:custGeom>
                    <a:avLst/>
                    <a:gdLst>
                      <a:gd name="T0" fmla="*/ 8 w 12"/>
                      <a:gd name="T1" fmla="*/ 2 h 3"/>
                      <a:gd name="T2" fmla="*/ 8 w 12"/>
                      <a:gd name="T3" fmla="*/ 2 h 3"/>
                      <a:gd name="T4" fmla="*/ 0 w 12"/>
                      <a:gd name="T5" fmla="*/ 0 h 3"/>
                      <a:gd name="T6" fmla="*/ 8 w 12"/>
                      <a:gd name="T7" fmla="*/ 2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3"/>
                        </a:moveTo>
                        <a:cubicBezTo>
                          <a:pt x="12" y="3"/>
                          <a:pt x="12" y="3"/>
                          <a:pt x="12" y="3"/>
                        </a:cubicBezTo>
                        <a:cubicBezTo>
                          <a:pt x="8" y="2"/>
                          <a:pt x="4" y="1"/>
                          <a:pt x="0" y="0"/>
                        </a:cubicBezTo>
                        <a:cubicBezTo>
                          <a:pt x="4" y="1"/>
                          <a:pt x="8" y="2"/>
                          <a:pt x="12" y="3"/>
                        </a:cubicBezTo>
                        <a:close/>
                      </a:path>
                    </a:pathLst>
                  </a:custGeom>
                  <a:solidFill>
                    <a:srgbClr val="000000"/>
                  </a:solidFill>
                  <a:ln w="9525">
                    <a:noFill/>
                    <a:miter lim="800000"/>
                    <a:headEnd/>
                    <a:tailEnd/>
                  </a:ln>
                </p:spPr>
                <p:txBody>
                  <a:bodyPr/>
                  <a:lstStyle/>
                  <a:p>
                    <a:endParaRPr lang="es-ES"/>
                  </a:p>
                </p:txBody>
              </p:sp>
              <p:sp>
                <p:nvSpPr>
                  <p:cNvPr id="27146" name="Freeform 211"/>
                  <p:cNvSpPr>
                    <a:spLocks/>
                  </p:cNvSpPr>
                  <p:nvPr/>
                </p:nvSpPr>
                <p:spPr bwMode="auto">
                  <a:xfrm>
                    <a:off x="4064" y="1406"/>
                    <a:ext cx="6" cy="1"/>
                  </a:xfrm>
                  <a:custGeom>
                    <a:avLst/>
                    <a:gdLst>
                      <a:gd name="T0" fmla="*/ 6 w 8"/>
                      <a:gd name="T1" fmla="*/ 1 h 1"/>
                      <a:gd name="T2" fmla="*/ 0 w 8"/>
                      <a:gd name="T3" fmla="*/ 0 h 1"/>
                      <a:gd name="T4" fmla="*/ 0 w 8"/>
                      <a:gd name="T5" fmla="*/ 0 h 1"/>
                      <a:gd name="T6" fmla="*/ 6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1"/>
                        </a:moveTo>
                        <a:cubicBezTo>
                          <a:pt x="6" y="1"/>
                          <a:pt x="3" y="0"/>
                          <a:pt x="0" y="0"/>
                        </a:cubicBezTo>
                        <a:cubicBezTo>
                          <a:pt x="0" y="0"/>
                          <a:pt x="0" y="0"/>
                          <a:pt x="0" y="0"/>
                        </a:cubicBezTo>
                        <a:cubicBezTo>
                          <a:pt x="3" y="1"/>
                          <a:pt x="6" y="1"/>
                          <a:pt x="8" y="1"/>
                        </a:cubicBezTo>
                        <a:close/>
                      </a:path>
                    </a:pathLst>
                  </a:custGeom>
                  <a:solidFill>
                    <a:srgbClr val="000000"/>
                  </a:solidFill>
                  <a:ln w="9525">
                    <a:noFill/>
                    <a:miter lim="800000"/>
                    <a:headEnd/>
                    <a:tailEnd/>
                  </a:ln>
                </p:spPr>
                <p:txBody>
                  <a:bodyPr/>
                  <a:lstStyle/>
                  <a:p>
                    <a:endParaRPr lang="es-ES"/>
                  </a:p>
                </p:txBody>
              </p:sp>
              <p:sp>
                <p:nvSpPr>
                  <p:cNvPr id="27147" name="Freeform 212"/>
                  <p:cNvSpPr>
                    <a:spLocks/>
                  </p:cNvSpPr>
                  <p:nvPr/>
                </p:nvSpPr>
                <p:spPr bwMode="auto">
                  <a:xfrm>
                    <a:off x="4643" y="1688"/>
                    <a:ext cx="21" cy="21"/>
                  </a:xfrm>
                  <a:custGeom>
                    <a:avLst/>
                    <a:gdLst>
                      <a:gd name="T0" fmla="*/ 0 w 31"/>
                      <a:gd name="T1" fmla="*/ 0 h 30"/>
                      <a:gd name="T2" fmla="*/ 21 w 31"/>
                      <a:gd name="T3" fmla="*/ 21 h 30"/>
                      <a:gd name="T4" fmla="*/ 0 w 31"/>
                      <a:gd name="T5" fmla="*/ 0 h 30"/>
                      <a:gd name="T6" fmla="*/ 0 60000 65536"/>
                      <a:gd name="T7" fmla="*/ 0 60000 65536"/>
                      <a:gd name="T8" fmla="*/ 0 60000 65536"/>
                      <a:gd name="T9" fmla="*/ 0 w 31"/>
                      <a:gd name="T10" fmla="*/ 0 h 30"/>
                      <a:gd name="T11" fmla="*/ 31 w 31"/>
                      <a:gd name="T12" fmla="*/ 30 h 30"/>
                    </a:gdLst>
                    <a:ahLst/>
                    <a:cxnLst>
                      <a:cxn ang="T6">
                        <a:pos x="T0" y="T1"/>
                      </a:cxn>
                      <a:cxn ang="T7">
                        <a:pos x="T2" y="T3"/>
                      </a:cxn>
                      <a:cxn ang="T8">
                        <a:pos x="T4" y="T5"/>
                      </a:cxn>
                    </a:cxnLst>
                    <a:rect l="T9" t="T10" r="T11" b="T12"/>
                    <a:pathLst>
                      <a:path w="31" h="30">
                        <a:moveTo>
                          <a:pt x="0" y="0"/>
                        </a:moveTo>
                        <a:cubicBezTo>
                          <a:pt x="11" y="10"/>
                          <a:pt x="21" y="20"/>
                          <a:pt x="31" y="30"/>
                        </a:cubicBezTo>
                        <a:cubicBezTo>
                          <a:pt x="21" y="20"/>
                          <a:pt x="11" y="10"/>
                          <a:pt x="0" y="0"/>
                        </a:cubicBezTo>
                        <a:close/>
                      </a:path>
                    </a:pathLst>
                  </a:custGeom>
                  <a:solidFill>
                    <a:srgbClr val="FFFF00"/>
                  </a:solidFill>
                  <a:ln w="9525">
                    <a:noFill/>
                    <a:miter lim="800000"/>
                    <a:headEnd/>
                    <a:tailEnd/>
                  </a:ln>
                </p:spPr>
                <p:txBody>
                  <a:bodyPr/>
                  <a:lstStyle/>
                  <a:p>
                    <a:endParaRPr lang="es-ES"/>
                  </a:p>
                </p:txBody>
              </p:sp>
              <p:sp>
                <p:nvSpPr>
                  <p:cNvPr id="27148" name="Freeform 213"/>
                  <p:cNvSpPr>
                    <a:spLocks/>
                  </p:cNvSpPr>
                  <p:nvPr/>
                </p:nvSpPr>
                <p:spPr bwMode="auto">
                  <a:xfrm>
                    <a:off x="2815" y="2919"/>
                    <a:ext cx="31" cy="76"/>
                  </a:xfrm>
                  <a:custGeom>
                    <a:avLst/>
                    <a:gdLst>
                      <a:gd name="T0" fmla="*/ 0 w 46"/>
                      <a:gd name="T1" fmla="*/ 0 h 112"/>
                      <a:gd name="T2" fmla="*/ 0 w 46"/>
                      <a:gd name="T3" fmla="*/ 1 h 112"/>
                      <a:gd name="T4" fmla="*/ 31 w 46"/>
                      <a:gd name="T5" fmla="*/ 76 h 112"/>
                      <a:gd name="T6" fmla="*/ 31 w 46"/>
                      <a:gd name="T7" fmla="*/ 76 h 112"/>
                      <a:gd name="T8" fmla="*/ 0 w 46"/>
                      <a:gd name="T9" fmla="*/ 0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0"/>
                        </a:moveTo>
                        <a:cubicBezTo>
                          <a:pt x="0" y="1"/>
                          <a:pt x="0" y="1"/>
                          <a:pt x="0" y="1"/>
                        </a:cubicBezTo>
                        <a:cubicBezTo>
                          <a:pt x="14" y="38"/>
                          <a:pt x="29" y="75"/>
                          <a:pt x="46" y="112"/>
                        </a:cubicBezTo>
                        <a:cubicBezTo>
                          <a:pt x="46" y="112"/>
                          <a:pt x="46" y="112"/>
                          <a:pt x="46" y="112"/>
                        </a:cubicBezTo>
                        <a:cubicBezTo>
                          <a:pt x="29" y="75"/>
                          <a:pt x="14" y="38"/>
                          <a:pt x="0" y="0"/>
                        </a:cubicBezTo>
                        <a:close/>
                      </a:path>
                    </a:pathLst>
                  </a:custGeom>
                  <a:solidFill>
                    <a:srgbClr val="FFFF00"/>
                  </a:solidFill>
                  <a:ln w="9525">
                    <a:noFill/>
                    <a:miter lim="800000"/>
                    <a:headEnd/>
                    <a:tailEnd/>
                  </a:ln>
                </p:spPr>
                <p:txBody>
                  <a:bodyPr/>
                  <a:lstStyle/>
                  <a:p>
                    <a:endParaRPr lang="es-ES"/>
                  </a:p>
                </p:txBody>
              </p:sp>
            </p:grpSp>
            <p:grpSp>
              <p:nvGrpSpPr>
                <p:cNvPr id="26690" name="Group 214"/>
                <p:cNvGrpSpPr>
                  <a:grpSpLocks/>
                </p:cNvGrpSpPr>
                <p:nvPr/>
              </p:nvGrpSpPr>
              <p:grpSpPr bwMode="auto">
                <a:xfrm>
                  <a:off x="2743" y="1390"/>
                  <a:ext cx="2263" cy="2267"/>
                  <a:chOff x="2743" y="1390"/>
                  <a:chExt cx="2263" cy="2267"/>
                </a:xfrm>
              </p:grpSpPr>
              <p:sp>
                <p:nvSpPr>
                  <p:cNvPr id="26749" name="Freeform 215"/>
                  <p:cNvSpPr>
                    <a:spLocks/>
                  </p:cNvSpPr>
                  <p:nvPr/>
                </p:nvSpPr>
                <p:spPr bwMode="auto">
                  <a:xfrm>
                    <a:off x="2784" y="2826"/>
                    <a:ext cx="6" cy="21"/>
                  </a:xfrm>
                  <a:custGeom>
                    <a:avLst/>
                    <a:gdLst>
                      <a:gd name="T0" fmla="*/ 0 w 9"/>
                      <a:gd name="T1" fmla="*/ 0 h 32"/>
                      <a:gd name="T2" fmla="*/ 6 w 9"/>
                      <a:gd name="T3" fmla="*/ 21 h 32"/>
                      <a:gd name="T4" fmla="*/ 0 w 9"/>
                      <a:gd name="T5" fmla="*/ 0 h 32"/>
                      <a:gd name="T6" fmla="*/ 0 60000 65536"/>
                      <a:gd name="T7" fmla="*/ 0 60000 65536"/>
                      <a:gd name="T8" fmla="*/ 0 60000 65536"/>
                      <a:gd name="T9" fmla="*/ 0 w 9"/>
                      <a:gd name="T10" fmla="*/ 0 h 32"/>
                      <a:gd name="T11" fmla="*/ 9 w 9"/>
                      <a:gd name="T12" fmla="*/ 32 h 32"/>
                    </a:gdLst>
                    <a:ahLst/>
                    <a:cxnLst>
                      <a:cxn ang="T6">
                        <a:pos x="T0" y="T1"/>
                      </a:cxn>
                      <a:cxn ang="T7">
                        <a:pos x="T2" y="T3"/>
                      </a:cxn>
                      <a:cxn ang="T8">
                        <a:pos x="T4" y="T5"/>
                      </a:cxn>
                    </a:cxnLst>
                    <a:rect l="T9" t="T10" r="T11" b="T12"/>
                    <a:pathLst>
                      <a:path w="9" h="32">
                        <a:moveTo>
                          <a:pt x="0" y="0"/>
                        </a:moveTo>
                        <a:cubicBezTo>
                          <a:pt x="3" y="10"/>
                          <a:pt x="6" y="21"/>
                          <a:pt x="9" y="32"/>
                        </a:cubicBezTo>
                        <a:cubicBezTo>
                          <a:pt x="6" y="21"/>
                          <a:pt x="3" y="10"/>
                          <a:pt x="0" y="0"/>
                        </a:cubicBezTo>
                        <a:close/>
                      </a:path>
                    </a:pathLst>
                  </a:custGeom>
                  <a:solidFill>
                    <a:srgbClr val="FFFF00"/>
                  </a:solidFill>
                  <a:ln w="9525">
                    <a:noFill/>
                    <a:miter lim="800000"/>
                    <a:headEnd/>
                    <a:tailEnd/>
                  </a:ln>
                </p:spPr>
                <p:txBody>
                  <a:bodyPr/>
                  <a:lstStyle/>
                  <a:p>
                    <a:endParaRPr lang="es-ES"/>
                  </a:p>
                </p:txBody>
              </p:sp>
              <p:sp>
                <p:nvSpPr>
                  <p:cNvPr id="26750" name="Freeform 216"/>
                  <p:cNvSpPr>
                    <a:spLocks/>
                  </p:cNvSpPr>
                  <p:nvPr/>
                </p:nvSpPr>
                <p:spPr bwMode="auto">
                  <a:xfrm>
                    <a:off x="2790" y="2847"/>
                    <a:ext cx="19" cy="56"/>
                  </a:xfrm>
                  <a:custGeom>
                    <a:avLst/>
                    <a:gdLst>
                      <a:gd name="T0" fmla="*/ 0 w 27"/>
                      <a:gd name="T1" fmla="*/ 0 h 83"/>
                      <a:gd name="T2" fmla="*/ 19 w 27"/>
                      <a:gd name="T3" fmla="*/ 56 h 83"/>
                      <a:gd name="T4" fmla="*/ 19 w 27"/>
                      <a:gd name="T5" fmla="*/ 56 h 83"/>
                      <a:gd name="T6" fmla="*/ 0 w 27"/>
                      <a:gd name="T7" fmla="*/ 0 h 83"/>
                      <a:gd name="T8" fmla="*/ 0 60000 65536"/>
                      <a:gd name="T9" fmla="*/ 0 60000 65536"/>
                      <a:gd name="T10" fmla="*/ 0 60000 65536"/>
                      <a:gd name="T11" fmla="*/ 0 60000 65536"/>
                      <a:gd name="T12" fmla="*/ 0 w 27"/>
                      <a:gd name="T13" fmla="*/ 0 h 83"/>
                      <a:gd name="T14" fmla="*/ 27 w 27"/>
                      <a:gd name="T15" fmla="*/ 83 h 83"/>
                    </a:gdLst>
                    <a:ahLst/>
                    <a:cxnLst>
                      <a:cxn ang="T8">
                        <a:pos x="T0" y="T1"/>
                      </a:cxn>
                      <a:cxn ang="T9">
                        <a:pos x="T2" y="T3"/>
                      </a:cxn>
                      <a:cxn ang="T10">
                        <a:pos x="T4" y="T5"/>
                      </a:cxn>
                      <a:cxn ang="T11">
                        <a:pos x="T6" y="T7"/>
                      </a:cxn>
                    </a:cxnLst>
                    <a:rect l="T12" t="T13" r="T14" b="T15"/>
                    <a:pathLst>
                      <a:path w="27" h="83">
                        <a:moveTo>
                          <a:pt x="0" y="0"/>
                        </a:moveTo>
                        <a:cubicBezTo>
                          <a:pt x="8" y="28"/>
                          <a:pt x="17" y="55"/>
                          <a:pt x="27" y="83"/>
                        </a:cubicBezTo>
                        <a:cubicBezTo>
                          <a:pt x="27" y="83"/>
                          <a:pt x="27" y="83"/>
                          <a:pt x="27" y="83"/>
                        </a:cubicBezTo>
                        <a:cubicBezTo>
                          <a:pt x="17" y="55"/>
                          <a:pt x="8" y="28"/>
                          <a:pt x="0" y="0"/>
                        </a:cubicBezTo>
                        <a:close/>
                      </a:path>
                    </a:pathLst>
                  </a:custGeom>
                  <a:solidFill>
                    <a:srgbClr val="FFFF00"/>
                  </a:solidFill>
                  <a:ln w="9525">
                    <a:noFill/>
                    <a:miter lim="800000"/>
                    <a:headEnd/>
                    <a:tailEnd/>
                  </a:ln>
                </p:spPr>
                <p:txBody>
                  <a:bodyPr/>
                  <a:lstStyle/>
                  <a:p>
                    <a:endParaRPr lang="es-ES"/>
                  </a:p>
                </p:txBody>
              </p:sp>
              <p:sp>
                <p:nvSpPr>
                  <p:cNvPr id="26751" name="Freeform 217"/>
                  <p:cNvSpPr>
                    <a:spLocks/>
                  </p:cNvSpPr>
                  <p:nvPr/>
                </p:nvSpPr>
                <p:spPr bwMode="auto">
                  <a:xfrm>
                    <a:off x="3014" y="3259"/>
                    <a:ext cx="15" cy="16"/>
                  </a:xfrm>
                  <a:custGeom>
                    <a:avLst/>
                    <a:gdLst>
                      <a:gd name="T0" fmla="*/ 0 w 21"/>
                      <a:gd name="T1" fmla="*/ 0 h 24"/>
                      <a:gd name="T2" fmla="*/ 15 w 21"/>
                      <a:gd name="T3" fmla="*/ 16 h 24"/>
                      <a:gd name="T4" fmla="*/ 0 w 21"/>
                      <a:gd name="T5" fmla="*/ 0 h 24"/>
                      <a:gd name="T6" fmla="*/ 0 60000 65536"/>
                      <a:gd name="T7" fmla="*/ 0 60000 65536"/>
                      <a:gd name="T8" fmla="*/ 0 60000 65536"/>
                      <a:gd name="T9" fmla="*/ 0 w 21"/>
                      <a:gd name="T10" fmla="*/ 0 h 24"/>
                      <a:gd name="T11" fmla="*/ 21 w 21"/>
                      <a:gd name="T12" fmla="*/ 24 h 24"/>
                    </a:gdLst>
                    <a:ahLst/>
                    <a:cxnLst>
                      <a:cxn ang="T6">
                        <a:pos x="T0" y="T1"/>
                      </a:cxn>
                      <a:cxn ang="T7">
                        <a:pos x="T2" y="T3"/>
                      </a:cxn>
                      <a:cxn ang="T8">
                        <a:pos x="T4" y="T5"/>
                      </a:cxn>
                    </a:cxnLst>
                    <a:rect l="T9" t="T10" r="T11" b="T12"/>
                    <a:pathLst>
                      <a:path w="21" h="24">
                        <a:moveTo>
                          <a:pt x="0" y="0"/>
                        </a:moveTo>
                        <a:cubicBezTo>
                          <a:pt x="7" y="8"/>
                          <a:pt x="14" y="16"/>
                          <a:pt x="21" y="24"/>
                        </a:cubicBezTo>
                        <a:cubicBezTo>
                          <a:pt x="14" y="16"/>
                          <a:pt x="7" y="8"/>
                          <a:pt x="0" y="0"/>
                        </a:cubicBezTo>
                        <a:close/>
                      </a:path>
                    </a:pathLst>
                  </a:custGeom>
                  <a:solidFill>
                    <a:srgbClr val="FFFF00"/>
                  </a:solidFill>
                  <a:ln w="9525">
                    <a:noFill/>
                    <a:miter lim="800000"/>
                    <a:headEnd/>
                    <a:tailEnd/>
                  </a:ln>
                </p:spPr>
                <p:txBody>
                  <a:bodyPr/>
                  <a:lstStyle/>
                  <a:p>
                    <a:endParaRPr lang="es-ES"/>
                  </a:p>
                </p:txBody>
              </p:sp>
              <p:sp>
                <p:nvSpPr>
                  <p:cNvPr id="26752" name="Freeform 218"/>
                  <p:cNvSpPr>
                    <a:spLocks/>
                  </p:cNvSpPr>
                  <p:nvPr/>
                </p:nvSpPr>
                <p:spPr bwMode="auto">
                  <a:xfrm>
                    <a:off x="4923" y="2089"/>
                    <a:ext cx="11" cy="26"/>
                  </a:xfrm>
                  <a:custGeom>
                    <a:avLst/>
                    <a:gdLst>
                      <a:gd name="T0" fmla="*/ 0 w 16"/>
                      <a:gd name="T1" fmla="*/ 0 h 39"/>
                      <a:gd name="T2" fmla="*/ 11 w 16"/>
                      <a:gd name="T3" fmla="*/ 26 h 39"/>
                      <a:gd name="T4" fmla="*/ 0 w 16"/>
                      <a:gd name="T5" fmla="*/ 0 h 39"/>
                      <a:gd name="T6" fmla="*/ 0 60000 65536"/>
                      <a:gd name="T7" fmla="*/ 0 60000 65536"/>
                      <a:gd name="T8" fmla="*/ 0 60000 65536"/>
                      <a:gd name="T9" fmla="*/ 0 w 16"/>
                      <a:gd name="T10" fmla="*/ 0 h 39"/>
                      <a:gd name="T11" fmla="*/ 16 w 16"/>
                      <a:gd name="T12" fmla="*/ 39 h 39"/>
                    </a:gdLst>
                    <a:ahLst/>
                    <a:cxnLst>
                      <a:cxn ang="T6">
                        <a:pos x="T0" y="T1"/>
                      </a:cxn>
                      <a:cxn ang="T7">
                        <a:pos x="T2" y="T3"/>
                      </a:cxn>
                      <a:cxn ang="T8">
                        <a:pos x="T4" y="T5"/>
                      </a:cxn>
                    </a:cxnLst>
                    <a:rect l="T9" t="T10" r="T11" b="T12"/>
                    <a:pathLst>
                      <a:path w="16" h="39">
                        <a:moveTo>
                          <a:pt x="0" y="0"/>
                        </a:moveTo>
                        <a:cubicBezTo>
                          <a:pt x="5" y="13"/>
                          <a:pt x="11" y="26"/>
                          <a:pt x="16" y="39"/>
                        </a:cubicBezTo>
                        <a:cubicBezTo>
                          <a:pt x="11" y="26"/>
                          <a:pt x="5" y="13"/>
                          <a:pt x="0" y="0"/>
                        </a:cubicBezTo>
                        <a:close/>
                      </a:path>
                    </a:pathLst>
                  </a:custGeom>
                  <a:solidFill>
                    <a:srgbClr val="FFFF00"/>
                  </a:solidFill>
                  <a:ln w="9525">
                    <a:noFill/>
                    <a:miter lim="800000"/>
                    <a:headEnd/>
                    <a:tailEnd/>
                  </a:ln>
                </p:spPr>
                <p:txBody>
                  <a:bodyPr/>
                  <a:lstStyle/>
                  <a:p>
                    <a:endParaRPr lang="es-ES"/>
                  </a:p>
                </p:txBody>
              </p:sp>
              <p:sp>
                <p:nvSpPr>
                  <p:cNvPr id="26753" name="Freeform 219"/>
                  <p:cNvSpPr>
                    <a:spLocks/>
                  </p:cNvSpPr>
                  <p:nvPr/>
                </p:nvSpPr>
                <p:spPr bwMode="auto">
                  <a:xfrm>
                    <a:off x="4688" y="1733"/>
                    <a:ext cx="19" cy="19"/>
                  </a:xfrm>
                  <a:custGeom>
                    <a:avLst/>
                    <a:gdLst>
                      <a:gd name="T0" fmla="*/ 0 w 27"/>
                      <a:gd name="T1" fmla="*/ 0 h 28"/>
                      <a:gd name="T2" fmla="*/ 19 w 27"/>
                      <a:gd name="T3" fmla="*/ 19 h 28"/>
                      <a:gd name="T4" fmla="*/ 0 w 27"/>
                      <a:gd name="T5" fmla="*/ 0 h 28"/>
                      <a:gd name="T6" fmla="*/ 0 60000 65536"/>
                      <a:gd name="T7" fmla="*/ 0 60000 65536"/>
                      <a:gd name="T8" fmla="*/ 0 60000 65536"/>
                      <a:gd name="T9" fmla="*/ 0 w 27"/>
                      <a:gd name="T10" fmla="*/ 0 h 28"/>
                      <a:gd name="T11" fmla="*/ 27 w 27"/>
                      <a:gd name="T12" fmla="*/ 28 h 28"/>
                    </a:gdLst>
                    <a:ahLst/>
                    <a:cxnLst>
                      <a:cxn ang="T6">
                        <a:pos x="T0" y="T1"/>
                      </a:cxn>
                      <a:cxn ang="T7">
                        <a:pos x="T2" y="T3"/>
                      </a:cxn>
                      <a:cxn ang="T8">
                        <a:pos x="T4" y="T5"/>
                      </a:cxn>
                    </a:cxnLst>
                    <a:rect l="T9" t="T10" r="T11" b="T12"/>
                    <a:pathLst>
                      <a:path w="27" h="28">
                        <a:moveTo>
                          <a:pt x="0" y="0"/>
                        </a:moveTo>
                        <a:cubicBezTo>
                          <a:pt x="9" y="9"/>
                          <a:pt x="18" y="19"/>
                          <a:pt x="27" y="28"/>
                        </a:cubicBezTo>
                        <a:cubicBezTo>
                          <a:pt x="18" y="19"/>
                          <a:pt x="9" y="9"/>
                          <a:pt x="0" y="0"/>
                        </a:cubicBezTo>
                        <a:close/>
                      </a:path>
                    </a:pathLst>
                  </a:custGeom>
                  <a:solidFill>
                    <a:srgbClr val="FFFF00"/>
                  </a:solidFill>
                  <a:ln w="9525">
                    <a:noFill/>
                    <a:miter lim="800000"/>
                    <a:headEnd/>
                    <a:tailEnd/>
                  </a:ln>
                </p:spPr>
                <p:txBody>
                  <a:bodyPr/>
                  <a:lstStyle/>
                  <a:p>
                    <a:endParaRPr lang="es-ES"/>
                  </a:p>
                </p:txBody>
              </p:sp>
              <p:sp>
                <p:nvSpPr>
                  <p:cNvPr id="26754" name="Freeform 220"/>
                  <p:cNvSpPr>
                    <a:spLocks/>
                  </p:cNvSpPr>
                  <p:nvPr/>
                </p:nvSpPr>
                <p:spPr bwMode="auto">
                  <a:xfrm>
                    <a:off x="2749" y="2631"/>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1"/>
                          <a:pt x="0" y="3"/>
                          <a:pt x="0" y="5"/>
                        </a:cubicBezTo>
                        <a:cubicBezTo>
                          <a:pt x="0" y="3"/>
                          <a:pt x="0" y="1"/>
                          <a:pt x="0" y="0"/>
                        </a:cubicBezTo>
                        <a:close/>
                      </a:path>
                    </a:pathLst>
                  </a:custGeom>
                  <a:solidFill>
                    <a:srgbClr val="FFFF00"/>
                  </a:solidFill>
                  <a:ln w="9525">
                    <a:noFill/>
                    <a:miter lim="800000"/>
                    <a:headEnd/>
                    <a:tailEnd/>
                  </a:ln>
                </p:spPr>
                <p:txBody>
                  <a:bodyPr/>
                  <a:lstStyle/>
                  <a:p>
                    <a:endParaRPr lang="es-ES"/>
                  </a:p>
                </p:txBody>
              </p:sp>
              <p:sp>
                <p:nvSpPr>
                  <p:cNvPr id="26755" name="Freeform 221"/>
                  <p:cNvSpPr>
                    <a:spLocks/>
                  </p:cNvSpPr>
                  <p:nvPr/>
                </p:nvSpPr>
                <p:spPr bwMode="auto">
                  <a:xfrm>
                    <a:off x="4946" y="2148"/>
                    <a:ext cx="8" cy="23"/>
                  </a:xfrm>
                  <a:custGeom>
                    <a:avLst/>
                    <a:gdLst>
                      <a:gd name="T0" fmla="*/ 0 w 12"/>
                      <a:gd name="T1" fmla="*/ 0 h 34"/>
                      <a:gd name="T2" fmla="*/ 8 w 12"/>
                      <a:gd name="T3" fmla="*/ 23 h 34"/>
                      <a:gd name="T4" fmla="*/ 0 w 12"/>
                      <a:gd name="T5" fmla="*/ 0 h 34"/>
                      <a:gd name="T6" fmla="*/ 0 60000 65536"/>
                      <a:gd name="T7" fmla="*/ 0 60000 65536"/>
                      <a:gd name="T8" fmla="*/ 0 60000 65536"/>
                      <a:gd name="T9" fmla="*/ 0 w 12"/>
                      <a:gd name="T10" fmla="*/ 0 h 34"/>
                      <a:gd name="T11" fmla="*/ 12 w 12"/>
                      <a:gd name="T12" fmla="*/ 34 h 34"/>
                    </a:gdLst>
                    <a:ahLst/>
                    <a:cxnLst>
                      <a:cxn ang="T6">
                        <a:pos x="T0" y="T1"/>
                      </a:cxn>
                      <a:cxn ang="T7">
                        <a:pos x="T2" y="T3"/>
                      </a:cxn>
                      <a:cxn ang="T8">
                        <a:pos x="T4" y="T5"/>
                      </a:cxn>
                    </a:cxnLst>
                    <a:rect l="T9" t="T10" r="T11" b="T12"/>
                    <a:pathLst>
                      <a:path w="12" h="34">
                        <a:moveTo>
                          <a:pt x="0" y="0"/>
                        </a:moveTo>
                        <a:cubicBezTo>
                          <a:pt x="4" y="11"/>
                          <a:pt x="8" y="23"/>
                          <a:pt x="12" y="34"/>
                        </a:cubicBezTo>
                        <a:cubicBezTo>
                          <a:pt x="8" y="23"/>
                          <a:pt x="4" y="11"/>
                          <a:pt x="0" y="0"/>
                        </a:cubicBezTo>
                        <a:close/>
                      </a:path>
                    </a:pathLst>
                  </a:custGeom>
                  <a:solidFill>
                    <a:srgbClr val="FFFF00"/>
                  </a:solidFill>
                  <a:ln w="9525">
                    <a:noFill/>
                    <a:miter lim="800000"/>
                    <a:headEnd/>
                    <a:tailEnd/>
                  </a:ln>
                </p:spPr>
                <p:txBody>
                  <a:bodyPr/>
                  <a:lstStyle/>
                  <a:p>
                    <a:endParaRPr lang="es-ES"/>
                  </a:p>
                </p:txBody>
              </p:sp>
              <p:sp>
                <p:nvSpPr>
                  <p:cNvPr id="26756" name="Freeform 222"/>
                  <p:cNvSpPr>
                    <a:spLocks/>
                  </p:cNvSpPr>
                  <p:nvPr/>
                </p:nvSpPr>
                <p:spPr bwMode="auto">
                  <a:xfrm>
                    <a:off x="2743" y="2532"/>
                    <a:ext cx="1" cy="26"/>
                  </a:xfrm>
                  <a:custGeom>
                    <a:avLst/>
                    <a:gdLst>
                      <a:gd name="T0" fmla="*/ 0 w 1"/>
                      <a:gd name="T1" fmla="*/ 0 h 38"/>
                      <a:gd name="T2" fmla="*/ 1 w 1"/>
                      <a:gd name="T3" fmla="*/ 26 h 38"/>
                      <a:gd name="T4" fmla="*/ 0 w 1"/>
                      <a:gd name="T5" fmla="*/ 0 h 38"/>
                      <a:gd name="T6" fmla="*/ 0 60000 65536"/>
                      <a:gd name="T7" fmla="*/ 0 60000 65536"/>
                      <a:gd name="T8" fmla="*/ 0 60000 65536"/>
                      <a:gd name="T9" fmla="*/ 0 w 1"/>
                      <a:gd name="T10" fmla="*/ 0 h 38"/>
                      <a:gd name="T11" fmla="*/ 1 w 1"/>
                      <a:gd name="T12" fmla="*/ 38 h 38"/>
                    </a:gdLst>
                    <a:ahLst/>
                    <a:cxnLst>
                      <a:cxn ang="T6">
                        <a:pos x="T0" y="T1"/>
                      </a:cxn>
                      <a:cxn ang="T7">
                        <a:pos x="T2" y="T3"/>
                      </a:cxn>
                      <a:cxn ang="T8">
                        <a:pos x="T4" y="T5"/>
                      </a:cxn>
                    </a:cxnLst>
                    <a:rect l="T9" t="T10" r="T11" b="T12"/>
                    <a:pathLst>
                      <a:path w="1" h="38">
                        <a:moveTo>
                          <a:pt x="0" y="0"/>
                        </a:moveTo>
                        <a:cubicBezTo>
                          <a:pt x="0" y="13"/>
                          <a:pt x="1" y="25"/>
                          <a:pt x="1" y="38"/>
                        </a:cubicBezTo>
                        <a:cubicBezTo>
                          <a:pt x="1" y="25"/>
                          <a:pt x="0" y="13"/>
                          <a:pt x="0" y="0"/>
                        </a:cubicBezTo>
                        <a:close/>
                      </a:path>
                    </a:pathLst>
                  </a:custGeom>
                  <a:solidFill>
                    <a:srgbClr val="FFFF00"/>
                  </a:solidFill>
                  <a:ln w="9525">
                    <a:noFill/>
                    <a:miter lim="800000"/>
                    <a:headEnd/>
                    <a:tailEnd/>
                  </a:ln>
                </p:spPr>
                <p:txBody>
                  <a:bodyPr/>
                  <a:lstStyle/>
                  <a:p>
                    <a:endParaRPr lang="es-ES"/>
                  </a:p>
                </p:txBody>
              </p:sp>
              <p:sp>
                <p:nvSpPr>
                  <p:cNvPr id="26757" name="Freeform 223"/>
                  <p:cNvSpPr>
                    <a:spLocks/>
                  </p:cNvSpPr>
                  <p:nvPr/>
                </p:nvSpPr>
                <p:spPr bwMode="auto">
                  <a:xfrm>
                    <a:off x="4840" y="1926"/>
                    <a:ext cx="13" cy="23"/>
                  </a:xfrm>
                  <a:custGeom>
                    <a:avLst/>
                    <a:gdLst>
                      <a:gd name="T0" fmla="*/ 0 w 20"/>
                      <a:gd name="T1" fmla="*/ 0 h 34"/>
                      <a:gd name="T2" fmla="*/ 13 w 20"/>
                      <a:gd name="T3" fmla="*/ 23 h 34"/>
                      <a:gd name="T4" fmla="*/ 0 w 20"/>
                      <a:gd name="T5" fmla="*/ 0 h 34"/>
                      <a:gd name="T6" fmla="*/ 0 60000 65536"/>
                      <a:gd name="T7" fmla="*/ 0 60000 65536"/>
                      <a:gd name="T8" fmla="*/ 0 60000 65536"/>
                      <a:gd name="T9" fmla="*/ 0 w 20"/>
                      <a:gd name="T10" fmla="*/ 0 h 34"/>
                      <a:gd name="T11" fmla="*/ 20 w 20"/>
                      <a:gd name="T12" fmla="*/ 34 h 34"/>
                    </a:gdLst>
                    <a:ahLst/>
                    <a:cxnLst>
                      <a:cxn ang="T6">
                        <a:pos x="T0" y="T1"/>
                      </a:cxn>
                      <a:cxn ang="T7">
                        <a:pos x="T2" y="T3"/>
                      </a:cxn>
                      <a:cxn ang="T8">
                        <a:pos x="T4" y="T5"/>
                      </a:cxn>
                    </a:cxnLst>
                    <a:rect l="T9" t="T10" r="T11" b="T12"/>
                    <a:pathLst>
                      <a:path w="20" h="34">
                        <a:moveTo>
                          <a:pt x="0" y="0"/>
                        </a:moveTo>
                        <a:cubicBezTo>
                          <a:pt x="7" y="11"/>
                          <a:pt x="13" y="23"/>
                          <a:pt x="20" y="34"/>
                        </a:cubicBezTo>
                        <a:cubicBezTo>
                          <a:pt x="13" y="23"/>
                          <a:pt x="7" y="11"/>
                          <a:pt x="0" y="0"/>
                        </a:cubicBezTo>
                        <a:close/>
                      </a:path>
                    </a:pathLst>
                  </a:custGeom>
                  <a:solidFill>
                    <a:srgbClr val="FFFF00"/>
                  </a:solidFill>
                  <a:ln w="9525">
                    <a:noFill/>
                    <a:miter lim="800000"/>
                    <a:headEnd/>
                    <a:tailEnd/>
                  </a:ln>
                </p:spPr>
                <p:txBody>
                  <a:bodyPr/>
                  <a:lstStyle/>
                  <a:p>
                    <a:endParaRPr lang="es-ES"/>
                  </a:p>
                </p:txBody>
              </p:sp>
              <p:sp>
                <p:nvSpPr>
                  <p:cNvPr id="26758" name="Freeform 224"/>
                  <p:cNvSpPr>
                    <a:spLocks/>
                  </p:cNvSpPr>
                  <p:nvPr/>
                </p:nvSpPr>
                <p:spPr bwMode="auto">
                  <a:xfrm>
                    <a:off x="2762" y="2729"/>
                    <a:ext cx="18" cy="79"/>
                  </a:xfrm>
                  <a:custGeom>
                    <a:avLst/>
                    <a:gdLst>
                      <a:gd name="T0" fmla="*/ 0 w 26"/>
                      <a:gd name="T1" fmla="*/ 0 h 118"/>
                      <a:gd name="T2" fmla="*/ 0 w 26"/>
                      <a:gd name="T3" fmla="*/ 0 h 118"/>
                      <a:gd name="T4" fmla="*/ 18 w 26"/>
                      <a:gd name="T5" fmla="*/ 79 h 118"/>
                      <a:gd name="T6" fmla="*/ 18 w 26"/>
                      <a:gd name="T7" fmla="*/ 79 h 118"/>
                      <a:gd name="T8" fmla="*/ 0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0" y="0"/>
                        </a:moveTo>
                        <a:cubicBezTo>
                          <a:pt x="0" y="0"/>
                          <a:pt x="0" y="0"/>
                          <a:pt x="0" y="0"/>
                        </a:cubicBezTo>
                        <a:cubicBezTo>
                          <a:pt x="7" y="40"/>
                          <a:pt x="16" y="79"/>
                          <a:pt x="26" y="118"/>
                        </a:cubicBezTo>
                        <a:cubicBezTo>
                          <a:pt x="26" y="118"/>
                          <a:pt x="26" y="118"/>
                          <a:pt x="26" y="118"/>
                        </a:cubicBezTo>
                        <a:cubicBezTo>
                          <a:pt x="16" y="79"/>
                          <a:pt x="7" y="40"/>
                          <a:pt x="0" y="0"/>
                        </a:cubicBezTo>
                        <a:close/>
                      </a:path>
                    </a:pathLst>
                  </a:custGeom>
                  <a:solidFill>
                    <a:srgbClr val="FFFF00"/>
                  </a:solidFill>
                  <a:ln w="9525">
                    <a:noFill/>
                    <a:miter lim="800000"/>
                    <a:headEnd/>
                    <a:tailEnd/>
                  </a:ln>
                </p:spPr>
                <p:txBody>
                  <a:bodyPr/>
                  <a:lstStyle/>
                  <a:p>
                    <a:endParaRPr lang="es-ES"/>
                  </a:p>
                </p:txBody>
              </p:sp>
              <p:sp>
                <p:nvSpPr>
                  <p:cNvPr id="26759" name="Freeform 225"/>
                  <p:cNvSpPr>
                    <a:spLocks/>
                  </p:cNvSpPr>
                  <p:nvPr/>
                </p:nvSpPr>
                <p:spPr bwMode="auto">
                  <a:xfrm>
                    <a:off x="4709" y="1755"/>
                    <a:ext cx="19" cy="21"/>
                  </a:xfrm>
                  <a:custGeom>
                    <a:avLst/>
                    <a:gdLst>
                      <a:gd name="T0" fmla="*/ 0 w 29"/>
                      <a:gd name="T1" fmla="*/ 0 h 31"/>
                      <a:gd name="T2" fmla="*/ 19 w 29"/>
                      <a:gd name="T3" fmla="*/ 21 h 31"/>
                      <a:gd name="T4" fmla="*/ 0 w 29"/>
                      <a:gd name="T5" fmla="*/ 0 h 31"/>
                      <a:gd name="T6" fmla="*/ 0 60000 65536"/>
                      <a:gd name="T7" fmla="*/ 0 60000 65536"/>
                      <a:gd name="T8" fmla="*/ 0 60000 65536"/>
                      <a:gd name="T9" fmla="*/ 0 w 29"/>
                      <a:gd name="T10" fmla="*/ 0 h 31"/>
                      <a:gd name="T11" fmla="*/ 29 w 29"/>
                      <a:gd name="T12" fmla="*/ 31 h 31"/>
                    </a:gdLst>
                    <a:ahLst/>
                    <a:cxnLst>
                      <a:cxn ang="T6">
                        <a:pos x="T0" y="T1"/>
                      </a:cxn>
                      <a:cxn ang="T7">
                        <a:pos x="T2" y="T3"/>
                      </a:cxn>
                      <a:cxn ang="T8">
                        <a:pos x="T4" y="T5"/>
                      </a:cxn>
                    </a:cxnLst>
                    <a:rect l="T9" t="T10" r="T11" b="T12"/>
                    <a:pathLst>
                      <a:path w="29" h="31">
                        <a:moveTo>
                          <a:pt x="0" y="0"/>
                        </a:moveTo>
                        <a:cubicBezTo>
                          <a:pt x="10" y="10"/>
                          <a:pt x="19" y="20"/>
                          <a:pt x="29" y="31"/>
                        </a:cubicBezTo>
                        <a:cubicBezTo>
                          <a:pt x="19" y="20"/>
                          <a:pt x="10" y="10"/>
                          <a:pt x="0" y="0"/>
                        </a:cubicBezTo>
                        <a:close/>
                      </a:path>
                    </a:pathLst>
                  </a:custGeom>
                  <a:solidFill>
                    <a:srgbClr val="FFFF00"/>
                  </a:solidFill>
                  <a:ln w="9525">
                    <a:noFill/>
                    <a:miter lim="800000"/>
                    <a:headEnd/>
                    <a:tailEnd/>
                  </a:ln>
                </p:spPr>
                <p:txBody>
                  <a:bodyPr/>
                  <a:lstStyle/>
                  <a:p>
                    <a:endParaRPr lang="es-ES"/>
                  </a:p>
                </p:txBody>
              </p:sp>
              <p:sp>
                <p:nvSpPr>
                  <p:cNvPr id="26760" name="Freeform 226"/>
                  <p:cNvSpPr>
                    <a:spLocks/>
                  </p:cNvSpPr>
                  <p:nvPr/>
                </p:nvSpPr>
                <p:spPr bwMode="auto">
                  <a:xfrm>
                    <a:off x="2746" y="2603"/>
                    <a:ext cx="1" cy="10"/>
                  </a:xfrm>
                  <a:custGeom>
                    <a:avLst/>
                    <a:gdLst>
                      <a:gd name="T0" fmla="*/ 0 w 2"/>
                      <a:gd name="T1" fmla="*/ 0 h 15"/>
                      <a:gd name="T2" fmla="*/ 1 w 2"/>
                      <a:gd name="T3" fmla="*/ 10 h 15"/>
                      <a:gd name="T4" fmla="*/ 1 w 2"/>
                      <a:gd name="T5" fmla="*/ 10 h 15"/>
                      <a:gd name="T6" fmla="*/ 0 w 2"/>
                      <a:gd name="T7" fmla="*/ 0 h 15"/>
                      <a:gd name="T8" fmla="*/ 0 60000 65536"/>
                      <a:gd name="T9" fmla="*/ 0 60000 65536"/>
                      <a:gd name="T10" fmla="*/ 0 60000 65536"/>
                      <a:gd name="T11" fmla="*/ 0 60000 65536"/>
                      <a:gd name="T12" fmla="*/ 0 w 2"/>
                      <a:gd name="T13" fmla="*/ 0 h 15"/>
                      <a:gd name="T14" fmla="*/ 2 w 2"/>
                      <a:gd name="T15" fmla="*/ 15 h 15"/>
                    </a:gdLst>
                    <a:ahLst/>
                    <a:cxnLst>
                      <a:cxn ang="T8">
                        <a:pos x="T0" y="T1"/>
                      </a:cxn>
                      <a:cxn ang="T9">
                        <a:pos x="T2" y="T3"/>
                      </a:cxn>
                      <a:cxn ang="T10">
                        <a:pos x="T4" y="T5"/>
                      </a:cxn>
                      <a:cxn ang="T11">
                        <a:pos x="T6" y="T7"/>
                      </a:cxn>
                    </a:cxnLst>
                    <a:rect l="T12" t="T13" r="T14" b="T15"/>
                    <a:pathLst>
                      <a:path w="2" h="15">
                        <a:moveTo>
                          <a:pt x="0" y="0"/>
                        </a:moveTo>
                        <a:cubicBezTo>
                          <a:pt x="1" y="5"/>
                          <a:pt x="1" y="10"/>
                          <a:pt x="1" y="15"/>
                        </a:cubicBezTo>
                        <a:cubicBezTo>
                          <a:pt x="2" y="15"/>
                          <a:pt x="2" y="15"/>
                          <a:pt x="2" y="15"/>
                        </a:cubicBezTo>
                        <a:cubicBezTo>
                          <a:pt x="1" y="10"/>
                          <a:pt x="1" y="5"/>
                          <a:pt x="0" y="0"/>
                        </a:cubicBezTo>
                        <a:close/>
                      </a:path>
                    </a:pathLst>
                  </a:custGeom>
                  <a:solidFill>
                    <a:srgbClr val="FFFF00"/>
                  </a:solidFill>
                  <a:ln w="9525">
                    <a:noFill/>
                    <a:miter lim="800000"/>
                    <a:headEnd/>
                    <a:tailEnd/>
                  </a:ln>
                </p:spPr>
                <p:txBody>
                  <a:bodyPr/>
                  <a:lstStyle/>
                  <a:p>
                    <a:endParaRPr lang="es-ES"/>
                  </a:p>
                </p:txBody>
              </p:sp>
              <p:sp>
                <p:nvSpPr>
                  <p:cNvPr id="26761" name="Freeform 227"/>
                  <p:cNvSpPr>
                    <a:spLocks/>
                  </p:cNvSpPr>
                  <p:nvPr/>
                </p:nvSpPr>
                <p:spPr bwMode="auto">
                  <a:xfrm>
                    <a:off x="4823" y="1900"/>
                    <a:ext cx="15" cy="23"/>
                  </a:xfrm>
                  <a:custGeom>
                    <a:avLst/>
                    <a:gdLst>
                      <a:gd name="T0" fmla="*/ 0 w 22"/>
                      <a:gd name="T1" fmla="*/ 0 h 34"/>
                      <a:gd name="T2" fmla="*/ 15 w 22"/>
                      <a:gd name="T3" fmla="*/ 23 h 34"/>
                      <a:gd name="T4" fmla="*/ 0 w 22"/>
                      <a:gd name="T5" fmla="*/ 0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0"/>
                        </a:moveTo>
                        <a:cubicBezTo>
                          <a:pt x="7" y="11"/>
                          <a:pt x="15" y="22"/>
                          <a:pt x="22" y="34"/>
                        </a:cubicBezTo>
                        <a:cubicBezTo>
                          <a:pt x="15" y="22"/>
                          <a:pt x="7" y="11"/>
                          <a:pt x="0" y="0"/>
                        </a:cubicBezTo>
                        <a:close/>
                      </a:path>
                    </a:pathLst>
                  </a:custGeom>
                  <a:solidFill>
                    <a:srgbClr val="FFFF00"/>
                  </a:solidFill>
                  <a:ln w="9525">
                    <a:noFill/>
                    <a:miter lim="800000"/>
                    <a:headEnd/>
                    <a:tailEnd/>
                  </a:ln>
                </p:spPr>
                <p:txBody>
                  <a:bodyPr/>
                  <a:lstStyle/>
                  <a:p>
                    <a:endParaRPr lang="es-ES"/>
                  </a:p>
                </p:txBody>
              </p:sp>
              <p:sp>
                <p:nvSpPr>
                  <p:cNvPr id="26762" name="Freeform 228"/>
                  <p:cNvSpPr>
                    <a:spLocks/>
                  </p:cNvSpPr>
                  <p:nvPr/>
                </p:nvSpPr>
                <p:spPr bwMode="auto">
                  <a:xfrm>
                    <a:off x="4179" y="1431"/>
                    <a:ext cx="29" cy="8"/>
                  </a:xfrm>
                  <a:custGeom>
                    <a:avLst/>
                    <a:gdLst>
                      <a:gd name="T0" fmla="*/ 0 w 43"/>
                      <a:gd name="T1" fmla="*/ 0 h 13"/>
                      <a:gd name="T2" fmla="*/ 29 w 43"/>
                      <a:gd name="T3" fmla="*/ 8 h 13"/>
                      <a:gd name="T4" fmla="*/ 0 w 43"/>
                      <a:gd name="T5" fmla="*/ 0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0"/>
                        </a:moveTo>
                        <a:cubicBezTo>
                          <a:pt x="14" y="4"/>
                          <a:pt x="29" y="9"/>
                          <a:pt x="43" y="13"/>
                        </a:cubicBezTo>
                        <a:cubicBezTo>
                          <a:pt x="29" y="9"/>
                          <a:pt x="14" y="4"/>
                          <a:pt x="0" y="0"/>
                        </a:cubicBezTo>
                        <a:close/>
                      </a:path>
                    </a:pathLst>
                  </a:custGeom>
                  <a:solidFill>
                    <a:srgbClr val="FFFF00"/>
                  </a:solidFill>
                  <a:ln w="9525">
                    <a:noFill/>
                    <a:miter lim="800000"/>
                    <a:headEnd/>
                    <a:tailEnd/>
                  </a:ln>
                </p:spPr>
                <p:txBody>
                  <a:bodyPr/>
                  <a:lstStyle/>
                  <a:p>
                    <a:endParaRPr lang="es-ES"/>
                  </a:p>
                </p:txBody>
              </p:sp>
              <p:sp>
                <p:nvSpPr>
                  <p:cNvPr id="26763" name="Freeform 229"/>
                  <p:cNvSpPr>
                    <a:spLocks/>
                  </p:cNvSpPr>
                  <p:nvPr/>
                </p:nvSpPr>
                <p:spPr bwMode="auto">
                  <a:xfrm>
                    <a:off x="4103" y="1413"/>
                    <a:ext cx="34" cy="8"/>
                  </a:xfrm>
                  <a:custGeom>
                    <a:avLst/>
                    <a:gdLst>
                      <a:gd name="T0" fmla="*/ 0 w 50"/>
                      <a:gd name="T1" fmla="*/ 0 h 11"/>
                      <a:gd name="T2" fmla="*/ 34 w 50"/>
                      <a:gd name="T3" fmla="*/ 8 h 11"/>
                      <a:gd name="T4" fmla="*/ 0 w 50"/>
                      <a:gd name="T5" fmla="*/ 0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0"/>
                        </a:moveTo>
                        <a:cubicBezTo>
                          <a:pt x="17" y="3"/>
                          <a:pt x="33" y="7"/>
                          <a:pt x="50" y="11"/>
                        </a:cubicBezTo>
                        <a:cubicBezTo>
                          <a:pt x="33" y="7"/>
                          <a:pt x="17" y="3"/>
                          <a:pt x="0" y="0"/>
                        </a:cubicBezTo>
                        <a:close/>
                      </a:path>
                    </a:pathLst>
                  </a:custGeom>
                  <a:solidFill>
                    <a:srgbClr val="FFFF00"/>
                  </a:solidFill>
                  <a:ln w="9525">
                    <a:noFill/>
                    <a:miter lim="800000"/>
                    <a:headEnd/>
                    <a:tailEnd/>
                  </a:ln>
                </p:spPr>
                <p:txBody>
                  <a:bodyPr/>
                  <a:lstStyle/>
                  <a:p>
                    <a:endParaRPr lang="es-ES"/>
                  </a:p>
                </p:txBody>
              </p:sp>
              <p:sp>
                <p:nvSpPr>
                  <p:cNvPr id="26764" name="Freeform 230"/>
                  <p:cNvSpPr>
                    <a:spLocks/>
                  </p:cNvSpPr>
                  <p:nvPr/>
                </p:nvSpPr>
                <p:spPr bwMode="auto">
                  <a:xfrm>
                    <a:off x="2902" y="3102"/>
                    <a:ext cx="41" cy="64"/>
                  </a:xfrm>
                  <a:custGeom>
                    <a:avLst/>
                    <a:gdLst>
                      <a:gd name="T0" fmla="*/ 0 w 61"/>
                      <a:gd name="T1" fmla="*/ 0 h 95"/>
                      <a:gd name="T2" fmla="*/ 41 w 61"/>
                      <a:gd name="T3" fmla="*/ 64 h 95"/>
                      <a:gd name="T4" fmla="*/ 41 w 61"/>
                      <a:gd name="T5" fmla="*/ 64 h 95"/>
                      <a:gd name="T6" fmla="*/ 0 w 61"/>
                      <a:gd name="T7" fmla="*/ 0 h 95"/>
                      <a:gd name="T8" fmla="*/ 0 60000 65536"/>
                      <a:gd name="T9" fmla="*/ 0 60000 65536"/>
                      <a:gd name="T10" fmla="*/ 0 60000 65536"/>
                      <a:gd name="T11" fmla="*/ 0 60000 65536"/>
                      <a:gd name="T12" fmla="*/ 0 w 61"/>
                      <a:gd name="T13" fmla="*/ 0 h 95"/>
                      <a:gd name="T14" fmla="*/ 61 w 61"/>
                      <a:gd name="T15" fmla="*/ 95 h 95"/>
                    </a:gdLst>
                    <a:ahLst/>
                    <a:cxnLst>
                      <a:cxn ang="T8">
                        <a:pos x="T0" y="T1"/>
                      </a:cxn>
                      <a:cxn ang="T9">
                        <a:pos x="T2" y="T3"/>
                      </a:cxn>
                      <a:cxn ang="T10">
                        <a:pos x="T4" y="T5"/>
                      </a:cxn>
                      <a:cxn ang="T11">
                        <a:pos x="T6" y="T7"/>
                      </a:cxn>
                    </a:cxnLst>
                    <a:rect l="T12" t="T13" r="T14" b="T15"/>
                    <a:pathLst>
                      <a:path w="61" h="95">
                        <a:moveTo>
                          <a:pt x="0" y="0"/>
                        </a:moveTo>
                        <a:cubicBezTo>
                          <a:pt x="19" y="33"/>
                          <a:pt x="40" y="64"/>
                          <a:pt x="61" y="95"/>
                        </a:cubicBezTo>
                        <a:cubicBezTo>
                          <a:pt x="61" y="95"/>
                          <a:pt x="61" y="95"/>
                          <a:pt x="61" y="95"/>
                        </a:cubicBezTo>
                        <a:cubicBezTo>
                          <a:pt x="40" y="64"/>
                          <a:pt x="19" y="33"/>
                          <a:pt x="0" y="0"/>
                        </a:cubicBezTo>
                        <a:close/>
                      </a:path>
                    </a:pathLst>
                  </a:custGeom>
                  <a:solidFill>
                    <a:srgbClr val="FFFF00"/>
                  </a:solidFill>
                  <a:ln w="9525">
                    <a:noFill/>
                    <a:miter lim="800000"/>
                    <a:headEnd/>
                    <a:tailEnd/>
                  </a:ln>
                </p:spPr>
                <p:txBody>
                  <a:bodyPr/>
                  <a:lstStyle/>
                  <a:p>
                    <a:endParaRPr lang="es-ES"/>
                  </a:p>
                </p:txBody>
              </p:sp>
              <p:sp>
                <p:nvSpPr>
                  <p:cNvPr id="26765" name="Freeform 231"/>
                  <p:cNvSpPr>
                    <a:spLocks/>
                  </p:cNvSpPr>
                  <p:nvPr/>
                </p:nvSpPr>
                <p:spPr bwMode="auto">
                  <a:xfrm>
                    <a:off x="4211" y="1440"/>
                    <a:ext cx="33" cy="11"/>
                  </a:xfrm>
                  <a:custGeom>
                    <a:avLst/>
                    <a:gdLst>
                      <a:gd name="T0" fmla="*/ 0 w 49"/>
                      <a:gd name="T1" fmla="*/ 0 h 16"/>
                      <a:gd name="T2" fmla="*/ 33 w 49"/>
                      <a:gd name="T3" fmla="*/ 11 h 16"/>
                      <a:gd name="T4" fmla="*/ 0 w 49"/>
                      <a:gd name="T5" fmla="*/ 0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0"/>
                        </a:moveTo>
                        <a:cubicBezTo>
                          <a:pt x="16" y="6"/>
                          <a:pt x="33" y="11"/>
                          <a:pt x="49" y="16"/>
                        </a:cubicBezTo>
                        <a:cubicBezTo>
                          <a:pt x="33" y="11"/>
                          <a:pt x="16" y="6"/>
                          <a:pt x="0" y="0"/>
                        </a:cubicBezTo>
                        <a:close/>
                      </a:path>
                    </a:pathLst>
                  </a:custGeom>
                  <a:solidFill>
                    <a:srgbClr val="FFFF00"/>
                  </a:solidFill>
                  <a:ln w="9525">
                    <a:noFill/>
                    <a:miter lim="800000"/>
                    <a:headEnd/>
                    <a:tailEnd/>
                  </a:ln>
                </p:spPr>
                <p:txBody>
                  <a:bodyPr/>
                  <a:lstStyle/>
                  <a:p>
                    <a:endParaRPr lang="es-ES"/>
                  </a:p>
                </p:txBody>
              </p:sp>
              <p:sp>
                <p:nvSpPr>
                  <p:cNvPr id="26766" name="Freeform 232"/>
                  <p:cNvSpPr>
                    <a:spLocks/>
                  </p:cNvSpPr>
                  <p:nvPr/>
                </p:nvSpPr>
                <p:spPr bwMode="auto">
                  <a:xfrm>
                    <a:off x="3992" y="1396"/>
                    <a:ext cx="34" cy="4"/>
                  </a:xfrm>
                  <a:custGeom>
                    <a:avLst/>
                    <a:gdLst>
                      <a:gd name="T0" fmla="*/ 0 w 51"/>
                      <a:gd name="T1" fmla="*/ 0 h 6"/>
                      <a:gd name="T2" fmla="*/ 34 w 51"/>
                      <a:gd name="T3" fmla="*/ 4 h 6"/>
                      <a:gd name="T4" fmla="*/ 0 w 51"/>
                      <a:gd name="T5" fmla="*/ 0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0"/>
                        </a:moveTo>
                        <a:cubicBezTo>
                          <a:pt x="17" y="2"/>
                          <a:pt x="34" y="4"/>
                          <a:pt x="51" y="6"/>
                        </a:cubicBezTo>
                        <a:cubicBezTo>
                          <a:pt x="34" y="4"/>
                          <a:pt x="17" y="2"/>
                          <a:pt x="0" y="0"/>
                        </a:cubicBezTo>
                        <a:close/>
                      </a:path>
                    </a:pathLst>
                  </a:custGeom>
                  <a:solidFill>
                    <a:srgbClr val="FFFF00"/>
                  </a:solidFill>
                  <a:ln w="9525">
                    <a:noFill/>
                    <a:miter lim="800000"/>
                    <a:headEnd/>
                    <a:tailEnd/>
                  </a:ln>
                </p:spPr>
                <p:txBody>
                  <a:bodyPr/>
                  <a:lstStyle/>
                  <a:p>
                    <a:endParaRPr lang="es-ES"/>
                  </a:p>
                </p:txBody>
              </p:sp>
              <p:sp>
                <p:nvSpPr>
                  <p:cNvPr id="26767" name="Freeform 233"/>
                  <p:cNvSpPr>
                    <a:spLocks/>
                  </p:cNvSpPr>
                  <p:nvPr/>
                </p:nvSpPr>
                <p:spPr bwMode="auto">
                  <a:xfrm>
                    <a:off x="4035" y="1401"/>
                    <a:ext cx="25" cy="4"/>
                  </a:xfrm>
                  <a:custGeom>
                    <a:avLst/>
                    <a:gdLst>
                      <a:gd name="T0" fmla="*/ 0 w 38"/>
                      <a:gd name="T1" fmla="*/ 0 h 6"/>
                      <a:gd name="T2" fmla="*/ 25 w 38"/>
                      <a:gd name="T3" fmla="*/ 4 h 6"/>
                      <a:gd name="T4" fmla="*/ 0 w 38"/>
                      <a:gd name="T5" fmla="*/ 0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0"/>
                        </a:moveTo>
                        <a:cubicBezTo>
                          <a:pt x="13" y="2"/>
                          <a:pt x="26" y="4"/>
                          <a:pt x="38" y="6"/>
                        </a:cubicBezTo>
                        <a:cubicBezTo>
                          <a:pt x="26" y="4"/>
                          <a:pt x="13" y="2"/>
                          <a:pt x="0" y="0"/>
                        </a:cubicBezTo>
                        <a:close/>
                      </a:path>
                    </a:pathLst>
                  </a:custGeom>
                  <a:solidFill>
                    <a:srgbClr val="FFFF00"/>
                  </a:solidFill>
                  <a:ln w="9525">
                    <a:noFill/>
                    <a:miter lim="800000"/>
                    <a:headEnd/>
                    <a:tailEnd/>
                  </a:ln>
                </p:spPr>
                <p:txBody>
                  <a:bodyPr/>
                  <a:lstStyle/>
                  <a:p>
                    <a:endParaRPr lang="es-ES"/>
                  </a:p>
                </p:txBody>
              </p:sp>
              <p:sp>
                <p:nvSpPr>
                  <p:cNvPr id="26768" name="Freeform 234"/>
                  <p:cNvSpPr>
                    <a:spLocks/>
                  </p:cNvSpPr>
                  <p:nvPr/>
                </p:nvSpPr>
                <p:spPr bwMode="auto">
                  <a:xfrm>
                    <a:off x="2953" y="3181"/>
                    <a:ext cx="50" cy="64"/>
                  </a:xfrm>
                  <a:custGeom>
                    <a:avLst/>
                    <a:gdLst>
                      <a:gd name="T0" fmla="*/ 0 w 74"/>
                      <a:gd name="T1" fmla="*/ 0 h 96"/>
                      <a:gd name="T2" fmla="*/ 0 w 74"/>
                      <a:gd name="T3" fmla="*/ 0 h 96"/>
                      <a:gd name="T4" fmla="*/ 50 w 74"/>
                      <a:gd name="T5" fmla="*/ 64 h 96"/>
                      <a:gd name="T6" fmla="*/ 50 w 74"/>
                      <a:gd name="T7" fmla="*/ 63 h 96"/>
                      <a:gd name="T8" fmla="*/ 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0"/>
                        </a:moveTo>
                        <a:cubicBezTo>
                          <a:pt x="0" y="0"/>
                          <a:pt x="0" y="0"/>
                          <a:pt x="0" y="0"/>
                        </a:cubicBezTo>
                        <a:cubicBezTo>
                          <a:pt x="24" y="33"/>
                          <a:pt x="48" y="65"/>
                          <a:pt x="74" y="96"/>
                        </a:cubicBezTo>
                        <a:cubicBezTo>
                          <a:pt x="74" y="95"/>
                          <a:pt x="74" y="95"/>
                          <a:pt x="74" y="95"/>
                        </a:cubicBezTo>
                        <a:cubicBezTo>
                          <a:pt x="48" y="65"/>
                          <a:pt x="24" y="33"/>
                          <a:pt x="0" y="0"/>
                        </a:cubicBezTo>
                        <a:close/>
                      </a:path>
                    </a:pathLst>
                  </a:custGeom>
                  <a:solidFill>
                    <a:srgbClr val="FFFF00"/>
                  </a:solidFill>
                  <a:ln w="9525">
                    <a:noFill/>
                    <a:miter lim="800000"/>
                    <a:headEnd/>
                    <a:tailEnd/>
                  </a:ln>
                </p:spPr>
                <p:txBody>
                  <a:bodyPr/>
                  <a:lstStyle/>
                  <a:p>
                    <a:endParaRPr lang="es-ES"/>
                  </a:p>
                </p:txBody>
              </p:sp>
              <p:sp>
                <p:nvSpPr>
                  <p:cNvPr id="26769" name="Freeform 235"/>
                  <p:cNvSpPr>
                    <a:spLocks/>
                  </p:cNvSpPr>
                  <p:nvPr/>
                </p:nvSpPr>
                <p:spPr bwMode="auto">
                  <a:xfrm>
                    <a:off x="2899" y="3098"/>
                    <a:ext cx="3" cy="4"/>
                  </a:xfrm>
                  <a:custGeom>
                    <a:avLst/>
                    <a:gdLst>
                      <a:gd name="T0" fmla="*/ 0 w 4"/>
                      <a:gd name="T1" fmla="*/ 0 h 6"/>
                      <a:gd name="T2" fmla="*/ 3 w 4"/>
                      <a:gd name="T3" fmla="*/ 4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cubicBezTo>
                          <a:pt x="2" y="2"/>
                          <a:pt x="3" y="4"/>
                          <a:pt x="4" y="6"/>
                        </a:cubicBezTo>
                        <a:cubicBezTo>
                          <a:pt x="3" y="4"/>
                          <a:pt x="2" y="2"/>
                          <a:pt x="0" y="0"/>
                        </a:cubicBezTo>
                        <a:close/>
                      </a:path>
                    </a:pathLst>
                  </a:custGeom>
                  <a:solidFill>
                    <a:srgbClr val="FFFF00"/>
                  </a:solidFill>
                  <a:ln w="9525">
                    <a:noFill/>
                    <a:miter lim="800000"/>
                    <a:headEnd/>
                    <a:tailEnd/>
                  </a:ln>
                </p:spPr>
                <p:txBody>
                  <a:bodyPr/>
                  <a:lstStyle/>
                  <a:p>
                    <a:endParaRPr lang="es-ES"/>
                  </a:p>
                </p:txBody>
              </p:sp>
              <p:sp>
                <p:nvSpPr>
                  <p:cNvPr id="26770" name="Freeform 236"/>
                  <p:cNvSpPr>
                    <a:spLocks/>
                  </p:cNvSpPr>
                  <p:nvPr/>
                </p:nvSpPr>
                <p:spPr bwMode="auto">
                  <a:xfrm>
                    <a:off x="2853" y="3011"/>
                    <a:ext cx="19" cy="37"/>
                  </a:xfrm>
                  <a:custGeom>
                    <a:avLst/>
                    <a:gdLst>
                      <a:gd name="T0" fmla="*/ 0 w 28"/>
                      <a:gd name="T1" fmla="*/ 0 h 56"/>
                      <a:gd name="T2" fmla="*/ 19 w 28"/>
                      <a:gd name="T3" fmla="*/ 37 h 56"/>
                      <a:gd name="T4" fmla="*/ 0 w 28"/>
                      <a:gd name="T5" fmla="*/ 0 h 56"/>
                      <a:gd name="T6" fmla="*/ 0 60000 65536"/>
                      <a:gd name="T7" fmla="*/ 0 60000 65536"/>
                      <a:gd name="T8" fmla="*/ 0 60000 65536"/>
                      <a:gd name="T9" fmla="*/ 0 w 28"/>
                      <a:gd name="T10" fmla="*/ 0 h 56"/>
                      <a:gd name="T11" fmla="*/ 28 w 28"/>
                      <a:gd name="T12" fmla="*/ 56 h 56"/>
                    </a:gdLst>
                    <a:ahLst/>
                    <a:cxnLst>
                      <a:cxn ang="T6">
                        <a:pos x="T0" y="T1"/>
                      </a:cxn>
                      <a:cxn ang="T7">
                        <a:pos x="T2" y="T3"/>
                      </a:cxn>
                      <a:cxn ang="T8">
                        <a:pos x="T4" y="T5"/>
                      </a:cxn>
                    </a:cxnLst>
                    <a:rect l="T9" t="T10" r="T11" b="T12"/>
                    <a:pathLst>
                      <a:path w="28" h="56">
                        <a:moveTo>
                          <a:pt x="0" y="0"/>
                        </a:moveTo>
                        <a:cubicBezTo>
                          <a:pt x="9" y="19"/>
                          <a:pt x="19" y="38"/>
                          <a:pt x="28" y="56"/>
                        </a:cubicBezTo>
                        <a:cubicBezTo>
                          <a:pt x="19" y="38"/>
                          <a:pt x="9" y="19"/>
                          <a:pt x="0" y="0"/>
                        </a:cubicBezTo>
                        <a:close/>
                      </a:path>
                    </a:pathLst>
                  </a:custGeom>
                  <a:solidFill>
                    <a:srgbClr val="FFFF00"/>
                  </a:solidFill>
                  <a:ln w="9525">
                    <a:noFill/>
                    <a:miter lim="800000"/>
                    <a:headEnd/>
                    <a:tailEnd/>
                  </a:ln>
                </p:spPr>
                <p:txBody>
                  <a:bodyPr/>
                  <a:lstStyle/>
                  <a:p>
                    <a:endParaRPr lang="es-ES"/>
                  </a:p>
                </p:txBody>
              </p:sp>
              <p:sp>
                <p:nvSpPr>
                  <p:cNvPr id="26771" name="Freeform 237"/>
                  <p:cNvSpPr>
                    <a:spLocks/>
                  </p:cNvSpPr>
                  <p:nvPr/>
                </p:nvSpPr>
                <p:spPr bwMode="auto">
                  <a:xfrm>
                    <a:off x="4499" y="1577"/>
                    <a:ext cx="20" cy="12"/>
                  </a:xfrm>
                  <a:custGeom>
                    <a:avLst/>
                    <a:gdLst>
                      <a:gd name="T0" fmla="*/ 0 w 29"/>
                      <a:gd name="T1" fmla="*/ 0 h 19"/>
                      <a:gd name="T2" fmla="*/ 20 w 29"/>
                      <a:gd name="T3" fmla="*/ 12 h 19"/>
                      <a:gd name="T4" fmla="*/ 0 w 29"/>
                      <a:gd name="T5" fmla="*/ 0 h 19"/>
                      <a:gd name="T6" fmla="*/ 0 60000 65536"/>
                      <a:gd name="T7" fmla="*/ 0 60000 65536"/>
                      <a:gd name="T8" fmla="*/ 0 60000 65536"/>
                      <a:gd name="T9" fmla="*/ 0 w 29"/>
                      <a:gd name="T10" fmla="*/ 0 h 19"/>
                      <a:gd name="T11" fmla="*/ 29 w 29"/>
                      <a:gd name="T12" fmla="*/ 19 h 19"/>
                    </a:gdLst>
                    <a:ahLst/>
                    <a:cxnLst>
                      <a:cxn ang="T6">
                        <a:pos x="T0" y="T1"/>
                      </a:cxn>
                      <a:cxn ang="T7">
                        <a:pos x="T2" y="T3"/>
                      </a:cxn>
                      <a:cxn ang="T8">
                        <a:pos x="T4" y="T5"/>
                      </a:cxn>
                    </a:cxnLst>
                    <a:rect l="T9" t="T10" r="T11" b="T12"/>
                    <a:pathLst>
                      <a:path w="29" h="19">
                        <a:moveTo>
                          <a:pt x="0" y="0"/>
                        </a:moveTo>
                        <a:cubicBezTo>
                          <a:pt x="10" y="7"/>
                          <a:pt x="19" y="13"/>
                          <a:pt x="29" y="19"/>
                        </a:cubicBezTo>
                        <a:cubicBezTo>
                          <a:pt x="19" y="13"/>
                          <a:pt x="10" y="7"/>
                          <a:pt x="0" y="0"/>
                        </a:cubicBezTo>
                        <a:close/>
                      </a:path>
                    </a:pathLst>
                  </a:custGeom>
                  <a:solidFill>
                    <a:srgbClr val="FFFF00"/>
                  </a:solidFill>
                  <a:ln w="9525">
                    <a:noFill/>
                    <a:miter lim="800000"/>
                    <a:headEnd/>
                    <a:tailEnd/>
                  </a:ln>
                </p:spPr>
                <p:txBody>
                  <a:bodyPr/>
                  <a:lstStyle/>
                  <a:p>
                    <a:endParaRPr lang="es-ES"/>
                  </a:p>
                </p:txBody>
              </p:sp>
              <p:sp>
                <p:nvSpPr>
                  <p:cNvPr id="26772" name="Freeform 238"/>
                  <p:cNvSpPr>
                    <a:spLocks/>
                  </p:cNvSpPr>
                  <p:nvPr/>
                </p:nvSpPr>
                <p:spPr bwMode="auto">
                  <a:xfrm>
                    <a:off x="4382" y="1509"/>
                    <a:ext cx="27" cy="15"/>
                  </a:xfrm>
                  <a:custGeom>
                    <a:avLst/>
                    <a:gdLst>
                      <a:gd name="T0" fmla="*/ 0 w 40"/>
                      <a:gd name="T1" fmla="*/ 0 h 21"/>
                      <a:gd name="T2" fmla="*/ 27 w 40"/>
                      <a:gd name="T3" fmla="*/ 15 h 21"/>
                      <a:gd name="T4" fmla="*/ 0 w 40"/>
                      <a:gd name="T5" fmla="*/ 0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0"/>
                        </a:moveTo>
                        <a:cubicBezTo>
                          <a:pt x="14" y="7"/>
                          <a:pt x="27" y="13"/>
                          <a:pt x="40" y="21"/>
                        </a:cubicBezTo>
                        <a:cubicBezTo>
                          <a:pt x="27" y="13"/>
                          <a:pt x="14" y="7"/>
                          <a:pt x="0" y="0"/>
                        </a:cubicBezTo>
                        <a:close/>
                      </a:path>
                    </a:pathLst>
                  </a:custGeom>
                  <a:solidFill>
                    <a:srgbClr val="FFFF00"/>
                  </a:solidFill>
                  <a:ln w="9525">
                    <a:noFill/>
                    <a:miter lim="800000"/>
                    <a:headEnd/>
                    <a:tailEnd/>
                  </a:ln>
                </p:spPr>
                <p:txBody>
                  <a:bodyPr/>
                  <a:lstStyle/>
                  <a:p>
                    <a:endParaRPr lang="es-ES"/>
                  </a:p>
                </p:txBody>
              </p:sp>
              <p:sp>
                <p:nvSpPr>
                  <p:cNvPr id="26773" name="Freeform 239"/>
                  <p:cNvSpPr>
                    <a:spLocks/>
                  </p:cNvSpPr>
                  <p:nvPr/>
                </p:nvSpPr>
                <p:spPr bwMode="auto">
                  <a:xfrm>
                    <a:off x="4473" y="1560"/>
                    <a:ext cx="21" cy="13"/>
                  </a:xfrm>
                  <a:custGeom>
                    <a:avLst/>
                    <a:gdLst>
                      <a:gd name="T0" fmla="*/ 0 w 31"/>
                      <a:gd name="T1" fmla="*/ 0 h 20"/>
                      <a:gd name="T2" fmla="*/ 21 w 31"/>
                      <a:gd name="T3" fmla="*/ 13 h 20"/>
                      <a:gd name="T4" fmla="*/ 0 w 31"/>
                      <a:gd name="T5" fmla="*/ 0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0"/>
                        </a:moveTo>
                        <a:cubicBezTo>
                          <a:pt x="10" y="6"/>
                          <a:pt x="20" y="13"/>
                          <a:pt x="31" y="20"/>
                        </a:cubicBezTo>
                        <a:cubicBezTo>
                          <a:pt x="20" y="13"/>
                          <a:pt x="10" y="6"/>
                          <a:pt x="0" y="0"/>
                        </a:cubicBezTo>
                        <a:close/>
                      </a:path>
                    </a:pathLst>
                  </a:custGeom>
                  <a:solidFill>
                    <a:srgbClr val="FFFF00"/>
                  </a:solidFill>
                  <a:ln w="9525">
                    <a:noFill/>
                    <a:miter lim="800000"/>
                    <a:headEnd/>
                    <a:tailEnd/>
                  </a:ln>
                </p:spPr>
                <p:txBody>
                  <a:bodyPr/>
                  <a:lstStyle/>
                  <a:p>
                    <a:endParaRPr lang="es-ES"/>
                  </a:p>
                </p:txBody>
              </p:sp>
              <p:sp>
                <p:nvSpPr>
                  <p:cNvPr id="26774" name="Freeform 240"/>
                  <p:cNvSpPr>
                    <a:spLocks/>
                  </p:cNvSpPr>
                  <p:nvPr/>
                </p:nvSpPr>
                <p:spPr bwMode="auto">
                  <a:xfrm>
                    <a:off x="2887" y="3076"/>
                    <a:ext cx="4" cy="7"/>
                  </a:xfrm>
                  <a:custGeom>
                    <a:avLst/>
                    <a:gdLst>
                      <a:gd name="T0" fmla="*/ 0 w 5"/>
                      <a:gd name="T1" fmla="*/ 0 h 10"/>
                      <a:gd name="T2" fmla="*/ 4 w 5"/>
                      <a:gd name="T3" fmla="*/ 7 h 10"/>
                      <a:gd name="T4" fmla="*/ 4 w 5"/>
                      <a:gd name="T5" fmla="*/ 7 h 10"/>
                      <a:gd name="T6" fmla="*/ 0 w 5"/>
                      <a:gd name="T7" fmla="*/ 0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0" y="0"/>
                        </a:moveTo>
                        <a:cubicBezTo>
                          <a:pt x="1" y="3"/>
                          <a:pt x="3" y="7"/>
                          <a:pt x="5" y="10"/>
                        </a:cubicBezTo>
                        <a:cubicBezTo>
                          <a:pt x="5" y="10"/>
                          <a:pt x="5" y="10"/>
                          <a:pt x="5" y="10"/>
                        </a:cubicBezTo>
                        <a:cubicBezTo>
                          <a:pt x="3" y="6"/>
                          <a:pt x="1" y="3"/>
                          <a:pt x="0" y="0"/>
                        </a:cubicBezTo>
                        <a:close/>
                      </a:path>
                    </a:pathLst>
                  </a:custGeom>
                  <a:solidFill>
                    <a:srgbClr val="FFFF00"/>
                  </a:solidFill>
                  <a:ln w="9525">
                    <a:noFill/>
                    <a:miter lim="800000"/>
                    <a:headEnd/>
                    <a:tailEnd/>
                  </a:ln>
                </p:spPr>
                <p:txBody>
                  <a:bodyPr/>
                  <a:lstStyle/>
                  <a:p>
                    <a:endParaRPr lang="es-ES"/>
                  </a:p>
                </p:txBody>
              </p:sp>
              <p:sp>
                <p:nvSpPr>
                  <p:cNvPr id="26775" name="Freeform 241"/>
                  <p:cNvSpPr>
                    <a:spLocks/>
                  </p:cNvSpPr>
                  <p:nvPr/>
                </p:nvSpPr>
                <p:spPr bwMode="auto">
                  <a:xfrm>
                    <a:off x="4283" y="1466"/>
                    <a:ext cx="28" cy="10"/>
                  </a:xfrm>
                  <a:custGeom>
                    <a:avLst/>
                    <a:gdLst>
                      <a:gd name="T0" fmla="*/ 0 w 42"/>
                      <a:gd name="T1" fmla="*/ 0 h 16"/>
                      <a:gd name="T2" fmla="*/ 28 w 42"/>
                      <a:gd name="T3" fmla="*/ 10 h 16"/>
                      <a:gd name="T4" fmla="*/ 0 w 42"/>
                      <a:gd name="T5" fmla="*/ 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0"/>
                        </a:moveTo>
                        <a:cubicBezTo>
                          <a:pt x="14" y="5"/>
                          <a:pt x="28" y="11"/>
                          <a:pt x="42" y="16"/>
                        </a:cubicBezTo>
                        <a:cubicBezTo>
                          <a:pt x="28" y="11"/>
                          <a:pt x="14" y="5"/>
                          <a:pt x="0" y="0"/>
                        </a:cubicBezTo>
                        <a:close/>
                      </a:path>
                    </a:pathLst>
                  </a:custGeom>
                  <a:solidFill>
                    <a:srgbClr val="FFFF00"/>
                  </a:solidFill>
                  <a:ln w="9525">
                    <a:noFill/>
                    <a:miter lim="800000"/>
                    <a:headEnd/>
                    <a:tailEnd/>
                  </a:ln>
                </p:spPr>
                <p:txBody>
                  <a:bodyPr/>
                  <a:lstStyle/>
                  <a:p>
                    <a:endParaRPr lang="es-ES"/>
                  </a:p>
                </p:txBody>
              </p:sp>
              <p:sp>
                <p:nvSpPr>
                  <p:cNvPr id="26776" name="Freeform 242"/>
                  <p:cNvSpPr>
                    <a:spLocks/>
                  </p:cNvSpPr>
                  <p:nvPr/>
                </p:nvSpPr>
                <p:spPr bwMode="auto">
                  <a:xfrm>
                    <a:off x="4314" y="1478"/>
                    <a:ext cx="32" cy="14"/>
                  </a:xfrm>
                  <a:custGeom>
                    <a:avLst/>
                    <a:gdLst>
                      <a:gd name="T0" fmla="*/ 0 w 48"/>
                      <a:gd name="T1" fmla="*/ 0 h 21"/>
                      <a:gd name="T2" fmla="*/ 32 w 48"/>
                      <a:gd name="T3" fmla="*/ 14 h 21"/>
                      <a:gd name="T4" fmla="*/ 0 w 48"/>
                      <a:gd name="T5" fmla="*/ 0 h 21"/>
                      <a:gd name="T6" fmla="*/ 0 60000 65536"/>
                      <a:gd name="T7" fmla="*/ 0 60000 65536"/>
                      <a:gd name="T8" fmla="*/ 0 60000 65536"/>
                      <a:gd name="T9" fmla="*/ 0 w 48"/>
                      <a:gd name="T10" fmla="*/ 0 h 21"/>
                      <a:gd name="T11" fmla="*/ 48 w 48"/>
                      <a:gd name="T12" fmla="*/ 21 h 21"/>
                    </a:gdLst>
                    <a:ahLst/>
                    <a:cxnLst>
                      <a:cxn ang="T6">
                        <a:pos x="T0" y="T1"/>
                      </a:cxn>
                      <a:cxn ang="T7">
                        <a:pos x="T2" y="T3"/>
                      </a:cxn>
                      <a:cxn ang="T8">
                        <a:pos x="T4" y="T5"/>
                      </a:cxn>
                    </a:cxnLst>
                    <a:rect l="T9" t="T10" r="T11" b="T12"/>
                    <a:pathLst>
                      <a:path w="48" h="21">
                        <a:moveTo>
                          <a:pt x="0" y="0"/>
                        </a:moveTo>
                        <a:cubicBezTo>
                          <a:pt x="17" y="7"/>
                          <a:pt x="32" y="14"/>
                          <a:pt x="48" y="21"/>
                        </a:cubicBezTo>
                        <a:cubicBezTo>
                          <a:pt x="32" y="14"/>
                          <a:pt x="17" y="7"/>
                          <a:pt x="0" y="0"/>
                        </a:cubicBezTo>
                        <a:close/>
                      </a:path>
                    </a:pathLst>
                  </a:custGeom>
                  <a:solidFill>
                    <a:srgbClr val="FFFF00"/>
                  </a:solidFill>
                  <a:ln w="9525">
                    <a:noFill/>
                    <a:miter lim="800000"/>
                    <a:headEnd/>
                    <a:tailEnd/>
                  </a:ln>
                </p:spPr>
                <p:txBody>
                  <a:bodyPr/>
                  <a:lstStyle/>
                  <a:p>
                    <a:endParaRPr lang="es-ES"/>
                  </a:p>
                </p:txBody>
              </p:sp>
              <p:sp>
                <p:nvSpPr>
                  <p:cNvPr id="26777" name="Freeform 243"/>
                  <p:cNvSpPr>
                    <a:spLocks/>
                  </p:cNvSpPr>
                  <p:nvPr/>
                </p:nvSpPr>
                <p:spPr bwMode="auto">
                  <a:xfrm>
                    <a:off x="4549" y="1611"/>
                    <a:ext cx="20" cy="16"/>
                  </a:xfrm>
                  <a:custGeom>
                    <a:avLst/>
                    <a:gdLst>
                      <a:gd name="T0" fmla="*/ 0 w 31"/>
                      <a:gd name="T1" fmla="*/ 0 h 24"/>
                      <a:gd name="T2" fmla="*/ 20 w 31"/>
                      <a:gd name="T3" fmla="*/ 16 h 24"/>
                      <a:gd name="T4" fmla="*/ 0 w 31"/>
                      <a:gd name="T5" fmla="*/ 0 h 24"/>
                      <a:gd name="T6" fmla="*/ 0 60000 65536"/>
                      <a:gd name="T7" fmla="*/ 0 60000 65536"/>
                      <a:gd name="T8" fmla="*/ 0 60000 65536"/>
                      <a:gd name="T9" fmla="*/ 0 w 31"/>
                      <a:gd name="T10" fmla="*/ 0 h 24"/>
                      <a:gd name="T11" fmla="*/ 31 w 31"/>
                      <a:gd name="T12" fmla="*/ 24 h 24"/>
                    </a:gdLst>
                    <a:ahLst/>
                    <a:cxnLst>
                      <a:cxn ang="T6">
                        <a:pos x="T0" y="T1"/>
                      </a:cxn>
                      <a:cxn ang="T7">
                        <a:pos x="T2" y="T3"/>
                      </a:cxn>
                      <a:cxn ang="T8">
                        <a:pos x="T4" y="T5"/>
                      </a:cxn>
                    </a:cxnLst>
                    <a:rect l="T9" t="T10" r="T11" b="T12"/>
                    <a:pathLst>
                      <a:path w="31" h="24">
                        <a:moveTo>
                          <a:pt x="0" y="0"/>
                        </a:moveTo>
                        <a:cubicBezTo>
                          <a:pt x="11" y="8"/>
                          <a:pt x="21" y="16"/>
                          <a:pt x="31" y="24"/>
                        </a:cubicBezTo>
                        <a:cubicBezTo>
                          <a:pt x="21" y="16"/>
                          <a:pt x="11" y="8"/>
                          <a:pt x="0" y="0"/>
                        </a:cubicBezTo>
                        <a:close/>
                      </a:path>
                    </a:pathLst>
                  </a:custGeom>
                  <a:solidFill>
                    <a:srgbClr val="FFFF00"/>
                  </a:solidFill>
                  <a:ln w="9525">
                    <a:noFill/>
                    <a:miter lim="800000"/>
                    <a:headEnd/>
                    <a:tailEnd/>
                  </a:ln>
                </p:spPr>
                <p:txBody>
                  <a:bodyPr/>
                  <a:lstStyle/>
                  <a:p>
                    <a:endParaRPr lang="es-ES"/>
                  </a:p>
                </p:txBody>
              </p:sp>
              <p:sp>
                <p:nvSpPr>
                  <p:cNvPr id="26778" name="Freeform 244"/>
                  <p:cNvSpPr>
                    <a:spLocks/>
                  </p:cNvSpPr>
                  <p:nvPr/>
                </p:nvSpPr>
                <p:spPr bwMode="auto">
                  <a:xfrm>
                    <a:off x="3089" y="1661"/>
                    <a:ext cx="53" cy="48"/>
                  </a:xfrm>
                  <a:custGeom>
                    <a:avLst/>
                    <a:gdLst>
                      <a:gd name="T0" fmla="*/ 53 w 78"/>
                      <a:gd name="T1" fmla="*/ 0 h 70"/>
                      <a:gd name="T2" fmla="*/ 0 w 78"/>
                      <a:gd name="T3" fmla="*/ 48 h 70"/>
                      <a:gd name="T4" fmla="*/ 53 w 78"/>
                      <a:gd name="T5" fmla="*/ 0 h 70"/>
                      <a:gd name="T6" fmla="*/ 0 60000 65536"/>
                      <a:gd name="T7" fmla="*/ 0 60000 65536"/>
                      <a:gd name="T8" fmla="*/ 0 60000 65536"/>
                      <a:gd name="T9" fmla="*/ 0 w 78"/>
                      <a:gd name="T10" fmla="*/ 0 h 70"/>
                      <a:gd name="T11" fmla="*/ 78 w 78"/>
                      <a:gd name="T12" fmla="*/ 70 h 70"/>
                    </a:gdLst>
                    <a:ahLst/>
                    <a:cxnLst>
                      <a:cxn ang="T6">
                        <a:pos x="T0" y="T1"/>
                      </a:cxn>
                      <a:cxn ang="T7">
                        <a:pos x="T2" y="T3"/>
                      </a:cxn>
                      <a:cxn ang="T8">
                        <a:pos x="T4" y="T5"/>
                      </a:cxn>
                    </a:cxnLst>
                    <a:rect l="T9" t="T10" r="T11" b="T12"/>
                    <a:pathLst>
                      <a:path w="78" h="70">
                        <a:moveTo>
                          <a:pt x="78" y="0"/>
                        </a:moveTo>
                        <a:cubicBezTo>
                          <a:pt x="51" y="22"/>
                          <a:pt x="25" y="46"/>
                          <a:pt x="0" y="70"/>
                        </a:cubicBezTo>
                        <a:cubicBezTo>
                          <a:pt x="25" y="46"/>
                          <a:pt x="51" y="22"/>
                          <a:pt x="78" y="0"/>
                        </a:cubicBezTo>
                        <a:close/>
                      </a:path>
                    </a:pathLst>
                  </a:custGeom>
                  <a:solidFill>
                    <a:srgbClr val="FFFF00"/>
                  </a:solidFill>
                  <a:ln w="9525">
                    <a:noFill/>
                    <a:miter lim="800000"/>
                    <a:headEnd/>
                    <a:tailEnd/>
                  </a:ln>
                </p:spPr>
                <p:txBody>
                  <a:bodyPr/>
                  <a:lstStyle/>
                  <a:p>
                    <a:endParaRPr lang="es-ES"/>
                  </a:p>
                </p:txBody>
              </p:sp>
              <p:sp>
                <p:nvSpPr>
                  <p:cNvPr id="26779" name="Freeform 245"/>
                  <p:cNvSpPr>
                    <a:spLocks/>
                  </p:cNvSpPr>
                  <p:nvPr/>
                </p:nvSpPr>
                <p:spPr bwMode="auto">
                  <a:xfrm>
                    <a:off x="3082" y="1711"/>
                    <a:ext cx="5" cy="5"/>
                  </a:xfrm>
                  <a:custGeom>
                    <a:avLst/>
                    <a:gdLst>
                      <a:gd name="T0" fmla="*/ 5 w 8"/>
                      <a:gd name="T1" fmla="*/ 0 h 8"/>
                      <a:gd name="T2" fmla="*/ 0 w 8"/>
                      <a:gd name="T3" fmla="*/ 5 h 8"/>
                      <a:gd name="T4" fmla="*/ 0 w 8"/>
                      <a:gd name="T5" fmla="*/ 5 h 8"/>
                      <a:gd name="T6" fmla="*/ 5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cubicBezTo>
                          <a:pt x="5" y="3"/>
                          <a:pt x="3" y="5"/>
                          <a:pt x="0" y="8"/>
                        </a:cubicBezTo>
                        <a:cubicBezTo>
                          <a:pt x="0" y="8"/>
                          <a:pt x="0" y="8"/>
                          <a:pt x="0" y="8"/>
                        </a:cubicBezTo>
                        <a:cubicBezTo>
                          <a:pt x="3" y="6"/>
                          <a:pt x="5" y="3"/>
                          <a:pt x="8" y="0"/>
                        </a:cubicBezTo>
                        <a:close/>
                      </a:path>
                    </a:pathLst>
                  </a:custGeom>
                  <a:solidFill>
                    <a:srgbClr val="FFFF00"/>
                  </a:solidFill>
                  <a:ln w="9525">
                    <a:noFill/>
                    <a:miter lim="800000"/>
                    <a:headEnd/>
                    <a:tailEnd/>
                  </a:ln>
                </p:spPr>
                <p:txBody>
                  <a:bodyPr/>
                  <a:lstStyle/>
                  <a:p>
                    <a:endParaRPr lang="es-ES"/>
                  </a:p>
                </p:txBody>
              </p:sp>
              <p:sp>
                <p:nvSpPr>
                  <p:cNvPr id="26780" name="Freeform 246"/>
                  <p:cNvSpPr>
                    <a:spLocks/>
                  </p:cNvSpPr>
                  <p:nvPr/>
                </p:nvSpPr>
                <p:spPr bwMode="auto">
                  <a:xfrm>
                    <a:off x="3155" y="1629"/>
                    <a:ext cx="26" cy="21"/>
                  </a:xfrm>
                  <a:custGeom>
                    <a:avLst/>
                    <a:gdLst>
                      <a:gd name="T0" fmla="*/ 26 w 39"/>
                      <a:gd name="T1" fmla="*/ 0 h 31"/>
                      <a:gd name="T2" fmla="*/ 0 w 39"/>
                      <a:gd name="T3" fmla="*/ 21 h 31"/>
                      <a:gd name="T4" fmla="*/ 0 w 39"/>
                      <a:gd name="T5" fmla="*/ 21 h 31"/>
                      <a:gd name="T6" fmla="*/ 26 w 39"/>
                      <a:gd name="T7" fmla="*/ 0 h 31"/>
                      <a:gd name="T8" fmla="*/ 0 60000 65536"/>
                      <a:gd name="T9" fmla="*/ 0 60000 65536"/>
                      <a:gd name="T10" fmla="*/ 0 60000 65536"/>
                      <a:gd name="T11" fmla="*/ 0 60000 65536"/>
                      <a:gd name="T12" fmla="*/ 0 w 39"/>
                      <a:gd name="T13" fmla="*/ 0 h 31"/>
                      <a:gd name="T14" fmla="*/ 39 w 39"/>
                      <a:gd name="T15" fmla="*/ 31 h 31"/>
                    </a:gdLst>
                    <a:ahLst/>
                    <a:cxnLst>
                      <a:cxn ang="T8">
                        <a:pos x="T0" y="T1"/>
                      </a:cxn>
                      <a:cxn ang="T9">
                        <a:pos x="T2" y="T3"/>
                      </a:cxn>
                      <a:cxn ang="T10">
                        <a:pos x="T4" y="T5"/>
                      </a:cxn>
                      <a:cxn ang="T11">
                        <a:pos x="T6" y="T7"/>
                      </a:cxn>
                    </a:cxnLst>
                    <a:rect l="T12" t="T13" r="T14" b="T15"/>
                    <a:pathLst>
                      <a:path w="39" h="31">
                        <a:moveTo>
                          <a:pt x="39" y="0"/>
                        </a:moveTo>
                        <a:cubicBezTo>
                          <a:pt x="26" y="10"/>
                          <a:pt x="13" y="20"/>
                          <a:pt x="0" y="31"/>
                        </a:cubicBezTo>
                        <a:cubicBezTo>
                          <a:pt x="0" y="31"/>
                          <a:pt x="0" y="31"/>
                          <a:pt x="0" y="31"/>
                        </a:cubicBezTo>
                        <a:cubicBezTo>
                          <a:pt x="13" y="20"/>
                          <a:pt x="26" y="10"/>
                          <a:pt x="39" y="0"/>
                        </a:cubicBezTo>
                        <a:close/>
                      </a:path>
                    </a:pathLst>
                  </a:custGeom>
                  <a:solidFill>
                    <a:srgbClr val="FFFF00"/>
                  </a:solidFill>
                  <a:ln w="9525">
                    <a:noFill/>
                    <a:miter lim="800000"/>
                    <a:headEnd/>
                    <a:tailEnd/>
                  </a:ln>
                </p:spPr>
                <p:txBody>
                  <a:bodyPr/>
                  <a:lstStyle/>
                  <a:p>
                    <a:endParaRPr lang="es-ES"/>
                  </a:p>
                </p:txBody>
              </p:sp>
              <p:sp>
                <p:nvSpPr>
                  <p:cNvPr id="26781" name="Freeform 247"/>
                  <p:cNvSpPr>
                    <a:spLocks/>
                  </p:cNvSpPr>
                  <p:nvPr/>
                </p:nvSpPr>
                <p:spPr bwMode="auto">
                  <a:xfrm>
                    <a:off x="3068" y="1729"/>
                    <a:ext cx="1" cy="1"/>
                  </a:xfrm>
                  <a:custGeom>
                    <a:avLst/>
                    <a:gdLst>
                      <a:gd name="T0" fmla="*/ 1 w 2"/>
                      <a:gd name="T1" fmla="*/ 0 h 2"/>
                      <a:gd name="T2" fmla="*/ 0 w 2"/>
                      <a:gd name="T3" fmla="*/ 1 h 2"/>
                      <a:gd name="T4" fmla="*/ 1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2" y="0"/>
                          <a:pt x="1" y="1"/>
                          <a:pt x="0" y="2"/>
                        </a:cubicBezTo>
                        <a:cubicBezTo>
                          <a:pt x="1" y="1"/>
                          <a:pt x="2" y="0"/>
                          <a:pt x="2" y="0"/>
                        </a:cubicBezTo>
                        <a:close/>
                      </a:path>
                    </a:pathLst>
                  </a:custGeom>
                  <a:solidFill>
                    <a:srgbClr val="FFFF00"/>
                  </a:solidFill>
                  <a:ln w="9525">
                    <a:noFill/>
                    <a:miter lim="800000"/>
                    <a:headEnd/>
                    <a:tailEnd/>
                  </a:ln>
                </p:spPr>
                <p:txBody>
                  <a:bodyPr/>
                  <a:lstStyle/>
                  <a:p>
                    <a:endParaRPr lang="es-ES"/>
                  </a:p>
                </p:txBody>
              </p:sp>
              <p:sp>
                <p:nvSpPr>
                  <p:cNvPr id="26782" name="Freeform 248"/>
                  <p:cNvSpPr>
                    <a:spLocks/>
                  </p:cNvSpPr>
                  <p:nvPr/>
                </p:nvSpPr>
                <p:spPr bwMode="auto">
                  <a:xfrm>
                    <a:off x="3014" y="1776"/>
                    <a:ext cx="10" cy="13"/>
                  </a:xfrm>
                  <a:custGeom>
                    <a:avLst/>
                    <a:gdLst>
                      <a:gd name="T0" fmla="*/ 10 w 15"/>
                      <a:gd name="T1" fmla="*/ 0 h 18"/>
                      <a:gd name="T2" fmla="*/ 0 w 15"/>
                      <a:gd name="T3" fmla="*/ 13 h 18"/>
                      <a:gd name="T4" fmla="*/ 0 w 15"/>
                      <a:gd name="T5" fmla="*/ 13 h 18"/>
                      <a:gd name="T6" fmla="*/ 10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cubicBezTo>
                          <a:pt x="10" y="6"/>
                          <a:pt x="5" y="12"/>
                          <a:pt x="0" y="18"/>
                        </a:cubicBezTo>
                        <a:cubicBezTo>
                          <a:pt x="0" y="18"/>
                          <a:pt x="0" y="18"/>
                          <a:pt x="0" y="18"/>
                        </a:cubicBezTo>
                        <a:cubicBezTo>
                          <a:pt x="5" y="12"/>
                          <a:pt x="10" y="6"/>
                          <a:pt x="15" y="0"/>
                        </a:cubicBezTo>
                        <a:close/>
                      </a:path>
                    </a:pathLst>
                  </a:custGeom>
                  <a:solidFill>
                    <a:srgbClr val="FFFF00"/>
                  </a:solidFill>
                  <a:ln w="9525">
                    <a:noFill/>
                    <a:miter lim="800000"/>
                    <a:headEnd/>
                    <a:tailEnd/>
                  </a:ln>
                </p:spPr>
                <p:txBody>
                  <a:bodyPr/>
                  <a:lstStyle/>
                  <a:p>
                    <a:endParaRPr lang="es-ES"/>
                  </a:p>
                </p:txBody>
              </p:sp>
              <p:sp>
                <p:nvSpPr>
                  <p:cNvPr id="26783" name="Freeform 249"/>
                  <p:cNvSpPr>
                    <a:spLocks/>
                  </p:cNvSpPr>
                  <p:nvPr/>
                </p:nvSpPr>
                <p:spPr bwMode="auto">
                  <a:xfrm>
                    <a:off x="2932" y="1881"/>
                    <a:ext cx="11" cy="17"/>
                  </a:xfrm>
                  <a:custGeom>
                    <a:avLst/>
                    <a:gdLst>
                      <a:gd name="T0" fmla="*/ 11 w 17"/>
                      <a:gd name="T1" fmla="*/ 0 h 25"/>
                      <a:gd name="T2" fmla="*/ 0 w 17"/>
                      <a:gd name="T3" fmla="*/ 17 h 25"/>
                      <a:gd name="T4" fmla="*/ 11 w 17"/>
                      <a:gd name="T5" fmla="*/ 0 h 25"/>
                      <a:gd name="T6" fmla="*/ 0 60000 65536"/>
                      <a:gd name="T7" fmla="*/ 0 60000 65536"/>
                      <a:gd name="T8" fmla="*/ 0 60000 65536"/>
                      <a:gd name="T9" fmla="*/ 0 w 17"/>
                      <a:gd name="T10" fmla="*/ 0 h 25"/>
                      <a:gd name="T11" fmla="*/ 17 w 17"/>
                      <a:gd name="T12" fmla="*/ 25 h 25"/>
                    </a:gdLst>
                    <a:ahLst/>
                    <a:cxnLst>
                      <a:cxn ang="T6">
                        <a:pos x="T0" y="T1"/>
                      </a:cxn>
                      <a:cxn ang="T7">
                        <a:pos x="T2" y="T3"/>
                      </a:cxn>
                      <a:cxn ang="T8">
                        <a:pos x="T4" y="T5"/>
                      </a:cxn>
                    </a:cxnLst>
                    <a:rect l="T9" t="T10" r="T11" b="T12"/>
                    <a:pathLst>
                      <a:path w="17" h="25">
                        <a:moveTo>
                          <a:pt x="17" y="0"/>
                        </a:moveTo>
                        <a:cubicBezTo>
                          <a:pt x="11" y="9"/>
                          <a:pt x="6" y="17"/>
                          <a:pt x="0" y="25"/>
                        </a:cubicBezTo>
                        <a:cubicBezTo>
                          <a:pt x="6" y="17"/>
                          <a:pt x="11" y="9"/>
                          <a:pt x="17" y="0"/>
                        </a:cubicBezTo>
                        <a:close/>
                      </a:path>
                    </a:pathLst>
                  </a:custGeom>
                  <a:solidFill>
                    <a:srgbClr val="FFFF00"/>
                  </a:solidFill>
                  <a:ln w="9525">
                    <a:noFill/>
                    <a:miter lim="800000"/>
                    <a:headEnd/>
                    <a:tailEnd/>
                  </a:ln>
                </p:spPr>
                <p:txBody>
                  <a:bodyPr/>
                  <a:lstStyle/>
                  <a:p>
                    <a:endParaRPr lang="es-ES"/>
                  </a:p>
                </p:txBody>
              </p:sp>
              <p:sp>
                <p:nvSpPr>
                  <p:cNvPr id="26784" name="Freeform 250"/>
                  <p:cNvSpPr>
                    <a:spLocks/>
                  </p:cNvSpPr>
                  <p:nvPr/>
                </p:nvSpPr>
                <p:spPr bwMode="auto">
                  <a:xfrm>
                    <a:off x="2953" y="1802"/>
                    <a:ext cx="50" cy="65"/>
                  </a:xfrm>
                  <a:custGeom>
                    <a:avLst/>
                    <a:gdLst>
                      <a:gd name="T0" fmla="*/ 50 w 74"/>
                      <a:gd name="T1" fmla="*/ 0 h 96"/>
                      <a:gd name="T2" fmla="*/ 50 w 74"/>
                      <a:gd name="T3" fmla="*/ 0 h 96"/>
                      <a:gd name="T4" fmla="*/ 0 w 74"/>
                      <a:gd name="T5" fmla="*/ 64 h 96"/>
                      <a:gd name="T6" fmla="*/ 0 w 74"/>
                      <a:gd name="T7" fmla="*/ 65 h 96"/>
                      <a:gd name="T8" fmla="*/ 5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4" y="0"/>
                        </a:moveTo>
                        <a:cubicBezTo>
                          <a:pt x="74" y="0"/>
                          <a:pt x="74" y="0"/>
                          <a:pt x="74" y="0"/>
                        </a:cubicBezTo>
                        <a:cubicBezTo>
                          <a:pt x="48" y="31"/>
                          <a:pt x="24" y="63"/>
                          <a:pt x="0" y="95"/>
                        </a:cubicBezTo>
                        <a:cubicBezTo>
                          <a:pt x="0" y="96"/>
                          <a:pt x="0" y="96"/>
                          <a:pt x="0" y="96"/>
                        </a:cubicBezTo>
                        <a:cubicBezTo>
                          <a:pt x="24" y="63"/>
                          <a:pt x="48" y="31"/>
                          <a:pt x="74" y="0"/>
                        </a:cubicBezTo>
                        <a:close/>
                      </a:path>
                    </a:pathLst>
                  </a:custGeom>
                  <a:solidFill>
                    <a:srgbClr val="FFFF00"/>
                  </a:solidFill>
                  <a:ln w="9525">
                    <a:noFill/>
                    <a:miter lim="800000"/>
                    <a:headEnd/>
                    <a:tailEnd/>
                  </a:ln>
                </p:spPr>
                <p:txBody>
                  <a:bodyPr/>
                  <a:lstStyle/>
                  <a:p>
                    <a:endParaRPr lang="es-ES"/>
                  </a:p>
                </p:txBody>
              </p:sp>
              <p:sp>
                <p:nvSpPr>
                  <p:cNvPr id="26785" name="Freeform 251"/>
                  <p:cNvSpPr>
                    <a:spLocks/>
                  </p:cNvSpPr>
                  <p:nvPr/>
                </p:nvSpPr>
                <p:spPr bwMode="auto">
                  <a:xfrm>
                    <a:off x="3376" y="1500"/>
                    <a:ext cx="14" cy="7"/>
                  </a:xfrm>
                  <a:custGeom>
                    <a:avLst/>
                    <a:gdLst>
                      <a:gd name="T0" fmla="*/ 14 w 20"/>
                      <a:gd name="T1" fmla="*/ 0 h 10"/>
                      <a:gd name="T2" fmla="*/ 0 w 20"/>
                      <a:gd name="T3" fmla="*/ 7 h 10"/>
                      <a:gd name="T4" fmla="*/ 14 w 20"/>
                      <a:gd name="T5" fmla="*/ 0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20" y="0"/>
                        </a:moveTo>
                        <a:cubicBezTo>
                          <a:pt x="13" y="3"/>
                          <a:pt x="7" y="6"/>
                          <a:pt x="0" y="10"/>
                        </a:cubicBezTo>
                        <a:cubicBezTo>
                          <a:pt x="7" y="6"/>
                          <a:pt x="13" y="3"/>
                          <a:pt x="20" y="0"/>
                        </a:cubicBezTo>
                        <a:close/>
                      </a:path>
                    </a:pathLst>
                  </a:custGeom>
                  <a:solidFill>
                    <a:srgbClr val="FFFF00"/>
                  </a:solidFill>
                  <a:ln w="9525">
                    <a:noFill/>
                    <a:miter lim="800000"/>
                    <a:headEnd/>
                    <a:tailEnd/>
                  </a:ln>
                </p:spPr>
                <p:txBody>
                  <a:bodyPr/>
                  <a:lstStyle/>
                  <a:p>
                    <a:endParaRPr lang="es-ES"/>
                  </a:p>
                </p:txBody>
              </p:sp>
              <p:sp>
                <p:nvSpPr>
                  <p:cNvPr id="26786" name="Freeform 252"/>
                  <p:cNvSpPr>
                    <a:spLocks/>
                  </p:cNvSpPr>
                  <p:nvPr/>
                </p:nvSpPr>
                <p:spPr bwMode="auto">
                  <a:xfrm>
                    <a:off x="3497" y="1453"/>
                    <a:ext cx="8" cy="3"/>
                  </a:xfrm>
                  <a:custGeom>
                    <a:avLst/>
                    <a:gdLst>
                      <a:gd name="T0" fmla="*/ 8 w 11"/>
                      <a:gd name="T1" fmla="*/ 0 h 4"/>
                      <a:gd name="T2" fmla="*/ 0 w 11"/>
                      <a:gd name="T3" fmla="*/ 3 h 4"/>
                      <a:gd name="T4" fmla="*/ 0 w 11"/>
                      <a:gd name="T5" fmla="*/ 3 h 4"/>
                      <a:gd name="T6" fmla="*/ 8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11" y="0"/>
                        </a:moveTo>
                        <a:cubicBezTo>
                          <a:pt x="7" y="1"/>
                          <a:pt x="4" y="2"/>
                          <a:pt x="0" y="4"/>
                        </a:cubicBezTo>
                        <a:cubicBezTo>
                          <a:pt x="0" y="4"/>
                          <a:pt x="0" y="4"/>
                          <a:pt x="0" y="4"/>
                        </a:cubicBezTo>
                        <a:cubicBezTo>
                          <a:pt x="4" y="2"/>
                          <a:pt x="7" y="1"/>
                          <a:pt x="11" y="0"/>
                        </a:cubicBezTo>
                        <a:close/>
                      </a:path>
                    </a:pathLst>
                  </a:custGeom>
                  <a:solidFill>
                    <a:srgbClr val="FFFF00"/>
                  </a:solidFill>
                  <a:ln w="9525">
                    <a:noFill/>
                    <a:miter lim="800000"/>
                    <a:headEnd/>
                    <a:tailEnd/>
                  </a:ln>
                </p:spPr>
                <p:txBody>
                  <a:bodyPr/>
                  <a:lstStyle/>
                  <a:p>
                    <a:endParaRPr lang="es-ES"/>
                  </a:p>
                </p:txBody>
              </p:sp>
              <p:sp>
                <p:nvSpPr>
                  <p:cNvPr id="26787" name="Freeform 253"/>
                  <p:cNvSpPr>
                    <a:spLocks/>
                  </p:cNvSpPr>
                  <p:nvPr/>
                </p:nvSpPr>
                <p:spPr bwMode="auto">
                  <a:xfrm>
                    <a:off x="3592" y="1422"/>
                    <a:ext cx="18" cy="5"/>
                  </a:xfrm>
                  <a:custGeom>
                    <a:avLst/>
                    <a:gdLst>
                      <a:gd name="T0" fmla="*/ 18 w 26"/>
                      <a:gd name="T1" fmla="*/ 0 h 7"/>
                      <a:gd name="T2" fmla="*/ 0 w 26"/>
                      <a:gd name="T3" fmla="*/ 5 h 7"/>
                      <a:gd name="T4" fmla="*/ 0 w 26"/>
                      <a:gd name="T5" fmla="*/ 5 h 7"/>
                      <a:gd name="T6" fmla="*/ 18 w 26"/>
                      <a:gd name="T7" fmla="*/ 0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26" y="0"/>
                        </a:moveTo>
                        <a:cubicBezTo>
                          <a:pt x="17" y="2"/>
                          <a:pt x="8" y="4"/>
                          <a:pt x="0" y="7"/>
                        </a:cubicBezTo>
                        <a:cubicBezTo>
                          <a:pt x="0" y="7"/>
                          <a:pt x="0" y="7"/>
                          <a:pt x="0" y="7"/>
                        </a:cubicBezTo>
                        <a:cubicBezTo>
                          <a:pt x="8" y="5"/>
                          <a:pt x="17" y="2"/>
                          <a:pt x="26" y="0"/>
                        </a:cubicBezTo>
                        <a:close/>
                      </a:path>
                    </a:pathLst>
                  </a:custGeom>
                  <a:solidFill>
                    <a:srgbClr val="FFFF00"/>
                  </a:solidFill>
                  <a:ln w="9525">
                    <a:noFill/>
                    <a:miter lim="800000"/>
                    <a:headEnd/>
                    <a:tailEnd/>
                  </a:ln>
                </p:spPr>
                <p:txBody>
                  <a:bodyPr/>
                  <a:lstStyle/>
                  <a:p>
                    <a:endParaRPr lang="es-ES"/>
                  </a:p>
                </p:txBody>
              </p:sp>
              <p:sp>
                <p:nvSpPr>
                  <p:cNvPr id="26788" name="Freeform 254"/>
                  <p:cNvSpPr>
                    <a:spLocks/>
                  </p:cNvSpPr>
                  <p:nvPr/>
                </p:nvSpPr>
                <p:spPr bwMode="auto">
                  <a:xfrm>
                    <a:off x="3477" y="1462"/>
                    <a:ext cx="3" cy="1"/>
                  </a:xfrm>
                  <a:custGeom>
                    <a:avLst/>
                    <a:gdLst>
                      <a:gd name="T0" fmla="*/ 3 w 5"/>
                      <a:gd name="T1" fmla="*/ 0 h 2"/>
                      <a:gd name="T2" fmla="*/ 0 w 5"/>
                      <a:gd name="T3" fmla="*/ 1 h 2"/>
                      <a:gd name="T4" fmla="*/ 3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0"/>
                        </a:moveTo>
                        <a:cubicBezTo>
                          <a:pt x="3" y="0"/>
                          <a:pt x="2" y="1"/>
                          <a:pt x="0" y="2"/>
                        </a:cubicBezTo>
                        <a:cubicBezTo>
                          <a:pt x="2" y="1"/>
                          <a:pt x="3" y="0"/>
                          <a:pt x="5" y="0"/>
                        </a:cubicBezTo>
                        <a:close/>
                      </a:path>
                    </a:pathLst>
                  </a:custGeom>
                  <a:solidFill>
                    <a:srgbClr val="FFFF00"/>
                  </a:solidFill>
                  <a:ln w="9525">
                    <a:noFill/>
                    <a:miter lim="800000"/>
                    <a:headEnd/>
                    <a:tailEnd/>
                  </a:ln>
                </p:spPr>
                <p:txBody>
                  <a:bodyPr/>
                  <a:lstStyle/>
                  <a:p>
                    <a:endParaRPr lang="es-ES"/>
                  </a:p>
                </p:txBody>
              </p:sp>
              <p:sp>
                <p:nvSpPr>
                  <p:cNvPr id="26789" name="Freeform 255"/>
                  <p:cNvSpPr>
                    <a:spLocks/>
                  </p:cNvSpPr>
                  <p:nvPr/>
                </p:nvSpPr>
                <p:spPr bwMode="auto">
                  <a:xfrm>
                    <a:off x="3318" y="1525"/>
                    <a:ext cx="23" cy="13"/>
                  </a:xfrm>
                  <a:custGeom>
                    <a:avLst/>
                    <a:gdLst>
                      <a:gd name="T0" fmla="*/ 23 w 34"/>
                      <a:gd name="T1" fmla="*/ 0 h 19"/>
                      <a:gd name="T2" fmla="*/ 0 w 34"/>
                      <a:gd name="T3" fmla="*/ 13 h 19"/>
                      <a:gd name="T4" fmla="*/ 0 w 34"/>
                      <a:gd name="T5" fmla="*/ 13 h 19"/>
                      <a:gd name="T6" fmla="*/ 23 w 34"/>
                      <a:gd name="T7" fmla="*/ 0 h 19"/>
                      <a:gd name="T8" fmla="*/ 0 60000 65536"/>
                      <a:gd name="T9" fmla="*/ 0 60000 65536"/>
                      <a:gd name="T10" fmla="*/ 0 60000 65536"/>
                      <a:gd name="T11" fmla="*/ 0 60000 65536"/>
                      <a:gd name="T12" fmla="*/ 0 w 34"/>
                      <a:gd name="T13" fmla="*/ 0 h 19"/>
                      <a:gd name="T14" fmla="*/ 34 w 34"/>
                      <a:gd name="T15" fmla="*/ 19 h 19"/>
                    </a:gdLst>
                    <a:ahLst/>
                    <a:cxnLst>
                      <a:cxn ang="T8">
                        <a:pos x="T0" y="T1"/>
                      </a:cxn>
                      <a:cxn ang="T9">
                        <a:pos x="T2" y="T3"/>
                      </a:cxn>
                      <a:cxn ang="T10">
                        <a:pos x="T4" y="T5"/>
                      </a:cxn>
                      <a:cxn ang="T11">
                        <a:pos x="T6" y="T7"/>
                      </a:cxn>
                    </a:cxnLst>
                    <a:rect l="T12" t="T13" r="T14" b="T15"/>
                    <a:pathLst>
                      <a:path w="34" h="19">
                        <a:moveTo>
                          <a:pt x="34" y="0"/>
                        </a:moveTo>
                        <a:cubicBezTo>
                          <a:pt x="23" y="6"/>
                          <a:pt x="11" y="12"/>
                          <a:pt x="0" y="19"/>
                        </a:cubicBezTo>
                        <a:cubicBezTo>
                          <a:pt x="0" y="19"/>
                          <a:pt x="0" y="19"/>
                          <a:pt x="0" y="19"/>
                        </a:cubicBezTo>
                        <a:cubicBezTo>
                          <a:pt x="11" y="13"/>
                          <a:pt x="23" y="6"/>
                          <a:pt x="34" y="0"/>
                        </a:cubicBezTo>
                        <a:close/>
                      </a:path>
                    </a:pathLst>
                  </a:custGeom>
                  <a:solidFill>
                    <a:srgbClr val="FFFF00"/>
                  </a:solidFill>
                  <a:ln w="9525">
                    <a:noFill/>
                    <a:miter lim="800000"/>
                    <a:headEnd/>
                    <a:tailEnd/>
                  </a:ln>
                </p:spPr>
                <p:txBody>
                  <a:bodyPr/>
                  <a:lstStyle/>
                  <a:p>
                    <a:endParaRPr lang="es-ES"/>
                  </a:p>
                </p:txBody>
              </p:sp>
              <p:sp>
                <p:nvSpPr>
                  <p:cNvPr id="26790" name="Freeform 256"/>
                  <p:cNvSpPr>
                    <a:spLocks/>
                  </p:cNvSpPr>
                  <p:nvPr/>
                </p:nvSpPr>
                <p:spPr bwMode="auto">
                  <a:xfrm>
                    <a:off x="2884" y="1965"/>
                    <a:ext cx="7" cy="11"/>
                  </a:xfrm>
                  <a:custGeom>
                    <a:avLst/>
                    <a:gdLst>
                      <a:gd name="T0" fmla="*/ 7 w 10"/>
                      <a:gd name="T1" fmla="*/ 0 h 17"/>
                      <a:gd name="T2" fmla="*/ 0 w 10"/>
                      <a:gd name="T3" fmla="*/ 11 h 17"/>
                      <a:gd name="T4" fmla="*/ 7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0"/>
                        </a:moveTo>
                        <a:cubicBezTo>
                          <a:pt x="7" y="6"/>
                          <a:pt x="3" y="11"/>
                          <a:pt x="0" y="17"/>
                        </a:cubicBezTo>
                        <a:cubicBezTo>
                          <a:pt x="3" y="11"/>
                          <a:pt x="7" y="6"/>
                          <a:pt x="10" y="0"/>
                        </a:cubicBezTo>
                        <a:close/>
                      </a:path>
                    </a:pathLst>
                  </a:custGeom>
                  <a:solidFill>
                    <a:srgbClr val="FFFF00"/>
                  </a:solidFill>
                  <a:ln w="9525">
                    <a:noFill/>
                    <a:miter lim="800000"/>
                    <a:headEnd/>
                    <a:tailEnd/>
                  </a:ln>
                </p:spPr>
                <p:txBody>
                  <a:bodyPr/>
                  <a:lstStyle/>
                  <a:p>
                    <a:endParaRPr lang="es-ES"/>
                  </a:p>
                </p:txBody>
              </p:sp>
              <p:sp>
                <p:nvSpPr>
                  <p:cNvPr id="26791" name="Freeform 257"/>
                  <p:cNvSpPr>
                    <a:spLocks/>
                  </p:cNvSpPr>
                  <p:nvPr/>
                </p:nvSpPr>
                <p:spPr bwMode="auto">
                  <a:xfrm>
                    <a:off x="3285" y="1546"/>
                    <a:ext cx="17" cy="11"/>
                  </a:xfrm>
                  <a:custGeom>
                    <a:avLst/>
                    <a:gdLst>
                      <a:gd name="T0" fmla="*/ 17 w 26"/>
                      <a:gd name="T1" fmla="*/ 0 h 16"/>
                      <a:gd name="T2" fmla="*/ 0 w 26"/>
                      <a:gd name="T3" fmla="*/ 11 h 16"/>
                      <a:gd name="T4" fmla="*/ 17 w 26"/>
                      <a:gd name="T5" fmla="*/ 0 h 16"/>
                      <a:gd name="T6" fmla="*/ 0 60000 65536"/>
                      <a:gd name="T7" fmla="*/ 0 60000 65536"/>
                      <a:gd name="T8" fmla="*/ 0 60000 65536"/>
                      <a:gd name="T9" fmla="*/ 0 w 26"/>
                      <a:gd name="T10" fmla="*/ 0 h 16"/>
                      <a:gd name="T11" fmla="*/ 26 w 26"/>
                      <a:gd name="T12" fmla="*/ 16 h 16"/>
                    </a:gdLst>
                    <a:ahLst/>
                    <a:cxnLst>
                      <a:cxn ang="T6">
                        <a:pos x="T0" y="T1"/>
                      </a:cxn>
                      <a:cxn ang="T7">
                        <a:pos x="T2" y="T3"/>
                      </a:cxn>
                      <a:cxn ang="T8">
                        <a:pos x="T4" y="T5"/>
                      </a:cxn>
                    </a:cxnLst>
                    <a:rect l="T9" t="T10" r="T11" b="T12"/>
                    <a:pathLst>
                      <a:path w="26" h="16">
                        <a:moveTo>
                          <a:pt x="26" y="0"/>
                        </a:moveTo>
                        <a:cubicBezTo>
                          <a:pt x="17" y="5"/>
                          <a:pt x="8" y="11"/>
                          <a:pt x="0" y="16"/>
                        </a:cubicBezTo>
                        <a:cubicBezTo>
                          <a:pt x="8" y="11"/>
                          <a:pt x="17" y="5"/>
                          <a:pt x="26" y="0"/>
                        </a:cubicBezTo>
                        <a:close/>
                      </a:path>
                    </a:pathLst>
                  </a:custGeom>
                  <a:solidFill>
                    <a:srgbClr val="FFFF00"/>
                  </a:solidFill>
                  <a:ln w="9525">
                    <a:noFill/>
                    <a:miter lim="800000"/>
                    <a:headEnd/>
                    <a:tailEnd/>
                  </a:ln>
                </p:spPr>
                <p:txBody>
                  <a:bodyPr/>
                  <a:lstStyle/>
                  <a:p>
                    <a:endParaRPr lang="es-ES"/>
                  </a:p>
                </p:txBody>
              </p:sp>
              <p:sp>
                <p:nvSpPr>
                  <p:cNvPr id="26792" name="Freeform 258"/>
                  <p:cNvSpPr>
                    <a:spLocks/>
                  </p:cNvSpPr>
                  <p:nvPr/>
                </p:nvSpPr>
                <p:spPr bwMode="auto">
                  <a:xfrm>
                    <a:off x="3209" y="1600"/>
                    <a:ext cx="11" cy="8"/>
                  </a:xfrm>
                  <a:custGeom>
                    <a:avLst/>
                    <a:gdLst>
                      <a:gd name="T0" fmla="*/ 11 w 15"/>
                      <a:gd name="T1" fmla="*/ 0 h 11"/>
                      <a:gd name="T2" fmla="*/ 0 w 15"/>
                      <a:gd name="T3" fmla="*/ 8 h 11"/>
                      <a:gd name="T4" fmla="*/ 11 w 15"/>
                      <a:gd name="T5" fmla="*/ 0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15" y="0"/>
                        </a:moveTo>
                        <a:cubicBezTo>
                          <a:pt x="10" y="4"/>
                          <a:pt x="5" y="7"/>
                          <a:pt x="0" y="11"/>
                        </a:cubicBezTo>
                        <a:cubicBezTo>
                          <a:pt x="5" y="7"/>
                          <a:pt x="10" y="4"/>
                          <a:pt x="15" y="0"/>
                        </a:cubicBezTo>
                        <a:close/>
                      </a:path>
                    </a:pathLst>
                  </a:custGeom>
                  <a:solidFill>
                    <a:srgbClr val="FFFF00"/>
                  </a:solidFill>
                  <a:ln w="9525">
                    <a:noFill/>
                    <a:miter lim="800000"/>
                    <a:headEnd/>
                    <a:tailEnd/>
                  </a:ln>
                </p:spPr>
                <p:txBody>
                  <a:bodyPr/>
                  <a:lstStyle/>
                  <a:p>
                    <a:endParaRPr lang="es-ES"/>
                  </a:p>
                </p:txBody>
              </p:sp>
              <p:sp>
                <p:nvSpPr>
                  <p:cNvPr id="26793" name="Freeform 259"/>
                  <p:cNvSpPr>
                    <a:spLocks/>
                  </p:cNvSpPr>
                  <p:nvPr/>
                </p:nvSpPr>
                <p:spPr bwMode="auto">
                  <a:xfrm>
                    <a:off x="2746" y="2434"/>
                    <a:ext cx="1" cy="9"/>
                  </a:xfrm>
                  <a:custGeom>
                    <a:avLst/>
                    <a:gdLst>
                      <a:gd name="T0" fmla="*/ 1 w 1"/>
                      <a:gd name="T1" fmla="*/ 0 h 14"/>
                      <a:gd name="T2" fmla="*/ 0 w 1"/>
                      <a:gd name="T3" fmla="*/ 9 h 14"/>
                      <a:gd name="T4" fmla="*/ 1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0"/>
                        </a:moveTo>
                        <a:cubicBezTo>
                          <a:pt x="1" y="5"/>
                          <a:pt x="1" y="9"/>
                          <a:pt x="0" y="14"/>
                        </a:cubicBezTo>
                        <a:cubicBezTo>
                          <a:pt x="1" y="9"/>
                          <a:pt x="1" y="5"/>
                          <a:pt x="1" y="0"/>
                        </a:cubicBezTo>
                        <a:close/>
                      </a:path>
                    </a:pathLst>
                  </a:custGeom>
                  <a:solidFill>
                    <a:srgbClr val="FFFF00"/>
                  </a:solidFill>
                  <a:ln w="9525">
                    <a:noFill/>
                    <a:miter lim="800000"/>
                    <a:headEnd/>
                    <a:tailEnd/>
                  </a:ln>
                </p:spPr>
                <p:txBody>
                  <a:bodyPr/>
                  <a:lstStyle/>
                  <a:p>
                    <a:endParaRPr lang="es-ES"/>
                  </a:p>
                </p:txBody>
              </p:sp>
              <p:sp>
                <p:nvSpPr>
                  <p:cNvPr id="26794" name="Freeform 260"/>
                  <p:cNvSpPr>
                    <a:spLocks/>
                  </p:cNvSpPr>
                  <p:nvPr/>
                </p:nvSpPr>
                <p:spPr bwMode="auto">
                  <a:xfrm>
                    <a:off x="4810" y="3103"/>
                    <a:ext cx="41" cy="63"/>
                  </a:xfrm>
                  <a:custGeom>
                    <a:avLst/>
                    <a:gdLst>
                      <a:gd name="T0" fmla="*/ 0 w 60"/>
                      <a:gd name="T1" fmla="*/ 63 h 94"/>
                      <a:gd name="T2" fmla="*/ 41 w 60"/>
                      <a:gd name="T3" fmla="*/ 0 h 94"/>
                      <a:gd name="T4" fmla="*/ 0 w 60"/>
                      <a:gd name="T5" fmla="*/ 63 h 94"/>
                      <a:gd name="T6" fmla="*/ 0 60000 65536"/>
                      <a:gd name="T7" fmla="*/ 0 60000 65536"/>
                      <a:gd name="T8" fmla="*/ 0 60000 65536"/>
                      <a:gd name="T9" fmla="*/ 0 w 60"/>
                      <a:gd name="T10" fmla="*/ 0 h 94"/>
                      <a:gd name="T11" fmla="*/ 60 w 60"/>
                      <a:gd name="T12" fmla="*/ 94 h 94"/>
                    </a:gdLst>
                    <a:ahLst/>
                    <a:cxnLst>
                      <a:cxn ang="T6">
                        <a:pos x="T0" y="T1"/>
                      </a:cxn>
                      <a:cxn ang="T7">
                        <a:pos x="T2" y="T3"/>
                      </a:cxn>
                      <a:cxn ang="T8">
                        <a:pos x="T4" y="T5"/>
                      </a:cxn>
                    </a:cxnLst>
                    <a:rect l="T9" t="T10" r="T11" b="T12"/>
                    <a:pathLst>
                      <a:path w="60" h="94">
                        <a:moveTo>
                          <a:pt x="0" y="94"/>
                        </a:moveTo>
                        <a:cubicBezTo>
                          <a:pt x="21" y="63"/>
                          <a:pt x="41" y="32"/>
                          <a:pt x="60" y="0"/>
                        </a:cubicBezTo>
                        <a:cubicBezTo>
                          <a:pt x="41" y="32"/>
                          <a:pt x="21" y="63"/>
                          <a:pt x="0" y="94"/>
                        </a:cubicBezTo>
                        <a:close/>
                      </a:path>
                    </a:pathLst>
                  </a:custGeom>
                  <a:solidFill>
                    <a:srgbClr val="FFFF00"/>
                  </a:solidFill>
                  <a:ln w="9525">
                    <a:noFill/>
                    <a:miter lim="800000"/>
                    <a:headEnd/>
                    <a:tailEnd/>
                  </a:ln>
                </p:spPr>
                <p:txBody>
                  <a:bodyPr/>
                  <a:lstStyle/>
                  <a:p>
                    <a:endParaRPr lang="es-ES"/>
                  </a:p>
                </p:txBody>
              </p:sp>
              <p:sp>
                <p:nvSpPr>
                  <p:cNvPr id="26795" name="Freeform 261"/>
                  <p:cNvSpPr>
                    <a:spLocks/>
                  </p:cNvSpPr>
                  <p:nvPr/>
                </p:nvSpPr>
                <p:spPr bwMode="auto">
                  <a:xfrm>
                    <a:off x="2753" y="2335"/>
                    <a:ext cx="6" cy="36"/>
                  </a:xfrm>
                  <a:custGeom>
                    <a:avLst/>
                    <a:gdLst>
                      <a:gd name="T0" fmla="*/ 6 w 8"/>
                      <a:gd name="T1" fmla="*/ 0 h 53"/>
                      <a:gd name="T2" fmla="*/ 0 w 8"/>
                      <a:gd name="T3" fmla="*/ 36 h 53"/>
                      <a:gd name="T4" fmla="*/ 6 w 8"/>
                      <a:gd name="T5" fmla="*/ 0 h 53"/>
                      <a:gd name="T6" fmla="*/ 0 60000 65536"/>
                      <a:gd name="T7" fmla="*/ 0 60000 65536"/>
                      <a:gd name="T8" fmla="*/ 0 60000 65536"/>
                      <a:gd name="T9" fmla="*/ 0 w 8"/>
                      <a:gd name="T10" fmla="*/ 0 h 53"/>
                      <a:gd name="T11" fmla="*/ 8 w 8"/>
                      <a:gd name="T12" fmla="*/ 53 h 53"/>
                    </a:gdLst>
                    <a:ahLst/>
                    <a:cxnLst>
                      <a:cxn ang="T6">
                        <a:pos x="T0" y="T1"/>
                      </a:cxn>
                      <a:cxn ang="T7">
                        <a:pos x="T2" y="T3"/>
                      </a:cxn>
                      <a:cxn ang="T8">
                        <a:pos x="T4" y="T5"/>
                      </a:cxn>
                    </a:cxnLst>
                    <a:rect l="T9" t="T10" r="T11" b="T12"/>
                    <a:pathLst>
                      <a:path w="8" h="53">
                        <a:moveTo>
                          <a:pt x="8" y="0"/>
                        </a:moveTo>
                        <a:cubicBezTo>
                          <a:pt x="5" y="18"/>
                          <a:pt x="3" y="35"/>
                          <a:pt x="0" y="53"/>
                        </a:cubicBezTo>
                        <a:cubicBezTo>
                          <a:pt x="3" y="35"/>
                          <a:pt x="5" y="18"/>
                          <a:pt x="8" y="0"/>
                        </a:cubicBezTo>
                        <a:close/>
                      </a:path>
                    </a:pathLst>
                  </a:custGeom>
                  <a:solidFill>
                    <a:srgbClr val="FFFF00"/>
                  </a:solidFill>
                  <a:ln w="9525">
                    <a:noFill/>
                    <a:miter lim="800000"/>
                    <a:headEnd/>
                    <a:tailEnd/>
                  </a:ln>
                </p:spPr>
                <p:txBody>
                  <a:bodyPr/>
                  <a:lstStyle/>
                  <a:p>
                    <a:endParaRPr lang="es-ES"/>
                  </a:p>
                </p:txBody>
              </p:sp>
              <p:sp>
                <p:nvSpPr>
                  <p:cNvPr id="26796" name="Freeform 262"/>
                  <p:cNvSpPr>
                    <a:spLocks/>
                  </p:cNvSpPr>
                  <p:nvPr/>
                </p:nvSpPr>
                <p:spPr bwMode="auto">
                  <a:xfrm>
                    <a:off x="2762" y="2239"/>
                    <a:ext cx="18" cy="79"/>
                  </a:xfrm>
                  <a:custGeom>
                    <a:avLst/>
                    <a:gdLst>
                      <a:gd name="T0" fmla="*/ 18 w 26"/>
                      <a:gd name="T1" fmla="*/ 0 h 118"/>
                      <a:gd name="T2" fmla="*/ 18 w 26"/>
                      <a:gd name="T3" fmla="*/ 0 h 118"/>
                      <a:gd name="T4" fmla="*/ 0 w 26"/>
                      <a:gd name="T5" fmla="*/ 79 h 118"/>
                      <a:gd name="T6" fmla="*/ 0 w 26"/>
                      <a:gd name="T7" fmla="*/ 79 h 118"/>
                      <a:gd name="T8" fmla="*/ 18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0"/>
                        </a:moveTo>
                        <a:cubicBezTo>
                          <a:pt x="26" y="0"/>
                          <a:pt x="26" y="0"/>
                          <a:pt x="26" y="0"/>
                        </a:cubicBezTo>
                        <a:cubicBezTo>
                          <a:pt x="16" y="39"/>
                          <a:pt x="7" y="78"/>
                          <a:pt x="0" y="118"/>
                        </a:cubicBezTo>
                        <a:cubicBezTo>
                          <a:pt x="0" y="118"/>
                          <a:pt x="0" y="118"/>
                          <a:pt x="0" y="118"/>
                        </a:cubicBezTo>
                        <a:cubicBezTo>
                          <a:pt x="7" y="78"/>
                          <a:pt x="16" y="39"/>
                          <a:pt x="26" y="0"/>
                        </a:cubicBezTo>
                        <a:close/>
                      </a:path>
                    </a:pathLst>
                  </a:custGeom>
                  <a:solidFill>
                    <a:srgbClr val="FFFF00"/>
                  </a:solidFill>
                  <a:ln w="9525">
                    <a:noFill/>
                    <a:miter lim="800000"/>
                    <a:headEnd/>
                    <a:tailEnd/>
                  </a:ln>
                </p:spPr>
                <p:txBody>
                  <a:bodyPr/>
                  <a:lstStyle/>
                  <a:p>
                    <a:endParaRPr lang="es-ES"/>
                  </a:p>
                </p:txBody>
              </p:sp>
              <p:sp>
                <p:nvSpPr>
                  <p:cNvPr id="26797" name="Freeform 263"/>
                  <p:cNvSpPr>
                    <a:spLocks/>
                  </p:cNvSpPr>
                  <p:nvPr/>
                </p:nvSpPr>
                <p:spPr bwMode="auto">
                  <a:xfrm>
                    <a:off x="2749" y="2402"/>
                    <a:ext cx="1" cy="14"/>
                  </a:xfrm>
                  <a:custGeom>
                    <a:avLst/>
                    <a:gdLst>
                      <a:gd name="T0" fmla="*/ 1 w 2"/>
                      <a:gd name="T1" fmla="*/ 0 h 21"/>
                      <a:gd name="T2" fmla="*/ 0 w 2"/>
                      <a:gd name="T3" fmla="*/ 14 h 21"/>
                      <a:gd name="T4" fmla="*/ 0 w 2"/>
                      <a:gd name="T5" fmla="*/ 14 h 21"/>
                      <a:gd name="T6" fmla="*/ 1 w 2"/>
                      <a:gd name="T7" fmla="*/ 0 h 21"/>
                      <a:gd name="T8" fmla="*/ 0 60000 65536"/>
                      <a:gd name="T9" fmla="*/ 0 60000 65536"/>
                      <a:gd name="T10" fmla="*/ 0 60000 65536"/>
                      <a:gd name="T11" fmla="*/ 0 60000 65536"/>
                      <a:gd name="T12" fmla="*/ 0 w 2"/>
                      <a:gd name="T13" fmla="*/ 0 h 21"/>
                      <a:gd name="T14" fmla="*/ 2 w 2"/>
                      <a:gd name="T15" fmla="*/ 21 h 21"/>
                    </a:gdLst>
                    <a:ahLst/>
                    <a:cxnLst>
                      <a:cxn ang="T8">
                        <a:pos x="T0" y="T1"/>
                      </a:cxn>
                      <a:cxn ang="T9">
                        <a:pos x="T2" y="T3"/>
                      </a:cxn>
                      <a:cxn ang="T10">
                        <a:pos x="T4" y="T5"/>
                      </a:cxn>
                      <a:cxn ang="T11">
                        <a:pos x="T6" y="T7"/>
                      </a:cxn>
                    </a:cxnLst>
                    <a:rect l="T12" t="T13" r="T14" b="T15"/>
                    <a:pathLst>
                      <a:path w="2" h="21">
                        <a:moveTo>
                          <a:pt x="2" y="0"/>
                        </a:moveTo>
                        <a:cubicBezTo>
                          <a:pt x="1" y="7"/>
                          <a:pt x="0" y="14"/>
                          <a:pt x="0" y="21"/>
                        </a:cubicBezTo>
                        <a:cubicBezTo>
                          <a:pt x="0" y="21"/>
                          <a:pt x="0" y="21"/>
                          <a:pt x="0" y="21"/>
                        </a:cubicBezTo>
                        <a:cubicBezTo>
                          <a:pt x="0" y="14"/>
                          <a:pt x="1" y="7"/>
                          <a:pt x="2" y="0"/>
                        </a:cubicBezTo>
                        <a:close/>
                      </a:path>
                    </a:pathLst>
                  </a:custGeom>
                  <a:solidFill>
                    <a:srgbClr val="FFFF00"/>
                  </a:solidFill>
                  <a:ln w="9525">
                    <a:noFill/>
                    <a:miter lim="800000"/>
                    <a:headEnd/>
                    <a:tailEnd/>
                  </a:ln>
                </p:spPr>
                <p:txBody>
                  <a:bodyPr/>
                  <a:lstStyle/>
                  <a:p>
                    <a:endParaRPr lang="es-ES"/>
                  </a:p>
                </p:txBody>
              </p:sp>
              <p:sp>
                <p:nvSpPr>
                  <p:cNvPr id="26798" name="Freeform 264"/>
                  <p:cNvSpPr>
                    <a:spLocks/>
                  </p:cNvSpPr>
                  <p:nvPr/>
                </p:nvSpPr>
                <p:spPr bwMode="auto">
                  <a:xfrm>
                    <a:off x="2853" y="1978"/>
                    <a:ext cx="30" cy="59"/>
                  </a:xfrm>
                  <a:custGeom>
                    <a:avLst/>
                    <a:gdLst>
                      <a:gd name="T0" fmla="*/ 30 w 45"/>
                      <a:gd name="T1" fmla="*/ 0 h 88"/>
                      <a:gd name="T2" fmla="*/ 0 w 45"/>
                      <a:gd name="T3" fmla="*/ 59 h 88"/>
                      <a:gd name="T4" fmla="*/ 0 w 45"/>
                      <a:gd name="T5" fmla="*/ 59 h 88"/>
                      <a:gd name="T6" fmla="*/ 30 w 45"/>
                      <a:gd name="T7" fmla="*/ 0 h 88"/>
                      <a:gd name="T8" fmla="*/ 0 60000 65536"/>
                      <a:gd name="T9" fmla="*/ 0 60000 65536"/>
                      <a:gd name="T10" fmla="*/ 0 60000 65536"/>
                      <a:gd name="T11" fmla="*/ 0 60000 65536"/>
                      <a:gd name="T12" fmla="*/ 0 w 45"/>
                      <a:gd name="T13" fmla="*/ 0 h 88"/>
                      <a:gd name="T14" fmla="*/ 45 w 45"/>
                      <a:gd name="T15" fmla="*/ 88 h 88"/>
                    </a:gdLst>
                    <a:ahLst/>
                    <a:cxnLst>
                      <a:cxn ang="T8">
                        <a:pos x="T0" y="T1"/>
                      </a:cxn>
                      <a:cxn ang="T9">
                        <a:pos x="T2" y="T3"/>
                      </a:cxn>
                      <a:cxn ang="T10">
                        <a:pos x="T4" y="T5"/>
                      </a:cxn>
                      <a:cxn ang="T11">
                        <a:pos x="T6" y="T7"/>
                      </a:cxn>
                    </a:cxnLst>
                    <a:rect l="T12" t="T13" r="T14" b="T15"/>
                    <a:pathLst>
                      <a:path w="45" h="88">
                        <a:moveTo>
                          <a:pt x="45" y="0"/>
                        </a:moveTo>
                        <a:cubicBezTo>
                          <a:pt x="30" y="28"/>
                          <a:pt x="14" y="58"/>
                          <a:pt x="0" y="88"/>
                        </a:cubicBezTo>
                        <a:cubicBezTo>
                          <a:pt x="0" y="88"/>
                          <a:pt x="0" y="88"/>
                          <a:pt x="0" y="88"/>
                        </a:cubicBezTo>
                        <a:cubicBezTo>
                          <a:pt x="15" y="58"/>
                          <a:pt x="30" y="28"/>
                          <a:pt x="45" y="0"/>
                        </a:cubicBezTo>
                        <a:close/>
                      </a:path>
                    </a:pathLst>
                  </a:custGeom>
                  <a:solidFill>
                    <a:srgbClr val="FFFF00"/>
                  </a:solidFill>
                  <a:ln w="9525">
                    <a:noFill/>
                    <a:miter lim="800000"/>
                    <a:headEnd/>
                    <a:tailEnd/>
                  </a:ln>
                </p:spPr>
                <p:txBody>
                  <a:bodyPr/>
                  <a:lstStyle/>
                  <a:p>
                    <a:endParaRPr lang="es-ES"/>
                  </a:p>
                </p:txBody>
              </p:sp>
              <p:sp>
                <p:nvSpPr>
                  <p:cNvPr id="26799" name="Freeform 265"/>
                  <p:cNvSpPr>
                    <a:spLocks/>
                  </p:cNvSpPr>
                  <p:nvPr/>
                </p:nvSpPr>
                <p:spPr bwMode="auto">
                  <a:xfrm>
                    <a:off x="2815" y="2119"/>
                    <a:ext cx="3" cy="9"/>
                  </a:xfrm>
                  <a:custGeom>
                    <a:avLst/>
                    <a:gdLst>
                      <a:gd name="T0" fmla="*/ 3 w 5"/>
                      <a:gd name="T1" fmla="*/ 0 h 13"/>
                      <a:gd name="T2" fmla="*/ 0 w 5"/>
                      <a:gd name="T3" fmla="*/ 9 h 13"/>
                      <a:gd name="T4" fmla="*/ 0 w 5"/>
                      <a:gd name="T5" fmla="*/ 9 h 13"/>
                      <a:gd name="T6" fmla="*/ 3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5" y="0"/>
                        </a:moveTo>
                        <a:cubicBezTo>
                          <a:pt x="3" y="4"/>
                          <a:pt x="2" y="9"/>
                          <a:pt x="0" y="13"/>
                        </a:cubicBezTo>
                        <a:cubicBezTo>
                          <a:pt x="0" y="13"/>
                          <a:pt x="0" y="13"/>
                          <a:pt x="0" y="13"/>
                        </a:cubicBezTo>
                        <a:cubicBezTo>
                          <a:pt x="2" y="9"/>
                          <a:pt x="3" y="4"/>
                          <a:pt x="5" y="0"/>
                        </a:cubicBezTo>
                        <a:close/>
                      </a:path>
                    </a:pathLst>
                  </a:custGeom>
                  <a:solidFill>
                    <a:srgbClr val="FFFF00"/>
                  </a:solidFill>
                  <a:ln w="9525">
                    <a:noFill/>
                    <a:miter lim="800000"/>
                    <a:headEnd/>
                    <a:tailEnd/>
                  </a:ln>
                </p:spPr>
                <p:txBody>
                  <a:bodyPr/>
                  <a:lstStyle/>
                  <a:p>
                    <a:endParaRPr lang="es-ES"/>
                  </a:p>
                </p:txBody>
              </p:sp>
              <p:sp>
                <p:nvSpPr>
                  <p:cNvPr id="26800" name="Freeform 266"/>
                  <p:cNvSpPr>
                    <a:spLocks/>
                  </p:cNvSpPr>
                  <p:nvPr/>
                </p:nvSpPr>
                <p:spPr bwMode="auto">
                  <a:xfrm>
                    <a:off x="2830" y="2053"/>
                    <a:ext cx="16" cy="34"/>
                  </a:xfrm>
                  <a:custGeom>
                    <a:avLst/>
                    <a:gdLst>
                      <a:gd name="T0" fmla="*/ 16 w 23"/>
                      <a:gd name="T1" fmla="*/ 0 h 51"/>
                      <a:gd name="T2" fmla="*/ 0 w 23"/>
                      <a:gd name="T3" fmla="*/ 34 h 51"/>
                      <a:gd name="T4" fmla="*/ 16 w 23"/>
                      <a:gd name="T5" fmla="*/ 0 h 51"/>
                      <a:gd name="T6" fmla="*/ 0 60000 65536"/>
                      <a:gd name="T7" fmla="*/ 0 60000 65536"/>
                      <a:gd name="T8" fmla="*/ 0 60000 65536"/>
                      <a:gd name="T9" fmla="*/ 0 w 23"/>
                      <a:gd name="T10" fmla="*/ 0 h 51"/>
                      <a:gd name="T11" fmla="*/ 23 w 23"/>
                      <a:gd name="T12" fmla="*/ 51 h 51"/>
                    </a:gdLst>
                    <a:ahLst/>
                    <a:cxnLst>
                      <a:cxn ang="T6">
                        <a:pos x="T0" y="T1"/>
                      </a:cxn>
                      <a:cxn ang="T7">
                        <a:pos x="T2" y="T3"/>
                      </a:cxn>
                      <a:cxn ang="T8">
                        <a:pos x="T4" y="T5"/>
                      </a:cxn>
                    </a:cxnLst>
                    <a:rect l="T9" t="T10" r="T11" b="T12"/>
                    <a:pathLst>
                      <a:path w="23" h="51">
                        <a:moveTo>
                          <a:pt x="23" y="0"/>
                        </a:moveTo>
                        <a:cubicBezTo>
                          <a:pt x="15" y="17"/>
                          <a:pt x="8" y="34"/>
                          <a:pt x="0" y="51"/>
                        </a:cubicBezTo>
                        <a:cubicBezTo>
                          <a:pt x="8" y="34"/>
                          <a:pt x="15" y="17"/>
                          <a:pt x="23" y="0"/>
                        </a:cubicBezTo>
                        <a:close/>
                      </a:path>
                    </a:pathLst>
                  </a:custGeom>
                  <a:solidFill>
                    <a:srgbClr val="FFFF00"/>
                  </a:solidFill>
                  <a:ln w="9525">
                    <a:noFill/>
                    <a:miter lim="800000"/>
                    <a:headEnd/>
                    <a:tailEnd/>
                  </a:ln>
                </p:spPr>
                <p:txBody>
                  <a:bodyPr/>
                  <a:lstStyle/>
                  <a:p>
                    <a:endParaRPr lang="es-ES"/>
                  </a:p>
                </p:txBody>
              </p:sp>
              <p:sp>
                <p:nvSpPr>
                  <p:cNvPr id="26801" name="Freeform 267"/>
                  <p:cNvSpPr>
                    <a:spLocks/>
                  </p:cNvSpPr>
                  <p:nvPr/>
                </p:nvSpPr>
                <p:spPr bwMode="auto">
                  <a:xfrm>
                    <a:off x="2784" y="2206"/>
                    <a:ext cx="4" cy="16"/>
                  </a:xfrm>
                  <a:custGeom>
                    <a:avLst/>
                    <a:gdLst>
                      <a:gd name="T0" fmla="*/ 4 w 6"/>
                      <a:gd name="T1" fmla="*/ 0 h 23"/>
                      <a:gd name="T2" fmla="*/ 0 w 6"/>
                      <a:gd name="T3" fmla="*/ 16 h 23"/>
                      <a:gd name="T4" fmla="*/ 0 w 6"/>
                      <a:gd name="T5" fmla="*/ 16 h 23"/>
                      <a:gd name="T6" fmla="*/ 4 w 6"/>
                      <a:gd name="T7" fmla="*/ 0 h 23"/>
                      <a:gd name="T8" fmla="*/ 0 60000 65536"/>
                      <a:gd name="T9" fmla="*/ 0 60000 65536"/>
                      <a:gd name="T10" fmla="*/ 0 60000 65536"/>
                      <a:gd name="T11" fmla="*/ 0 60000 65536"/>
                      <a:gd name="T12" fmla="*/ 0 w 6"/>
                      <a:gd name="T13" fmla="*/ 0 h 23"/>
                      <a:gd name="T14" fmla="*/ 6 w 6"/>
                      <a:gd name="T15" fmla="*/ 23 h 23"/>
                    </a:gdLst>
                    <a:ahLst/>
                    <a:cxnLst>
                      <a:cxn ang="T8">
                        <a:pos x="T0" y="T1"/>
                      </a:cxn>
                      <a:cxn ang="T9">
                        <a:pos x="T2" y="T3"/>
                      </a:cxn>
                      <a:cxn ang="T10">
                        <a:pos x="T4" y="T5"/>
                      </a:cxn>
                      <a:cxn ang="T11">
                        <a:pos x="T6" y="T7"/>
                      </a:cxn>
                    </a:cxnLst>
                    <a:rect l="T12" t="T13" r="T14" b="T15"/>
                    <a:pathLst>
                      <a:path w="6" h="23">
                        <a:moveTo>
                          <a:pt x="6" y="0"/>
                        </a:moveTo>
                        <a:cubicBezTo>
                          <a:pt x="4" y="7"/>
                          <a:pt x="2" y="15"/>
                          <a:pt x="0" y="23"/>
                        </a:cubicBezTo>
                        <a:cubicBezTo>
                          <a:pt x="0" y="23"/>
                          <a:pt x="0" y="23"/>
                          <a:pt x="0" y="23"/>
                        </a:cubicBezTo>
                        <a:cubicBezTo>
                          <a:pt x="2" y="15"/>
                          <a:pt x="4" y="7"/>
                          <a:pt x="6" y="0"/>
                        </a:cubicBezTo>
                        <a:close/>
                      </a:path>
                    </a:pathLst>
                  </a:custGeom>
                  <a:solidFill>
                    <a:srgbClr val="FFFF00"/>
                  </a:solidFill>
                  <a:ln w="9525">
                    <a:noFill/>
                    <a:miter lim="800000"/>
                    <a:headEnd/>
                    <a:tailEnd/>
                  </a:ln>
                </p:spPr>
                <p:txBody>
                  <a:bodyPr/>
                  <a:lstStyle/>
                  <a:p>
                    <a:endParaRPr lang="es-ES"/>
                  </a:p>
                </p:txBody>
              </p:sp>
              <p:sp>
                <p:nvSpPr>
                  <p:cNvPr id="26802" name="Freeform 268"/>
                  <p:cNvSpPr>
                    <a:spLocks/>
                  </p:cNvSpPr>
                  <p:nvPr/>
                </p:nvSpPr>
                <p:spPr bwMode="auto">
                  <a:xfrm>
                    <a:off x="4882" y="3011"/>
                    <a:ext cx="18" cy="37"/>
                  </a:xfrm>
                  <a:custGeom>
                    <a:avLst/>
                    <a:gdLst>
                      <a:gd name="T0" fmla="*/ 0 w 28"/>
                      <a:gd name="T1" fmla="*/ 37 h 56"/>
                      <a:gd name="T2" fmla="*/ 18 w 28"/>
                      <a:gd name="T3" fmla="*/ 0 h 56"/>
                      <a:gd name="T4" fmla="*/ 17 w 28"/>
                      <a:gd name="T5" fmla="*/ 0 h 56"/>
                      <a:gd name="T6" fmla="*/ 0 w 28"/>
                      <a:gd name="T7" fmla="*/ 37 h 56"/>
                      <a:gd name="T8" fmla="*/ 0 60000 65536"/>
                      <a:gd name="T9" fmla="*/ 0 60000 65536"/>
                      <a:gd name="T10" fmla="*/ 0 60000 65536"/>
                      <a:gd name="T11" fmla="*/ 0 60000 65536"/>
                      <a:gd name="T12" fmla="*/ 0 w 28"/>
                      <a:gd name="T13" fmla="*/ 0 h 56"/>
                      <a:gd name="T14" fmla="*/ 28 w 28"/>
                      <a:gd name="T15" fmla="*/ 56 h 56"/>
                    </a:gdLst>
                    <a:ahLst/>
                    <a:cxnLst>
                      <a:cxn ang="T8">
                        <a:pos x="T0" y="T1"/>
                      </a:cxn>
                      <a:cxn ang="T9">
                        <a:pos x="T2" y="T3"/>
                      </a:cxn>
                      <a:cxn ang="T10">
                        <a:pos x="T4" y="T5"/>
                      </a:cxn>
                      <a:cxn ang="T11">
                        <a:pos x="T6" y="T7"/>
                      </a:cxn>
                    </a:cxnLst>
                    <a:rect l="T12" t="T13" r="T14" b="T15"/>
                    <a:pathLst>
                      <a:path w="28" h="56">
                        <a:moveTo>
                          <a:pt x="0" y="56"/>
                        </a:moveTo>
                        <a:cubicBezTo>
                          <a:pt x="9" y="37"/>
                          <a:pt x="19" y="19"/>
                          <a:pt x="28" y="0"/>
                        </a:cubicBezTo>
                        <a:cubicBezTo>
                          <a:pt x="27" y="0"/>
                          <a:pt x="27" y="0"/>
                          <a:pt x="27" y="0"/>
                        </a:cubicBezTo>
                        <a:cubicBezTo>
                          <a:pt x="18" y="19"/>
                          <a:pt x="9" y="37"/>
                          <a:pt x="0" y="56"/>
                        </a:cubicBezTo>
                        <a:close/>
                      </a:path>
                    </a:pathLst>
                  </a:custGeom>
                  <a:solidFill>
                    <a:srgbClr val="FFFF00"/>
                  </a:solidFill>
                  <a:ln w="9525">
                    <a:noFill/>
                    <a:miter lim="800000"/>
                    <a:headEnd/>
                    <a:tailEnd/>
                  </a:ln>
                </p:spPr>
                <p:txBody>
                  <a:bodyPr/>
                  <a:lstStyle/>
                  <a:p>
                    <a:endParaRPr lang="es-ES"/>
                  </a:p>
                </p:txBody>
              </p:sp>
              <p:sp>
                <p:nvSpPr>
                  <p:cNvPr id="26803" name="Freeform 269"/>
                  <p:cNvSpPr>
                    <a:spLocks/>
                  </p:cNvSpPr>
                  <p:nvPr/>
                </p:nvSpPr>
                <p:spPr bwMode="auto">
                  <a:xfrm>
                    <a:off x="4851" y="3098"/>
                    <a:ext cx="3" cy="3"/>
                  </a:xfrm>
                  <a:custGeom>
                    <a:avLst/>
                    <a:gdLst>
                      <a:gd name="T0" fmla="*/ 0 w 4"/>
                      <a:gd name="T1" fmla="*/ 3 h 5"/>
                      <a:gd name="T2" fmla="*/ 3 w 4"/>
                      <a:gd name="T3" fmla="*/ 0 h 5"/>
                      <a:gd name="T4" fmla="*/ 2 w 4"/>
                      <a:gd name="T5" fmla="*/ 0 h 5"/>
                      <a:gd name="T6" fmla="*/ 0 w 4"/>
                      <a:gd name="T7" fmla="*/ 3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5"/>
                        </a:moveTo>
                        <a:cubicBezTo>
                          <a:pt x="1" y="3"/>
                          <a:pt x="2" y="2"/>
                          <a:pt x="4" y="0"/>
                        </a:cubicBezTo>
                        <a:cubicBezTo>
                          <a:pt x="3" y="0"/>
                          <a:pt x="3" y="0"/>
                          <a:pt x="3" y="0"/>
                        </a:cubicBezTo>
                        <a:cubicBezTo>
                          <a:pt x="2" y="1"/>
                          <a:pt x="1" y="3"/>
                          <a:pt x="0" y="5"/>
                        </a:cubicBezTo>
                        <a:close/>
                      </a:path>
                    </a:pathLst>
                  </a:custGeom>
                  <a:solidFill>
                    <a:srgbClr val="FFFF00"/>
                  </a:solidFill>
                  <a:ln w="9525">
                    <a:noFill/>
                    <a:miter lim="800000"/>
                    <a:headEnd/>
                    <a:tailEnd/>
                  </a:ln>
                </p:spPr>
                <p:txBody>
                  <a:bodyPr/>
                  <a:lstStyle/>
                  <a:p>
                    <a:endParaRPr lang="es-ES"/>
                  </a:p>
                </p:txBody>
              </p:sp>
              <p:sp>
                <p:nvSpPr>
                  <p:cNvPr id="26804" name="Freeform 270"/>
                  <p:cNvSpPr>
                    <a:spLocks/>
                  </p:cNvSpPr>
                  <p:nvPr/>
                </p:nvSpPr>
                <p:spPr bwMode="auto">
                  <a:xfrm>
                    <a:off x="4863" y="3076"/>
                    <a:ext cx="3" cy="7"/>
                  </a:xfrm>
                  <a:custGeom>
                    <a:avLst/>
                    <a:gdLst>
                      <a:gd name="T0" fmla="*/ 0 w 5"/>
                      <a:gd name="T1" fmla="*/ 7 h 10"/>
                      <a:gd name="T2" fmla="*/ 3 w 5"/>
                      <a:gd name="T3" fmla="*/ 0 h 10"/>
                      <a:gd name="T4" fmla="*/ 0 w 5"/>
                      <a:gd name="T5" fmla="*/ 7 h 10"/>
                      <a:gd name="T6" fmla="*/ 0 60000 65536"/>
                      <a:gd name="T7" fmla="*/ 0 60000 65536"/>
                      <a:gd name="T8" fmla="*/ 0 60000 65536"/>
                      <a:gd name="T9" fmla="*/ 0 w 5"/>
                      <a:gd name="T10" fmla="*/ 0 h 10"/>
                      <a:gd name="T11" fmla="*/ 5 w 5"/>
                      <a:gd name="T12" fmla="*/ 10 h 10"/>
                    </a:gdLst>
                    <a:ahLst/>
                    <a:cxnLst>
                      <a:cxn ang="T6">
                        <a:pos x="T0" y="T1"/>
                      </a:cxn>
                      <a:cxn ang="T7">
                        <a:pos x="T2" y="T3"/>
                      </a:cxn>
                      <a:cxn ang="T8">
                        <a:pos x="T4" y="T5"/>
                      </a:cxn>
                    </a:cxnLst>
                    <a:rect l="T9" t="T10" r="T11" b="T12"/>
                    <a:pathLst>
                      <a:path w="5" h="10">
                        <a:moveTo>
                          <a:pt x="0" y="10"/>
                        </a:moveTo>
                        <a:cubicBezTo>
                          <a:pt x="2" y="7"/>
                          <a:pt x="3" y="4"/>
                          <a:pt x="5" y="0"/>
                        </a:cubicBezTo>
                        <a:cubicBezTo>
                          <a:pt x="3" y="4"/>
                          <a:pt x="1" y="7"/>
                          <a:pt x="0" y="10"/>
                        </a:cubicBezTo>
                        <a:close/>
                      </a:path>
                    </a:pathLst>
                  </a:custGeom>
                  <a:solidFill>
                    <a:srgbClr val="FFFF00"/>
                  </a:solidFill>
                  <a:ln w="9525">
                    <a:noFill/>
                    <a:miter lim="800000"/>
                    <a:headEnd/>
                    <a:tailEnd/>
                  </a:ln>
                </p:spPr>
                <p:txBody>
                  <a:bodyPr/>
                  <a:lstStyle/>
                  <a:p>
                    <a:endParaRPr lang="es-ES"/>
                  </a:p>
                </p:txBody>
              </p:sp>
              <p:sp>
                <p:nvSpPr>
                  <p:cNvPr id="26805" name="Freeform 271"/>
                  <p:cNvSpPr>
                    <a:spLocks/>
                  </p:cNvSpPr>
                  <p:nvPr/>
                </p:nvSpPr>
                <p:spPr bwMode="auto">
                  <a:xfrm>
                    <a:off x="4543" y="3422"/>
                    <a:ext cx="24" cy="18"/>
                  </a:xfrm>
                  <a:custGeom>
                    <a:avLst/>
                    <a:gdLst>
                      <a:gd name="T0" fmla="*/ 24 w 36"/>
                      <a:gd name="T1" fmla="*/ 0 h 27"/>
                      <a:gd name="T2" fmla="*/ 0 w 36"/>
                      <a:gd name="T3" fmla="*/ 18 h 27"/>
                      <a:gd name="T4" fmla="*/ 24 w 36"/>
                      <a:gd name="T5" fmla="*/ 0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0"/>
                        </a:moveTo>
                        <a:cubicBezTo>
                          <a:pt x="24" y="9"/>
                          <a:pt x="12" y="18"/>
                          <a:pt x="0" y="27"/>
                        </a:cubicBezTo>
                        <a:cubicBezTo>
                          <a:pt x="12" y="18"/>
                          <a:pt x="24" y="9"/>
                          <a:pt x="36" y="0"/>
                        </a:cubicBezTo>
                        <a:close/>
                      </a:path>
                    </a:pathLst>
                  </a:custGeom>
                  <a:solidFill>
                    <a:srgbClr val="FFFF00"/>
                  </a:solidFill>
                  <a:ln w="9525">
                    <a:noFill/>
                    <a:miter lim="800000"/>
                    <a:headEnd/>
                    <a:tailEnd/>
                  </a:ln>
                </p:spPr>
                <p:txBody>
                  <a:bodyPr/>
                  <a:lstStyle/>
                  <a:p>
                    <a:endParaRPr lang="es-ES"/>
                  </a:p>
                </p:txBody>
              </p:sp>
              <p:sp>
                <p:nvSpPr>
                  <p:cNvPr id="26806" name="Freeform 272"/>
                  <p:cNvSpPr>
                    <a:spLocks/>
                  </p:cNvSpPr>
                  <p:nvPr/>
                </p:nvSpPr>
                <p:spPr bwMode="auto">
                  <a:xfrm>
                    <a:off x="2749" y="2637"/>
                    <a:ext cx="4" cy="35"/>
                  </a:xfrm>
                  <a:custGeom>
                    <a:avLst/>
                    <a:gdLst>
                      <a:gd name="T0" fmla="*/ 4 w 7"/>
                      <a:gd name="T1" fmla="*/ 35 h 53"/>
                      <a:gd name="T2" fmla="*/ 0 w 7"/>
                      <a:gd name="T3" fmla="*/ 0 h 53"/>
                      <a:gd name="T4" fmla="*/ 4 w 7"/>
                      <a:gd name="T5" fmla="*/ 35 h 53"/>
                      <a:gd name="T6" fmla="*/ 0 60000 65536"/>
                      <a:gd name="T7" fmla="*/ 0 60000 65536"/>
                      <a:gd name="T8" fmla="*/ 0 60000 65536"/>
                      <a:gd name="T9" fmla="*/ 0 w 7"/>
                      <a:gd name="T10" fmla="*/ 0 h 53"/>
                      <a:gd name="T11" fmla="*/ 7 w 7"/>
                      <a:gd name="T12" fmla="*/ 53 h 53"/>
                    </a:gdLst>
                    <a:ahLst/>
                    <a:cxnLst>
                      <a:cxn ang="T6">
                        <a:pos x="T0" y="T1"/>
                      </a:cxn>
                      <a:cxn ang="T7">
                        <a:pos x="T2" y="T3"/>
                      </a:cxn>
                      <a:cxn ang="T8">
                        <a:pos x="T4" y="T5"/>
                      </a:cxn>
                    </a:cxnLst>
                    <a:rect l="T9" t="T10" r="T11" b="T12"/>
                    <a:pathLst>
                      <a:path w="7" h="53">
                        <a:moveTo>
                          <a:pt x="7" y="53"/>
                        </a:moveTo>
                        <a:cubicBezTo>
                          <a:pt x="4" y="36"/>
                          <a:pt x="2" y="18"/>
                          <a:pt x="0" y="0"/>
                        </a:cubicBezTo>
                        <a:cubicBezTo>
                          <a:pt x="2" y="18"/>
                          <a:pt x="4" y="36"/>
                          <a:pt x="7" y="53"/>
                        </a:cubicBezTo>
                        <a:close/>
                      </a:path>
                    </a:pathLst>
                  </a:custGeom>
                  <a:solidFill>
                    <a:srgbClr val="FFFF00"/>
                  </a:solidFill>
                  <a:ln w="9525">
                    <a:noFill/>
                    <a:miter lim="800000"/>
                    <a:headEnd/>
                    <a:tailEnd/>
                  </a:ln>
                </p:spPr>
                <p:txBody>
                  <a:bodyPr/>
                  <a:lstStyle/>
                  <a:p>
                    <a:endParaRPr lang="es-ES"/>
                  </a:p>
                </p:txBody>
              </p:sp>
              <p:sp>
                <p:nvSpPr>
                  <p:cNvPr id="26807" name="Freeform 273"/>
                  <p:cNvSpPr>
                    <a:spLocks/>
                  </p:cNvSpPr>
                  <p:nvPr/>
                </p:nvSpPr>
                <p:spPr bwMode="auto">
                  <a:xfrm>
                    <a:off x="2744" y="2487"/>
                    <a:ext cx="0" cy="9"/>
                  </a:xfrm>
                  <a:custGeom>
                    <a:avLst/>
                    <a:gdLst>
                      <a:gd name="T0" fmla="*/ 9 h 14"/>
                      <a:gd name="T1" fmla="*/ 0 h 14"/>
                      <a:gd name="T2" fmla="*/ 9 h 14"/>
                      <a:gd name="T3" fmla="*/ 0 60000 65536"/>
                      <a:gd name="T4" fmla="*/ 0 60000 65536"/>
                      <a:gd name="T5" fmla="*/ 0 60000 65536"/>
                      <a:gd name="T6" fmla="*/ 0 h 14"/>
                      <a:gd name="T7" fmla="*/ 14 h 14"/>
                    </a:gdLst>
                    <a:ahLst/>
                    <a:cxnLst>
                      <a:cxn ang="T3">
                        <a:pos x="0" y="T0"/>
                      </a:cxn>
                      <a:cxn ang="T4">
                        <a:pos x="0" y="T1"/>
                      </a:cxn>
                      <a:cxn ang="T5">
                        <a:pos x="0" y="T2"/>
                      </a:cxn>
                    </a:cxnLst>
                    <a:rect l="0" t="T6" r="0" b="T7"/>
                    <a:pathLst>
                      <a:path h="14">
                        <a:moveTo>
                          <a:pt x="0" y="14"/>
                        </a:moveTo>
                        <a:cubicBezTo>
                          <a:pt x="0" y="9"/>
                          <a:pt x="0" y="5"/>
                          <a:pt x="0" y="0"/>
                        </a:cubicBezTo>
                        <a:cubicBezTo>
                          <a:pt x="0" y="5"/>
                          <a:pt x="0" y="9"/>
                          <a:pt x="0" y="14"/>
                        </a:cubicBezTo>
                        <a:close/>
                      </a:path>
                    </a:pathLst>
                  </a:custGeom>
                  <a:solidFill>
                    <a:srgbClr val="FFFF00"/>
                  </a:solidFill>
                  <a:ln w="9525">
                    <a:noFill/>
                    <a:miter lim="800000"/>
                    <a:headEnd/>
                    <a:tailEnd/>
                  </a:ln>
                </p:spPr>
                <p:txBody>
                  <a:bodyPr/>
                  <a:lstStyle/>
                  <a:p>
                    <a:endParaRPr lang="es-ES"/>
                  </a:p>
                </p:txBody>
              </p:sp>
              <p:sp>
                <p:nvSpPr>
                  <p:cNvPr id="26808" name="Freeform 274"/>
                  <p:cNvSpPr>
                    <a:spLocks/>
                  </p:cNvSpPr>
                  <p:nvPr/>
                </p:nvSpPr>
                <p:spPr bwMode="auto">
                  <a:xfrm>
                    <a:off x="3885" y="3656"/>
                    <a:ext cx="23" cy="0"/>
                  </a:xfrm>
                  <a:custGeom>
                    <a:avLst/>
                    <a:gdLst>
                      <a:gd name="T0" fmla="*/ 0 w 33"/>
                      <a:gd name="T1" fmla="*/ 23 w 33"/>
                      <a:gd name="T2" fmla="*/ 0 w 33"/>
                      <a:gd name="T3" fmla="*/ 0 60000 65536"/>
                      <a:gd name="T4" fmla="*/ 0 60000 65536"/>
                      <a:gd name="T5" fmla="*/ 0 60000 65536"/>
                      <a:gd name="T6" fmla="*/ 0 w 33"/>
                      <a:gd name="T7" fmla="*/ 33 w 33"/>
                    </a:gdLst>
                    <a:ahLst/>
                    <a:cxnLst>
                      <a:cxn ang="T3">
                        <a:pos x="T0" y="0"/>
                      </a:cxn>
                      <a:cxn ang="T4">
                        <a:pos x="T1" y="0"/>
                      </a:cxn>
                      <a:cxn ang="T5">
                        <a:pos x="T2" y="0"/>
                      </a:cxn>
                    </a:cxnLst>
                    <a:rect l="T6" t="0" r="T7" b="0"/>
                    <a:pathLst>
                      <a:path w="33">
                        <a:moveTo>
                          <a:pt x="0" y="0"/>
                        </a:moveTo>
                        <a:cubicBezTo>
                          <a:pt x="11" y="0"/>
                          <a:pt x="22" y="0"/>
                          <a:pt x="33" y="0"/>
                        </a:cubicBezTo>
                        <a:cubicBezTo>
                          <a:pt x="22" y="0"/>
                          <a:pt x="11" y="0"/>
                          <a:pt x="0" y="0"/>
                        </a:cubicBezTo>
                        <a:close/>
                      </a:path>
                    </a:pathLst>
                  </a:custGeom>
                  <a:solidFill>
                    <a:srgbClr val="FFFF00"/>
                  </a:solidFill>
                  <a:ln w="9525">
                    <a:noFill/>
                    <a:miter lim="800000"/>
                    <a:headEnd/>
                    <a:tailEnd/>
                  </a:ln>
                </p:spPr>
                <p:txBody>
                  <a:bodyPr/>
                  <a:lstStyle/>
                  <a:p>
                    <a:endParaRPr lang="es-ES"/>
                  </a:p>
                </p:txBody>
              </p:sp>
              <p:sp>
                <p:nvSpPr>
                  <p:cNvPr id="26809" name="Freeform 275"/>
                  <p:cNvSpPr>
                    <a:spLocks/>
                  </p:cNvSpPr>
                  <p:nvPr/>
                </p:nvSpPr>
                <p:spPr bwMode="auto">
                  <a:xfrm>
                    <a:off x="2745" y="2457"/>
                    <a:ext cx="0" cy="12"/>
                  </a:xfrm>
                  <a:custGeom>
                    <a:avLst/>
                    <a:gdLst>
                      <a:gd name="T0" fmla="*/ 0 w 1"/>
                      <a:gd name="T1" fmla="*/ 12 h 18"/>
                      <a:gd name="T2" fmla="*/ 0 w 1"/>
                      <a:gd name="T3" fmla="*/ 0 h 18"/>
                      <a:gd name="T4" fmla="*/ 0 w 1"/>
                      <a:gd name="T5" fmla="*/ 12 h 18"/>
                      <a:gd name="T6" fmla="*/ 0 60000 65536"/>
                      <a:gd name="T7" fmla="*/ 0 60000 65536"/>
                      <a:gd name="T8" fmla="*/ 0 60000 65536"/>
                      <a:gd name="T9" fmla="*/ 0 w 1"/>
                      <a:gd name="T10" fmla="*/ 0 h 18"/>
                      <a:gd name="T11" fmla="*/ 0 w 1"/>
                      <a:gd name="T12" fmla="*/ 18 h 18"/>
                    </a:gdLst>
                    <a:ahLst/>
                    <a:cxnLst>
                      <a:cxn ang="T6">
                        <a:pos x="T0" y="T1"/>
                      </a:cxn>
                      <a:cxn ang="T7">
                        <a:pos x="T2" y="T3"/>
                      </a:cxn>
                      <a:cxn ang="T8">
                        <a:pos x="T4" y="T5"/>
                      </a:cxn>
                    </a:cxnLst>
                    <a:rect l="T9" t="T10" r="T11" b="T12"/>
                    <a:pathLst>
                      <a:path w="1" h="18">
                        <a:moveTo>
                          <a:pt x="0" y="18"/>
                        </a:moveTo>
                        <a:cubicBezTo>
                          <a:pt x="0" y="12"/>
                          <a:pt x="1" y="6"/>
                          <a:pt x="1" y="0"/>
                        </a:cubicBezTo>
                        <a:cubicBezTo>
                          <a:pt x="1" y="6"/>
                          <a:pt x="0" y="12"/>
                          <a:pt x="0" y="18"/>
                        </a:cubicBezTo>
                        <a:close/>
                      </a:path>
                    </a:pathLst>
                  </a:custGeom>
                  <a:solidFill>
                    <a:srgbClr val="FFFF00"/>
                  </a:solidFill>
                  <a:ln w="9525">
                    <a:noFill/>
                    <a:miter lim="800000"/>
                    <a:headEnd/>
                    <a:tailEnd/>
                  </a:ln>
                </p:spPr>
                <p:txBody>
                  <a:bodyPr/>
                  <a:lstStyle/>
                  <a:p>
                    <a:endParaRPr lang="es-ES"/>
                  </a:p>
                </p:txBody>
              </p:sp>
              <p:sp>
                <p:nvSpPr>
                  <p:cNvPr id="26810" name="Freeform 276"/>
                  <p:cNvSpPr>
                    <a:spLocks/>
                  </p:cNvSpPr>
                  <p:nvPr/>
                </p:nvSpPr>
                <p:spPr bwMode="auto">
                  <a:xfrm>
                    <a:off x="2744" y="2568"/>
                    <a:ext cx="1" cy="26"/>
                  </a:xfrm>
                  <a:custGeom>
                    <a:avLst/>
                    <a:gdLst>
                      <a:gd name="T0" fmla="*/ 1 w 2"/>
                      <a:gd name="T1" fmla="*/ 26 h 38"/>
                      <a:gd name="T2" fmla="*/ 0 w 2"/>
                      <a:gd name="T3" fmla="*/ 0 h 38"/>
                      <a:gd name="T4" fmla="*/ 1 w 2"/>
                      <a:gd name="T5" fmla="*/ 26 h 38"/>
                      <a:gd name="T6" fmla="*/ 0 60000 65536"/>
                      <a:gd name="T7" fmla="*/ 0 60000 65536"/>
                      <a:gd name="T8" fmla="*/ 0 60000 65536"/>
                      <a:gd name="T9" fmla="*/ 0 w 2"/>
                      <a:gd name="T10" fmla="*/ 0 h 38"/>
                      <a:gd name="T11" fmla="*/ 2 w 2"/>
                      <a:gd name="T12" fmla="*/ 38 h 38"/>
                    </a:gdLst>
                    <a:ahLst/>
                    <a:cxnLst>
                      <a:cxn ang="T6">
                        <a:pos x="T0" y="T1"/>
                      </a:cxn>
                      <a:cxn ang="T7">
                        <a:pos x="T2" y="T3"/>
                      </a:cxn>
                      <a:cxn ang="T8">
                        <a:pos x="T4" y="T5"/>
                      </a:cxn>
                    </a:cxnLst>
                    <a:rect l="T9" t="T10" r="T11" b="T12"/>
                    <a:pathLst>
                      <a:path w="2" h="38">
                        <a:moveTo>
                          <a:pt x="2" y="38"/>
                        </a:moveTo>
                        <a:cubicBezTo>
                          <a:pt x="2" y="25"/>
                          <a:pt x="1" y="12"/>
                          <a:pt x="0" y="0"/>
                        </a:cubicBezTo>
                        <a:cubicBezTo>
                          <a:pt x="1" y="12"/>
                          <a:pt x="2" y="25"/>
                          <a:pt x="2" y="38"/>
                        </a:cubicBezTo>
                        <a:close/>
                      </a:path>
                    </a:pathLst>
                  </a:custGeom>
                  <a:solidFill>
                    <a:srgbClr val="FFFF00"/>
                  </a:solidFill>
                  <a:ln w="9525">
                    <a:noFill/>
                    <a:miter lim="800000"/>
                    <a:headEnd/>
                    <a:tailEnd/>
                  </a:ln>
                </p:spPr>
                <p:txBody>
                  <a:bodyPr/>
                  <a:lstStyle/>
                  <a:p>
                    <a:endParaRPr lang="es-ES"/>
                  </a:p>
                </p:txBody>
              </p:sp>
              <p:sp>
                <p:nvSpPr>
                  <p:cNvPr id="26811" name="Freeform 277"/>
                  <p:cNvSpPr>
                    <a:spLocks/>
                  </p:cNvSpPr>
                  <p:nvPr/>
                </p:nvSpPr>
                <p:spPr bwMode="auto">
                  <a:xfrm>
                    <a:off x="2753" y="2675"/>
                    <a:ext cx="5" cy="32"/>
                  </a:xfrm>
                  <a:custGeom>
                    <a:avLst/>
                    <a:gdLst>
                      <a:gd name="T0" fmla="*/ 5 w 7"/>
                      <a:gd name="T1" fmla="*/ 32 h 48"/>
                      <a:gd name="T2" fmla="*/ 0 w 7"/>
                      <a:gd name="T3" fmla="*/ 0 h 48"/>
                      <a:gd name="T4" fmla="*/ 5 w 7"/>
                      <a:gd name="T5" fmla="*/ 32 h 48"/>
                      <a:gd name="T6" fmla="*/ 0 60000 65536"/>
                      <a:gd name="T7" fmla="*/ 0 60000 65536"/>
                      <a:gd name="T8" fmla="*/ 0 60000 65536"/>
                      <a:gd name="T9" fmla="*/ 0 w 7"/>
                      <a:gd name="T10" fmla="*/ 0 h 48"/>
                      <a:gd name="T11" fmla="*/ 7 w 7"/>
                      <a:gd name="T12" fmla="*/ 48 h 48"/>
                    </a:gdLst>
                    <a:ahLst/>
                    <a:cxnLst>
                      <a:cxn ang="T6">
                        <a:pos x="T0" y="T1"/>
                      </a:cxn>
                      <a:cxn ang="T7">
                        <a:pos x="T2" y="T3"/>
                      </a:cxn>
                      <a:cxn ang="T8">
                        <a:pos x="T4" y="T5"/>
                      </a:cxn>
                    </a:cxnLst>
                    <a:rect l="T9" t="T10" r="T11" b="T12"/>
                    <a:pathLst>
                      <a:path w="7" h="48">
                        <a:moveTo>
                          <a:pt x="7" y="48"/>
                        </a:moveTo>
                        <a:cubicBezTo>
                          <a:pt x="5" y="32"/>
                          <a:pt x="2" y="16"/>
                          <a:pt x="0" y="0"/>
                        </a:cubicBezTo>
                        <a:cubicBezTo>
                          <a:pt x="2" y="16"/>
                          <a:pt x="5" y="32"/>
                          <a:pt x="7" y="48"/>
                        </a:cubicBezTo>
                        <a:close/>
                      </a:path>
                    </a:pathLst>
                  </a:custGeom>
                  <a:solidFill>
                    <a:srgbClr val="FFFF00"/>
                  </a:solidFill>
                  <a:ln w="9525">
                    <a:noFill/>
                    <a:miter lim="800000"/>
                    <a:headEnd/>
                    <a:tailEnd/>
                  </a:ln>
                </p:spPr>
                <p:txBody>
                  <a:bodyPr/>
                  <a:lstStyle/>
                  <a:p>
                    <a:endParaRPr lang="es-ES"/>
                  </a:p>
                </p:txBody>
              </p:sp>
              <p:sp>
                <p:nvSpPr>
                  <p:cNvPr id="26812" name="Freeform 278"/>
                  <p:cNvSpPr>
                    <a:spLocks/>
                  </p:cNvSpPr>
                  <p:nvPr/>
                </p:nvSpPr>
                <p:spPr bwMode="auto">
                  <a:xfrm>
                    <a:off x="4684" y="3299"/>
                    <a:ext cx="19" cy="20"/>
                  </a:xfrm>
                  <a:custGeom>
                    <a:avLst/>
                    <a:gdLst>
                      <a:gd name="T0" fmla="*/ 1 w 29"/>
                      <a:gd name="T1" fmla="*/ 20 h 30"/>
                      <a:gd name="T2" fmla="*/ 19 w 29"/>
                      <a:gd name="T3" fmla="*/ 0 h 30"/>
                      <a:gd name="T4" fmla="*/ 0 w 29"/>
                      <a:gd name="T5" fmla="*/ 20 h 30"/>
                      <a:gd name="T6" fmla="*/ 1 w 29"/>
                      <a:gd name="T7" fmla="*/ 20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1" y="30"/>
                        </a:moveTo>
                        <a:cubicBezTo>
                          <a:pt x="10" y="20"/>
                          <a:pt x="20" y="10"/>
                          <a:pt x="29" y="0"/>
                        </a:cubicBezTo>
                        <a:cubicBezTo>
                          <a:pt x="20" y="10"/>
                          <a:pt x="10" y="20"/>
                          <a:pt x="0" y="30"/>
                        </a:cubicBezTo>
                        <a:lnTo>
                          <a:pt x="1" y="30"/>
                        </a:lnTo>
                        <a:close/>
                      </a:path>
                    </a:pathLst>
                  </a:custGeom>
                  <a:solidFill>
                    <a:srgbClr val="FFFF00"/>
                  </a:solidFill>
                  <a:ln w="9525">
                    <a:noFill/>
                    <a:miter lim="800000"/>
                    <a:headEnd/>
                    <a:tailEnd/>
                  </a:ln>
                </p:spPr>
                <p:txBody>
                  <a:bodyPr/>
                  <a:lstStyle/>
                  <a:p>
                    <a:endParaRPr lang="es-ES"/>
                  </a:p>
                </p:txBody>
              </p:sp>
              <p:sp>
                <p:nvSpPr>
                  <p:cNvPr id="26813" name="Freeform 279"/>
                  <p:cNvSpPr>
                    <a:spLocks/>
                  </p:cNvSpPr>
                  <p:nvPr/>
                </p:nvSpPr>
                <p:spPr bwMode="auto">
                  <a:xfrm>
                    <a:off x="2799" y="2148"/>
                    <a:ext cx="8" cy="24"/>
                  </a:xfrm>
                  <a:custGeom>
                    <a:avLst/>
                    <a:gdLst>
                      <a:gd name="T0" fmla="*/ 0 w 12"/>
                      <a:gd name="T1" fmla="*/ 24 h 36"/>
                      <a:gd name="T2" fmla="*/ 8 w 12"/>
                      <a:gd name="T3" fmla="*/ 0 h 36"/>
                      <a:gd name="T4" fmla="*/ 0 w 12"/>
                      <a:gd name="T5" fmla="*/ 24 h 36"/>
                      <a:gd name="T6" fmla="*/ 0 60000 65536"/>
                      <a:gd name="T7" fmla="*/ 0 60000 65536"/>
                      <a:gd name="T8" fmla="*/ 0 60000 65536"/>
                      <a:gd name="T9" fmla="*/ 0 w 12"/>
                      <a:gd name="T10" fmla="*/ 0 h 36"/>
                      <a:gd name="T11" fmla="*/ 12 w 12"/>
                      <a:gd name="T12" fmla="*/ 36 h 36"/>
                    </a:gdLst>
                    <a:ahLst/>
                    <a:cxnLst>
                      <a:cxn ang="T6">
                        <a:pos x="T0" y="T1"/>
                      </a:cxn>
                      <a:cxn ang="T7">
                        <a:pos x="T2" y="T3"/>
                      </a:cxn>
                      <a:cxn ang="T8">
                        <a:pos x="T4" y="T5"/>
                      </a:cxn>
                    </a:cxnLst>
                    <a:rect l="T9" t="T10" r="T11" b="T12"/>
                    <a:pathLst>
                      <a:path w="12" h="36">
                        <a:moveTo>
                          <a:pt x="0" y="36"/>
                        </a:moveTo>
                        <a:cubicBezTo>
                          <a:pt x="4" y="24"/>
                          <a:pt x="8" y="12"/>
                          <a:pt x="12" y="0"/>
                        </a:cubicBezTo>
                        <a:cubicBezTo>
                          <a:pt x="8" y="12"/>
                          <a:pt x="4" y="24"/>
                          <a:pt x="0" y="36"/>
                        </a:cubicBezTo>
                        <a:close/>
                      </a:path>
                    </a:pathLst>
                  </a:custGeom>
                  <a:solidFill>
                    <a:srgbClr val="FFFF00"/>
                  </a:solidFill>
                  <a:ln w="9525">
                    <a:noFill/>
                    <a:miter lim="800000"/>
                    <a:headEnd/>
                    <a:tailEnd/>
                  </a:ln>
                </p:spPr>
                <p:txBody>
                  <a:bodyPr/>
                  <a:lstStyle/>
                  <a:p>
                    <a:endParaRPr lang="es-ES"/>
                  </a:p>
                </p:txBody>
              </p:sp>
              <p:sp>
                <p:nvSpPr>
                  <p:cNvPr id="26814" name="Freeform 280"/>
                  <p:cNvSpPr>
                    <a:spLocks/>
                  </p:cNvSpPr>
                  <p:nvPr/>
                </p:nvSpPr>
                <p:spPr bwMode="auto">
                  <a:xfrm>
                    <a:off x="2819" y="2088"/>
                    <a:ext cx="11" cy="27"/>
                  </a:xfrm>
                  <a:custGeom>
                    <a:avLst/>
                    <a:gdLst>
                      <a:gd name="T0" fmla="*/ 0 w 16"/>
                      <a:gd name="T1" fmla="*/ 27 h 40"/>
                      <a:gd name="T2" fmla="*/ 11 w 16"/>
                      <a:gd name="T3" fmla="*/ 0 h 40"/>
                      <a:gd name="T4" fmla="*/ 0 w 16"/>
                      <a:gd name="T5" fmla="*/ 27 h 40"/>
                      <a:gd name="T6" fmla="*/ 0 60000 65536"/>
                      <a:gd name="T7" fmla="*/ 0 60000 65536"/>
                      <a:gd name="T8" fmla="*/ 0 60000 65536"/>
                      <a:gd name="T9" fmla="*/ 0 w 16"/>
                      <a:gd name="T10" fmla="*/ 0 h 40"/>
                      <a:gd name="T11" fmla="*/ 16 w 16"/>
                      <a:gd name="T12" fmla="*/ 40 h 40"/>
                    </a:gdLst>
                    <a:ahLst/>
                    <a:cxnLst>
                      <a:cxn ang="T6">
                        <a:pos x="T0" y="T1"/>
                      </a:cxn>
                      <a:cxn ang="T7">
                        <a:pos x="T2" y="T3"/>
                      </a:cxn>
                      <a:cxn ang="T8">
                        <a:pos x="T4" y="T5"/>
                      </a:cxn>
                    </a:cxnLst>
                    <a:rect l="T9" t="T10" r="T11" b="T12"/>
                    <a:pathLst>
                      <a:path w="16" h="40">
                        <a:moveTo>
                          <a:pt x="0" y="40"/>
                        </a:moveTo>
                        <a:cubicBezTo>
                          <a:pt x="5" y="27"/>
                          <a:pt x="11" y="13"/>
                          <a:pt x="16" y="0"/>
                        </a:cubicBezTo>
                        <a:cubicBezTo>
                          <a:pt x="11" y="13"/>
                          <a:pt x="5" y="27"/>
                          <a:pt x="0" y="40"/>
                        </a:cubicBezTo>
                        <a:close/>
                      </a:path>
                    </a:pathLst>
                  </a:custGeom>
                  <a:solidFill>
                    <a:srgbClr val="FFFF00"/>
                  </a:solidFill>
                  <a:ln w="9525">
                    <a:noFill/>
                    <a:miter lim="800000"/>
                    <a:headEnd/>
                    <a:tailEnd/>
                  </a:ln>
                </p:spPr>
                <p:txBody>
                  <a:bodyPr/>
                  <a:lstStyle/>
                  <a:p>
                    <a:endParaRPr lang="es-ES"/>
                  </a:p>
                </p:txBody>
              </p:sp>
              <p:sp>
                <p:nvSpPr>
                  <p:cNvPr id="26815" name="Freeform 281"/>
                  <p:cNvSpPr>
                    <a:spLocks/>
                  </p:cNvSpPr>
                  <p:nvPr/>
                </p:nvSpPr>
                <p:spPr bwMode="auto">
                  <a:xfrm>
                    <a:off x="3846" y="3656"/>
                    <a:ext cx="22" cy="0"/>
                  </a:xfrm>
                  <a:custGeom>
                    <a:avLst/>
                    <a:gdLst>
                      <a:gd name="T0" fmla="*/ 0 w 33"/>
                      <a:gd name="T1" fmla="*/ 22 w 33"/>
                      <a:gd name="T2" fmla="*/ 22 w 33"/>
                      <a:gd name="T3" fmla="*/ 0 w 33"/>
                      <a:gd name="T4" fmla="*/ 0 60000 65536"/>
                      <a:gd name="T5" fmla="*/ 0 60000 65536"/>
                      <a:gd name="T6" fmla="*/ 0 60000 65536"/>
                      <a:gd name="T7" fmla="*/ 0 60000 65536"/>
                      <a:gd name="T8" fmla="*/ 0 w 33"/>
                      <a:gd name="T9" fmla="*/ 33 w 33"/>
                    </a:gdLst>
                    <a:ahLst/>
                    <a:cxnLst>
                      <a:cxn ang="T4">
                        <a:pos x="T0" y="0"/>
                      </a:cxn>
                      <a:cxn ang="T5">
                        <a:pos x="T1" y="0"/>
                      </a:cxn>
                      <a:cxn ang="T6">
                        <a:pos x="T2" y="0"/>
                      </a:cxn>
                      <a:cxn ang="T7">
                        <a:pos x="T3" y="0"/>
                      </a:cxn>
                    </a:cxnLst>
                    <a:rect l="T8" t="0" r="T9" b="0"/>
                    <a:pathLst>
                      <a:path w="33">
                        <a:moveTo>
                          <a:pt x="0" y="0"/>
                        </a:moveTo>
                        <a:cubicBezTo>
                          <a:pt x="11" y="0"/>
                          <a:pt x="22" y="0"/>
                          <a:pt x="33" y="0"/>
                        </a:cubicBezTo>
                        <a:cubicBezTo>
                          <a:pt x="33" y="0"/>
                          <a:pt x="33" y="0"/>
                          <a:pt x="33" y="0"/>
                        </a:cubicBezTo>
                        <a:cubicBezTo>
                          <a:pt x="22" y="0"/>
                          <a:pt x="11" y="0"/>
                          <a:pt x="0" y="0"/>
                        </a:cubicBezTo>
                        <a:close/>
                      </a:path>
                    </a:pathLst>
                  </a:custGeom>
                  <a:solidFill>
                    <a:srgbClr val="FFFF00"/>
                  </a:solidFill>
                  <a:ln w="9525">
                    <a:noFill/>
                    <a:miter lim="800000"/>
                    <a:headEnd/>
                    <a:tailEnd/>
                  </a:ln>
                </p:spPr>
                <p:txBody>
                  <a:bodyPr/>
                  <a:lstStyle/>
                  <a:p>
                    <a:endParaRPr lang="es-ES"/>
                  </a:p>
                </p:txBody>
              </p:sp>
              <p:sp>
                <p:nvSpPr>
                  <p:cNvPr id="26816" name="Freeform 282"/>
                  <p:cNvSpPr>
                    <a:spLocks/>
                  </p:cNvSpPr>
                  <p:nvPr/>
                </p:nvSpPr>
                <p:spPr bwMode="auto">
                  <a:xfrm>
                    <a:off x="2751" y="2376"/>
                    <a:ext cx="2" cy="16"/>
                  </a:xfrm>
                  <a:custGeom>
                    <a:avLst/>
                    <a:gdLst>
                      <a:gd name="T0" fmla="*/ 0 w 3"/>
                      <a:gd name="T1" fmla="*/ 16 h 24"/>
                      <a:gd name="T2" fmla="*/ 2 w 3"/>
                      <a:gd name="T3" fmla="*/ 0 h 24"/>
                      <a:gd name="T4" fmla="*/ 0 w 3"/>
                      <a:gd name="T5" fmla="*/ 16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24"/>
                        </a:moveTo>
                        <a:cubicBezTo>
                          <a:pt x="1" y="16"/>
                          <a:pt x="2" y="8"/>
                          <a:pt x="3" y="0"/>
                        </a:cubicBezTo>
                        <a:cubicBezTo>
                          <a:pt x="2" y="8"/>
                          <a:pt x="1" y="16"/>
                          <a:pt x="0" y="24"/>
                        </a:cubicBezTo>
                        <a:close/>
                      </a:path>
                    </a:pathLst>
                  </a:custGeom>
                  <a:solidFill>
                    <a:srgbClr val="FFFF00"/>
                  </a:solidFill>
                  <a:ln w="9525">
                    <a:noFill/>
                    <a:miter lim="800000"/>
                    <a:headEnd/>
                    <a:tailEnd/>
                  </a:ln>
                </p:spPr>
                <p:txBody>
                  <a:bodyPr/>
                  <a:lstStyle/>
                  <a:p>
                    <a:endParaRPr lang="es-ES"/>
                  </a:p>
                </p:txBody>
              </p:sp>
              <p:sp>
                <p:nvSpPr>
                  <p:cNvPr id="26817" name="Freeform 283"/>
                  <p:cNvSpPr>
                    <a:spLocks/>
                  </p:cNvSpPr>
                  <p:nvPr/>
                </p:nvSpPr>
                <p:spPr bwMode="auto">
                  <a:xfrm>
                    <a:off x="2790" y="2177"/>
                    <a:ext cx="7" cy="25"/>
                  </a:xfrm>
                  <a:custGeom>
                    <a:avLst/>
                    <a:gdLst>
                      <a:gd name="T0" fmla="*/ 0 w 11"/>
                      <a:gd name="T1" fmla="*/ 25 h 36"/>
                      <a:gd name="T2" fmla="*/ 7 w 11"/>
                      <a:gd name="T3" fmla="*/ 0 h 36"/>
                      <a:gd name="T4" fmla="*/ 0 w 11"/>
                      <a:gd name="T5" fmla="*/ 25 h 36"/>
                      <a:gd name="T6" fmla="*/ 0 60000 65536"/>
                      <a:gd name="T7" fmla="*/ 0 60000 65536"/>
                      <a:gd name="T8" fmla="*/ 0 60000 65536"/>
                      <a:gd name="T9" fmla="*/ 0 w 11"/>
                      <a:gd name="T10" fmla="*/ 0 h 36"/>
                      <a:gd name="T11" fmla="*/ 11 w 11"/>
                      <a:gd name="T12" fmla="*/ 36 h 36"/>
                    </a:gdLst>
                    <a:ahLst/>
                    <a:cxnLst>
                      <a:cxn ang="T6">
                        <a:pos x="T0" y="T1"/>
                      </a:cxn>
                      <a:cxn ang="T7">
                        <a:pos x="T2" y="T3"/>
                      </a:cxn>
                      <a:cxn ang="T8">
                        <a:pos x="T4" y="T5"/>
                      </a:cxn>
                    </a:cxnLst>
                    <a:rect l="T9" t="T10" r="T11" b="T12"/>
                    <a:pathLst>
                      <a:path w="11" h="36">
                        <a:moveTo>
                          <a:pt x="0" y="36"/>
                        </a:moveTo>
                        <a:cubicBezTo>
                          <a:pt x="4" y="24"/>
                          <a:pt x="8" y="12"/>
                          <a:pt x="11" y="0"/>
                        </a:cubicBezTo>
                        <a:cubicBezTo>
                          <a:pt x="8" y="12"/>
                          <a:pt x="4" y="24"/>
                          <a:pt x="0" y="36"/>
                        </a:cubicBezTo>
                        <a:close/>
                      </a:path>
                    </a:pathLst>
                  </a:custGeom>
                  <a:solidFill>
                    <a:srgbClr val="FFFF00"/>
                  </a:solidFill>
                  <a:ln w="9525">
                    <a:noFill/>
                    <a:miter lim="800000"/>
                    <a:headEnd/>
                    <a:tailEnd/>
                  </a:ln>
                </p:spPr>
                <p:txBody>
                  <a:bodyPr/>
                  <a:lstStyle/>
                  <a:p>
                    <a:endParaRPr lang="es-ES"/>
                  </a:p>
                </p:txBody>
              </p:sp>
              <p:sp>
                <p:nvSpPr>
                  <p:cNvPr id="26818" name="Freeform 284"/>
                  <p:cNvSpPr>
                    <a:spLocks/>
                  </p:cNvSpPr>
                  <p:nvPr/>
                </p:nvSpPr>
                <p:spPr bwMode="auto">
                  <a:xfrm>
                    <a:off x="3187" y="3422"/>
                    <a:ext cx="24" cy="18"/>
                  </a:xfrm>
                  <a:custGeom>
                    <a:avLst/>
                    <a:gdLst>
                      <a:gd name="T0" fmla="*/ 24 w 36"/>
                      <a:gd name="T1" fmla="*/ 18 h 27"/>
                      <a:gd name="T2" fmla="*/ 0 w 36"/>
                      <a:gd name="T3" fmla="*/ 0 h 27"/>
                      <a:gd name="T4" fmla="*/ 24 w 36"/>
                      <a:gd name="T5" fmla="*/ 18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27"/>
                        </a:moveTo>
                        <a:cubicBezTo>
                          <a:pt x="24" y="18"/>
                          <a:pt x="12" y="9"/>
                          <a:pt x="0" y="0"/>
                        </a:cubicBezTo>
                        <a:cubicBezTo>
                          <a:pt x="12" y="9"/>
                          <a:pt x="24" y="18"/>
                          <a:pt x="36" y="27"/>
                        </a:cubicBezTo>
                        <a:close/>
                      </a:path>
                    </a:pathLst>
                  </a:custGeom>
                  <a:solidFill>
                    <a:srgbClr val="FFFF00"/>
                  </a:solidFill>
                  <a:ln w="9525">
                    <a:noFill/>
                    <a:miter lim="800000"/>
                    <a:headEnd/>
                    <a:tailEnd/>
                  </a:ln>
                </p:spPr>
                <p:txBody>
                  <a:bodyPr/>
                  <a:lstStyle/>
                  <a:p>
                    <a:endParaRPr lang="es-ES"/>
                  </a:p>
                </p:txBody>
              </p:sp>
              <p:sp>
                <p:nvSpPr>
                  <p:cNvPr id="26819" name="Freeform 285"/>
                  <p:cNvSpPr>
                    <a:spLocks/>
                  </p:cNvSpPr>
                  <p:nvPr/>
                </p:nvSpPr>
                <p:spPr bwMode="auto">
                  <a:xfrm>
                    <a:off x="4534" y="3441"/>
                    <a:ext cx="8" cy="5"/>
                  </a:xfrm>
                  <a:custGeom>
                    <a:avLst/>
                    <a:gdLst>
                      <a:gd name="T0" fmla="*/ 0 w 12"/>
                      <a:gd name="T1" fmla="*/ 5 h 8"/>
                      <a:gd name="T2" fmla="*/ 8 w 12"/>
                      <a:gd name="T3" fmla="*/ 0 h 8"/>
                      <a:gd name="T4" fmla="*/ 0 w 12"/>
                      <a:gd name="T5" fmla="*/ 5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0" y="8"/>
                        </a:moveTo>
                        <a:cubicBezTo>
                          <a:pt x="4" y="5"/>
                          <a:pt x="8" y="3"/>
                          <a:pt x="12" y="0"/>
                        </a:cubicBezTo>
                        <a:cubicBezTo>
                          <a:pt x="8" y="3"/>
                          <a:pt x="4" y="5"/>
                          <a:pt x="0" y="8"/>
                        </a:cubicBezTo>
                        <a:close/>
                      </a:path>
                    </a:pathLst>
                  </a:custGeom>
                  <a:solidFill>
                    <a:srgbClr val="FFFF00"/>
                  </a:solidFill>
                  <a:ln w="9525">
                    <a:noFill/>
                    <a:miter lim="800000"/>
                    <a:headEnd/>
                    <a:tailEnd/>
                  </a:ln>
                </p:spPr>
                <p:txBody>
                  <a:bodyPr/>
                  <a:lstStyle/>
                  <a:p>
                    <a:endParaRPr lang="es-ES"/>
                  </a:p>
                </p:txBody>
              </p:sp>
              <p:sp>
                <p:nvSpPr>
                  <p:cNvPr id="26820" name="Freeform 286"/>
                  <p:cNvSpPr>
                    <a:spLocks/>
                  </p:cNvSpPr>
                  <p:nvPr/>
                </p:nvSpPr>
                <p:spPr bwMode="auto">
                  <a:xfrm>
                    <a:off x="4567" y="3397"/>
                    <a:ext cx="31" cy="25"/>
                  </a:xfrm>
                  <a:custGeom>
                    <a:avLst/>
                    <a:gdLst>
                      <a:gd name="T0" fmla="*/ 0 w 46"/>
                      <a:gd name="T1" fmla="*/ 25 h 36"/>
                      <a:gd name="T2" fmla="*/ 31 w 46"/>
                      <a:gd name="T3" fmla="*/ 0 h 36"/>
                      <a:gd name="T4" fmla="*/ 31 w 46"/>
                      <a:gd name="T5" fmla="*/ 0 h 36"/>
                      <a:gd name="T6" fmla="*/ 0 w 46"/>
                      <a:gd name="T7" fmla="*/ 25 h 36"/>
                      <a:gd name="T8" fmla="*/ 0 60000 65536"/>
                      <a:gd name="T9" fmla="*/ 0 60000 65536"/>
                      <a:gd name="T10" fmla="*/ 0 60000 65536"/>
                      <a:gd name="T11" fmla="*/ 0 60000 65536"/>
                      <a:gd name="T12" fmla="*/ 0 w 46"/>
                      <a:gd name="T13" fmla="*/ 0 h 36"/>
                      <a:gd name="T14" fmla="*/ 46 w 46"/>
                      <a:gd name="T15" fmla="*/ 36 h 36"/>
                    </a:gdLst>
                    <a:ahLst/>
                    <a:cxnLst>
                      <a:cxn ang="T8">
                        <a:pos x="T0" y="T1"/>
                      </a:cxn>
                      <a:cxn ang="T9">
                        <a:pos x="T2" y="T3"/>
                      </a:cxn>
                      <a:cxn ang="T10">
                        <a:pos x="T4" y="T5"/>
                      </a:cxn>
                      <a:cxn ang="T11">
                        <a:pos x="T6" y="T7"/>
                      </a:cxn>
                    </a:cxnLst>
                    <a:rect l="T12" t="T13" r="T14" b="T15"/>
                    <a:pathLst>
                      <a:path w="46" h="36">
                        <a:moveTo>
                          <a:pt x="0" y="36"/>
                        </a:moveTo>
                        <a:cubicBezTo>
                          <a:pt x="15" y="24"/>
                          <a:pt x="31" y="12"/>
                          <a:pt x="46" y="0"/>
                        </a:cubicBezTo>
                        <a:cubicBezTo>
                          <a:pt x="46" y="0"/>
                          <a:pt x="46" y="0"/>
                          <a:pt x="46" y="0"/>
                        </a:cubicBezTo>
                        <a:cubicBezTo>
                          <a:pt x="31" y="12"/>
                          <a:pt x="15" y="24"/>
                          <a:pt x="0" y="36"/>
                        </a:cubicBezTo>
                        <a:close/>
                      </a:path>
                    </a:pathLst>
                  </a:custGeom>
                  <a:solidFill>
                    <a:srgbClr val="FFFF00"/>
                  </a:solidFill>
                  <a:ln w="9525">
                    <a:noFill/>
                    <a:miter lim="800000"/>
                    <a:headEnd/>
                    <a:tailEnd/>
                  </a:ln>
                </p:spPr>
                <p:txBody>
                  <a:bodyPr/>
                  <a:lstStyle/>
                  <a:p>
                    <a:endParaRPr lang="es-ES"/>
                  </a:p>
                </p:txBody>
              </p:sp>
              <p:sp>
                <p:nvSpPr>
                  <p:cNvPr id="26821" name="Freeform 287"/>
                  <p:cNvSpPr>
                    <a:spLocks/>
                  </p:cNvSpPr>
                  <p:nvPr/>
                </p:nvSpPr>
                <p:spPr bwMode="auto">
                  <a:xfrm>
                    <a:off x="4612" y="3331"/>
                    <a:ext cx="60" cy="55"/>
                  </a:xfrm>
                  <a:custGeom>
                    <a:avLst/>
                    <a:gdLst>
                      <a:gd name="T0" fmla="*/ 0 w 89"/>
                      <a:gd name="T1" fmla="*/ 55 h 82"/>
                      <a:gd name="T2" fmla="*/ 0 w 89"/>
                      <a:gd name="T3" fmla="*/ 55 h 82"/>
                      <a:gd name="T4" fmla="*/ 60 w 89"/>
                      <a:gd name="T5" fmla="*/ 0 h 82"/>
                      <a:gd name="T6" fmla="*/ 60 w 89"/>
                      <a:gd name="T7" fmla="*/ 0 h 82"/>
                      <a:gd name="T8" fmla="*/ 0 w 89"/>
                      <a:gd name="T9" fmla="*/ 55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82"/>
                        </a:moveTo>
                        <a:cubicBezTo>
                          <a:pt x="0" y="82"/>
                          <a:pt x="0" y="82"/>
                          <a:pt x="0" y="82"/>
                        </a:cubicBezTo>
                        <a:cubicBezTo>
                          <a:pt x="31" y="56"/>
                          <a:pt x="60" y="29"/>
                          <a:pt x="89" y="0"/>
                        </a:cubicBezTo>
                        <a:cubicBezTo>
                          <a:pt x="89" y="0"/>
                          <a:pt x="89" y="0"/>
                          <a:pt x="89" y="0"/>
                        </a:cubicBezTo>
                        <a:cubicBezTo>
                          <a:pt x="60" y="28"/>
                          <a:pt x="31" y="56"/>
                          <a:pt x="0" y="82"/>
                        </a:cubicBezTo>
                        <a:close/>
                      </a:path>
                    </a:pathLst>
                  </a:custGeom>
                  <a:solidFill>
                    <a:srgbClr val="FFFF00"/>
                  </a:solidFill>
                  <a:ln w="9525">
                    <a:noFill/>
                    <a:miter lim="800000"/>
                    <a:headEnd/>
                    <a:tailEnd/>
                  </a:ln>
                </p:spPr>
                <p:txBody>
                  <a:bodyPr/>
                  <a:lstStyle/>
                  <a:p>
                    <a:endParaRPr lang="es-ES"/>
                  </a:p>
                </p:txBody>
              </p:sp>
              <p:sp>
                <p:nvSpPr>
                  <p:cNvPr id="26822" name="Freeform 288"/>
                  <p:cNvSpPr>
                    <a:spLocks/>
                  </p:cNvSpPr>
                  <p:nvPr/>
                </p:nvSpPr>
                <p:spPr bwMode="auto">
                  <a:xfrm>
                    <a:off x="3653" y="1409"/>
                    <a:ext cx="18" cy="4"/>
                  </a:xfrm>
                  <a:custGeom>
                    <a:avLst/>
                    <a:gdLst>
                      <a:gd name="T0" fmla="*/ 18 w 26"/>
                      <a:gd name="T1" fmla="*/ 0 h 5"/>
                      <a:gd name="T2" fmla="*/ 0 w 26"/>
                      <a:gd name="T3" fmla="*/ 4 h 5"/>
                      <a:gd name="T4" fmla="*/ 18 w 26"/>
                      <a:gd name="T5" fmla="*/ 0 h 5"/>
                      <a:gd name="T6" fmla="*/ 0 60000 65536"/>
                      <a:gd name="T7" fmla="*/ 0 60000 65536"/>
                      <a:gd name="T8" fmla="*/ 0 60000 65536"/>
                      <a:gd name="T9" fmla="*/ 0 w 26"/>
                      <a:gd name="T10" fmla="*/ 0 h 5"/>
                      <a:gd name="T11" fmla="*/ 26 w 26"/>
                      <a:gd name="T12" fmla="*/ 5 h 5"/>
                    </a:gdLst>
                    <a:ahLst/>
                    <a:cxnLst>
                      <a:cxn ang="T6">
                        <a:pos x="T0" y="T1"/>
                      </a:cxn>
                      <a:cxn ang="T7">
                        <a:pos x="T2" y="T3"/>
                      </a:cxn>
                      <a:cxn ang="T8">
                        <a:pos x="T4" y="T5"/>
                      </a:cxn>
                    </a:cxnLst>
                    <a:rect l="T9" t="T10" r="T11" b="T12"/>
                    <a:pathLst>
                      <a:path w="26" h="5">
                        <a:moveTo>
                          <a:pt x="26" y="0"/>
                        </a:moveTo>
                        <a:cubicBezTo>
                          <a:pt x="17" y="1"/>
                          <a:pt x="9" y="3"/>
                          <a:pt x="0" y="5"/>
                        </a:cubicBezTo>
                        <a:cubicBezTo>
                          <a:pt x="9" y="3"/>
                          <a:pt x="17" y="1"/>
                          <a:pt x="26" y="0"/>
                        </a:cubicBezTo>
                        <a:close/>
                      </a:path>
                    </a:pathLst>
                  </a:custGeom>
                  <a:solidFill>
                    <a:srgbClr val="FFFF00"/>
                  </a:solidFill>
                  <a:ln w="9525">
                    <a:noFill/>
                    <a:miter lim="800000"/>
                    <a:headEnd/>
                    <a:tailEnd/>
                  </a:ln>
                </p:spPr>
                <p:txBody>
                  <a:bodyPr/>
                  <a:lstStyle/>
                  <a:p>
                    <a:endParaRPr lang="es-ES"/>
                  </a:p>
                </p:txBody>
              </p:sp>
              <p:sp>
                <p:nvSpPr>
                  <p:cNvPr id="26823" name="Freeform 289"/>
                  <p:cNvSpPr>
                    <a:spLocks/>
                  </p:cNvSpPr>
                  <p:nvPr/>
                </p:nvSpPr>
                <p:spPr bwMode="auto">
                  <a:xfrm>
                    <a:off x="2872" y="3048"/>
                    <a:ext cx="15" cy="27"/>
                  </a:xfrm>
                  <a:custGeom>
                    <a:avLst/>
                    <a:gdLst>
                      <a:gd name="T0" fmla="*/ 15 w 22"/>
                      <a:gd name="T1" fmla="*/ 27 h 40"/>
                      <a:gd name="T2" fmla="*/ 0 w 22"/>
                      <a:gd name="T3" fmla="*/ 0 h 40"/>
                      <a:gd name="T4" fmla="*/ 15 w 22"/>
                      <a:gd name="T5" fmla="*/ 27 h 40"/>
                      <a:gd name="T6" fmla="*/ 0 60000 65536"/>
                      <a:gd name="T7" fmla="*/ 0 60000 65536"/>
                      <a:gd name="T8" fmla="*/ 0 60000 65536"/>
                      <a:gd name="T9" fmla="*/ 0 w 22"/>
                      <a:gd name="T10" fmla="*/ 0 h 40"/>
                      <a:gd name="T11" fmla="*/ 22 w 22"/>
                      <a:gd name="T12" fmla="*/ 40 h 40"/>
                    </a:gdLst>
                    <a:ahLst/>
                    <a:cxnLst>
                      <a:cxn ang="T6">
                        <a:pos x="T0" y="T1"/>
                      </a:cxn>
                      <a:cxn ang="T7">
                        <a:pos x="T2" y="T3"/>
                      </a:cxn>
                      <a:cxn ang="T8">
                        <a:pos x="T4" y="T5"/>
                      </a:cxn>
                    </a:cxnLst>
                    <a:rect l="T9" t="T10" r="T11" b="T12"/>
                    <a:pathLst>
                      <a:path w="22" h="40">
                        <a:moveTo>
                          <a:pt x="22" y="40"/>
                        </a:moveTo>
                        <a:cubicBezTo>
                          <a:pt x="15" y="27"/>
                          <a:pt x="7" y="13"/>
                          <a:pt x="0" y="0"/>
                        </a:cubicBezTo>
                        <a:cubicBezTo>
                          <a:pt x="7" y="13"/>
                          <a:pt x="15" y="27"/>
                          <a:pt x="22" y="40"/>
                        </a:cubicBezTo>
                        <a:close/>
                      </a:path>
                    </a:pathLst>
                  </a:custGeom>
                  <a:solidFill>
                    <a:srgbClr val="FFFF00"/>
                  </a:solidFill>
                  <a:ln w="9525">
                    <a:noFill/>
                    <a:miter lim="800000"/>
                    <a:headEnd/>
                    <a:tailEnd/>
                  </a:ln>
                </p:spPr>
                <p:txBody>
                  <a:bodyPr/>
                  <a:lstStyle/>
                  <a:p>
                    <a:endParaRPr lang="es-ES"/>
                  </a:p>
                </p:txBody>
              </p:sp>
              <p:sp>
                <p:nvSpPr>
                  <p:cNvPr id="26824" name="Freeform 290"/>
                  <p:cNvSpPr>
                    <a:spLocks/>
                  </p:cNvSpPr>
                  <p:nvPr/>
                </p:nvSpPr>
                <p:spPr bwMode="auto">
                  <a:xfrm>
                    <a:off x="3029" y="3276"/>
                    <a:ext cx="20" cy="22"/>
                  </a:xfrm>
                  <a:custGeom>
                    <a:avLst/>
                    <a:gdLst>
                      <a:gd name="T0" fmla="*/ 20 w 30"/>
                      <a:gd name="T1" fmla="*/ 22 h 33"/>
                      <a:gd name="T2" fmla="*/ 0 w 30"/>
                      <a:gd name="T3" fmla="*/ 0 h 33"/>
                      <a:gd name="T4" fmla="*/ 20 w 30"/>
                      <a:gd name="T5" fmla="*/ 22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33"/>
                        </a:moveTo>
                        <a:cubicBezTo>
                          <a:pt x="20" y="22"/>
                          <a:pt x="10" y="11"/>
                          <a:pt x="0" y="0"/>
                        </a:cubicBezTo>
                        <a:cubicBezTo>
                          <a:pt x="10" y="11"/>
                          <a:pt x="20" y="22"/>
                          <a:pt x="30" y="33"/>
                        </a:cubicBezTo>
                        <a:close/>
                      </a:path>
                    </a:pathLst>
                  </a:custGeom>
                  <a:solidFill>
                    <a:srgbClr val="FFFF00"/>
                  </a:solidFill>
                  <a:ln w="9525">
                    <a:noFill/>
                    <a:miter lim="800000"/>
                    <a:headEnd/>
                    <a:tailEnd/>
                  </a:ln>
                </p:spPr>
                <p:txBody>
                  <a:bodyPr/>
                  <a:lstStyle/>
                  <a:p>
                    <a:endParaRPr lang="es-ES"/>
                  </a:p>
                </p:txBody>
              </p:sp>
              <p:sp>
                <p:nvSpPr>
                  <p:cNvPr id="26825" name="Freeform 291"/>
                  <p:cNvSpPr>
                    <a:spLocks/>
                  </p:cNvSpPr>
                  <p:nvPr/>
                </p:nvSpPr>
                <p:spPr bwMode="auto">
                  <a:xfrm>
                    <a:off x="4451" y="3457"/>
                    <a:ext cx="68" cy="43"/>
                  </a:xfrm>
                  <a:custGeom>
                    <a:avLst/>
                    <a:gdLst>
                      <a:gd name="T0" fmla="*/ 0 w 101"/>
                      <a:gd name="T1" fmla="*/ 43 h 65"/>
                      <a:gd name="T2" fmla="*/ 0 w 101"/>
                      <a:gd name="T3" fmla="*/ 43 h 65"/>
                      <a:gd name="T4" fmla="*/ 68 w 101"/>
                      <a:gd name="T5" fmla="*/ 0 h 65"/>
                      <a:gd name="T6" fmla="*/ 68 w 101"/>
                      <a:gd name="T7" fmla="*/ 0 h 65"/>
                      <a:gd name="T8" fmla="*/ 0 w 101"/>
                      <a:gd name="T9" fmla="*/ 43 h 65"/>
                      <a:gd name="T10" fmla="*/ 0 60000 65536"/>
                      <a:gd name="T11" fmla="*/ 0 60000 65536"/>
                      <a:gd name="T12" fmla="*/ 0 60000 65536"/>
                      <a:gd name="T13" fmla="*/ 0 60000 65536"/>
                      <a:gd name="T14" fmla="*/ 0 60000 65536"/>
                      <a:gd name="T15" fmla="*/ 0 w 101"/>
                      <a:gd name="T16" fmla="*/ 0 h 65"/>
                      <a:gd name="T17" fmla="*/ 101 w 101"/>
                      <a:gd name="T18" fmla="*/ 65 h 65"/>
                    </a:gdLst>
                    <a:ahLst/>
                    <a:cxnLst>
                      <a:cxn ang="T10">
                        <a:pos x="T0" y="T1"/>
                      </a:cxn>
                      <a:cxn ang="T11">
                        <a:pos x="T2" y="T3"/>
                      </a:cxn>
                      <a:cxn ang="T12">
                        <a:pos x="T4" y="T5"/>
                      </a:cxn>
                      <a:cxn ang="T13">
                        <a:pos x="T6" y="T7"/>
                      </a:cxn>
                      <a:cxn ang="T14">
                        <a:pos x="T8" y="T9"/>
                      </a:cxn>
                    </a:cxnLst>
                    <a:rect l="T15" t="T16" r="T17" b="T18"/>
                    <a:pathLst>
                      <a:path w="101" h="65">
                        <a:moveTo>
                          <a:pt x="0" y="65"/>
                        </a:moveTo>
                        <a:cubicBezTo>
                          <a:pt x="0" y="65"/>
                          <a:pt x="0" y="65"/>
                          <a:pt x="0" y="65"/>
                        </a:cubicBezTo>
                        <a:cubicBezTo>
                          <a:pt x="35" y="45"/>
                          <a:pt x="68" y="23"/>
                          <a:pt x="101" y="0"/>
                        </a:cubicBezTo>
                        <a:cubicBezTo>
                          <a:pt x="101" y="0"/>
                          <a:pt x="101" y="0"/>
                          <a:pt x="101" y="0"/>
                        </a:cubicBezTo>
                        <a:cubicBezTo>
                          <a:pt x="68" y="23"/>
                          <a:pt x="34" y="45"/>
                          <a:pt x="0" y="65"/>
                        </a:cubicBezTo>
                        <a:close/>
                      </a:path>
                    </a:pathLst>
                  </a:custGeom>
                  <a:solidFill>
                    <a:srgbClr val="FFFF00"/>
                  </a:solidFill>
                  <a:ln w="9525">
                    <a:noFill/>
                    <a:miter lim="800000"/>
                    <a:headEnd/>
                    <a:tailEnd/>
                  </a:ln>
                </p:spPr>
                <p:txBody>
                  <a:bodyPr/>
                  <a:lstStyle/>
                  <a:p>
                    <a:endParaRPr lang="es-ES"/>
                  </a:p>
                </p:txBody>
              </p:sp>
              <p:sp>
                <p:nvSpPr>
                  <p:cNvPr id="26826" name="Freeform 292"/>
                  <p:cNvSpPr>
                    <a:spLocks/>
                  </p:cNvSpPr>
                  <p:nvPr/>
                </p:nvSpPr>
                <p:spPr bwMode="auto">
                  <a:xfrm>
                    <a:off x="4725" y="3259"/>
                    <a:ext cx="14" cy="16"/>
                  </a:xfrm>
                  <a:custGeom>
                    <a:avLst/>
                    <a:gdLst>
                      <a:gd name="T0" fmla="*/ 0 w 21"/>
                      <a:gd name="T1" fmla="*/ 16 h 24"/>
                      <a:gd name="T2" fmla="*/ 14 w 21"/>
                      <a:gd name="T3" fmla="*/ 0 h 24"/>
                      <a:gd name="T4" fmla="*/ 14 w 21"/>
                      <a:gd name="T5" fmla="*/ 0 h 24"/>
                      <a:gd name="T6" fmla="*/ 0 w 21"/>
                      <a:gd name="T7" fmla="*/ 16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0" y="24"/>
                        </a:moveTo>
                        <a:cubicBezTo>
                          <a:pt x="7" y="16"/>
                          <a:pt x="14" y="8"/>
                          <a:pt x="21" y="0"/>
                        </a:cubicBezTo>
                        <a:cubicBezTo>
                          <a:pt x="21" y="0"/>
                          <a:pt x="21" y="0"/>
                          <a:pt x="21" y="0"/>
                        </a:cubicBezTo>
                        <a:cubicBezTo>
                          <a:pt x="14" y="8"/>
                          <a:pt x="7" y="16"/>
                          <a:pt x="0" y="24"/>
                        </a:cubicBezTo>
                        <a:close/>
                      </a:path>
                    </a:pathLst>
                  </a:custGeom>
                  <a:solidFill>
                    <a:srgbClr val="FFFF00"/>
                  </a:solidFill>
                  <a:ln w="9525">
                    <a:noFill/>
                    <a:miter lim="800000"/>
                    <a:headEnd/>
                    <a:tailEnd/>
                  </a:ln>
                </p:spPr>
                <p:txBody>
                  <a:bodyPr/>
                  <a:lstStyle/>
                  <a:p>
                    <a:endParaRPr lang="es-ES"/>
                  </a:p>
                </p:txBody>
              </p:sp>
              <p:sp>
                <p:nvSpPr>
                  <p:cNvPr id="26827" name="Freeform 293"/>
                  <p:cNvSpPr>
                    <a:spLocks/>
                  </p:cNvSpPr>
                  <p:nvPr/>
                </p:nvSpPr>
                <p:spPr bwMode="auto">
                  <a:xfrm>
                    <a:off x="4750" y="3181"/>
                    <a:ext cx="50" cy="64"/>
                  </a:xfrm>
                  <a:custGeom>
                    <a:avLst/>
                    <a:gdLst>
                      <a:gd name="T0" fmla="*/ 0 w 74"/>
                      <a:gd name="T1" fmla="*/ 63 h 96"/>
                      <a:gd name="T2" fmla="*/ 0 w 74"/>
                      <a:gd name="T3" fmla="*/ 64 h 96"/>
                      <a:gd name="T4" fmla="*/ 50 w 74"/>
                      <a:gd name="T5" fmla="*/ 0 h 96"/>
                      <a:gd name="T6" fmla="*/ 49 w 74"/>
                      <a:gd name="T7" fmla="*/ 0 h 96"/>
                      <a:gd name="T8" fmla="*/ 0 w 74"/>
                      <a:gd name="T9" fmla="*/ 63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95"/>
                        </a:moveTo>
                        <a:cubicBezTo>
                          <a:pt x="0" y="96"/>
                          <a:pt x="0" y="96"/>
                          <a:pt x="0" y="96"/>
                        </a:cubicBezTo>
                        <a:cubicBezTo>
                          <a:pt x="26" y="65"/>
                          <a:pt x="50" y="33"/>
                          <a:pt x="74" y="0"/>
                        </a:cubicBezTo>
                        <a:cubicBezTo>
                          <a:pt x="73" y="0"/>
                          <a:pt x="73" y="0"/>
                          <a:pt x="73" y="0"/>
                        </a:cubicBezTo>
                        <a:cubicBezTo>
                          <a:pt x="50" y="33"/>
                          <a:pt x="25" y="64"/>
                          <a:pt x="0" y="95"/>
                        </a:cubicBezTo>
                        <a:close/>
                      </a:path>
                    </a:pathLst>
                  </a:custGeom>
                  <a:solidFill>
                    <a:srgbClr val="FFFF00"/>
                  </a:solidFill>
                  <a:ln w="9525">
                    <a:noFill/>
                    <a:miter lim="800000"/>
                    <a:headEnd/>
                    <a:tailEnd/>
                  </a:ln>
                </p:spPr>
                <p:txBody>
                  <a:bodyPr/>
                  <a:lstStyle/>
                  <a:p>
                    <a:endParaRPr lang="es-ES"/>
                  </a:p>
                </p:txBody>
              </p:sp>
              <p:sp>
                <p:nvSpPr>
                  <p:cNvPr id="26828" name="Freeform 294"/>
                  <p:cNvSpPr>
                    <a:spLocks/>
                  </p:cNvSpPr>
                  <p:nvPr/>
                </p:nvSpPr>
                <p:spPr bwMode="auto">
                  <a:xfrm>
                    <a:off x="3546" y="1431"/>
                    <a:ext cx="29" cy="8"/>
                  </a:xfrm>
                  <a:custGeom>
                    <a:avLst/>
                    <a:gdLst>
                      <a:gd name="T0" fmla="*/ 0 w 43"/>
                      <a:gd name="T1" fmla="*/ 8 h 13"/>
                      <a:gd name="T2" fmla="*/ 29 w 43"/>
                      <a:gd name="T3" fmla="*/ 0 h 13"/>
                      <a:gd name="T4" fmla="*/ 0 w 43"/>
                      <a:gd name="T5" fmla="*/ 8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13"/>
                        </a:moveTo>
                        <a:cubicBezTo>
                          <a:pt x="14" y="9"/>
                          <a:pt x="28" y="4"/>
                          <a:pt x="43" y="0"/>
                        </a:cubicBezTo>
                        <a:cubicBezTo>
                          <a:pt x="28" y="4"/>
                          <a:pt x="14" y="9"/>
                          <a:pt x="0" y="13"/>
                        </a:cubicBezTo>
                        <a:close/>
                      </a:path>
                    </a:pathLst>
                  </a:custGeom>
                  <a:solidFill>
                    <a:srgbClr val="FFFF00"/>
                  </a:solidFill>
                  <a:ln w="9525">
                    <a:noFill/>
                    <a:miter lim="800000"/>
                    <a:headEnd/>
                    <a:tailEnd/>
                  </a:ln>
                </p:spPr>
                <p:txBody>
                  <a:bodyPr/>
                  <a:lstStyle/>
                  <a:p>
                    <a:endParaRPr lang="es-ES"/>
                  </a:p>
                </p:txBody>
              </p:sp>
              <p:sp>
                <p:nvSpPr>
                  <p:cNvPr id="26829" name="Freeform 295"/>
                  <p:cNvSpPr>
                    <a:spLocks/>
                  </p:cNvSpPr>
                  <p:nvPr/>
                </p:nvSpPr>
                <p:spPr bwMode="auto">
                  <a:xfrm>
                    <a:off x="3616" y="1413"/>
                    <a:ext cx="34" cy="8"/>
                  </a:xfrm>
                  <a:custGeom>
                    <a:avLst/>
                    <a:gdLst>
                      <a:gd name="T0" fmla="*/ 0 w 50"/>
                      <a:gd name="T1" fmla="*/ 8 h 11"/>
                      <a:gd name="T2" fmla="*/ 34 w 50"/>
                      <a:gd name="T3" fmla="*/ 0 h 11"/>
                      <a:gd name="T4" fmla="*/ 0 w 50"/>
                      <a:gd name="T5" fmla="*/ 8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11"/>
                        </a:moveTo>
                        <a:cubicBezTo>
                          <a:pt x="17" y="7"/>
                          <a:pt x="33" y="3"/>
                          <a:pt x="50" y="0"/>
                        </a:cubicBezTo>
                        <a:cubicBezTo>
                          <a:pt x="33" y="3"/>
                          <a:pt x="17" y="7"/>
                          <a:pt x="0" y="11"/>
                        </a:cubicBezTo>
                        <a:close/>
                      </a:path>
                    </a:pathLst>
                  </a:custGeom>
                  <a:solidFill>
                    <a:srgbClr val="FFFF00"/>
                  </a:solidFill>
                  <a:ln w="9525">
                    <a:noFill/>
                    <a:miter lim="800000"/>
                    <a:headEnd/>
                    <a:tailEnd/>
                  </a:ln>
                </p:spPr>
                <p:txBody>
                  <a:bodyPr/>
                  <a:lstStyle/>
                  <a:p>
                    <a:endParaRPr lang="es-ES"/>
                  </a:p>
                </p:txBody>
              </p:sp>
              <p:sp>
                <p:nvSpPr>
                  <p:cNvPr id="26830" name="Freeform 296"/>
                  <p:cNvSpPr>
                    <a:spLocks/>
                  </p:cNvSpPr>
                  <p:nvPr/>
                </p:nvSpPr>
                <p:spPr bwMode="auto">
                  <a:xfrm>
                    <a:off x="3234" y="3457"/>
                    <a:ext cx="68" cy="43"/>
                  </a:xfrm>
                  <a:custGeom>
                    <a:avLst/>
                    <a:gdLst>
                      <a:gd name="T0" fmla="*/ 0 w 102"/>
                      <a:gd name="T1" fmla="*/ 0 h 65"/>
                      <a:gd name="T2" fmla="*/ 0 w 102"/>
                      <a:gd name="T3" fmla="*/ 0 h 65"/>
                      <a:gd name="T4" fmla="*/ 68 w 102"/>
                      <a:gd name="T5" fmla="*/ 43 h 65"/>
                      <a:gd name="T6" fmla="*/ 68 w 102"/>
                      <a:gd name="T7" fmla="*/ 43 h 65"/>
                      <a:gd name="T8" fmla="*/ 0 w 102"/>
                      <a:gd name="T9" fmla="*/ 0 h 65"/>
                      <a:gd name="T10" fmla="*/ 0 60000 65536"/>
                      <a:gd name="T11" fmla="*/ 0 60000 65536"/>
                      <a:gd name="T12" fmla="*/ 0 60000 65536"/>
                      <a:gd name="T13" fmla="*/ 0 60000 65536"/>
                      <a:gd name="T14" fmla="*/ 0 60000 65536"/>
                      <a:gd name="T15" fmla="*/ 0 w 102"/>
                      <a:gd name="T16" fmla="*/ 0 h 65"/>
                      <a:gd name="T17" fmla="*/ 102 w 102"/>
                      <a:gd name="T18" fmla="*/ 65 h 65"/>
                    </a:gdLst>
                    <a:ahLst/>
                    <a:cxnLst>
                      <a:cxn ang="T10">
                        <a:pos x="T0" y="T1"/>
                      </a:cxn>
                      <a:cxn ang="T11">
                        <a:pos x="T2" y="T3"/>
                      </a:cxn>
                      <a:cxn ang="T12">
                        <a:pos x="T4" y="T5"/>
                      </a:cxn>
                      <a:cxn ang="T13">
                        <a:pos x="T6" y="T7"/>
                      </a:cxn>
                      <a:cxn ang="T14">
                        <a:pos x="T8" y="T9"/>
                      </a:cxn>
                    </a:cxnLst>
                    <a:rect l="T15" t="T16" r="T17" b="T18"/>
                    <a:pathLst>
                      <a:path w="102" h="65">
                        <a:moveTo>
                          <a:pt x="0" y="0"/>
                        </a:moveTo>
                        <a:cubicBezTo>
                          <a:pt x="0" y="0"/>
                          <a:pt x="0" y="0"/>
                          <a:pt x="0" y="0"/>
                        </a:cubicBezTo>
                        <a:cubicBezTo>
                          <a:pt x="33" y="23"/>
                          <a:pt x="67" y="45"/>
                          <a:pt x="102" y="65"/>
                        </a:cubicBezTo>
                        <a:cubicBezTo>
                          <a:pt x="102" y="65"/>
                          <a:pt x="102" y="65"/>
                          <a:pt x="102" y="65"/>
                        </a:cubicBezTo>
                        <a:cubicBezTo>
                          <a:pt x="67" y="45"/>
                          <a:pt x="33" y="23"/>
                          <a:pt x="0" y="0"/>
                        </a:cubicBezTo>
                        <a:close/>
                      </a:path>
                    </a:pathLst>
                  </a:custGeom>
                  <a:solidFill>
                    <a:srgbClr val="FFFF00"/>
                  </a:solidFill>
                  <a:ln w="9525">
                    <a:noFill/>
                    <a:miter lim="800000"/>
                    <a:headEnd/>
                    <a:tailEnd/>
                  </a:ln>
                </p:spPr>
                <p:txBody>
                  <a:bodyPr/>
                  <a:lstStyle/>
                  <a:p>
                    <a:endParaRPr lang="es-ES"/>
                  </a:p>
                </p:txBody>
              </p:sp>
              <p:sp>
                <p:nvSpPr>
                  <p:cNvPr id="26831" name="Freeform 297"/>
                  <p:cNvSpPr>
                    <a:spLocks/>
                  </p:cNvSpPr>
                  <p:nvPr/>
                </p:nvSpPr>
                <p:spPr bwMode="auto">
                  <a:xfrm>
                    <a:off x="3509" y="1440"/>
                    <a:ext cx="33" cy="11"/>
                  </a:xfrm>
                  <a:custGeom>
                    <a:avLst/>
                    <a:gdLst>
                      <a:gd name="T0" fmla="*/ 0 w 49"/>
                      <a:gd name="T1" fmla="*/ 11 h 16"/>
                      <a:gd name="T2" fmla="*/ 33 w 49"/>
                      <a:gd name="T3" fmla="*/ 0 h 16"/>
                      <a:gd name="T4" fmla="*/ 0 w 49"/>
                      <a:gd name="T5" fmla="*/ 11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16"/>
                        </a:moveTo>
                        <a:cubicBezTo>
                          <a:pt x="16" y="11"/>
                          <a:pt x="32" y="6"/>
                          <a:pt x="49" y="0"/>
                        </a:cubicBezTo>
                        <a:cubicBezTo>
                          <a:pt x="32" y="6"/>
                          <a:pt x="16" y="11"/>
                          <a:pt x="0" y="16"/>
                        </a:cubicBezTo>
                        <a:close/>
                      </a:path>
                    </a:pathLst>
                  </a:custGeom>
                  <a:solidFill>
                    <a:srgbClr val="FFFF00"/>
                  </a:solidFill>
                  <a:ln w="9525">
                    <a:noFill/>
                    <a:miter lim="800000"/>
                    <a:headEnd/>
                    <a:tailEnd/>
                  </a:ln>
                </p:spPr>
                <p:txBody>
                  <a:bodyPr/>
                  <a:lstStyle/>
                  <a:p>
                    <a:endParaRPr lang="es-ES"/>
                  </a:p>
                </p:txBody>
              </p:sp>
              <p:sp>
                <p:nvSpPr>
                  <p:cNvPr id="26832" name="Freeform 298"/>
                  <p:cNvSpPr>
                    <a:spLocks/>
                  </p:cNvSpPr>
                  <p:nvPr/>
                </p:nvSpPr>
                <p:spPr bwMode="auto">
                  <a:xfrm>
                    <a:off x="3442" y="1466"/>
                    <a:ext cx="28" cy="10"/>
                  </a:xfrm>
                  <a:custGeom>
                    <a:avLst/>
                    <a:gdLst>
                      <a:gd name="T0" fmla="*/ 0 w 42"/>
                      <a:gd name="T1" fmla="*/ 10 h 16"/>
                      <a:gd name="T2" fmla="*/ 28 w 42"/>
                      <a:gd name="T3" fmla="*/ 0 h 16"/>
                      <a:gd name="T4" fmla="*/ 0 w 42"/>
                      <a:gd name="T5" fmla="*/ 1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16"/>
                        </a:moveTo>
                        <a:cubicBezTo>
                          <a:pt x="14" y="11"/>
                          <a:pt x="28" y="5"/>
                          <a:pt x="42" y="0"/>
                        </a:cubicBezTo>
                        <a:cubicBezTo>
                          <a:pt x="28" y="5"/>
                          <a:pt x="14" y="11"/>
                          <a:pt x="0" y="16"/>
                        </a:cubicBezTo>
                        <a:close/>
                      </a:path>
                    </a:pathLst>
                  </a:custGeom>
                  <a:solidFill>
                    <a:srgbClr val="FFFF00"/>
                  </a:solidFill>
                  <a:ln w="9525">
                    <a:noFill/>
                    <a:miter lim="800000"/>
                    <a:headEnd/>
                    <a:tailEnd/>
                  </a:ln>
                </p:spPr>
                <p:txBody>
                  <a:bodyPr/>
                  <a:lstStyle/>
                  <a:p>
                    <a:endParaRPr lang="es-ES"/>
                  </a:p>
                </p:txBody>
              </p:sp>
              <p:sp>
                <p:nvSpPr>
                  <p:cNvPr id="26833" name="Freeform 299"/>
                  <p:cNvSpPr>
                    <a:spLocks/>
                  </p:cNvSpPr>
                  <p:nvPr/>
                </p:nvSpPr>
                <p:spPr bwMode="auto">
                  <a:xfrm>
                    <a:off x="3211" y="3441"/>
                    <a:ext cx="9" cy="5"/>
                  </a:xfrm>
                  <a:custGeom>
                    <a:avLst/>
                    <a:gdLst>
                      <a:gd name="T0" fmla="*/ 0 w 12"/>
                      <a:gd name="T1" fmla="*/ 0 h 8"/>
                      <a:gd name="T2" fmla="*/ 9 w 12"/>
                      <a:gd name="T3" fmla="*/ 5 h 8"/>
                      <a:gd name="T4" fmla="*/ 9 w 12"/>
                      <a:gd name="T5" fmla="*/ 5 h 8"/>
                      <a:gd name="T6" fmla="*/ 0 w 12"/>
                      <a:gd name="T7" fmla="*/ 0 h 8"/>
                      <a:gd name="T8" fmla="*/ 0 60000 65536"/>
                      <a:gd name="T9" fmla="*/ 0 60000 65536"/>
                      <a:gd name="T10" fmla="*/ 0 60000 65536"/>
                      <a:gd name="T11" fmla="*/ 0 60000 65536"/>
                      <a:gd name="T12" fmla="*/ 0 w 12"/>
                      <a:gd name="T13" fmla="*/ 0 h 8"/>
                      <a:gd name="T14" fmla="*/ 12 w 12"/>
                      <a:gd name="T15" fmla="*/ 8 h 8"/>
                    </a:gdLst>
                    <a:ahLst/>
                    <a:cxnLst>
                      <a:cxn ang="T8">
                        <a:pos x="T0" y="T1"/>
                      </a:cxn>
                      <a:cxn ang="T9">
                        <a:pos x="T2" y="T3"/>
                      </a:cxn>
                      <a:cxn ang="T10">
                        <a:pos x="T4" y="T5"/>
                      </a:cxn>
                      <a:cxn ang="T11">
                        <a:pos x="T6" y="T7"/>
                      </a:cxn>
                    </a:cxnLst>
                    <a:rect l="T12" t="T13" r="T14" b="T15"/>
                    <a:pathLst>
                      <a:path w="12" h="8">
                        <a:moveTo>
                          <a:pt x="0" y="0"/>
                        </a:moveTo>
                        <a:cubicBezTo>
                          <a:pt x="4" y="3"/>
                          <a:pt x="8" y="5"/>
                          <a:pt x="12" y="8"/>
                        </a:cubicBezTo>
                        <a:cubicBezTo>
                          <a:pt x="12" y="8"/>
                          <a:pt x="12" y="8"/>
                          <a:pt x="12" y="8"/>
                        </a:cubicBezTo>
                        <a:cubicBezTo>
                          <a:pt x="8" y="5"/>
                          <a:pt x="4" y="3"/>
                          <a:pt x="0" y="0"/>
                        </a:cubicBezTo>
                        <a:close/>
                      </a:path>
                    </a:pathLst>
                  </a:custGeom>
                  <a:solidFill>
                    <a:srgbClr val="FFFF00"/>
                  </a:solidFill>
                  <a:ln w="9525">
                    <a:noFill/>
                    <a:miter lim="800000"/>
                    <a:headEnd/>
                    <a:tailEnd/>
                  </a:ln>
                </p:spPr>
                <p:txBody>
                  <a:bodyPr/>
                  <a:lstStyle/>
                  <a:p>
                    <a:endParaRPr lang="es-ES"/>
                  </a:p>
                </p:txBody>
              </p:sp>
              <p:sp>
                <p:nvSpPr>
                  <p:cNvPr id="26834" name="Freeform 300"/>
                  <p:cNvSpPr>
                    <a:spLocks/>
                  </p:cNvSpPr>
                  <p:nvPr/>
                </p:nvSpPr>
                <p:spPr bwMode="auto">
                  <a:xfrm>
                    <a:off x="3806" y="1391"/>
                    <a:ext cx="26" cy="1"/>
                  </a:xfrm>
                  <a:custGeom>
                    <a:avLst/>
                    <a:gdLst>
                      <a:gd name="T0" fmla="*/ 0 w 38"/>
                      <a:gd name="T1" fmla="*/ 1 h 2"/>
                      <a:gd name="T2" fmla="*/ 26 w 38"/>
                      <a:gd name="T3" fmla="*/ 0 h 2"/>
                      <a:gd name="T4" fmla="*/ 0 w 38"/>
                      <a:gd name="T5" fmla="*/ 1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2"/>
                        </a:moveTo>
                        <a:cubicBezTo>
                          <a:pt x="13" y="1"/>
                          <a:pt x="25" y="1"/>
                          <a:pt x="38" y="0"/>
                        </a:cubicBezTo>
                        <a:cubicBezTo>
                          <a:pt x="25" y="1"/>
                          <a:pt x="13" y="1"/>
                          <a:pt x="0" y="2"/>
                        </a:cubicBezTo>
                        <a:close/>
                      </a:path>
                    </a:pathLst>
                  </a:custGeom>
                  <a:solidFill>
                    <a:srgbClr val="FFFF00"/>
                  </a:solidFill>
                  <a:ln w="9525">
                    <a:noFill/>
                    <a:miter lim="800000"/>
                    <a:headEnd/>
                    <a:tailEnd/>
                  </a:ln>
                </p:spPr>
                <p:txBody>
                  <a:bodyPr/>
                  <a:lstStyle/>
                  <a:p>
                    <a:endParaRPr lang="es-ES"/>
                  </a:p>
                </p:txBody>
              </p:sp>
              <p:sp>
                <p:nvSpPr>
                  <p:cNvPr id="26835" name="Freeform 301"/>
                  <p:cNvSpPr>
                    <a:spLocks/>
                  </p:cNvSpPr>
                  <p:nvPr/>
                </p:nvSpPr>
                <p:spPr bwMode="auto">
                  <a:xfrm>
                    <a:off x="3082" y="3331"/>
                    <a:ext cx="60" cy="55"/>
                  </a:xfrm>
                  <a:custGeom>
                    <a:avLst/>
                    <a:gdLst>
                      <a:gd name="T0" fmla="*/ 0 w 89"/>
                      <a:gd name="T1" fmla="*/ 0 h 82"/>
                      <a:gd name="T2" fmla="*/ 0 w 89"/>
                      <a:gd name="T3" fmla="*/ 0 h 82"/>
                      <a:gd name="T4" fmla="*/ 60 w 89"/>
                      <a:gd name="T5" fmla="*/ 55 h 82"/>
                      <a:gd name="T6" fmla="*/ 60 w 89"/>
                      <a:gd name="T7" fmla="*/ 55 h 82"/>
                      <a:gd name="T8" fmla="*/ 0 w 89"/>
                      <a:gd name="T9" fmla="*/ 0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0"/>
                        </a:moveTo>
                        <a:cubicBezTo>
                          <a:pt x="0" y="0"/>
                          <a:pt x="0" y="0"/>
                          <a:pt x="0" y="0"/>
                        </a:cubicBezTo>
                        <a:cubicBezTo>
                          <a:pt x="29" y="29"/>
                          <a:pt x="58" y="56"/>
                          <a:pt x="89" y="82"/>
                        </a:cubicBezTo>
                        <a:cubicBezTo>
                          <a:pt x="89" y="82"/>
                          <a:pt x="89" y="82"/>
                          <a:pt x="89" y="82"/>
                        </a:cubicBezTo>
                        <a:cubicBezTo>
                          <a:pt x="58" y="56"/>
                          <a:pt x="29" y="28"/>
                          <a:pt x="0" y="0"/>
                        </a:cubicBezTo>
                        <a:close/>
                      </a:path>
                    </a:pathLst>
                  </a:custGeom>
                  <a:solidFill>
                    <a:srgbClr val="FFFF00"/>
                  </a:solidFill>
                  <a:ln w="9525">
                    <a:noFill/>
                    <a:miter lim="800000"/>
                    <a:headEnd/>
                    <a:tailEnd/>
                  </a:ln>
                </p:spPr>
                <p:txBody>
                  <a:bodyPr/>
                  <a:lstStyle/>
                  <a:p>
                    <a:endParaRPr lang="es-ES"/>
                  </a:p>
                </p:txBody>
              </p:sp>
              <p:sp>
                <p:nvSpPr>
                  <p:cNvPr id="26836" name="Freeform 302"/>
                  <p:cNvSpPr>
                    <a:spLocks/>
                  </p:cNvSpPr>
                  <p:nvPr/>
                </p:nvSpPr>
                <p:spPr bwMode="auto">
                  <a:xfrm>
                    <a:off x="3693" y="1401"/>
                    <a:ext cx="26" cy="4"/>
                  </a:xfrm>
                  <a:custGeom>
                    <a:avLst/>
                    <a:gdLst>
                      <a:gd name="T0" fmla="*/ 0 w 38"/>
                      <a:gd name="T1" fmla="*/ 4 h 6"/>
                      <a:gd name="T2" fmla="*/ 26 w 38"/>
                      <a:gd name="T3" fmla="*/ 0 h 6"/>
                      <a:gd name="T4" fmla="*/ 0 w 38"/>
                      <a:gd name="T5" fmla="*/ 4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6"/>
                        </a:moveTo>
                        <a:cubicBezTo>
                          <a:pt x="12" y="4"/>
                          <a:pt x="25" y="2"/>
                          <a:pt x="38" y="0"/>
                        </a:cubicBezTo>
                        <a:cubicBezTo>
                          <a:pt x="25" y="2"/>
                          <a:pt x="12" y="4"/>
                          <a:pt x="0" y="6"/>
                        </a:cubicBezTo>
                        <a:close/>
                      </a:path>
                    </a:pathLst>
                  </a:custGeom>
                  <a:solidFill>
                    <a:srgbClr val="FFFF00"/>
                  </a:solidFill>
                  <a:ln w="9525">
                    <a:noFill/>
                    <a:miter lim="800000"/>
                    <a:headEnd/>
                    <a:tailEnd/>
                  </a:ln>
                </p:spPr>
                <p:txBody>
                  <a:bodyPr/>
                  <a:lstStyle/>
                  <a:p>
                    <a:endParaRPr lang="es-ES"/>
                  </a:p>
                </p:txBody>
              </p:sp>
              <p:sp>
                <p:nvSpPr>
                  <p:cNvPr id="26837" name="Freeform 303"/>
                  <p:cNvSpPr>
                    <a:spLocks/>
                  </p:cNvSpPr>
                  <p:nvPr/>
                </p:nvSpPr>
                <p:spPr bwMode="auto">
                  <a:xfrm>
                    <a:off x="3049" y="3298"/>
                    <a:ext cx="20" cy="21"/>
                  </a:xfrm>
                  <a:custGeom>
                    <a:avLst/>
                    <a:gdLst>
                      <a:gd name="T0" fmla="*/ 0 w 29"/>
                      <a:gd name="T1" fmla="*/ 0 h 31"/>
                      <a:gd name="T2" fmla="*/ 20 w 29"/>
                      <a:gd name="T3" fmla="*/ 21 h 31"/>
                      <a:gd name="T4" fmla="*/ 20 w 29"/>
                      <a:gd name="T5" fmla="*/ 21 h 31"/>
                      <a:gd name="T6" fmla="*/ 0 w 29"/>
                      <a:gd name="T7" fmla="*/ 0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0" y="0"/>
                        </a:moveTo>
                        <a:cubicBezTo>
                          <a:pt x="10" y="11"/>
                          <a:pt x="19" y="21"/>
                          <a:pt x="29" y="31"/>
                        </a:cubicBezTo>
                        <a:cubicBezTo>
                          <a:pt x="29" y="31"/>
                          <a:pt x="29" y="31"/>
                          <a:pt x="29" y="31"/>
                        </a:cubicBezTo>
                        <a:cubicBezTo>
                          <a:pt x="19" y="21"/>
                          <a:pt x="10" y="11"/>
                          <a:pt x="0" y="0"/>
                        </a:cubicBezTo>
                        <a:close/>
                      </a:path>
                    </a:pathLst>
                  </a:custGeom>
                  <a:solidFill>
                    <a:srgbClr val="FFFF00"/>
                  </a:solidFill>
                  <a:ln w="9525">
                    <a:noFill/>
                    <a:miter lim="800000"/>
                    <a:headEnd/>
                    <a:tailEnd/>
                  </a:ln>
                </p:spPr>
                <p:txBody>
                  <a:bodyPr/>
                  <a:lstStyle/>
                  <a:p>
                    <a:endParaRPr lang="es-ES"/>
                  </a:p>
                </p:txBody>
              </p:sp>
              <p:sp>
                <p:nvSpPr>
                  <p:cNvPr id="26838" name="Freeform 304"/>
                  <p:cNvSpPr>
                    <a:spLocks/>
                  </p:cNvSpPr>
                  <p:nvPr/>
                </p:nvSpPr>
                <p:spPr bwMode="auto">
                  <a:xfrm>
                    <a:off x="3727" y="1396"/>
                    <a:ext cx="35" cy="4"/>
                  </a:xfrm>
                  <a:custGeom>
                    <a:avLst/>
                    <a:gdLst>
                      <a:gd name="T0" fmla="*/ 0 w 51"/>
                      <a:gd name="T1" fmla="*/ 4 h 6"/>
                      <a:gd name="T2" fmla="*/ 35 w 51"/>
                      <a:gd name="T3" fmla="*/ 0 h 6"/>
                      <a:gd name="T4" fmla="*/ 0 w 51"/>
                      <a:gd name="T5" fmla="*/ 4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6"/>
                        </a:moveTo>
                        <a:cubicBezTo>
                          <a:pt x="17" y="4"/>
                          <a:pt x="34" y="2"/>
                          <a:pt x="51" y="0"/>
                        </a:cubicBezTo>
                        <a:cubicBezTo>
                          <a:pt x="34" y="2"/>
                          <a:pt x="17" y="4"/>
                          <a:pt x="0" y="6"/>
                        </a:cubicBezTo>
                        <a:close/>
                      </a:path>
                    </a:pathLst>
                  </a:custGeom>
                  <a:solidFill>
                    <a:srgbClr val="FFFF00"/>
                  </a:solidFill>
                  <a:ln w="9525">
                    <a:noFill/>
                    <a:miter lim="800000"/>
                    <a:headEnd/>
                    <a:tailEnd/>
                  </a:ln>
                </p:spPr>
                <p:txBody>
                  <a:bodyPr/>
                  <a:lstStyle/>
                  <a:p>
                    <a:endParaRPr lang="es-ES"/>
                  </a:p>
                </p:txBody>
              </p:sp>
              <p:sp>
                <p:nvSpPr>
                  <p:cNvPr id="26839" name="Freeform 305"/>
                  <p:cNvSpPr>
                    <a:spLocks/>
                  </p:cNvSpPr>
                  <p:nvPr/>
                </p:nvSpPr>
                <p:spPr bwMode="auto">
                  <a:xfrm>
                    <a:off x="3155" y="3397"/>
                    <a:ext cx="31" cy="25"/>
                  </a:xfrm>
                  <a:custGeom>
                    <a:avLst/>
                    <a:gdLst>
                      <a:gd name="T0" fmla="*/ 0 w 46"/>
                      <a:gd name="T1" fmla="*/ 0 h 36"/>
                      <a:gd name="T2" fmla="*/ 31 w 46"/>
                      <a:gd name="T3" fmla="*/ 25 h 36"/>
                      <a:gd name="T4" fmla="*/ 0 w 46"/>
                      <a:gd name="T5" fmla="*/ 0 h 36"/>
                      <a:gd name="T6" fmla="*/ 0 60000 65536"/>
                      <a:gd name="T7" fmla="*/ 0 60000 65536"/>
                      <a:gd name="T8" fmla="*/ 0 60000 65536"/>
                      <a:gd name="T9" fmla="*/ 0 w 46"/>
                      <a:gd name="T10" fmla="*/ 0 h 36"/>
                      <a:gd name="T11" fmla="*/ 46 w 46"/>
                      <a:gd name="T12" fmla="*/ 36 h 36"/>
                    </a:gdLst>
                    <a:ahLst/>
                    <a:cxnLst>
                      <a:cxn ang="T6">
                        <a:pos x="T0" y="T1"/>
                      </a:cxn>
                      <a:cxn ang="T7">
                        <a:pos x="T2" y="T3"/>
                      </a:cxn>
                      <a:cxn ang="T8">
                        <a:pos x="T4" y="T5"/>
                      </a:cxn>
                    </a:cxnLst>
                    <a:rect l="T9" t="T10" r="T11" b="T12"/>
                    <a:pathLst>
                      <a:path w="46" h="36">
                        <a:moveTo>
                          <a:pt x="0" y="0"/>
                        </a:moveTo>
                        <a:cubicBezTo>
                          <a:pt x="15" y="12"/>
                          <a:pt x="31" y="24"/>
                          <a:pt x="46" y="36"/>
                        </a:cubicBezTo>
                        <a:cubicBezTo>
                          <a:pt x="31" y="24"/>
                          <a:pt x="15" y="12"/>
                          <a:pt x="0" y="0"/>
                        </a:cubicBezTo>
                        <a:close/>
                      </a:path>
                    </a:pathLst>
                  </a:custGeom>
                  <a:solidFill>
                    <a:srgbClr val="FFFF00"/>
                  </a:solidFill>
                  <a:ln w="9525">
                    <a:noFill/>
                    <a:miter lim="800000"/>
                    <a:headEnd/>
                    <a:tailEnd/>
                  </a:ln>
                </p:spPr>
                <p:txBody>
                  <a:bodyPr/>
                  <a:lstStyle/>
                  <a:p>
                    <a:endParaRPr lang="es-ES"/>
                  </a:p>
                </p:txBody>
              </p:sp>
              <p:sp>
                <p:nvSpPr>
                  <p:cNvPr id="26840" name="Freeform 306"/>
                  <p:cNvSpPr>
                    <a:spLocks/>
                  </p:cNvSpPr>
                  <p:nvPr/>
                </p:nvSpPr>
                <p:spPr bwMode="auto">
                  <a:xfrm>
                    <a:off x="3047" y="1733"/>
                    <a:ext cx="18" cy="19"/>
                  </a:xfrm>
                  <a:custGeom>
                    <a:avLst/>
                    <a:gdLst>
                      <a:gd name="T0" fmla="*/ 0 w 27"/>
                      <a:gd name="T1" fmla="*/ 19 h 29"/>
                      <a:gd name="T2" fmla="*/ 18 w 27"/>
                      <a:gd name="T3" fmla="*/ 0 h 29"/>
                      <a:gd name="T4" fmla="*/ 0 w 27"/>
                      <a:gd name="T5" fmla="*/ 19 h 29"/>
                      <a:gd name="T6" fmla="*/ 0 60000 65536"/>
                      <a:gd name="T7" fmla="*/ 0 60000 65536"/>
                      <a:gd name="T8" fmla="*/ 0 60000 65536"/>
                      <a:gd name="T9" fmla="*/ 0 w 27"/>
                      <a:gd name="T10" fmla="*/ 0 h 29"/>
                      <a:gd name="T11" fmla="*/ 27 w 27"/>
                      <a:gd name="T12" fmla="*/ 29 h 29"/>
                    </a:gdLst>
                    <a:ahLst/>
                    <a:cxnLst>
                      <a:cxn ang="T6">
                        <a:pos x="T0" y="T1"/>
                      </a:cxn>
                      <a:cxn ang="T7">
                        <a:pos x="T2" y="T3"/>
                      </a:cxn>
                      <a:cxn ang="T8">
                        <a:pos x="T4" y="T5"/>
                      </a:cxn>
                    </a:cxnLst>
                    <a:rect l="T9" t="T10" r="T11" b="T12"/>
                    <a:pathLst>
                      <a:path w="27" h="29">
                        <a:moveTo>
                          <a:pt x="0" y="29"/>
                        </a:moveTo>
                        <a:cubicBezTo>
                          <a:pt x="9" y="19"/>
                          <a:pt x="18" y="9"/>
                          <a:pt x="27" y="0"/>
                        </a:cubicBezTo>
                        <a:cubicBezTo>
                          <a:pt x="18" y="9"/>
                          <a:pt x="9" y="19"/>
                          <a:pt x="0" y="29"/>
                        </a:cubicBezTo>
                        <a:close/>
                      </a:path>
                    </a:pathLst>
                  </a:custGeom>
                  <a:solidFill>
                    <a:srgbClr val="FFFF00"/>
                  </a:solidFill>
                  <a:ln w="9525">
                    <a:noFill/>
                    <a:miter lim="800000"/>
                    <a:headEnd/>
                    <a:tailEnd/>
                  </a:ln>
                </p:spPr>
                <p:txBody>
                  <a:bodyPr/>
                  <a:lstStyle/>
                  <a:p>
                    <a:endParaRPr lang="es-ES"/>
                  </a:p>
                </p:txBody>
              </p:sp>
              <p:sp>
                <p:nvSpPr>
                  <p:cNvPr id="26841" name="Freeform 307"/>
                  <p:cNvSpPr>
                    <a:spLocks/>
                  </p:cNvSpPr>
                  <p:nvPr/>
                </p:nvSpPr>
                <p:spPr bwMode="auto">
                  <a:xfrm>
                    <a:off x="3025" y="1754"/>
                    <a:ext cx="20" cy="22"/>
                  </a:xfrm>
                  <a:custGeom>
                    <a:avLst/>
                    <a:gdLst>
                      <a:gd name="T0" fmla="*/ 0 w 29"/>
                      <a:gd name="T1" fmla="*/ 22 h 32"/>
                      <a:gd name="T2" fmla="*/ 20 w 29"/>
                      <a:gd name="T3" fmla="*/ 0 h 32"/>
                      <a:gd name="T4" fmla="*/ 0 w 29"/>
                      <a:gd name="T5" fmla="*/ 22 h 32"/>
                      <a:gd name="T6" fmla="*/ 0 60000 65536"/>
                      <a:gd name="T7" fmla="*/ 0 60000 65536"/>
                      <a:gd name="T8" fmla="*/ 0 60000 65536"/>
                      <a:gd name="T9" fmla="*/ 0 w 29"/>
                      <a:gd name="T10" fmla="*/ 0 h 32"/>
                      <a:gd name="T11" fmla="*/ 29 w 29"/>
                      <a:gd name="T12" fmla="*/ 32 h 32"/>
                    </a:gdLst>
                    <a:ahLst/>
                    <a:cxnLst>
                      <a:cxn ang="T6">
                        <a:pos x="T0" y="T1"/>
                      </a:cxn>
                      <a:cxn ang="T7">
                        <a:pos x="T2" y="T3"/>
                      </a:cxn>
                      <a:cxn ang="T8">
                        <a:pos x="T4" y="T5"/>
                      </a:cxn>
                    </a:cxnLst>
                    <a:rect l="T9" t="T10" r="T11" b="T12"/>
                    <a:pathLst>
                      <a:path w="29" h="32">
                        <a:moveTo>
                          <a:pt x="0" y="32"/>
                        </a:moveTo>
                        <a:cubicBezTo>
                          <a:pt x="9" y="21"/>
                          <a:pt x="19" y="11"/>
                          <a:pt x="29" y="0"/>
                        </a:cubicBezTo>
                        <a:cubicBezTo>
                          <a:pt x="19" y="11"/>
                          <a:pt x="9" y="21"/>
                          <a:pt x="0" y="32"/>
                        </a:cubicBezTo>
                        <a:close/>
                      </a:path>
                    </a:pathLst>
                  </a:custGeom>
                  <a:solidFill>
                    <a:srgbClr val="FFFF00"/>
                  </a:solidFill>
                  <a:ln w="9525">
                    <a:noFill/>
                    <a:miter lim="800000"/>
                    <a:headEnd/>
                    <a:tailEnd/>
                  </a:ln>
                </p:spPr>
                <p:txBody>
                  <a:bodyPr/>
                  <a:lstStyle/>
                  <a:p>
                    <a:endParaRPr lang="es-ES"/>
                  </a:p>
                </p:txBody>
              </p:sp>
              <p:sp>
                <p:nvSpPr>
                  <p:cNvPr id="26842" name="Freeform 308"/>
                  <p:cNvSpPr>
                    <a:spLocks/>
                  </p:cNvSpPr>
                  <p:nvPr/>
                </p:nvSpPr>
                <p:spPr bwMode="auto">
                  <a:xfrm>
                    <a:off x="2916" y="1900"/>
                    <a:ext cx="14" cy="23"/>
                  </a:xfrm>
                  <a:custGeom>
                    <a:avLst/>
                    <a:gdLst>
                      <a:gd name="T0" fmla="*/ 0 w 22"/>
                      <a:gd name="T1" fmla="*/ 23 h 34"/>
                      <a:gd name="T2" fmla="*/ 14 w 22"/>
                      <a:gd name="T3" fmla="*/ 0 h 34"/>
                      <a:gd name="T4" fmla="*/ 0 w 22"/>
                      <a:gd name="T5" fmla="*/ 23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34"/>
                        </a:moveTo>
                        <a:cubicBezTo>
                          <a:pt x="7" y="22"/>
                          <a:pt x="14" y="11"/>
                          <a:pt x="22" y="0"/>
                        </a:cubicBezTo>
                        <a:cubicBezTo>
                          <a:pt x="14" y="11"/>
                          <a:pt x="7" y="22"/>
                          <a:pt x="0" y="34"/>
                        </a:cubicBezTo>
                        <a:close/>
                      </a:path>
                    </a:pathLst>
                  </a:custGeom>
                  <a:solidFill>
                    <a:srgbClr val="FFFF00"/>
                  </a:solidFill>
                  <a:ln w="9525">
                    <a:noFill/>
                    <a:miter lim="800000"/>
                    <a:headEnd/>
                    <a:tailEnd/>
                  </a:ln>
                </p:spPr>
                <p:txBody>
                  <a:bodyPr/>
                  <a:lstStyle/>
                  <a:p>
                    <a:endParaRPr lang="es-ES"/>
                  </a:p>
                </p:txBody>
              </p:sp>
              <p:sp>
                <p:nvSpPr>
                  <p:cNvPr id="26843" name="Freeform 309"/>
                  <p:cNvSpPr>
                    <a:spLocks/>
                  </p:cNvSpPr>
                  <p:nvPr/>
                </p:nvSpPr>
                <p:spPr bwMode="auto">
                  <a:xfrm>
                    <a:off x="3922" y="1391"/>
                    <a:ext cx="25" cy="1"/>
                  </a:xfrm>
                  <a:custGeom>
                    <a:avLst/>
                    <a:gdLst>
                      <a:gd name="T0" fmla="*/ 0 w 38"/>
                      <a:gd name="T1" fmla="*/ 0 h 2"/>
                      <a:gd name="T2" fmla="*/ 25 w 38"/>
                      <a:gd name="T3" fmla="*/ 1 h 2"/>
                      <a:gd name="T4" fmla="*/ 0 w 38"/>
                      <a:gd name="T5" fmla="*/ 0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0"/>
                        </a:moveTo>
                        <a:cubicBezTo>
                          <a:pt x="13" y="1"/>
                          <a:pt x="25" y="1"/>
                          <a:pt x="38" y="2"/>
                        </a:cubicBezTo>
                        <a:cubicBezTo>
                          <a:pt x="25" y="1"/>
                          <a:pt x="13" y="1"/>
                          <a:pt x="0" y="0"/>
                        </a:cubicBezTo>
                        <a:close/>
                      </a:path>
                    </a:pathLst>
                  </a:custGeom>
                  <a:solidFill>
                    <a:srgbClr val="FFFF00"/>
                  </a:solidFill>
                  <a:ln w="9525">
                    <a:noFill/>
                    <a:miter lim="800000"/>
                    <a:headEnd/>
                    <a:tailEnd/>
                  </a:ln>
                </p:spPr>
                <p:txBody>
                  <a:bodyPr/>
                  <a:lstStyle/>
                  <a:p>
                    <a:endParaRPr lang="es-ES"/>
                  </a:p>
                </p:txBody>
              </p:sp>
              <p:sp>
                <p:nvSpPr>
                  <p:cNvPr id="26844" name="Freeform 310"/>
                  <p:cNvSpPr>
                    <a:spLocks/>
                  </p:cNvSpPr>
                  <p:nvPr/>
                </p:nvSpPr>
                <p:spPr bwMode="auto">
                  <a:xfrm>
                    <a:off x="3917" y="3655"/>
                    <a:ext cx="21" cy="1"/>
                  </a:xfrm>
                  <a:custGeom>
                    <a:avLst/>
                    <a:gdLst>
                      <a:gd name="T0" fmla="*/ 21 w 31"/>
                      <a:gd name="T1" fmla="*/ 0 h 1"/>
                      <a:gd name="T2" fmla="*/ 0 w 31"/>
                      <a:gd name="T3" fmla="*/ 1 h 1"/>
                      <a:gd name="T4" fmla="*/ 21 w 31"/>
                      <a:gd name="T5" fmla="*/ 0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0"/>
                        </a:moveTo>
                        <a:cubicBezTo>
                          <a:pt x="21" y="1"/>
                          <a:pt x="10" y="1"/>
                          <a:pt x="0" y="1"/>
                        </a:cubicBezTo>
                        <a:cubicBezTo>
                          <a:pt x="10" y="1"/>
                          <a:pt x="21" y="1"/>
                          <a:pt x="31" y="0"/>
                        </a:cubicBezTo>
                        <a:close/>
                      </a:path>
                    </a:pathLst>
                  </a:custGeom>
                  <a:solidFill>
                    <a:srgbClr val="FFFF00"/>
                  </a:solidFill>
                  <a:ln w="9525">
                    <a:noFill/>
                    <a:miter lim="800000"/>
                    <a:headEnd/>
                    <a:tailEnd/>
                  </a:ln>
                </p:spPr>
                <p:txBody>
                  <a:bodyPr/>
                  <a:lstStyle/>
                  <a:p>
                    <a:endParaRPr lang="es-ES"/>
                  </a:p>
                </p:txBody>
              </p:sp>
              <p:sp>
                <p:nvSpPr>
                  <p:cNvPr id="26845" name="Freeform 311"/>
                  <p:cNvSpPr>
                    <a:spLocks/>
                  </p:cNvSpPr>
                  <p:nvPr/>
                </p:nvSpPr>
                <p:spPr bwMode="auto">
                  <a:xfrm>
                    <a:off x="3407" y="1478"/>
                    <a:ext cx="32" cy="14"/>
                  </a:xfrm>
                  <a:custGeom>
                    <a:avLst/>
                    <a:gdLst>
                      <a:gd name="T0" fmla="*/ 0 w 47"/>
                      <a:gd name="T1" fmla="*/ 14 h 21"/>
                      <a:gd name="T2" fmla="*/ 32 w 47"/>
                      <a:gd name="T3" fmla="*/ 0 h 21"/>
                      <a:gd name="T4" fmla="*/ 0 w 47"/>
                      <a:gd name="T5" fmla="*/ 14 h 21"/>
                      <a:gd name="T6" fmla="*/ 0 60000 65536"/>
                      <a:gd name="T7" fmla="*/ 0 60000 65536"/>
                      <a:gd name="T8" fmla="*/ 0 60000 65536"/>
                      <a:gd name="T9" fmla="*/ 0 w 47"/>
                      <a:gd name="T10" fmla="*/ 0 h 21"/>
                      <a:gd name="T11" fmla="*/ 47 w 47"/>
                      <a:gd name="T12" fmla="*/ 21 h 21"/>
                    </a:gdLst>
                    <a:ahLst/>
                    <a:cxnLst>
                      <a:cxn ang="T6">
                        <a:pos x="T0" y="T1"/>
                      </a:cxn>
                      <a:cxn ang="T7">
                        <a:pos x="T2" y="T3"/>
                      </a:cxn>
                      <a:cxn ang="T8">
                        <a:pos x="T4" y="T5"/>
                      </a:cxn>
                    </a:cxnLst>
                    <a:rect l="T9" t="T10" r="T11" b="T12"/>
                    <a:pathLst>
                      <a:path w="47" h="21">
                        <a:moveTo>
                          <a:pt x="0" y="21"/>
                        </a:moveTo>
                        <a:cubicBezTo>
                          <a:pt x="15" y="14"/>
                          <a:pt x="31" y="7"/>
                          <a:pt x="47" y="0"/>
                        </a:cubicBezTo>
                        <a:cubicBezTo>
                          <a:pt x="31" y="7"/>
                          <a:pt x="15" y="14"/>
                          <a:pt x="0" y="21"/>
                        </a:cubicBezTo>
                        <a:close/>
                      </a:path>
                    </a:pathLst>
                  </a:custGeom>
                  <a:solidFill>
                    <a:srgbClr val="FFFF00"/>
                  </a:solidFill>
                  <a:ln w="9525">
                    <a:noFill/>
                    <a:miter lim="800000"/>
                    <a:headEnd/>
                    <a:tailEnd/>
                  </a:ln>
                </p:spPr>
                <p:txBody>
                  <a:bodyPr/>
                  <a:lstStyle/>
                  <a:p>
                    <a:endParaRPr lang="es-ES"/>
                  </a:p>
                </p:txBody>
              </p:sp>
              <p:sp>
                <p:nvSpPr>
                  <p:cNvPr id="26846" name="Freeform 312"/>
                  <p:cNvSpPr>
                    <a:spLocks/>
                  </p:cNvSpPr>
                  <p:nvPr/>
                </p:nvSpPr>
                <p:spPr bwMode="auto">
                  <a:xfrm>
                    <a:off x="2899" y="1926"/>
                    <a:ext cx="14" cy="23"/>
                  </a:xfrm>
                  <a:custGeom>
                    <a:avLst/>
                    <a:gdLst>
                      <a:gd name="T0" fmla="*/ 0 w 21"/>
                      <a:gd name="T1" fmla="*/ 23 h 35"/>
                      <a:gd name="T2" fmla="*/ 14 w 21"/>
                      <a:gd name="T3" fmla="*/ 0 h 35"/>
                      <a:gd name="T4" fmla="*/ 0 w 21"/>
                      <a:gd name="T5" fmla="*/ 23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0" y="35"/>
                        </a:moveTo>
                        <a:cubicBezTo>
                          <a:pt x="7" y="23"/>
                          <a:pt x="14" y="11"/>
                          <a:pt x="21" y="0"/>
                        </a:cubicBezTo>
                        <a:cubicBezTo>
                          <a:pt x="14" y="11"/>
                          <a:pt x="7" y="23"/>
                          <a:pt x="0" y="35"/>
                        </a:cubicBezTo>
                        <a:close/>
                      </a:path>
                    </a:pathLst>
                  </a:custGeom>
                  <a:solidFill>
                    <a:srgbClr val="FFFF00"/>
                  </a:solidFill>
                  <a:ln w="9525">
                    <a:noFill/>
                    <a:miter lim="800000"/>
                    <a:headEnd/>
                    <a:tailEnd/>
                  </a:ln>
                </p:spPr>
                <p:txBody>
                  <a:bodyPr/>
                  <a:lstStyle/>
                  <a:p>
                    <a:endParaRPr lang="es-ES"/>
                  </a:p>
                </p:txBody>
              </p:sp>
              <p:sp>
                <p:nvSpPr>
                  <p:cNvPr id="26847" name="Freeform 313"/>
                  <p:cNvSpPr>
                    <a:spLocks/>
                  </p:cNvSpPr>
                  <p:nvPr/>
                </p:nvSpPr>
                <p:spPr bwMode="auto">
                  <a:xfrm>
                    <a:off x="3259" y="1560"/>
                    <a:ext cx="21" cy="13"/>
                  </a:xfrm>
                  <a:custGeom>
                    <a:avLst/>
                    <a:gdLst>
                      <a:gd name="T0" fmla="*/ 0 w 31"/>
                      <a:gd name="T1" fmla="*/ 13 h 20"/>
                      <a:gd name="T2" fmla="*/ 21 w 31"/>
                      <a:gd name="T3" fmla="*/ 0 h 20"/>
                      <a:gd name="T4" fmla="*/ 0 w 31"/>
                      <a:gd name="T5" fmla="*/ 13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20"/>
                        </a:moveTo>
                        <a:cubicBezTo>
                          <a:pt x="10" y="13"/>
                          <a:pt x="21" y="6"/>
                          <a:pt x="31" y="0"/>
                        </a:cubicBezTo>
                        <a:cubicBezTo>
                          <a:pt x="21" y="6"/>
                          <a:pt x="10" y="13"/>
                          <a:pt x="0" y="20"/>
                        </a:cubicBezTo>
                        <a:close/>
                      </a:path>
                    </a:pathLst>
                  </a:custGeom>
                  <a:solidFill>
                    <a:srgbClr val="FFFF00"/>
                  </a:solidFill>
                  <a:ln w="9525">
                    <a:noFill/>
                    <a:miter lim="800000"/>
                    <a:headEnd/>
                    <a:tailEnd/>
                  </a:ln>
                </p:spPr>
                <p:txBody>
                  <a:bodyPr/>
                  <a:lstStyle/>
                  <a:p>
                    <a:endParaRPr lang="es-ES"/>
                  </a:p>
                </p:txBody>
              </p:sp>
              <p:sp>
                <p:nvSpPr>
                  <p:cNvPr id="26848" name="Freeform 314"/>
                  <p:cNvSpPr>
                    <a:spLocks/>
                  </p:cNvSpPr>
                  <p:nvPr/>
                </p:nvSpPr>
                <p:spPr bwMode="auto">
                  <a:xfrm>
                    <a:off x="3183" y="1611"/>
                    <a:ext cx="22" cy="16"/>
                  </a:xfrm>
                  <a:custGeom>
                    <a:avLst/>
                    <a:gdLst>
                      <a:gd name="T0" fmla="*/ 0 w 32"/>
                      <a:gd name="T1" fmla="*/ 16 h 24"/>
                      <a:gd name="T2" fmla="*/ 22 w 32"/>
                      <a:gd name="T3" fmla="*/ 0 h 24"/>
                      <a:gd name="T4" fmla="*/ 0 w 32"/>
                      <a:gd name="T5" fmla="*/ 16 h 24"/>
                      <a:gd name="T6" fmla="*/ 0 60000 65536"/>
                      <a:gd name="T7" fmla="*/ 0 60000 65536"/>
                      <a:gd name="T8" fmla="*/ 0 60000 65536"/>
                      <a:gd name="T9" fmla="*/ 0 w 32"/>
                      <a:gd name="T10" fmla="*/ 0 h 24"/>
                      <a:gd name="T11" fmla="*/ 32 w 32"/>
                      <a:gd name="T12" fmla="*/ 24 h 24"/>
                    </a:gdLst>
                    <a:ahLst/>
                    <a:cxnLst>
                      <a:cxn ang="T6">
                        <a:pos x="T0" y="T1"/>
                      </a:cxn>
                      <a:cxn ang="T7">
                        <a:pos x="T2" y="T3"/>
                      </a:cxn>
                      <a:cxn ang="T8">
                        <a:pos x="T4" y="T5"/>
                      </a:cxn>
                    </a:cxnLst>
                    <a:rect l="T9" t="T10" r="T11" b="T12"/>
                    <a:pathLst>
                      <a:path w="32" h="24">
                        <a:moveTo>
                          <a:pt x="0" y="24"/>
                        </a:moveTo>
                        <a:cubicBezTo>
                          <a:pt x="11" y="16"/>
                          <a:pt x="21" y="8"/>
                          <a:pt x="32" y="0"/>
                        </a:cubicBezTo>
                        <a:cubicBezTo>
                          <a:pt x="21" y="8"/>
                          <a:pt x="11" y="16"/>
                          <a:pt x="0" y="24"/>
                        </a:cubicBezTo>
                        <a:close/>
                      </a:path>
                    </a:pathLst>
                  </a:custGeom>
                  <a:solidFill>
                    <a:srgbClr val="FFFF00"/>
                  </a:solidFill>
                  <a:ln w="9525">
                    <a:noFill/>
                    <a:miter lim="800000"/>
                    <a:headEnd/>
                    <a:tailEnd/>
                  </a:ln>
                </p:spPr>
                <p:txBody>
                  <a:bodyPr/>
                  <a:lstStyle/>
                  <a:p>
                    <a:endParaRPr lang="es-ES"/>
                  </a:p>
                </p:txBody>
              </p:sp>
              <p:sp>
                <p:nvSpPr>
                  <p:cNvPr id="26849" name="Freeform 315"/>
                  <p:cNvSpPr>
                    <a:spLocks/>
                  </p:cNvSpPr>
                  <p:nvPr/>
                </p:nvSpPr>
                <p:spPr bwMode="auto">
                  <a:xfrm>
                    <a:off x="3234" y="1577"/>
                    <a:ext cx="20" cy="13"/>
                  </a:xfrm>
                  <a:custGeom>
                    <a:avLst/>
                    <a:gdLst>
                      <a:gd name="T0" fmla="*/ 0 w 29"/>
                      <a:gd name="T1" fmla="*/ 13 h 20"/>
                      <a:gd name="T2" fmla="*/ 20 w 29"/>
                      <a:gd name="T3" fmla="*/ 0 h 20"/>
                      <a:gd name="T4" fmla="*/ 0 w 29"/>
                      <a:gd name="T5" fmla="*/ 13 h 20"/>
                      <a:gd name="T6" fmla="*/ 0 60000 65536"/>
                      <a:gd name="T7" fmla="*/ 0 60000 65536"/>
                      <a:gd name="T8" fmla="*/ 0 60000 65536"/>
                      <a:gd name="T9" fmla="*/ 0 w 29"/>
                      <a:gd name="T10" fmla="*/ 0 h 20"/>
                      <a:gd name="T11" fmla="*/ 29 w 29"/>
                      <a:gd name="T12" fmla="*/ 20 h 20"/>
                    </a:gdLst>
                    <a:ahLst/>
                    <a:cxnLst>
                      <a:cxn ang="T6">
                        <a:pos x="T0" y="T1"/>
                      </a:cxn>
                      <a:cxn ang="T7">
                        <a:pos x="T2" y="T3"/>
                      </a:cxn>
                      <a:cxn ang="T8">
                        <a:pos x="T4" y="T5"/>
                      </a:cxn>
                    </a:cxnLst>
                    <a:rect l="T9" t="T10" r="T11" b="T12"/>
                    <a:pathLst>
                      <a:path w="29" h="20">
                        <a:moveTo>
                          <a:pt x="0" y="20"/>
                        </a:moveTo>
                        <a:cubicBezTo>
                          <a:pt x="10" y="13"/>
                          <a:pt x="19" y="6"/>
                          <a:pt x="29" y="0"/>
                        </a:cubicBezTo>
                        <a:cubicBezTo>
                          <a:pt x="19" y="6"/>
                          <a:pt x="10" y="13"/>
                          <a:pt x="0" y="20"/>
                        </a:cubicBezTo>
                        <a:close/>
                      </a:path>
                    </a:pathLst>
                  </a:custGeom>
                  <a:solidFill>
                    <a:srgbClr val="FFFF00"/>
                  </a:solidFill>
                  <a:ln w="9525">
                    <a:noFill/>
                    <a:miter lim="800000"/>
                    <a:headEnd/>
                    <a:tailEnd/>
                  </a:ln>
                </p:spPr>
                <p:txBody>
                  <a:bodyPr/>
                  <a:lstStyle/>
                  <a:p>
                    <a:endParaRPr lang="es-ES"/>
                  </a:p>
                </p:txBody>
              </p:sp>
              <p:sp>
                <p:nvSpPr>
                  <p:cNvPr id="26850" name="Freeform 316"/>
                  <p:cNvSpPr>
                    <a:spLocks/>
                  </p:cNvSpPr>
                  <p:nvPr/>
                </p:nvSpPr>
                <p:spPr bwMode="auto">
                  <a:xfrm>
                    <a:off x="3344" y="1509"/>
                    <a:ext cx="27" cy="15"/>
                  </a:xfrm>
                  <a:custGeom>
                    <a:avLst/>
                    <a:gdLst>
                      <a:gd name="T0" fmla="*/ 0 w 40"/>
                      <a:gd name="T1" fmla="*/ 15 h 21"/>
                      <a:gd name="T2" fmla="*/ 27 w 40"/>
                      <a:gd name="T3" fmla="*/ 0 h 21"/>
                      <a:gd name="T4" fmla="*/ 0 w 40"/>
                      <a:gd name="T5" fmla="*/ 15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21"/>
                        </a:moveTo>
                        <a:cubicBezTo>
                          <a:pt x="13" y="13"/>
                          <a:pt x="26" y="7"/>
                          <a:pt x="40" y="0"/>
                        </a:cubicBezTo>
                        <a:cubicBezTo>
                          <a:pt x="26" y="7"/>
                          <a:pt x="13" y="13"/>
                          <a:pt x="0" y="21"/>
                        </a:cubicBezTo>
                        <a:close/>
                      </a:path>
                    </a:pathLst>
                  </a:custGeom>
                  <a:solidFill>
                    <a:srgbClr val="FFFF00"/>
                  </a:solidFill>
                  <a:ln w="9525">
                    <a:noFill/>
                    <a:miter lim="800000"/>
                    <a:headEnd/>
                    <a:tailEnd/>
                  </a:ln>
                </p:spPr>
                <p:txBody>
                  <a:bodyPr/>
                  <a:lstStyle/>
                  <a:p>
                    <a:endParaRPr lang="es-ES"/>
                  </a:p>
                </p:txBody>
              </p:sp>
              <p:sp>
                <p:nvSpPr>
                  <p:cNvPr id="26851" name="Freeform 317"/>
                  <p:cNvSpPr>
                    <a:spLocks/>
                  </p:cNvSpPr>
                  <p:nvPr/>
                </p:nvSpPr>
                <p:spPr bwMode="auto">
                  <a:xfrm>
                    <a:off x="4534" y="1600"/>
                    <a:ext cx="10" cy="8"/>
                  </a:xfrm>
                  <a:custGeom>
                    <a:avLst/>
                    <a:gdLst>
                      <a:gd name="T0" fmla="*/ 10 w 15"/>
                      <a:gd name="T1" fmla="*/ 8 h 11"/>
                      <a:gd name="T2" fmla="*/ 0 w 15"/>
                      <a:gd name="T3" fmla="*/ 0 h 11"/>
                      <a:gd name="T4" fmla="*/ 0 w 15"/>
                      <a:gd name="T5" fmla="*/ 0 h 11"/>
                      <a:gd name="T6" fmla="*/ 10 w 15"/>
                      <a:gd name="T7" fmla="*/ 8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15" y="11"/>
                        </a:moveTo>
                        <a:cubicBezTo>
                          <a:pt x="10" y="7"/>
                          <a:pt x="5" y="4"/>
                          <a:pt x="0" y="0"/>
                        </a:cubicBezTo>
                        <a:cubicBezTo>
                          <a:pt x="0" y="0"/>
                          <a:pt x="0" y="0"/>
                          <a:pt x="0" y="0"/>
                        </a:cubicBezTo>
                        <a:cubicBezTo>
                          <a:pt x="5" y="4"/>
                          <a:pt x="10" y="7"/>
                          <a:pt x="15" y="11"/>
                        </a:cubicBezTo>
                        <a:close/>
                      </a:path>
                    </a:pathLst>
                  </a:custGeom>
                  <a:solidFill>
                    <a:srgbClr val="FFFF00"/>
                  </a:solidFill>
                  <a:ln w="9525">
                    <a:noFill/>
                    <a:miter lim="800000"/>
                    <a:headEnd/>
                    <a:tailEnd/>
                  </a:ln>
                </p:spPr>
                <p:txBody>
                  <a:bodyPr/>
                  <a:lstStyle/>
                  <a:p>
                    <a:endParaRPr lang="es-ES"/>
                  </a:p>
                </p:txBody>
              </p:sp>
              <p:sp>
                <p:nvSpPr>
                  <p:cNvPr id="26852" name="Freeform 318"/>
                  <p:cNvSpPr>
                    <a:spLocks/>
                  </p:cNvSpPr>
                  <p:nvPr/>
                </p:nvSpPr>
                <p:spPr bwMode="auto">
                  <a:xfrm>
                    <a:off x="4867" y="3049"/>
                    <a:ext cx="14" cy="26"/>
                  </a:xfrm>
                  <a:custGeom>
                    <a:avLst/>
                    <a:gdLst>
                      <a:gd name="T0" fmla="*/ 14 w 21"/>
                      <a:gd name="T1" fmla="*/ 0 h 38"/>
                      <a:gd name="T2" fmla="*/ 0 w 21"/>
                      <a:gd name="T3" fmla="*/ 26 h 38"/>
                      <a:gd name="T4" fmla="*/ 14 w 21"/>
                      <a:gd name="T5" fmla="*/ 0 h 38"/>
                      <a:gd name="T6" fmla="*/ 0 60000 65536"/>
                      <a:gd name="T7" fmla="*/ 0 60000 65536"/>
                      <a:gd name="T8" fmla="*/ 0 60000 65536"/>
                      <a:gd name="T9" fmla="*/ 0 w 21"/>
                      <a:gd name="T10" fmla="*/ 0 h 38"/>
                      <a:gd name="T11" fmla="*/ 21 w 21"/>
                      <a:gd name="T12" fmla="*/ 38 h 38"/>
                    </a:gdLst>
                    <a:ahLst/>
                    <a:cxnLst>
                      <a:cxn ang="T6">
                        <a:pos x="T0" y="T1"/>
                      </a:cxn>
                      <a:cxn ang="T7">
                        <a:pos x="T2" y="T3"/>
                      </a:cxn>
                      <a:cxn ang="T8">
                        <a:pos x="T4" y="T5"/>
                      </a:cxn>
                    </a:cxnLst>
                    <a:rect l="T9" t="T10" r="T11" b="T12"/>
                    <a:pathLst>
                      <a:path w="21" h="38">
                        <a:moveTo>
                          <a:pt x="21" y="0"/>
                        </a:moveTo>
                        <a:cubicBezTo>
                          <a:pt x="14" y="13"/>
                          <a:pt x="7" y="26"/>
                          <a:pt x="0" y="38"/>
                        </a:cubicBezTo>
                        <a:cubicBezTo>
                          <a:pt x="7" y="26"/>
                          <a:pt x="14" y="13"/>
                          <a:pt x="21" y="0"/>
                        </a:cubicBezTo>
                        <a:close/>
                      </a:path>
                    </a:pathLst>
                  </a:custGeom>
                  <a:solidFill>
                    <a:srgbClr val="FFFF00"/>
                  </a:solidFill>
                  <a:ln w="9525">
                    <a:noFill/>
                    <a:miter lim="800000"/>
                    <a:headEnd/>
                    <a:tailEnd/>
                  </a:ln>
                </p:spPr>
                <p:txBody>
                  <a:bodyPr/>
                  <a:lstStyle/>
                  <a:p>
                    <a:endParaRPr lang="es-ES"/>
                  </a:p>
                </p:txBody>
              </p:sp>
              <p:sp>
                <p:nvSpPr>
                  <p:cNvPr id="26853" name="Freeform 319"/>
                  <p:cNvSpPr>
                    <a:spLocks/>
                  </p:cNvSpPr>
                  <p:nvPr/>
                </p:nvSpPr>
                <p:spPr bwMode="auto">
                  <a:xfrm>
                    <a:off x="4572" y="1629"/>
                    <a:ext cx="26" cy="21"/>
                  </a:xfrm>
                  <a:custGeom>
                    <a:avLst/>
                    <a:gdLst>
                      <a:gd name="T0" fmla="*/ 26 w 39"/>
                      <a:gd name="T1" fmla="*/ 21 h 31"/>
                      <a:gd name="T2" fmla="*/ 0 w 39"/>
                      <a:gd name="T3" fmla="*/ 0 h 31"/>
                      <a:gd name="T4" fmla="*/ 26 w 39"/>
                      <a:gd name="T5" fmla="*/ 21 h 31"/>
                      <a:gd name="T6" fmla="*/ 0 60000 65536"/>
                      <a:gd name="T7" fmla="*/ 0 60000 65536"/>
                      <a:gd name="T8" fmla="*/ 0 60000 65536"/>
                      <a:gd name="T9" fmla="*/ 0 w 39"/>
                      <a:gd name="T10" fmla="*/ 0 h 31"/>
                      <a:gd name="T11" fmla="*/ 39 w 39"/>
                      <a:gd name="T12" fmla="*/ 31 h 31"/>
                    </a:gdLst>
                    <a:ahLst/>
                    <a:cxnLst>
                      <a:cxn ang="T6">
                        <a:pos x="T0" y="T1"/>
                      </a:cxn>
                      <a:cxn ang="T7">
                        <a:pos x="T2" y="T3"/>
                      </a:cxn>
                      <a:cxn ang="T8">
                        <a:pos x="T4" y="T5"/>
                      </a:cxn>
                    </a:cxnLst>
                    <a:rect l="T9" t="T10" r="T11" b="T12"/>
                    <a:pathLst>
                      <a:path w="39" h="31">
                        <a:moveTo>
                          <a:pt x="39" y="31"/>
                        </a:moveTo>
                        <a:cubicBezTo>
                          <a:pt x="26" y="20"/>
                          <a:pt x="13" y="10"/>
                          <a:pt x="0" y="0"/>
                        </a:cubicBezTo>
                        <a:cubicBezTo>
                          <a:pt x="13" y="10"/>
                          <a:pt x="26" y="20"/>
                          <a:pt x="39" y="31"/>
                        </a:cubicBezTo>
                        <a:close/>
                      </a:path>
                    </a:pathLst>
                  </a:custGeom>
                  <a:solidFill>
                    <a:srgbClr val="FFFF00"/>
                  </a:solidFill>
                  <a:ln w="9525">
                    <a:noFill/>
                    <a:miter lim="800000"/>
                    <a:headEnd/>
                    <a:tailEnd/>
                  </a:ln>
                </p:spPr>
                <p:txBody>
                  <a:bodyPr/>
                  <a:lstStyle/>
                  <a:p>
                    <a:endParaRPr lang="es-ES"/>
                  </a:p>
                </p:txBody>
              </p:sp>
              <p:sp>
                <p:nvSpPr>
                  <p:cNvPr id="26854" name="Freeform 320"/>
                  <p:cNvSpPr>
                    <a:spLocks/>
                  </p:cNvSpPr>
                  <p:nvPr/>
                </p:nvSpPr>
                <p:spPr bwMode="auto">
                  <a:xfrm>
                    <a:off x="4451" y="1546"/>
                    <a:ext cx="18" cy="11"/>
                  </a:xfrm>
                  <a:custGeom>
                    <a:avLst/>
                    <a:gdLst>
                      <a:gd name="T0" fmla="*/ 18 w 26"/>
                      <a:gd name="T1" fmla="*/ 11 h 16"/>
                      <a:gd name="T2" fmla="*/ 0 w 26"/>
                      <a:gd name="T3" fmla="*/ 0 h 16"/>
                      <a:gd name="T4" fmla="*/ 0 w 26"/>
                      <a:gd name="T5" fmla="*/ 0 h 16"/>
                      <a:gd name="T6" fmla="*/ 18 w 26"/>
                      <a:gd name="T7" fmla="*/ 11 h 16"/>
                      <a:gd name="T8" fmla="*/ 0 60000 65536"/>
                      <a:gd name="T9" fmla="*/ 0 60000 65536"/>
                      <a:gd name="T10" fmla="*/ 0 60000 65536"/>
                      <a:gd name="T11" fmla="*/ 0 60000 65536"/>
                      <a:gd name="T12" fmla="*/ 0 w 26"/>
                      <a:gd name="T13" fmla="*/ 0 h 16"/>
                      <a:gd name="T14" fmla="*/ 26 w 26"/>
                      <a:gd name="T15" fmla="*/ 16 h 16"/>
                    </a:gdLst>
                    <a:ahLst/>
                    <a:cxnLst>
                      <a:cxn ang="T8">
                        <a:pos x="T0" y="T1"/>
                      </a:cxn>
                      <a:cxn ang="T9">
                        <a:pos x="T2" y="T3"/>
                      </a:cxn>
                      <a:cxn ang="T10">
                        <a:pos x="T4" y="T5"/>
                      </a:cxn>
                      <a:cxn ang="T11">
                        <a:pos x="T6" y="T7"/>
                      </a:cxn>
                    </a:cxnLst>
                    <a:rect l="T12" t="T13" r="T14" b="T15"/>
                    <a:pathLst>
                      <a:path w="26" h="16">
                        <a:moveTo>
                          <a:pt x="26" y="16"/>
                        </a:moveTo>
                        <a:cubicBezTo>
                          <a:pt x="17" y="11"/>
                          <a:pt x="9" y="5"/>
                          <a:pt x="0" y="0"/>
                        </a:cubicBezTo>
                        <a:cubicBezTo>
                          <a:pt x="0" y="0"/>
                          <a:pt x="0" y="0"/>
                          <a:pt x="0" y="0"/>
                        </a:cubicBezTo>
                        <a:cubicBezTo>
                          <a:pt x="9" y="5"/>
                          <a:pt x="17" y="11"/>
                          <a:pt x="26" y="16"/>
                        </a:cubicBezTo>
                        <a:close/>
                      </a:path>
                    </a:pathLst>
                  </a:custGeom>
                  <a:solidFill>
                    <a:srgbClr val="FFFF00"/>
                  </a:solidFill>
                  <a:ln w="9525">
                    <a:noFill/>
                    <a:miter lim="800000"/>
                    <a:headEnd/>
                    <a:tailEnd/>
                  </a:ln>
                </p:spPr>
                <p:txBody>
                  <a:bodyPr/>
                  <a:lstStyle/>
                  <a:p>
                    <a:endParaRPr lang="es-ES"/>
                  </a:p>
                </p:txBody>
              </p:sp>
              <p:sp>
                <p:nvSpPr>
                  <p:cNvPr id="26855" name="Freeform 321"/>
                  <p:cNvSpPr>
                    <a:spLocks/>
                  </p:cNvSpPr>
                  <p:nvPr/>
                </p:nvSpPr>
                <p:spPr bwMode="auto">
                  <a:xfrm>
                    <a:off x="3984" y="1395"/>
                    <a:ext cx="5" cy="1"/>
                  </a:xfrm>
                  <a:custGeom>
                    <a:avLst/>
                    <a:gdLst>
                      <a:gd name="T0" fmla="*/ 5 w 7"/>
                      <a:gd name="T1" fmla="*/ 1 h 1"/>
                      <a:gd name="T2" fmla="*/ 0 w 7"/>
                      <a:gd name="T3" fmla="*/ 0 h 1"/>
                      <a:gd name="T4" fmla="*/ 0 w 7"/>
                      <a:gd name="T5" fmla="*/ 1 h 1"/>
                      <a:gd name="T6" fmla="*/ 5 w 7"/>
                      <a:gd name="T7" fmla="*/ 1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1"/>
                        </a:moveTo>
                        <a:cubicBezTo>
                          <a:pt x="5" y="1"/>
                          <a:pt x="2" y="1"/>
                          <a:pt x="0" y="0"/>
                        </a:cubicBezTo>
                        <a:cubicBezTo>
                          <a:pt x="0" y="1"/>
                          <a:pt x="0" y="1"/>
                          <a:pt x="0" y="1"/>
                        </a:cubicBezTo>
                        <a:cubicBezTo>
                          <a:pt x="2" y="1"/>
                          <a:pt x="5" y="1"/>
                          <a:pt x="7" y="1"/>
                        </a:cubicBezTo>
                        <a:close/>
                      </a:path>
                    </a:pathLst>
                  </a:custGeom>
                  <a:solidFill>
                    <a:srgbClr val="FFFF00"/>
                  </a:solidFill>
                  <a:ln w="9525">
                    <a:noFill/>
                    <a:miter lim="800000"/>
                    <a:headEnd/>
                    <a:tailEnd/>
                  </a:ln>
                </p:spPr>
                <p:txBody>
                  <a:bodyPr/>
                  <a:lstStyle/>
                  <a:p>
                    <a:endParaRPr lang="es-ES"/>
                  </a:p>
                </p:txBody>
              </p:sp>
              <p:sp>
                <p:nvSpPr>
                  <p:cNvPr id="26856" name="Freeform 322"/>
                  <p:cNvSpPr>
                    <a:spLocks/>
                  </p:cNvSpPr>
                  <p:nvPr/>
                </p:nvSpPr>
                <p:spPr bwMode="auto">
                  <a:xfrm>
                    <a:off x="3885" y="1390"/>
                    <a:ext cx="27" cy="1"/>
                  </a:xfrm>
                  <a:custGeom>
                    <a:avLst/>
                    <a:gdLst>
                      <a:gd name="T0" fmla="*/ 27 w 39"/>
                      <a:gd name="T1" fmla="*/ 1 h 1"/>
                      <a:gd name="T2" fmla="*/ 0 w 39"/>
                      <a:gd name="T3" fmla="*/ 0 h 1"/>
                      <a:gd name="T4" fmla="*/ 0 w 39"/>
                      <a:gd name="T5" fmla="*/ 0 h 1"/>
                      <a:gd name="T6" fmla="*/ 27 w 39"/>
                      <a:gd name="T7" fmla="*/ 1 h 1"/>
                      <a:gd name="T8" fmla="*/ 0 60000 65536"/>
                      <a:gd name="T9" fmla="*/ 0 60000 65536"/>
                      <a:gd name="T10" fmla="*/ 0 60000 65536"/>
                      <a:gd name="T11" fmla="*/ 0 60000 65536"/>
                      <a:gd name="T12" fmla="*/ 0 w 39"/>
                      <a:gd name="T13" fmla="*/ 0 h 1"/>
                      <a:gd name="T14" fmla="*/ 39 w 39"/>
                      <a:gd name="T15" fmla="*/ 1 h 1"/>
                    </a:gdLst>
                    <a:ahLst/>
                    <a:cxnLst>
                      <a:cxn ang="T8">
                        <a:pos x="T0" y="T1"/>
                      </a:cxn>
                      <a:cxn ang="T9">
                        <a:pos x="T2" y="T3"/>
                      </a:cxn>
                      <a:cxn ang="T10">
                        <a:pos x="T4" y="T5"/>
                      </a:cxn>
                      <a:cxn ang="T11">
                        <a:pos x="T6" y="T7"/>
                      </a:cxn>
                    </a:cxnLst>
                    <a:rect l="T12" t="T13" r="T14" b="T15"/>
                    <a:pathLst>
                      <a:path w="39" h="1">
                        <a:moveTo>
                          <a:pt x="39" y="1"/>
                        </a:moveTo>
                        <a:cubicBezTo>
                          <a:pt x="26" y="0"/>
                          <a:pt x="13" y="0"/>
                          <a:pt x="0" y="0"/>
                        </a:cubicBezTo>
                        <a:cubicBezTo>
                          <a:pt x="0" y="0"/>
                          <a:pt x="0" y="0"/>
                          <a:pt x="0" y="0"/>
                        </a:cubicBezTo>
                        <a:cubicBezTo>
                          <a:pt x="13" y="0"/>
                          <a:pt x="26" y="0"/>
                          <a:pt x="39" y="1"/>
                        </a:cubicBezTo>
                        <a:close/>
                      </a:path>
                    </a:pathLst>
                  </a:custGeom>
                  <a:solidFill>
                    <a:srgbClr val="FFFF00"/>
                  </a:solidFill>
                  <a:ln w="9525">
                    <a:noFill/>
                    <a:miter lim="800000"/>
                    <a:headEnd/>
                    <a:tailEnd/>
                  </a:ln>
                </p:spPr>
                <p:txBody>
                  <a:bodyPr/>
                  <a:lstStyle/>
                  <a:p>
                    <a:endParaRPr lang="es-ES"/>
                  </a:p>
                </p:txBody>
              </p:sp>
              <p:sp>
                <p:nvSpPr>
                  <p:cNvPr id="26857" name="Freeform 323"/>
                  <p:cNvSpPr>
                    <a:spLocks/>
                  </p:cNvSpPr>
                  <p:nvPr/>
                </p:nvSpPr>
                <p:spPr bwMode="auto">
                  <a:xfrm>
                    <a:off x="4684" y="1729"/>
                    <a:ext cx="1" cy="0"/>
                  </a:xfrm>
                  <a:custGeom>
                    <a:avLst/>
                    <a:gdLst>
                      <a:gd name="T0" fmla="*/ 1 w 2"/>
                      <a:gd name="T1" fmla="*/ 0 h 1"/>
                      <a:gd name="T2" fmla="*/ 1 w 2"/>
                      <a:gd name="T3" fmla="*/ 0 h 1"/>
                      <a:gd name="T4" fmla="*/ 0 w 2"/>
                      <a:gd name="T5" fmla="*/ 0 h 1"/>
                      <a:gd name="T6" fmla="*/ 1 w 2"/>
                      <a:gd name="T7" fmla="*/ 0 h 1"/>
                      <a:gd name="T8" fmla="*/ 0 60000 65536"/>
                      <a:gd name="T9" fmla="*/ 0 60000 65536"/>
                      <a:gd name="T10" fmla="*/ 0 60000 65536"/>
                      <a:gd name="T11" fmla="*/ 0 60000 65536"/>
                      <a:gd name="T12" fmla="*/ 0 w 2"/>
                      <a:gd name="T13" fmla="*/ 0 h 1"/>
                      <a:gd name="T14" fmla="*/ 2 w 2"/>
                      <a:gd name="T15" fmla="*/ 0 h 1"/>
                    </a:gdLst>
                    <a:ahLst/>
                    <a:cxnLst>
                      <a:cxn ang="T8">
                        <a:pos x="T0" y="T1"/>
                      </a:cxn>
                      <a:cxn ang="T9">
                        <a:pos x="T2" y="T3"/>
                      </a:cxn>
                      <a:cxn ang="T10">
                        <a:pos x="T4" y="T5"/>
                      </a:cxn>
                      <a:cxn ang="T11">
                        <a:pos x="T6" y="T7"/>
                      </a:cxn>
                    </a:cxnLst>
                    <a:rect l="T12" t="T13" r="T14" b="T15"/>
                    <a:pathLst>
                      <a:path w="2" h="1">
                        <a:moveTo>
                          <a:pt x="2" y="1"/>
                        </a:moveTo>
                        <a:cubicBezTo>
                          <a:pt x="2" y="1"/>
                          <a:pt x="1" y="0"/>
                          <a:pt x="1" y="0"/>
                        </a:cubicBezTo>
                        <a:cubicBezTo>
                          <a:pt x="0" y="0"/>
                          <a:pt x="0" y="0"/>
                          <a:pt x="0" y="0"/>
                        </a:cubicBezTo>
                        <a:cubicBezTo>
                          <a:pt x="1" y="0"/>
                          <a:pt x="2" y="1"/>
                          <a:pt x="2" y="1"/>
                        </a:cubicBezTo>
                        <a:close/>
                      </a:path>
                    </a:pathLst>
                  </a:custGeom>
                  <a:solidFill>
                    <a:srgbClr val="FFFF00"/>
                  </a:solidFill>
                  <a:ln w="9525">
                    <a:noFill/>
                    <a:miter lim="800000"/>
                    <a:headEnd/>
                    <a:tailEnd/>
                  </a:ln>
                </p:spPr>
                <p:txBody>
                  <a:bodyPr/>
                  <a:lstStyle/>
                  <a:p>
                    <a:endParaRPr lang="es-ES"/>
                  </a:p>
                </p:txBody>
              </p:sp>
              <p:sp>
                <p:nvSpPr>
                  <p:cNvPr id="26858" name="Freeform 324"/>
                  <p:cNvSpPr>
                    <a:spLocks/>
                  </p:cNvSpPr>
                  <p:nvPr/>
                </p:nvSpPr>
                <p:spPr bwMode="auto">
                  <a:xfrm>
                    <a:off x="4666" y="1711"/>
                    <a:ext cx="6" cy="5"/>
                  </a:xfrm>
                  <a:custGeom>
                    <a:avLst/>
                    <a:gdLst>
                      <a:gd name="T0" fmla="*/ 6 w 8"/>
                      <a:gd name="T1" fmla="*/ 5 h 7"/>
                      <a:gd name="T2" fmla="*/ 0 w 8"/>
                      <a:gd name="T3" fmla="*/ 0 h 7"/>
                      <a:gd name="T4" fmla="*/ 6 w 8"/>
                      <a:gd name="T5" fmla="*/ 5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8" y="7"/>
                        </a:moveTo>
                        <a:cubicBezTo>
                          <a:pt x="5" y="5"/>
                          <a:pt x="3" y="2"/>
                          <a:pt x="0" y="0"/>
                        </a:cubicBezTo>
                        <a:cubicBezTo>
                          <a:pt x="3" y="2"/>
                          <a:pt x="5" y="5"/>
                          <a:pt x="8" y="7"/>
                        </a:cubicBezTo>
                        <a:close/>
                      </a:path>
                    </a:pathLst>
                  </a:custGeom>
                  <a:solidFill>
                    <a:srgbClr val="FFFF00"/>
                  </a:solidFill>
                  <a:ln w="9525">
                    <a:noFill/>
                    <a:miter lim="800000"/>
                    <a:headEnd/>
                    <a:tailEnd/>
                  </a:ln>
                </p:spPr>
                <p:txBody>
                  <a:bodyPr/>
                  <a:lstStyle/>
                  <a:p>
                    <a:endParaRPr lang="es-ES"/>
                  </a:p>
                </p:txBody>
              </p:sp>
              <p:sp>
                <p:nvSpPr>
                  <p:cNvPr id="26859" name="Freeform 325"/>
                  <p:cNvSpPr>
                    <a:spLocks/>
                  </p:cNvSpPr>
                  <p:nvPr/>
                </p:nvSpPr>
                <p:spPr bwMode="auto">
                  <a:xfrm>
                    <a:off x="4612" y="1661"/>
                    <a:ext cx="30" cy="27"/>
                  </a:xfrm>
                  <a:custGeom>
                    <a:avLst/>
                    <a:gdLst>
                      <a:gd name="T0" fmla="*/ 30 w 45"/>
                      <a:gd name="T1" fmla="*/ 27 h 40"/>
                      <a:gd name="T2" fmla="*/ 0 w 45"/>
                      <a:gd name="T3" fmla="*/ 0 h 40"/>
                      <a:gd name="T4" fmla="*/ 0 w 45"/>
                      <a:gd name="T5" fmla="*/ 0 h 40"/>
                      <a:gd name="T6" fmla="*/ 30 w 45"/>
                      <a:gd name="T7" fmla="*/ 27 h 40"/>
                      <a:gd name="T8" fmla="*/ 0 60000 65536"/>
                      <a:gd name="T9" fmla="*/ 0 60000 65536"/>
                      <a:gd name="T10" fmla="*/ 0 60000 65536"/>
                      <a:gd name="T11" fmla="*/ 0 60000 65536"/>
                      <a:gd name="T12" fmla="*/ 0 w 45"/>
                      <a:gd name="T13" fmla="*/ 0 h 40"/>
                      <a:gd name="T14" fmla="*/ 45 w 45"/>
                      <a:gd name="T15" fmla="*/ 40 h 40"/>
                    </a:gdLst>
                    <a:ahLst/>
                    <a:cxnLst>
                      <a:cxn ang="T8">
                        <a:pos x="T0" y="T1"/>
                      </a:cxn>
                      <a:cxn ang="T9">
                        <a:pos x="T2" y="T3"/>
                      </a:cxn>
                      <a:cxn ang="T10">
                        <a:pos x="T4" y="T5"/>
                      </a:cxn>
                      <a:cxn ang="T11">
                        <a:pos x="T6" y="T7"/>
                      </a:cxn>
                    </a:cxnLst>
                    <a:rect l="T12" t="T13" r="T14" b="T15"/>
                    <a:pathLst>
                      <a:path w="45" h="40">
                        <a:moveTo>
                          <a:pt x="45" y="40"/>
                        </a:moveTo>
                        <a:cubicBezTo>
                          <a:pt x="30" y="26"/>
                          <a:pt x="15" y="13"/>
                          <a:pt x="0" y="0"/>
                        </a:cubicBezTo>
                        <a:cubicBezTo>
                          <a:pt x="0" y="0"/>
                          <a:pt x="0" y="0"/>
                          <a:pt x="0" y="0"/>
                        </a:cubicBezTo>
                        <a:cubicBezTo>
                          <a:pt x="15" y="13"/>
                          <a:pt x="30" y="26"/>
                          <a:pt x="45" y="40"/>
                        </a:cubicBezTo>
                        <a:close/>
                      </a:path>
                    </a:pathLst>
                  </a:custGeom>
                  <a:solidFill>
                    <a:srgbClr val="FFFF00"/>
                  </a:solidFill>
                  <a:ln w="9525">
                    <a:noFill/>
                    <a:miter lim="800000"/>
                    <a:headEnd/>
                    <a:tailEnd/>
                  </a:ln>
                </p:spPr>
                <p:txBody>
                  <a:bodyPr/>
                  <a:lstStyle/>
                  <a:p>
                    <a:endParaRPr lang="es-ES"/>
                  </a:p>
                </p:txBody>
              </p:sp>
              <p:sp>
                <p:nvSpPr>
                  <p:cNvPr id="26860" name="Freeform 326"/>
                  <p:cNvSpPr>
                    <a:spLocks/>
                  </p:cNvSpPr>
                  <p:nvPr/>
                </p:nvSpPr>
                <p:spPr bwMode="auto">
                  <a:xfrm>
                    <a:off x="3957" y="1393"/>
                    <a:ext cx="10" cy="1"/>
                  </a:xfrm>
                  <a:custGeom>
                    <a:avLst/>
                    <a:gdLst>
                      <a:gd name="T0" fmla="*/ 10 w 14"/>
                      <a:gd name="T1" fmla="*/ 1 h 1"/>
                      <a:gd name="T2" fmla="*/ 0 w 14"/>
                      <a:gd name="T3" fmla="*/ 0 h 1"/>
                      <a:gd name="T4" fmla="*/ 10 w 14"/>
                      <a:gd name="T5" fmla="*/ 1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p>
                </p:txBody>
              </p:sp>
              <p:sp>
                <p:nvSpPr>
                  <p:cNvPr id="26861" name="Freeform 327"/>
                  <p:cNvSpPr>
                    <a:spLocks/>
                  </p:cNvSpPr>
                  <p:nvPr/>
                </p:nvSpPr>
                <p:spPr bwMode="auto">
                  <a:xfrm>
                    <a:off x="4413" y="1525"/>
                    <a:ext cx="23" cy="13"/>
                  </a:xfrm>
                  <a:custGeom>
                    <a:avLst/>
                    <a:gdLst>
                      <a:gd name="T0" fmla="*/ 23 w 34"/>
                      <a:gd name="T1" fmla="*/ 13 h 19"/>
                      <a:gd name="T2" fmla="*/ 0 w 34"/>
                      <a:gd name="T3" fmla="*/ 0 h 19"/>
                      <a:gd name="T4" fmla="*/ 23 w 34"/>
                      <a:gd name="T5" fmla="*/ 13 h 19"/>
                      <a:gd name="T6" fmla="*/ 0 60000 65536"/>
                      <a:gd name="T7" fmla="*/ 0 60000 65536"/>
                      <a:gd name="T8" fmla="*/ 0 60000 65536"/>
                      <a:gd name="T9" fmla="*/ 0 w 34"/>
                      <a:gd name="T10" fmla="*/ 0 h 19"/>
                      <a:gd name="T11" fmla="*/ 34 w 34"/>
                      <a:gd name="T12" fmla="*/ 19 h 19"/>
                    </a:gdLst>
                    <a:ahLst/>
                    <a:cxnLst>
                      <a:cxn ang="T6">
                        <a:pos x="T0" y="T1"/>
                      </a:cxn>
                      <a:cxn ang="T7">
                        <a:pos x="T2" y="T3"/>
                      </a:cxn>
                      <a:cxn ang="T8">
                        <a:pos x="T4" y="T5"/>
                      </a:cxn>
                    </a:cxnLst>
                    <a:rect l="T9" t="T10" r="T11" b="T12"/>
                    <a:pathLst>
                      <a:path w="34" h="19">
                        <a:moveTo>
                          <a:pt x="34" y="19"/>
                        </a:moveTo>
                        <a:cubicBezTo>
                          <a:pt x="23" y="12"/>
                          <a:pt x="11" y="6"/>
                          <a:pt x="0" y="0"/>
                        </a:cubicBezTo>
                        <a:cubicBezTo>
                          <a:pt x="11" y="6"/>
                          <a:pt x="23" y="13"/>
                          <a:pt x="34" y="19"/>
                        </a:cubicBezTo>
                        <a:close/>
                      </a:path>
                    </a:pathLst>
                  </a:custGeom>
                  <a:solidFill>
                    <a:srgbClr val="FFFF00"/>
                  </a:solidFill>
                  <a:ln w="9525">
                    <a:noFill/>
                    <a:miter lim="800000"/>
                    <a:headEnd/>
                    <a:tailEnd/>
                  </a:ln>
                </p:spPr>
                <p:txBody>
                  <a:bodyPr/>
                  <a:lstStyle/>
                  <a:p>
                    <a:endParaRPr lang="es-ES"/>
                  </a:p>
                </p:txBody>
              </p:sp>
              <p:sp>
                <p:nvSpPr>
                  <p:cNvPr id="26862" name="Freeform 328"/>
                  <p:cNvSpPr>
                    <a:spLocks/>
                  </p:cNvSpPr>
                  <p:nvPr/>
                </p:nvSpPr>
                <p:spPr bwMode="auto">
                  <a:xfrm>
                    <a:off x="4249" y="1453"/>
                    <a:ext cx="7" cy="3"/>
                  </a:xfrm>
                  <a:custGeom>
                    <a:avLst/>
                    <a:gdLst>
                      <a:gd name="T0" fmla="*/ 7 w 11"/>
                      <a:gd name="T1" fmla="*/ 3 h 4"/>
                      <a:gd name="T2" fmla="*/ 0 w 11"/>
                      <a:gd name="T3" fmla="*/ 0 h 4"/>
                      <a:gd name="T4" fmla="*/ 7 w 11"/>
                      <a:gd name="T5" fmla="*/ 3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11" y="4"/>
                        </a:moveTo>
                        <a:cubicBezTo>
                          <a:pt x="7" y="2"/>
                          <a:pt x="3" y="1"/>
                          <a:pt x="0" y="0"/>
                        </a:cubicBezTo>
                        <a:cubicBezTo>
                          <a:pt x="4" y="1"/>
                          <a:pt x="7" y="2"/>
                          <a:pt x="11" y="4"/>
                        </a:cubicBezTo>
                        <a:close/>
                      </a:path>
                    </a:pathLst>
                  </a:custGeom>
                  <a:solidFill>
                    <a:srgbClr val="FFFF00"/>
                  </a:solidFill>
                  <a:ln w="9525">
                    <a:noFill/>
                    <a:miter lim="800000"/>
                    <a:headEnd/>
                    <a:tailEnd/>
                  </a:ln>
                </p:spPr>
                <p:txBody>
                  <a:bodyPr/>
                  <a:lstStyle/>
                  <a:p>
                    <a:endParaRPr lang="es-ES"/>
                  </a:p>
                </p:txBody>
              </p:sp>
              <p:sp>
                <p:nvSpPr>
                  <p:cNvPr id="26863" name="Freeform 329"/>
                  <p:cNvSpPr>
                    <a:spLocks/>
                  </p:cNvSpPr>
                  <p:nvPr/>
                </p:nvSpPr>
                <p:spPr bwMode="auto">
                  <a:xfrm>
                    <a:off x="4273" y="1462"/>
                    <a:ext cx="3" cy="1"/>
                  </a:xfrm>
                  <a:custGeom>
                    <a:avLst/>
                    <a:gdLst>
                      <a:gd name="T0" fmla="*/ 3 w 5"/>
                      <a:gd name="T1" fmla="*/ 1 h 2"/>
                      <a:gd name="T2" fmla="*/ 0 w 5"/>
                      <a:gd name="T3" fmla="*/ 0 h 2"/>
                      <a:gd name="T4" fmla="*/ 0 w 5"/>
                      <a:gd name="T5" fmla="*/ 0 h 2"/>
                      <a:gd name="T6" fmla="*/ 3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cubicBezTo>
                          <a:pt x="3" y="1"/>
                          <a:pt x="1" y="0"/>
                          <a:pt x="0" y="0"/>
                        </a:cubicBezTo>
                        <a:cubicBezTo>
                          <a:pt x="0" y="0"/>
                          <a:pt x="0" y="0"/>
                          <a:pt x="0" y="0"/>
                        </a:cubicBezTo>
                        <a:cubicBezTo>
                          <a:pt x="1" y="0"/>
                          <a:pt x="3" y="1"/>
                          <a:pt x="5" y="2"/>
                        </a:cubicBezTo>
                        <a:close/>
                      </a:path>
                    </a:pathLst>
                  </a:custGeom>
                  <a:solidFill>
                    <a:srgbClr val="FFFF00"/>
                  </a:solidFill>
                  <a:ln w="9525">
                    <a:noFill/>
                    <a:miter lim="800000"/>
                    <a:headEnd/>
                    <a:tailEnd/>
                  </a:ln>
                </p:spPr>
                <p:txBody>
                  <a:bodyPr/>
                  <a:lstStyle/>
                  <a:p>
                    <a:endParaRPr lang="es-ES"/>
                  </a:p>
                </p:txBody>
              </p:sp>
              <p:sp>
                <p:nvSpPr>
                  <p:cNvPr id="26864" name="Freeform 330"/>
                  <p:cNvSpPr>
                    <a:spLocks/>
                  </p:cNvSpPr>
                  <p:nvPr/>
                </p:nvSpPr>
                <p:spPr bwMode="auto">
                  <a:xfrm>
                    <a:off x="4082" y="1409"/>
                    <a:ext cx="18" cy="4"/>
                  </a:xfrm>
                  <a:custGeom>
                    <a:avLst/>
                    <a:gdLst>
                      <a:gd name="T0" fmla="*/ 18 w 26"/>
                      <a:gd name="T1" fmla="*/ 4 h 5"/>
                      <a:gd name="T2" fmla="*/ 0 w 26"/>
                      <a:gd name="T3" fmla="*/ 0 h 5"/>
                      <a:gd name="T4" fmla="*/ 0 w 26"/>
                      <a:gd name="T5" fmla="*/ 0 h 5"/>
                      <a:gd name="T6" fmla="*/ 18 w 26"/>
                      <a:gd name="T7" fmla="*/ 4 h 5"/>
                      <a:gd name="T8" fmla="*/ 0 60000 65536"/>
                      <a:gd name="T9" fmla="*/ 0 60000 65536"/>
                      <a:gd name="T10" fmla="*/ 0 60000 65536"/>
                      <a:gd name="T11" fmla="*/ 0 60000 65536"/>
                      <a:gd name="T12" fmla="*/ 0 w 26"/>
                      <a:gd name="T13" fmla="*/ 0 h 5"/>
                      <a:gd name="T14" fmla="*/ 26 w 26"/>
                      <a:gd name="T15" fmla="*/ 5 h 5"/>
                    </a:gdLst>
                    <a:ahLst/>
                    <a:cxnLst>
                      <a:cxn ang="T8">
                        <a:pos x="T0" y="T1"/>
                      </a:cxn>
                      <a:cxn ang="T9">
                        <a:pos x="T2" y="T3"/>
                      </a:cxn>
                      <a:cxn ang="T10">
                        <a:pos x="T4" y="T5"/>
                      </a:cxn>
                      <a:cxn ang="T11">
                        <a:pos x="T6" y="T7"/>
                      </a:cxn>
                    </a:cxnLst>
                    <a:rect l="T12" t="T13" r="T14" b="T15"/>
                    <a:pathLst>
                      <a:path w="26" h="5">
                        <a:moveTo>
                          <a:pt x="26" y="5"/>
                        </a:moveTo>
                        <a:cubicBezTo>
                          <a:pt x="17" y="3"/>
                          <a:pt x="8" y="1"/>
                          <a:pt x="0" y="0"/>
                        </a:cubicBezTo>
                        <a:cubicBezTo>
                          <a:pt x="0" y="0"/>
                          <a:pt x="0" y="0"/>
                          <a:pt x="0" y="0"/>
                        </a:cubicBezTo>
                        <a:cubicBezTo>
                          <a:pt x="8" y="1"/>
                          <a:pt x="17" y="3"/>
                          <a:pt x="26" y="5"/>
                        </a:cubicBezTo>
                        <a:close/>
                      </a:path>
                    </a:pathLst>
                  </a:custGeom>
                  <a:solidFill>
                    <a:srgbClr val="FFFF00"/>
                  </a:solidFill>
                  <a:ln w="9525">
                    <a:noFill/>
                    <a:miter lim="800000"/>
                    <a:headEnd/>
                    <a:tailEnd/>
                  </a:ln>
                </p:spPr>
                <p:txBody>
                  <a:bodyPr/>
                  <a:lstStyle/>
                  <a:p>
                    <a:endParaRPr lang="es-ES"/>
                  </a:p>
                </p:txBody>
              </p:sp>
              <p:sp>
                <p:nvSpPr>
                  <p:cNvPr id="26865" name="Freeform 331"/>
                  <p:cNvSpPr>
                    <a:spLocks/>
                  </p:cNvSpPr>
                  <p:nvPr/>
                </p:nvSpPr>
                <p:spPr bwMode="auto">
                  <a:xfrm>
                    <a:off x="4704" y="3276"/>
                    <a:ext cx="20" cy="22"/>
                  </a:xfrm>
                  <a:custGeom>
                    <a:avLst/>
                    <a:gdLst>
                      <a:gd name="T0" fmla="*/ 20 w 30"/>
                      <a:gd name="T1" fmla="*/ 0 h 33"/>
                      <a:gd name="T2" fmla="*/ 0 w 30"/>
                      <a:gd name="T3" fmla="*/ 22 h 33"/>
                      <a:gd name="T4" fmla="*/ 20 w 30"/>
                      <a:gd name="T5" fmla="*/ 0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0"/>
                        </a:moveTo>
                        <a:cubicBezTo>
                          <a:pt x="20" y="11"/>
                          <a:pt x="10" y="22"/>
                          <a:pt x="0" y="33"/>
                        </a:cubicBezTo>
                        <a:cubicBezTo>
                          <a:pt x="10" y="22"/>
                          <a:pt x="20" y="11"/>
                          <a:pt x="30" y="0"/>
                        </a:cubicBezTo>
                        <a:close/>
                      </a:path>
                    </a:pathLst>
                  </a:custGeom>
                  <a:solidFill>
                    <a:srgbClr val="FFFF00"/>
                  </a:solidFill>
                  <a:ln w="9525">
                    <a:noFill/>
                    <a:miter lim="800000"/>
                    <a:headEnd/>
                    <a:tailEnd/>
                  </a:ln>
                </p:spPr>
                <p:txBody>
                  <a:bodyPr/>
                  <a:lstStyle/>
                  <a:p>
                    <a:endParaRPr lang="es-ES"/>
                  </a:p>
                </p:txBody>
              </p:sp>
              <p:sp>
                <p:nvSpPr>
                  <p:cNvPr id="26866" name="Freeform 332"/>
                  <p:cNvSpPr>
                    <a:spLocks/>
                  </p:cNvSpPr>
                  <p:nvPr/>
                </p:nvSpPr>
                <p:spPr bwMode="auto">
                  <a:xfrm>
                    <a:off x="4729" y="1776"/>
                    <a:ext cx="10" cy="13"/>
                  </a:xfrm>
                  <a:custGeom>
                    <a:avLst/>
                    <a:gdLst>
                      <a:gd name="T0" fmla="*/ 10 w 15"/>
                      <a:gd name="T1" fmla="*/ 13 h 18"/>
                      <a:gd name="T2" fmla="*/ 0 w 15"/>
                      <a:gd name="T3" fmla="*/ 0 h 18"/>
                      <a:gd name="T4" fmla="*/ 10 w 15"/>
                      <a:gd name="T5" fmla="*/ 13 h 18"/>
                      <a:gd name="T6" fmla="*/ 0 60000 65536"/>
                      <a:gd name="T7" fmla="*/ 0 60000 65536"/>
                      <a:gd name="T8" fmla="*/ 0 60000 65536"/>
                      <a:gd name="T9" fmla="*/ 0 w 15"/>
                      <a:gd name="T10" fmla="*/ 0 h 18"/>
                      <a:gd name="T11" fmla="*/ 15 w 15"/>
                      <a:gd name="T12" fmla="*/ 18 h 18"/>
                    </a:gdLst>
                    <a:ahLst/>
                    <a:cxnLst>
                      <a:cxn ang="T6">
                        <a:pos x="T0" y="T1"/>
                      </a:cxn>
                      <a:cxn ang="T7">
                        <a:pos x="T2" y="T3"/>
                      </a:cxn>
                      <a:cxn ang="T8">
                        <a:pos x="T4" y="T5"/>
                      </a:cxn>
                    </a:cxnLst>
                    <a:rect l="T9" t="T10" r="T11" b="T12"/>
                    <a:pathLst>
                      <a:path w="15" h="18">
                        <a:moveTo>
                          <a:pt x="15" y="18"/>
                        </a:moveTo>
                        <a:cubicBezTo>
                          <a:pt x="10" y="12"/>
                          <a:pt x="5" y="6"/>
                          <a:pt x="0" y="0"/>
                        </a:cubicBezTo>
                        <a:cubicBezTo>
                          <a:pt x="5" y="6"/>
                          <a:pt x="10" y="12"/>
                          <a:pt x="15" y="18"/>
                        </a:cubicBezTo>
                        <a:close/>
                      </a:path>
                    </a:pathLst>
                  </a:custGeom>
                  <a:solidFill>
                    <a:srgbClr val="FFFF00"/>
                  </a:solidFill>
                  <a:ln w="9525">
                    <a:noFill/>
                    <a:miter lim="800000"/>
                    <a:headEnd/>
                    <a:tailEnd/>
                  </a:ln>
                </p:spPr>
                <p:txBody>
                  <a:bodyPr/>
                  <a:lstStyle/>
                  <a:p>
                    <a:endParaRPr lang="es-ES"/>
                  </a:p>
                </p:txBody>
              </p:sp>
              <p:sp>
                <p:nvSpPr>
                  <p:cNvPr id="26867" name="Freeform 333"/>
                  <p:cNvSpPr>
                    <a:spLocks/>
                  </p:cNvSpPr>
                  <p:nvPr/>
                </p:nvSpPr>
                <p:spPr bwMode="auto">
                  <a:xfrm>
                    <a:off x="4144" y="1422"/>
                    <a:ext cx="17" cy="5"/>
                  </a:xfrm>
                  <a:custGeom>
                    <a:avLst/>
                    <a:gdLst>
                      <a:gd name="T0" fmla="*/ 17 w 26"/>
                      <a:gd name="T1" fmla="*/ 5 h 7"/>
                      <a:gd name="T2" fmla="*/ 0 w 26"/>
                      <a:gd name="T3" fmla="*/ 0 h 7"/>
                      <a:gd name="T4" fmla="*/ 17 w 26"/>
                      <a:gd name="T5" fmla="*/ 5 h 7"/>
                      <a:gd name="T6" fmla="*/ 0 60000 65536"/>
                      <a:gd name="T7" fmla="*/ 0 60000 65536"/>
                      <a:gd name="T8" fmla="*/ 0 60000 65536"/>
                      <a:gd name="T9" fmla="*/ 0 w 26"/>
                      <a:gd name="T10" fmla="*/ 0 h 7"/>
                      <a:gd name="T11" fmla="*/ 26 w 26"/>
                      <a:gd name="T12" fmla="*/ 7 h 7"/>
                    </a:gdLst>
                    <a:ahLst/>
                    <a:cxnLst>
                      <a:cxn ang="T6">
                        <a:pos x="T0" y="T1"/>
                      </a:cxn>
                      <a:cxn ang="T7">
                        <a:pos x="T2" y="T3"/>
                      </a:cxn>
                      <a:cxn ang="T8">
                        <a:pos x="T4" y="T5"/>
                      </a:cxn>
                    </a:cxnLst>
                    <a:rect l="T9" t="T10" r="T11" b="T12"/>
                    <a:pathLst>
                      <a:path w="26" h="7">
                        <a:moveTo>
                          <a:pt x="26" y="7"/>
                        </a:moveTo>
                        <a:cubicBezTo>
                          <a:pt x="18" y="4"/>
                          <a:pt x="9" y="2"/>
                          <a:pt x="0" y="0"/>
                        </a:cubicBezTo>
                        <a:cubicBezTo>
                          <a:pt x="9" y="2"/>
                          <a:pt x="18" y="5"/>
                          <a:pt x="26" y="7"/>
                        </a:cubicBezTo>
                        <a:close/>
                      </a:path>
                    </a:pathLst>
                  </a:custGeom>
                  <a:solidFill>
                    <a:srgbClr val="FFFF00"/>
                  </a:solidFill>
                  <a:ln w="9525">
                    <a:noFill/>
                    <a:miter lim="800000"/>
                    <a:headEnd/>
                    <a:tailEnd/>
                  </a:ln>
                </p:spPr>
                <p:txBody>
                  <a:bodyPr/>
                  <a:lstStyle/>
                  <a:p>
                    <a:endParaRPr lang="es-ES"/>
                  </a:p>
                </p:txBody>
              </p:sp>
              <p:sp>
                <p:nvSpPr>
                  <p:cNvPr id="26868" name="Freeform 334"/>
                  <p:cNvSpPr>
                    <a:spLocks/>
                  </p:cNvSpPr>
                  <p:nvPr/>
                </p:nvSpPr>
                <p:spPr bwMode="auto">
                  <a:xfrm>
                    <a:off x="4908" y="2919"/>
                    <a:ext cx="31" cy="76"/>
                  </a:xfrm>
                  <a:custGeom>
                    <a:avLst/>
                    <a:gdLst>
                      <a:gd name="T0" fmla="*/ 0 w 46"/>
                      <a:gd name="T1" fmla="*/ 76 h 112"/>
                      <a:gd name="T2" fmla="*/ 0 w 46"/>
                      <a:gd name="T3" fmla="*/ 76 h 112"/>
                      <a:gd name="T4" fmla="*/ 31 w 46"/>
                      <a:gd name="T5" fmla="*/ 1 h 112"/>
                      <a:gd name="T6" fmla="*/ 31 w 46"/>
                      <a:gd name="T7" fmla="*/ 0 h 112"/>
                      <a:gd name="T8" fmla="*/ 0 w 46"/>
                      <a:gd name="T9" fmla="*/ 76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112"/>
                        </a:moveTo>
                        <a:cubicBezTo>
                          <a:pt x="0" y="112"/>
                          <a:pt x="0" y="112"/>
                          <a:pt x="0" y="112"/>
                        </a:cubicBezTo>
                        <a:cubicBezTo>
                          <a:pt x="16" y="75"/>
                          <a:pt x="32" y="38"/>
                          <a:pt x="46" y="1"/>
                        </a:cubicBezTo>
                        <a:cubicBezTo>
                          <a:pt x="46" y="0"/>
                          <a:pt x="46" y="0"/>
                          <a:pt x="46" y="0"/>
                        </a:cubicBezTo>
                        <a:cubicBezTo>
                          <a:pt x="32" y="38"/>
                          <a:pt x="16" y="75"/>
                          <a:pt x="0" y="112"/>
                        </a:cubicBezTo>
                        <a:close/>
                      </a:path>
                    </a:pathLst>
                  </a:custGeom>
                  <a:solidFill>
                    <a:srgbClr val="FFFF00"/>
                  </a:solidFill>
                  <a:ln w="9525">
                    <a:noFill/>
                    <a:miter lim="800000"/>
                    <a:headEnd/>
                    <a:tailEnd/>
                  </a:ln>
                </p:spPr>
                <p:txBody>
                  <a:bodyPr/>
                  <a:lstStyle/>
                  <a:p>
                    <a:endParaRPr lang="es-ES"/>
                  </a:p>
                </p:txBody>
              </p:sp>
              <p:sp>
                <p:nvSpPr>
                  <p:cNvPr id="26869" name="Freeform 335"/>
                  <p:cNvSpPr>
                    <a:spLocks/>
                  </p:cNvSpPr>
                  <p:nvPr/>
                </p:nvSpPr>
                <p:spPr bwMode="auto">
                  <a:xfrm>
                    <a:off x="4364" y="1500"/>
                    <a:ext cx="13" cy="7"/>
                  </a:xfrm>
                  <a:custGeom>
                    <a:avLst/>
                    <a:gdLst>
                      <a:gd name="T0" fmla="*/ 13 w 20"/>
                      <a:gd name="T1" fmla="*/ 7 h 10"/>
                      <a:gd name="T2" fmla="*/ 0 w 20"/>
                      <a:gd name="T3" fmla="*/ 0 h 10"/>
                      <a:gd name="T4" fmla="*/ 0 w 20"/>
                      <a:gd name="T5" fmla="*/ 0 h 10"/>
                      <a:gd name="T6" fmla="*/ 13 w 20"/>
                      <a:gd name="T7" fmla="*/ 7 h 10"/>
                      <a:gd name="T8" fmla="*/ 0 60000 65536"/>
                      <a:gd name="T9" fmla="*/ 0 60000 65536"/>
                      <a:gd name="T10" fmla="*/ 0 60000 65536"/>
                      <a:gd name="T11" fmla="*/ 0 60000 65536"/>
                      <a:gd name="T12" fmla="*/ 0 w 20"/>
                      <a:gd name="T13" fmla="*/ 0 h 10"/>
                      <a:gd name="T14" fmla="*/ 20 w 20"/>
                      <a:gd name="T15" fmla="*/ 10 h 10"/>
                    </a:gdLst>
                    <a:ahLst/>
                    <a:cxnLst>
                      <a:cxn ang="T8">
                        <a:pos x="T0" y="T1"/>
                      </a:cxn>
                      <a:cxn ang="T9">
                        <a:pos x="T2" y="T3"/>
                      </a:cxn>
                      <a:cxn ang="T10">
                        <a:pos x="T4" y="T5"/>
                      </a:cxn>
                      <a:cxn ang="T11">
                        <a:pos x="T6" y="T7"/>
                      </a:cxn>
                    </a:cxnLst>
                    <a:rect l="T12" t="T13" r="T14" b="T15"/>
                    <a:pathLst>
                      <a:path w="20" h="10">
                        <a:moveTo>
                          <a:pt x="20" y="10"/>
                        </a:moveTo>
                        <a:cubicBezTo>
                          <a:pt x="13" y="6"/>
                          <a:pt x="7" y="3"/>
                          <a:pt x="0" y="0"/>
                        </a:cubicBezTo>
                        <a:cubicBezTo>
                          <a:pt x="0" y="0"/>
                          <a:pt x="0" y="0"/>
                          <a:pt x="0" y="0"/>
                        </a:cubicBezTo>
                        <a:cubicBezTo>
                          <a:pt x="6" y="3"/>
                          <a:pt x="13" y="6"/>
                          <a:pt x="20" y="10"/>
                        </a:cubicBezTo>
                        <a:close/>
                      </a:path>
                    </a:pathLst>
                  </a:custGeom>
                  <a:solidFill>
                    <a:srgbClr val="FFFF00"/>
                  </a:solidFill>
                  <a:ln w="9525">
                    <a:noFill/>
                    <a:miter lim="800000"/>
                    <a:headEnd/>
                    <a:tailEnd/>
                  </a:ln>
                </p:spPr>
                <p:txBody>
                  <a:bodyPr/>
                  <a:lstStyle/>
                  <a:p>
                    <a:endParaRPr lang="es-ES"/>
                  </a:p>
                </p:txBody>
              </p:sp>
              <p:sp>
                <p:nvSpPr>
                  <p:cNvPr id="26870" name="Freeform 336"/>
                  <p:cNvSpPr>
                    <a:spLocks/>
                  </p:cNvSpPr>
                  <p:nvPr/>
                </p:nvSpPr>
                <p:spPr bwMode="auto">
                  <a:xfrm>
                    <a:off x="4945" y="2877"/>
                    <a:ext cx="8" cy="26"/>
                  </a:xfrm>
                  <a:custGeom>
                    <a:avLst/>
                    <a:gdLst>
                      <a:gd name="T0" fmla="*/ 0 w 13"/>
                      <a:gd name="T1" fmla="*/ 26 h 38"/>
                      <a:gd name="T2" fmla="*/ 8 w 13"/>
                      <a:gd name="T3" fmla="*/ 0 h 38"/>
                      <a:gd name="T4" fmla="*/ 0 w 13"/>
                      <a:gd name="T5" fmla="*/ 26 h 38"/>
                      <a:gd name="T6" fmla="*/ 0 60000 65536"/>
                      <a:gd name="T7" fmla="*/ 0 60000 65536"/>
                      <a:gd name="T8" fmla="*/ 0 60000 65536"/>
                      <a:gd name="T9" fmla="*/ 0 w 13"/>
                      <a:gd name="T10" fmla="*/ 0 h 38"/>
                      <a:gd name="T11" fmla="*/ 13 w 13"/>
                      <a:gd name="T12" fmla="*/ 38 h 38"/>
                    </a:gdLst>
                    <a:ahLst/>
                    <a:cxnLst>
                      <a:cxn ang="T6">
                        <a:pos x="T0" y="T1"/>
                      </a:cxn>
                      <a:cxn ang="T7">
                        <a:pos x="T2" y="T3"/>
                      </a:cxn>
                      <a:cxn ang="T8">
                        <a:pos x="T4" y="T5"/>
                      </a:cxn>
                    </a:cxnLst>
                    <a:rect l="T9" t="T10" r="T11" b="T12"/>
                    <a:pathLst>
                      <a:path w="13" h="38">
                        <a:moveTo>
                          <a:pt x="0" y="38"/>
                        </a:moveTo>
                        <a:cubicBezTo>
                          <a:pt x="4" y="25"/>
                          <a:pt x="9" y="13"/>
                          <a:pt x="13" y="0"/>
                        </a:cubicBezTo>
                        <a:cubicBezTo>
                          <a:pt x="9" y="13"/>
                          <a:pt x="4" y="25"/>
                          <a:pt x="0" y="38"/>
                        </a:cubicBezTo>
                        <a:close/>
                      </a:path>
                    </a:pathLst>
                  </a:custGeom>
                  <a:solidFill>
                    <a:srgbClr val="FFFF00"/>
                  </a:solidFill>
                  <a:ln w="9525">
                    <a:noFill/>
                    <a:miter lim="800000"/>
                    <a:headEnd/>
                    <a:tailEnd/>
                  </a:ln>
                </p:spPr>
                <p:txBody>
                  <a:bodyPr/>
                  <a:lstStyle/>
                  <a:p>
                    <a:endParaRPr lang="es-ES"/>
                  </a:p>
                </p:txBody>
              </p:sp>
              <p:sp>
                <p:nvSpPr>
                  <p:cNvPr id="26871" name="Freeform 337"/>
                  <p:cNvSpPr>
                    <a:spLocks/>
                  </p:cNvSpPr>
                  <p:nvPr/>
                </p:nvSpPr>
                <p:spPr bwMode="auto">
                  <a:xfrm>
                    <a:off x="3787" y="1393"/>
                    <a:ext cx="9" cy="1"/>
                  </a:xfrm>
                  <a:custGeom>
                    <a:avLst/>
                    <a:gdLst>
                      <a:gd name="T0" fmla="*/ 9 w 14"/>
                      <a:gd name="T1" fmla="*/ 0 h 1"/>
                      <a:gd name="T2" fmla="*/ 0 w 14"/>
                      <a:gd name="T3" fmla="*/ 1 h 1"/>
                      <a:gd name="T4" fmla="*/ 0 w 14"/>
                      <a:gd name="T5" fmla="*/ 1 h 1"/>
                      <a:gd name="T6" fmla="*/ 9 w 14"/>
                      <a:gd name="T7" fmla="*/ 0 h 1"/>
                      <a:gd name="T8" fmla="*/ 0 60000 65536"/>
                      <a:gd name="T9" fmla="*/ 0 60000 65536"/>
                      <a:gd name="T10" fmla="*/ 0 60000 65536"/>
                      <a:gd name="T11" fmla="*/ 0 60000 65536"/>
                      <a:gd name="T12" fmla="*/ 0 w 14"/>
                      <a:gd name="T13" fmla="*/ 0 h 1"/>
                      <a:gd name="T14" fmla="*/ 14 w 14"/>
                      <a:gd name="T15" fmla="*/ 1 h 1"/>
                    </a:gdLst>
                    <a:ahLst/>
                    <a:cxnLst>
                      <a:cxn ang="T8">
                        <a:pos x="T0" y="T1"/>
                      </a:cxn>
                      <a:cxn ang="T9">
                        <a:pos x="T2" y="T3"/>
                      </a:cxn>
                      <a:cxn ang="T10">
                        <a:pos x="T4" y="T5"/>
                      </a:cxn>
                      <a:cxn ang="T11">
                        <a:pos x="T6" y="T7"/>
                      </a:cxn>
                    </a:cxnLst>
                    <a:rect l="T12" t="T13" r="T14" b="T15"/>
                    <a:pathLst>
                      <a:path w="14" h="1">
                        <a:moveTo>
                          <a:pt x="14" y="0"/>
                        </a:moveTo>
                        <a:cubicBezTo>
                          <a:pt x="9" y="1"/>
                          <a:pt x="5" y="1"/>
                          <a:pt x="0" y="1"/>
                        </a:cubicBezTo>
                        <a:cubicBezTo>
                          <a:pt x="0" y="1"/>
                          <a:pt x="0" y="1"/>
                          <a:pt x="0" y="1"/>
                        </a:cubicBezTo>
                        <a:cubicBezTo>
                          <a:pt x="5" y="1"/>
                          <a:pt x="9" y="1"/>
                          <a:pt x="14" y="0"/>
                        </a:cubicBezTo>
                        <a:close/>
                      </a:path>
                    </a:pathLst>
                  </a:custGeom>
                  <a:solidFill>
                    <a:srgbClr val="FFFF00"/>
                  </a:solidFill>
                  <a:ln w="9525">
                    <a:noFill/>
                    <a:miter lim="800000"/>
                    <a:headEnd/>
                    <a:tailEnd/>
                  </a:ln>
                </p:spPr>
                <p:txBody>
                  <a:bodyPr/>
                  <a:lstStyle/>
                  <a:p>
                    <a:endParaRPr lang="es-ES"/>
                  </a:p>
                </p:txBody>
              </p:sp>
              <p:sp>
                <p:nvSpPr>
                  <p:cNvPr id="26872" name="Freeform 338"/>
                  <p:cNvSpPr>
                    <a:spLocks/>
                  </p:cNvSpPr>
                  <p:nvPr/>
                </p:nvSpPr>
                <p:spPr bwMode="auto">
                  <a:xfrm>
                    <a:off x="4935" y="2119"/>
                    <a:ext cx="4" cy="9"/>
                  </a:xfrm>
                  <a:custGeom>
                    <a:avLst/>
                    <a:gdLst>
                      <a:gd name="T0" fmla="*/ 4 w 5"/>
                      <a:gd name="T1" fmla="*/ 9 h 13"/>
                      <a:gd name="T2" fmla="*/ 0 w 5"/>
                      <a:gd name="T3" fmla="*/ 0 h 13"/>
                      <a:gd name="T4" fmla="*/ 4 w 5"/>
                      <a:gd name="T5" fmla="*/ 9 h 13"/>
                      <a:gd name="T6" fmla="*/ 0 60000 65536"/>
                      <a:gd name="T7" fmla="*/ 0 60000 65536"/>
                      <a:gd name="T8" fmla="*/ 0 60000 65536"/>
                      <a:gd name="T9" fmla="*/ 0 w 5"/>
                      <a:gd name="T10" fmla="*/ 0 h 13"/>
                      <a:gd name="T11" fmla="*/ 5 w 5"/>
                      <a:gd name="T12" fmla="*/ 13 h 13"/>
                    </a:gdLst>
                    <a:ahLst/>
                    <a:cxnLst>
                      <a:cxn ang="T6">
                        <a:pos x="T0" y="T1"/>
                      </a:cxn>
                      <a:cxn ang="T7">
                        <a:pos x="T2" y="T3"/>
                      </a:cxn>
                      <a:cxn ang="T8">
                        <a:pos x="T4" y="T5"/>
                      </a:cxn>
                    </a:cxnLst>
                    <a:rect l="T9" t="T10" r="T11" b="T12"/>
                    <a:pathLst>
                      <a:path w="5" h="13">
                        <a:moveTo>
                          <a:pt x="5" y="13"/>
                        </a:moveTo>
                        <a:cubicBezTo>
                          <a:pt x="3" y="9"/>
                          <a:pt x="2" y="4"/>
                          <a:pt x="0" y="0"/>
                        </a:cubicBezTo>
                        <a:cubicBezTo>
                          <a:pt x="2" y="4"/>
                          <a:pt x="3" y="9"/>
                          <a:pt x="5" y="13"/>
                        </a:cubicBezTo>
                        <a:close/>
                      </a:path>
                    </a:pathLst>
                  </a:custGeom>
                  <a:solidFill>
                    <a:srgbClr val="FFFF00"/>
                  </a:solidFill>
                  <a:ln w="9525">
                    <a:noFill/>
                    <a:miter lim="800000"/>
                    <a:headEnd/>
                    <a:tailEnd/>
                  </a:ln>
                </p:spPr>
                <p:txBody>
                  <a:bodyPr/>
                  <a:lstStyle/>
                  <a:p>
                    <a:endParaRPr lang="es-ES"/>
                  </a:p>
                </p:txBody>
              </p:sp>
              <p:sp>
                <p:nvSpPr>
                  <p:cNvPr id="26873" name="Freeform 339"/>
                  <p:cNvSpPr>
                    <a:spLocks/>
                  </p:cNvSpPr>
                  <p:nvPr/>
                </p:nvSpPr>
                <p:spPr bwMode="auto">
                  <a:xfrm>
                    <a:off x="4908" y="2053"/>
                    <a:ext cx="15" cy="34"/>
                  </a:xfrm>
                  <a:custGeom>
                    <a:avLst/>
                    <a:gdLst>
                      <a:gd name="T0" fmla="*/ 15 w 22"/>
                      <a:gd name="T1" fmla="*/ 34 h 51"/>
                      <a:gd name="T2" fmla="*/ 0 w 22"/>
                      <a:gd name="T3" fmla="*/ 0 h 51"/>
                      <a:gd name="T4" fmla="*/ 0 w 22"/>
                      <a:gd name="T5" fmla="*/ 0 h 51"/>
                      <a:gd name="T6" fmla="*/ 15 w 22"/>
                      <a:gd name="T7" fmla="*/ 34 h 51"/>
                      <a:gd name="T8" fmla="*/ 0 60000 65536"/>
                      <a:gd name="T9" fmla="*/ 0 60000 65536"/>
                      <a:gd name="T10" fmla="*/ 0 60000 65536"/>
                      <a:gd name="T11" fmla="*/ 0 60000 65536"/>
                      <a:gd name="T12" fmla="*/ 0 w 22"/>
                      <a:gd name="T13" fmla="*/ 0 h 51"/>
                      <a:gd name="T14" fmla="*/ 22 w 22"/>
                      <a:gd name="T15" fmla="*/ 51 h 51"/>
                    </a:gdLst>
                    <a:ahLst/>
                    <a:cxnLst>
                      <a:cxn ang="T8">
                        <a:pos x="T0" y="T1"/>
                      </a:cxn>
                      <a:cxn ang="T9">
                        <a:pos x="T2" y="T3"/>
                      </a:cxn>
                      <a:cxn ang="T10">
                        <a:pos x="T4" y="T5"/>
                      </a:cxn>
                      <a:cxn ang="T11">
                        <a:pos x="T6" y="T7"/>
                      </a:cxn>
                    </a:cxnLst>
                    <a:rect l="T12" t="T13" r="T14" b="T15"/>
                    <a:pathLst>
                      <a:path w="22" h="51">
                        <a:moveTo>
                          <a:pt x="22" y="51"/>
                        </a:moveTo>
                        <a:cubicBezTo>
                          <a:pt x="15" y="34"/>
                          <a:pt x="8" y="17"/>
                          <a:pt x="0" y="0"/>
                        </a:cubicBezTo>
                        <a:cubicBezTo>
                          <a:pt x="0" y="0"/>
                          <a:pt x="0" y="0"/>
                          <a:pt x="0" y="0"/>
                        </a:cubicBezTo>
                        <a:cubicBezTo>
                          <a:pt x="7" y="17"/>
                          <a:pt x="15" y="34"/>
                          <a:pt x="22" y="51"/>
                        </a:cubicBezTo>
                        <a:close/>
                      </a:path>
                    </a:pathLst>
                  </a:custGeom>
                  <a:solidFill>
                    <a:srgbClr val="FFFF00"/>
                  </a:solidFill>
                  <a:ln w="9525">
                    <a:noFill/>
                    <a:miter lim="800000"/>
                    <a:headEnd/>
                    <a:tailEnd/>
                  </a:ln>
                </p:spPr>
                <p:txBody>
                  <a:bodyPr/>
                  <a:lstStyle/>
                  <a:p>
                    <a:endParaRPr lang="es-ES"/>
                  </a:p>
                </p:txBody>
              </p:sp>
              <p:sp>
                <p:nvSpPr>
                  <p:cNvPr id="26874" name="Freeform 340"/>
                  <p:cNvSpPr>
                    <a:spLocks/>
                  </p:cNvSpPr>
                  <p:nvPr/>
                </p:nvSpPr>
                <p:spPr bwMode="auto">
                  <a:xfrm>
                    <a:off x="4750" y="1802"/>
                    <a:ext cx="50" cy="65"/>
                  </a:xfrm>
                  <a:custGeom>
                    <a:avLst/>
                    <a:gdLst>
                      <a:gd name="T0" fmla="*/ 49 w 74"/>
                      <a:gd name="T1" fmla="*/ 65 h 96"/>
                      <a:gd name="T2" fmla="*/ 50 w 74"/>
                      <a:gd name="T3" fmla="*/ 64 h 96"/>
                      <a:gd name="T4" fmla="*/ 0 w 74"/>
                      <a:gd name="T5" fmla="*/ 0 h 96"/>
                      <a:gd name="T6" fmla="*/ 0 w 74"/>
                      <a:gd name="T7" fmla="*/ 0 h 96"/>
                      <a:gd name="T8" fmla="*/ 49 w 74"/>
                      <a:gd name="T9" fmla="*/ 65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3" y="96"/>
                        </a:moveTo>
                        <a:cubicBezTo>
                          <a:pt x="74" y="95"/>
                          <a:pt x="74" y="95"/>
                          <a:pt x="74" y="95"/>
                        </a:cubicBezTo>
                        <a:cubicBezTo>
                          <a:pt x="50" y="63"/>
                          <a:pt x="26" y="31"/>
                          <a:pt x="0" y="0"/>
                        </a:cubicBezTo>
                        <a:cubicBezTo>
                          <a:pt x="0" y="0"/>
                          <a:pt x="0" y="0"/>
                          <a:pt x="0" y="0"/>
                        </a:cubicBezTo>
                        <a:cubicBezTo>
                          <a:pt x="26" y="31"/>
                          <a:pt x="50" y="63"/>
                          <a:pt x="73" y="96"/>
                        </a:cubicBezTo>
                        <a:close/>
                      </a:path>
                    </a:pathLst>
                  </a:custGeom>
                  <a:solidFill>
                    <a:srgbClr val="FFFF00"/>
                  </a:solidFill>
                  <a:ln w="9525">
                    <a:noFill/>
                    <a:miter lim="800000"/>
                    <a:headEnd/>
                    <a:tailEnd/>
                  </a:ln>
                </p:spPr>
                <p:txBody>
                  <a:bodyPr/>
                  <a:lstStyle/>
                  <a:p>
                    <a:endParaRPr lang="es-ES"/>
                  </a:p>
                </p:txBody>
              </p:sp>
              <p:sp>
                <p:nvSpPr>
                  <p:cNvPr id="26875" name="Freeform 341"/>
                  <p:cNvSpPr>
                    <a:spLocks/>
                  </p:cNvSpPr>
                  <p:nvPr/>
                </p:nvSpPr>
                <p:spPr bwMode="auto">
                  <a:xfrm>
                    <a:off x="3815" y="3655"/>
                    <a:ext cx="21" cy="1"/>
                  </a:xfrm>
                  <a:custGeom>
                    <a:avLst/>
                    <a:gdLst>
                      <a:gd name="T0" fmla="*/ 21 w 31"/>
                      <a:gd name="T1" fmla="*/ 1 h 1"/>
                      <a:gd name="T2" fmla="*/ 0 w 31"/>
                      <a:gd name="T3" fmla="*/ 0 h 1"/>
                      <a:gd name="T4" fmla="*/ 21 w 31"/>
                      <a:gd name="T5" fmla="*/ 1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1"/>
                        </a:moveTo>
                        <a:cubicBezTo>
                          <a:pt x="21" y="1"/>
                          <a:pt x="10" y="1"/>
                          <a:pt x="0" y="0"/>
                        </a:cubicBezTo>
                        <a:cubicBezTo>
                          <a:pt x="10" y="1"/>
                          <a:pt x="21" y="1"/>
                          <a:pt x="31" y="1"/>
                        </a:cubicBezTo>
                        <a:close/>
                      </a:path>
                    </a:pathLst>
                  </a:custGeom>
                  <a:solidFill>
                    <a:srgbClr val="FFFF00"/>
                  </a:solidFill>
                  <a:ln w="9525">
                    <a:noFill/>
                    <a:miter lim="800000"/>
                    <a:headEnd/>
                    <a:tailEnd/>
                  </a:ln>
                </p:spPr>
                <p:txBody>
                  <a:bodyPr/>
                  <a:lstStyle/>
                  <a:p>
                    <a:endParaRPr lang="es-ES"/>
                  </a:p>
                </p:txBody>
              </p:sp>
              <p:sp>
                <p:nvSpPr>
                  <p:cNvPr id="26876" name="Freeform 342"/>
                  <p:cNvSpPr>
                    <a:spLocks/>
                  </p:cNvSpPr>
                  <p:nvPr/>
                </p:nvSpPr>
                <p:spPr bwMode="auto">
                  <a:xfrm>
                    <a:off x="4810" y="1881"/>
                    <a:ext cx="12" cy="17"/>
                  </a:xfrm>
                  <a:custGeom>
                    <a:avLst/>
                    <a:gdLst>
                      <a:gd name="T0" fmla="*/ 12 w 17"/>
                      <a:gd name="T1" fmla="*/ 17 h 25"/>
                      <a:gd name="T2" fmla="*/ 0 w 17"/>
                      <a:gd name="T3" fmla="*/ 0 h 25"/>
                      <a:gd name="T4" fmla="*/ 0 w 17"/>
                      <a:gd name="T5" fmla="*/ 0 h 25"/>
                      <a:gd name="T6" fmla="*/ 12 w 17"/>
                      <a:gd name="T7" fmla="*/ 17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7" y="25"/>
                        </a:moveTo>
                        <a:cubicBezTo>
                          <a:pt x="11" y="17"/>
                          <a:pt x="5" y="9"/>
                          <a:pt x="0" y="0"/>
                        </a:cubicBezTo>
                        <a:cubicBezTo>
                          <a:pt x="0" y="0"/>
                          <a:pt x="0" y="0"/>
                          <a:pt x="0" y="0"/>
                        </a:cubicBezTo>
                        <a:cubicBezTo>
                          <a:pt x="5" y="9"/>
                          <a:pt x="11" y="17"/>
                          <a:pt x="17" y="25"/>
                        </a:cubicBezTo>
                        <a:close/>
                      </a:path>
                    </a:pathLst>
                  </a:custGeom>
                  <a:solidFill>
                    <a:srgbClr val="FFFF00"/>
                  </a:solidFill>
                  <a:ln w="9525">
                    <a:noFill/>
                    <a:miter lim="800000"/>
                    <a:headEnd/>
                    <a:tailEnd/>
                  </a:ln>
                </p:spPr>
                <p:txBody>
                  <a:bodyPr/>
                  <a:lstStyle/>
                  <a:p>
                    <a:endParaRPr lang="es-ES"/>
                  </a:p>
                </p:txBody>
              </p:sp>
              <p:sp>
                <p:nvSpPr>
                  <p:cNvPr id="26877" name="Freeform 343"/>
                  <p:cNvSpPr>
                    <a:spLocks/>
                  </p:cNvSpPr>
                  <p:nvPr/>
                </p:nvSpPr>
                <p:spPr bwMode="auto">
                  <a:xfrm>
                    <a:off x="4863" y="1965"/>
                    <a:ext cx="6" cy="11"/>
                  </a:xfrm>
                  <a:custGeom>
                    <a:avLst/>
                    <a:gdLst>
                      <a:gd name="T0" fmla="*/ 6 w 9"/>
                      <a:gd name="T1" fmla="*/ 11 h 17"/>
                      <a:gd name="T2" fmla="*/ 0 w 9"/>
                      <a:gd name="T3" fmla="*/ 0 h 17"/>
                      <a:gd name="T4" fmla="*/ 0 w 9"/>
                      <a:gd name="T5" fmla="*/ 0 h 17"/>
                      <a:gd name="T6" fmla="*/ 6 w 9"/>
                      <a:gd name="T7" fmla="*/ 11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9" y="17"/>
                        </a:moveTo>
                        <a:cubicBezTo>
                          <a:pt x="6" y="11"/>
                          <a:pt x="3" y="5"/>
                          <a:pt x="0" y="0"/>
                        </a:cubicBezTo>
                        <a:cubicBezTo>
                          <a:pt x="0" y="0"/>
                          <a:pt x="0" y="0"/>
                          <a:pt x="0" y="0"/>
                        </a:cubicBezTo>
                        <a:cubicBezTo>
                          <a:pt x="3" y="5"/>
                          <a:pt x="6" y="11"/>
                          <a:pt x="9" y="17"/>
                        </a:cubicBezTo>
                        <a:close/>
                      </a:path>
                    </a:pathLst>
                  </a:custGeom>
                  <a:solidFill>
                    <a:srgbClr val="FFFF00"/>
                  </a:solidFill>
                  <a:ln w="9525">
                    <a:noFill/>
                    <a:miter lim="800000"/>
                    <a:headEnd/>
                    <a:tailEnd/>
                  </a:ln>
                </p:spPr>
                <p:txBody>
                  <a:bodyPr/>
                  <a:lstStyle/>
                  <a:p>
                    <a:endParaRPr lang="es-ES"/>
                  </a:p>
                </p:txBody>
              </p:sp>
              <p:sp>
                <p:nvSpPr>
                  <p:cNvPr id="26878" name="Freeform 344"/>
                  <p:cNvSpPr>
                    <a:spLocks/>
                  </p:cNvSpPr>
                  <p:nvPr/>
                </p:nvSpPr>
                <p:spPr bwMode="auto">
                  <a:xfrm>
                    <a:off x="3764" y="1395"/>
                    <a:ext cx="5" cy="1"/>
                  </a:xfrm>
                  <a:custGeom>
                    <a:avLst/>
                    <a:gdLst>
                      <a:gd name="T0" fmla="*/ 5 w 7"/>
                      <a:gd name="T1" fmla="*/ 0 h 1"/>
                      <a:gd name="T2" fmla="*/ 0 w 7"/>
                      <a:gd name="T3" fmla="*/ 1 h 1"/>
                      <a:gd name="T4" fmla="*/ 5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1"/>
                          <a:pt x="2" y="1"/>
                          <a:pt x="0" y="1"/>
                        </a:cubicBezTo>
                        <a:cubicBezTo>
                          <a:pt x="2" y="1"/>
                          <a:pt x="5" y="1"/>
                          <a:pt x="7" y="1"/>
                        </a:cubicBezTo>
                        <a:lnTo>
                          <a:pt x="7" y="0"/>
                        </a:lnTo>
                        <a:close/>
                      </a:path>
                    </a:pathLst>
                  </a:custGeom>
                  <a:solidFill>
                    <a:srgbClr val="FFFF00"/>
                  </a:solidFill>
                  <a:ln w="9525">
                    <a:noFill/>
                    <a:miter lim="800000"/>
                    <a:headEnd/>
                    <a:tailEnd/>
                  </a:ln>
                </p:spPr>
                <p:txBody>
                  <a:bodyPr/>
                  <a:lstStyle/>
                  <a:p>
                    <a:endParaRPr lang="es-ES"/>
                  </a:p>
                </p:txBody>
              </p:sp>
              <p:sp>
                <p:nvSpPr>
                  <p:cNvPr id="26879" name="Freeform 345"/>
                  <p:cNvSpPr>
                    <a:spLocks/>
                  </p:cNvSpPr>
                  <p:nvPr/>
                </p:nvSpPr>
                <p:spPr bwMode="auto">
                  <a:xfrm>
                    <a:off x="4869" y="1978"/>
                    <a:ext cx="31" cy="59"/>
                  </a:xfrm>
                  <a:custGeom>
                    <a:avLst/>
                    <a:gdLst>
                      <a:gd name="T0" fmla="*/ 31 w 46"/>
                      <a:gd name="T1" fmla="*/ 59 h 88"/>
                      <a:gd name="T2" fmla="*/ 0 w 46"/>
                      <a:gd name="T3" fmla="*/ 0 h 88"/>
                      <a:gd name="T4" fmla="*/ 30 w 46"/>
                      <a:gd name="T5" fmla="*/ 59 h 88"/>
                      <a:gd name="T6" fmla="*/ 31 w 46"/>
                      <a:gd name="T7" fmla="*/ 59 h 88"/>
                      <a:gd name="T8" fmla="*/ 0 60000 65536"/>
                      <a:gd name="T9" fmla="*/ 0 60000 65536"/>
                      <a:gd name="T10" fmla="*/ 0 60000 65536"/>
                      <a:gd name="T11" fmla="*/ 0 60000 65536"/>
                      <a:gd name="T12" fmla="*/ 0 w 46"/>
                      <a:gd name="T13" fmla="*/ 0 h 88"/>
                      <a:gd name="T14" fmla="*/ 46 w 46"/>
                      <a:gd name="T15" fmla="*/ 88 h 88"/>
                    </a:gdLst>
                    <a:ahLst/>
                    <a:cxnLst>
                      <a:cxn ang="T8">
                        <a:pos x="T0" y="T1"/>
                      </a:cxn>
                      <a:cxn ang="T9">
                        <a:pos x="T2" y="T3"/>
                      </a:cxn>
                      <a:cxn ang="T10">
                        <a:pos x="T4" y="T5"/>
                      </a:cxn>
                      <a:cxn ang="T11">
                        <a:pos x="T6" y="T7"/>
                      </a:cxn>
                    </a:cxnLst>
                    <a:rect l="T12" t="T13" r="T14" b="T15"/>
                    <a:pathLst>
                      <a:path w="46" h="88">
                        <a:moveTo>
                          <a:pt x="46" y="88"/>
                        </a:moveTo>
                        <a:cubicBezTo>
                          <a:pt x="31" y="58"/>
                          <a:pt x="16" y="29"/>
                          <a:pt x="0" y="0"/>
                        </a:cubicBezTo>
                        <a:cubicBezTo>
                          <a:pt x="16" y="29"/>
                          <a:pt x="31" y="58"/>
                          <a:pt x="45" y="88"/>
                        </a:cubicBezTo>
                        <a:lnTo>
                          <a:pt x="46" y="88"/>
                        </a:lnTo>
                        <a:close/>
                      </a:path>
                    </a:pathLst>
                  </a:custGeom>
                  <a:solidFill>
                    <a:srgbClr val="FFFF00"/>
                  </a:solidFill>
                  <a:ln w="9525">
                    <a:noFill/>
                    <a:miter lim="800000"/>
                    <a:headEnd/>
                    <a:tailEnd/>
                  </a:ln>
                </p:spPr>
                <p:txBody>
                  <a:bodyPr/>
                  <a:lstStyle/>
                  <a:p>
                    <a:endParaRPr lang="es-ES"/>
                  </a:p>
                </p:txBody>
              </p:sp>
              <p:sp>
                <p:nvSpPr>
                  <p:cNvPr id="26880" name="Freeform 346"/>
                  <p:cNvSpPr>
                    <a:spLocks/>
                  </p:cNvSpPr>
                  <p:nvPr/>
                </p:nvSpPr>
                <p:spPr bwMode="auto">
                  <a:xfrm>
                    <a:off x="3842" y="1390"/>
                    <a:ext cx="26" cy="1"/>
                  </a:xfrm>
                  <a:custGeom>
                    <a:avLst/>
                    <a:gdLst>
                      <a:gd name="T0" fmla="*/ 26 w 39"/>
                      <a:gd name="T1" fmla="*/ 0 h 1"/>
                      <a:gd name="T2" fmla="*/ 0 w 39"/>
                      <a:gd name="T3" fmla="*/ 1 h 1"/>
                      <a:gd name="T4" fmla="*/ 26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39" y="0"/>
                        </a:moveTo>
                        <a:cubicBezTo>
                          <a:pt x="26" y="0"/>
                          <a:pt x="13" y="0"/>
                          <a:pt x="0" y="1"/>
                        </a:cubicBezTo>
                        <a:cubicBezTo>
                          <a:pt x="13" y="0"/>
                          <a:pt x="26" y="0"/>
                          <a:pt x="39" y="0"/>
                        </a:cubicBezTo>
                        <a:close/>
                      </a:path>
                    </a:pathLst>
                  </a:custGeom>
                  <a:solidFill>
                    <a:srgbClr val="FFFF00"/>
                  </a:solidFill>
                  <a:ln w="9525">
                    <a:noFill/>
                    <a:miter lim="800000"/>
                    <a:headEnd/>
                    <a:tailEnd/>
                  </a:ln>
                </p:spPr>
                <p:txBody>
                  <a:bodyPr/>
                  <a:lstStyle/>
                  <a:p>
                    <a:endParaRPr lang="es-ES"/>
                  </a:p>
                </p:txBody>
              </p:sp>
              <p:sp>
                <p:nvSpPr>
                  <p:cNvPr id="26881" name="Freeform 347"/>
                  <p:cNvSpPr>
                    <a:spLocks/>
                  </p:cNvSpPr>
                  <p:nvPr/>
                </p:nvSpPr>
                <p:spPr bwMode="auto">
                  <a:xfrm>
                    <a:off x="3868" y="3656"/>
                    <a:ext cx="9" cy="1"/>
                  </a:xfrm>
                  <a:custGeom>
                    <a:avLst/>
                    <a:gdLst>
                      <a:gd name="T0" fmla="*/ 0 w 13"/>
                      <a:gd name="T1" fmla="*/ 0 h 1"/>
                      <a:gd name="T2" fmla="*/ 0 w 13"/>
                      <a:gd name="T3" fmla="*/ 0 h 1"/>
                      <a:gd name="T4" fmla="*/ 9 w 13"/>
                      <a:gd name="T5" fmla="*/ 1 h 1"/>
                      <a:gd name="T6" fmla="*/ 0 w 13"/>
                      <a:gd name="T7" fmla="*/ 0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0"/>
                        </a:moveTo>
                        <a:cubicBezTo>
                          <a:pt x="0" y="0"/>
                          <a:pt x="0" y="0"/>
                          <a:pt x="0" y="0"/>
                        </a:cubicBezTo>
                        <a:cubicBezTo>
                          <a:pt x="4" y="0"/>
                          <a:pt x="8" y="1"/>
                          <a:pt x="13" y="1"/>
                        </a:cubicBezTo>
                        <a:cubicBezTo>
                          <a:pt x="8" y="1"/>
                          <a:pt x="4" y="0"/>
                          <a:pt x="0" y="0"/>
                        </a:cubicBezTo>
                        <a:close/>
                      </a:path>
                    </a:pathLst>
                  </a:custGeom>
                  <a:solidFill>
                    <a:srgbClr val="FFFF00"/>
                  </a:solidFill>
                  <a:ln w="9525">
                    <a:noFill/>
                    <a:miter lim="800000"/>
                    <a:headEnd/>
                    <a:tailEnd/>
                  </a:ln>
                </p:spPr>
                <p:txBody>
                  <a:bodyPr/>
                  <a:lstStyle/>
                  <a:p>
                    <a:endParaRPr lang="es-ES"/>
                  </a:p>
                </p:txBody>
              </p:sp>
              <p:sp>
                <p:nvSpPr>
                  <p:cNvPr id="26882" name="Freeform 348"/>
                  <p:cNvSpPr>
                    <a:spLocks/>
                  </p:cNvSpPr>
                  <p:nvPr/>
                </p:nvSpPr>
                <p:spPr bwMode="auto">
                  <a:xfrm>
                    <a:off x="3868" y="1390"/>
                    <a:ext cx="9" cy="0"/>
                  </a:xfrm>
                  <a:custGeom>
                    <a:avLst/>
                    <a:gdLst>
                      <a:gd name="T0" fmla="*/ 9 w 13"/>
                      <a:gd name="T1" fmla="*/ 0 w 13"/>
                      <a:gd name="T2" fmla="*/ 0 w 13"/>
                      <a:gd name="T3" fmla="*/ 9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8" y="0"/>
                          <a:pt x="4" y="0"/>
                          <a:pt x="0" y="0"/>
                        </a:cubicBezTo>
                        <a:cubicBezTo>
                          <a:pt x="0" y="0"/>
                          <a:pt x="0" y="0"/>
                          <a:pt x="0" y="0"/>
                        </a:cubicBezTo>
                        <a:cubicBezTo>
                          <a:pt x="4" y="0"/>
                          <a:pt x="8" y="0"/>
                          <a:pt x="13" y="0"/>
                        </a:cubicBezTo>
                        <a:close/>
                      </a:path>
                    </a:pathLst>
                  </a:custGeom>
                  <a:solidFill>
                    <a:srgbClr val="FFFF00"/>
                  </a:solidFill>
                  <a:ln w="9525">
                    <a:noFill/>
                    <a:miter lim="800000"/>
                    <a:headEnd/>
                    <a:tailEnd/>
                  </a:ln>
                </p:spPr>
                <p:txBody>
                  <a:bodyPr/>
                  <a:lstStyle/>
                  <a:p>
                    <a:endParaRPr lang="es-ES"/>
                  </a:p>
                </p:txBody>
              </p:sp>
              <p:sp>
                <p:nvSpPr>
                  <p:cNvPr id="26883" name="Freeform 349"/>
                  <p:cNvSpPr>
                    <a:spLocks/>
                  </p:cNvSpPr>
                  <p:nvPr/>
                </p:nvSpPr>
                <p:spPr bwMode="auto">
                  <a:xfrm>
                    <a:off x="3877" y="3656"/>
                    <a:ext cx="8" cy="1"/>
                  </a:xfrm>
                  <a:custGeom>
                    <a:avLst/>
                    <a:gdLst>
                      <a:gd name="T0" fmla="*/ 0 w 13"/>
                      <a:gd name="T1" fmla="*/ 1 h 1"/>
                      <a:gd name="T2" fmla="*/ 8 w 13"/>
                      <a:gd name="T3" fmla="*/ 0 h 1"/>
                      <a:gd name="T4" fmla="*/ 8 w 13"/>
                      <a:gd name="T5" fmla="*/ 0 h 1"/>
                      <a:gd name="T6" fmla="*/ 0 w 13"/>
                      <a:gd name="T7" fmla="*/ 1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1"/>
                        </a:moveTo>
                        <a:cubicBezTo>
                          <a:pt x="4" y="1"/>
                          <a:pt x="9" y="0"/>
                          <a:pt x="13" y="0"/>
                        </a:cubicBezTo>
                        <a:cubicBezTo>
                          <a:pt x="13" y="0"/>
                          <a:pt x="13" y="0"/>
                          <a:pt x="13" y="0"/>
                        </a:cubicBezTo>
                        <a:cubicBezTo>
                          <a:pt x="9" y="0"/>
                          <a:pt x="4" y="1"/>
                          <a:pt x="0" y="1"/>
                        </a:cubicBezTo>
                        <a:close/>
                      </a:path>
                    </a:pathLst>
                  </a:custGeom>
                  <a:solidFill>
                    <a:srgbClr val="FFFF00"/>
                  </a:solidFill>
                  <a:ln w="9525">
                    <a:noFill/>
                    <a:miter lim="800000"/>
                    <a:headEnd/>
                    <a:tailEnd/>
                  </a:ln>
                </p:spPr>
                <p:txBody>
                  <a:bodyPr/>
                  <a:lstStyle/>
                  <a:p>
                    <a:endParaRPr lang="es-ES"/>
                  </a:p>
                </p:txBody>
              </p:sp>
              <p:sp>
                <p:nvSpPr>
                  <p:cNvPr id="26884" name="Freeform 350"/>
                  <p:cNvSpPr>
                    <a:spLocks/>
                  </p:cNvSpPr>
                  <p:nvPr/>
                </p:nvSpPr>
                <p:spPr bwMode="auto">
                  <a:xfrm>
                    <a:off x="3877" y="1390"/>
                    <a:ext cx="8" cy="0"/>
                  </a:xfrm>
                  <a:custGeom>
                    <a:avLst/>
                    <a:gdLst>
                      <a:gd name="T0" fmla="*/ 8 w 13"/>
                      <a:gd name="T1" fmla="*/ 8 w 13"/>
                      <a:gd name="T2" fmla="*/ 0 w 13"/>
                      <a:gd name="T3" fmla="*/ 8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13" y="0"/>
                          <a:pt x="13" y="0"/>
                          <a:pt x="13" y="0"/>
                        </a:cubicBezTo>
                        <a:cubicBezTo>
                          <a:pt x="9" y="0"/>
                          <a:pt x="4" y="0"/>
                          <a:pt x="0" y="0"/>
                        </a:cubicBezTo>
                        <a:cubicBezTo>
                          <a:pt x="4" y="0"/>
                          <a:pt x="9" y="0"/>
                          <a:pt x="13" y="0"/>
                        </a:cubicBezTo>
                        <a:close/>
                      </a:path>
                    </a:pathLst>
                  </a:custGeom>
                  <a:solidFill>
                    <a:srgbClr val="FFFF00"/>
                  </a:solidFill>
                  <a:ln w="9525">
                    <a:noFill/>
                    <a:miter lim="800000"/>
                    <a:headEnd/>
                    <a:tailEnd/>
                  </a:ln>
                </p:spPr>
                <p:txBody>
                  <a:bodyPr/>
                  <a:lstStyle/>
                  <a:p>
                    <a:endParaRPr lang="es-ES"/>
                  </a:p>
                </p:txBody>
              </p:sp>
              <p:sp>
                <p:nvSpPr>
                  <p:cNvPr id="26885" name="Freeform 351"/>
                  <p:cNvSpPr>
                    <a:spLocks/>
                  </p:cNvSpPr>
                  <p:nvPr/>
                </p:nvSpPr>
                <p:spPr bwMode="auto">
                  <a:xfrm>
                    <a:off x="3769" y="1394"/>
                    <a:ext cx="18" cy="2"/>
                  </a:xfrm>
                  <a:custGeom>
                    <a:avLst/>
                    <a:gdLst>
                      <a:gd name="T0" fmla="*/ 18 w 26"/>
                      <a:gd name="T1" fmla="*/ 0 h 3"/>
                      <a:gd name="T2" fmla="*/ 18 w 26"/>
                      <a:gd name="T3" fmla="*/ 0 h 3"/>
                      <a:gd name="T4" fmla="*/ 0 w 26"/>
                      <a:gd name="T5" fmla="*/ 1 h 3"/>
                      <a:gd name="T6" fmla="*/ 0 w 26"/>
                      <a:gd name="T7" fmla="*/ 2 h 3"/>
                      <a:gd name="T8" fmla="*/ 18 w 26"/>
                      <a:gd name="T9" fmla="*/ 0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0"/>
                        </a:moveTo>
                        <a:cubicBezTo>
                          <a:pt x="26" y="0"/>
                          <a:pt x="26" y="0"/>
                          <a:pt x="26" y="0"/>
                        </a:cubicBezTo>
                        <a:cubicBezTo>
                          <a:pt x="17" y="1"/>
                          <a:pt x="9" y="2"/>
                          <a:pt x="0" y="2"/>
                        </a:cubicBezTo>
                        <a:cubicBezTo>
                          <a:pt x="0" y="3"/>
                          <a:pt x="0" y="3"/>
                          <a:pt x="0" y="3"/>
                        </a:cubicBezTo>
                        <a:cubicBezTo>
                          <a:pt x="9" y="2"/>
                          <a:pt x="17" y="1"/>
                          <a:pt x="26" y="0"/>
                        </a:cubicBezTo>
                        <a:close/>
                      </a:path>
                    </a:pathLst>
                  </a:custGeom>
                  <a:solidFill>
                    <a:srgbClr val="FFFF00"/>
                  </a:solidFill>
                  <a:ln w="9525">
                    <a:noFill/>
                    <a:miter lim="800000"/>
                    <a:headEnd/>
                    <a:tailEnd/>
                  </a:ln>
                </p:spPr>
                <p:txBody>
                  <a:bodyPr/>
                  <a:lstStyle/>
                  <a:p>
                    <a:endParaRPr lang="es-ES"/>
                  </a:p>
                </p:txBody>
              </p:sp>
              <p:sp>
                <p:nvSpPr>
                  <p:cNvPr id="26886" name="Freeform 352"/>
                  <p:cNvSpPr>
                    <a:spLocks/>
                  </p:cNvSpPr>
                  <p:nvPr/>
                </p:nvSpPr>
                <p:spPr bwMode="auto">
                  <a:xfrm>
                    <a:off x="3769" y="1394"/>
                    <a:ext cx="34" cy="182"/>
                  </a:xfrm>
                  <a:custGeom>
                    <a:avLst/>
                    <a:gdLst>
                      <a:gd name="T0" fmla="*/ 18 w 50"/>
                      <a:gd name="T1" fmla="*/ 0 h 271"/>
                      <a:gd name="T2" fmla="*/ 0 w 50"/>
                      <a:gd name="T3" fmla="*/ 2 h 271"/>
                      <a:gd name="T4" fmla="*/ 16 w 50"/>
                      <a:gd name="T5" fmla="*/ 182 h 271"/>
                      <a:gd name="T6" fmla="*/ 34 w 50"/>
                      <a:gd name="T7" fmla="*/ 180 h 271"/>
                      <a:gd name="T8" fmla="*/ 18 w 50"/>
                      <a:gd name="T9" fmla="*/ 0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26" y="0"/>
                        </a:moveTo>
                        <a:cubicBezTo>
                          <a:pt x="17" y="1"/>
                          <a:pt x="9" y="2"/>
                          <a:pt x="0" y="3"/>
                        </a:cubicBezTo>
                        <a:cubicBezTo>
                          <a:pt x="23" y="271"/>
                          <a:pt x="23" y="271"/>
                          <a:pt x="23" y="271"/>
                        </a:cubicBezTo>
                        <a:cubicBezTo>
                          <a:pt x="32" y="270"/>
                          <a:pt x="41" y="269"/>
                          <a:pt x="50" y="268"/>
                        </a:cubicBezTo>
                        <a:lnTo>
                          <a:pt x="26" y="0"/>
                        </a:lnTo>
                        <a:close/>
                      </a:path>
                    </a:pathLst>
                  </a:custGeom>
                  <a:solidFill>
                    <a:srgbClr val="333333"/>
                  </a:solidFill>
                  <a:ln w="9525">
                    <a:noFill/>
                    <a:miter lim="800000"/>
                    <a:headEnd/>
                    <a:tailEnd/>
                  </a:ln>
                </p:spPr>
                <p:txBody>
                  <a:bodyPr/>
                  <a:lstStyle/>
                  <a:p>
                    <a:endParaRPr lang="es-ES"/>
                  </a:p>
                </p:txBody>
              </p:sp>
              <p:sp>
                <p:nvSpPr>
                  <p:cNvPr id="26887" name="Freeform 353"/>
                  <p:cNvSpPr>
                    <a:spLocks/>
                  </p:cNvSpPr>
                  <p:nvPr/>
                </p:nvSpPr>
                <p:spPr bwMode="auto">
                  <a:xfrm>
                    <a:off x="3671" y="1407"/>
                    <a:ext cx="12" cy="2"/>
                  </a:xfrm>
                  <a:custGeom>
                    <a:avLst/>
                    <a:gdLst>
                      <a:gd name="T0" fmla="*/ 12 w 18"/>
                      <a:gd name="T1" fmla="*/ 0 h 4"/>
                      <a:gd name="T2" fmla="*/ 0 w 18"/>
                      <a:gd name="T3" fmla="*/ 2 h 4"/>
                      <a:gd name="T4" fmla="*/ 0 w 18"/>
                      <a:gd name="T5" fmla="*/ 2 h 4"/>
                      <a:gd name="T6" fmla="*/ 12 w 18"/>
                      <a:gd name="T7" fmla="*/ 0 h 4"/>
                      <a:gd name="T8" fmla="*/ 0 60000 65536"/>
                      <a:gd name="T9" fmla="*/ 0 60000 65536"/>
                      <a:gd name="T10" fmla="*/ 0 60000 65536"/>
                      <a:gd name="T11" fmla="*/ 0 60000 65536"/>
                      <a:gd name="T12" fmla="*/ 0 w 18"/>
                      <a:gd name="T13" fmla="*/ 0 h 4"/>
                      <a:gd name="T14" fmla="*/ 18 w 18"/>
                      <a:gd name="T15" fmla="*/ 4 h 4"/>
                    </a:gdLst>
                    <a:ahLst/>
                    <a:cxnLst>
                      <a:cxn ang="T8">
                        <a:pos x="T0" y="T1"/>
                      </a:cxn>
                      <a:cxn ang="T9">
                        <a:pos x="T2" y="T3"/>
                      </a:cxn>
                      <a:cxn ang="T10">
                        <a:pos x="T4" y="T5"/>
                      </a:cxn>
                      <a:cxn ang="T11">
                        <a:pos x="T6" y="T7"/>
                      </a:cxn>
                    </a:cxnLst>
                    <a:rect l="T12" t="T13" r="T14" b="T15"/>
                    <a:pathLst>
                      <a:path w="18" h="4">
                        <a:moveTo>
                          <a:pt x="18" y="0"/>
                        </a:moveTo>
                        <a:cubicBezTo>
                          <a:pt x="12" y="1"/>
                          <a:pt x="6" y="2"/>
                          <a:pt x="0" y="4"/>
                        </a:cubicBezTo>
                        <a:cubicBezTo>
                          <a:pt x="0" y="4"/>
                          <a:pt x="0" y="4"/>
                          <a:pt x="0" y="4"/>
                        </a:cubicBezTo>
                        <a:cubicBezTo>
                          <a:pt x="6" y="3"/>
                          <a:pt x="12" y="1"/>
                          <a:pt x="18" y="0"/>
                        </a:cubicBezTo>
                        <a:close/>
                      </a:path>
                    </a:pathLst>
                  </a:custGeom>
                  <a:solidFill>
                    <a:srgbClr val="FFFF00"/>
                  </a:solidFill>
                  <a:ln w="9525">
                    <a:noFill/>
                    <a:miter lim="800000"/>
                    <a:headEnd/>
                    <a:tailEnd/>
                  </a:ln>
                </p:spPr>
                <p:txBody>
                  <a:bodyPr/>
                  <a:lstStyle/>
                  <a:p>
                    <a:endParaRPr lang="es-ES"/>
                  </a:p>
                </p:txBody>
              </p:sp>
              <p:sp>
                <p:nvSpPr>
                  <p:cNvPr id="26888" name="Freeform 354"/>
                  <p:cNvSpPr>
                    <a:spLocks/>
                  </p:cNvSpPr>
                  <p:nvPr/>
                </p:nvSpPr>
                <p:spPr bwMode="auto">
                  <a:xfrm>
                    <a:off x="3671" y="1406"/>
                    <a:ext cx="49" cy="181"/>
                  </a:xfrm>
                  <a:custGeom>
                    <a:avLst/>
                    <a:gdLst>
                      <a:gd name="T0" fmla="*/ 17 w 73"/>
                      <a:gd name="T1" fmla="*/ 0 h 270"/>
                      <a:gd name="T2" fmla="*/ 12 w 73"/>
                      <a:gd name="T3" fmla="*/ 1 h 270"/>
                      <a:gd name="T4" fmla="*/ 0 w 73"/>
                      <a:gd name="T5" fmla="*/ 3 h 270"/>
                      <a:gd name="T6" fmla="*/ 32 w 73"/>
                      <a:gd name="T7" fmla="*/ 181 h 270"/>
                      <a:gd name="T8" fmla="*/ 49 w 73"/>
                      <a:gd name="T9" fmla="*/ 178 h 270"/>
                      <a:gd name="T10" fmla="*/ 17 w 73"/>
                      <a:gd name="T11" fmla="*/ 0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26" y="0"/>
                        </a:moveTo>
                        <a:cubicBezTo>
                          <a:pt x="24" y="1"/>
                          <a:pt x="21" y="1"/>
                          <a:pt x="18" y="1"/>
                        </a:cubicBezTo>
                        <a:cubicBezTo>
                          <a:pt x="12" y="2"/>
                          <a:pt x="6" y="4"/>
                          <a:pt x="0" y="5"/>
                        </a:cubicBezTo>
                        <a:cubicBezTo>
                          <a:pt x="47" y="270"/>
                          <a:pt x="47" y="270"/>
                          <a:pt x="47" y="270"/>
                        </a:cubicBezTo>
                        <a:cubicBezTo>
                          <a:pt x="56" y="268"/>
                          <a:pt x="64" y="267"/>
                          <a:pt x="73" y="265"/>
                        </a:cubicBezTo>
                        <a:lnTo>
                          <a:pt x="26" y="0"/>
                        </a:lnTo>
                        <a:close/>
                      </a:path>
                    </a:pathLst>
                  </a:custGeom>
                  <a:solidFill>
                    <a:srgbClr val="333333"/>
                  </a:solidFill>
                  <a:ln w="9525">
                    <a:noFill/>
                    <a:miter lim="800000"/>
                    <a:headEnd/>
                    <a:tailEnd/>
                  </a:ln>
                </p:spPr>
                <p:txBody>
                  <a:bodyPr/>
                  <a:lstStyle/>
                  <a:p>
                    <a:endParaRPr lang="es-ES"/>
                  </a:p>
                </p:txBody>
              </p:sp>
              <p:sp>
                <p:nvSpPr>
                  <p:cNvPr id="26889" name="Freeform 355"/>
                  <p:cNvSpPr>
                    <a:spLocks/>
                  </p:cNvSpPr>
                  <p:nvPr/>
                </p:nvSpPr>
                <p:spPr bwMode="auto">
                  <a:xfrm>
                    <a:off x="3583" y="1427"/>
                    <a:ext cx="9" cy="2"/>
                  </a:xfrm>
                  <a:custGeom>
                    <a:avLst/>
                    <a:gdLst>
                      <a:gd name="T0" fmla="*/ 9 w 14"/>
                      <a:gd name="T1" fmla="*/ 0 h 3"/>
                      <a:gd name="T2" fmla="*/ 9 w 14"/>
                      <a:gd name="T3" fmla="*/ 0 h 3"/>
                      <a:gd name="T4" fmla="*/ 0 w 14"/>
                      <a:gd name="T5" fmla="*/ 2 h 3"/>
                      <a:gd name="T6" fmla="*/ 9 w 14"/>
                      <a:gd name="T7" fmla="*/ 0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0"/>
                        </a:moveTo>
                        <a:cubicBezTo>
                          <a:pt x="14" y="0"/>
                          <a:pt x="14" y="0"/>
                          <a:pt x="14" y="0"/>
                        </a:cubicBezTo>
                        <a:cubicBezTo>
                          <a:pt x="9" y="1"/>
                          <a:pt x="5" y="2"/>
                          <a:pt x="0" y="3"/>
                        </a:cubicBezTo>
                        <a:cubicBezTo>
                          <a:pt x="5" y="2"/>
                          <a:pt x="9" y="1"/>
                          <a:pt x="14" y="0"/>
                        </a:cubicBezTo>
                        <a:close/>
                      </a:path>
                    </a:pathLst>
                  </a:custGeom>
                  <a:solidFill>
                    <a:srgbClr val="FFFF00"/>
                  </a:solidFill>
                  <a:ln w="9525">
                    <a:noFill/>
                    <a:miter lim="800000"/>
                    <a:headEnd/>
                    <a:tailEnd/>
                  </a:ln>
                </p:spPr>
                <p:txBody>
                  <a:bodyPr/>
                  <a:lstStyle/>
                  <a:p>
                    <a:endParaRPr lang="es-ES"/>
                  </a:p>
                </p:txBody>
              </p:sp>
              <p:sp>
                <p:nvSpPr>
                  <p:cNvPr id="26890" name="Freeform 356"/>
                  <p:cNvSpPr>
                    <a:spLocks/>
                  </p:cNvSpPr>
                  <p:nvPr/>
                </p:nvSpPr>
                <p:spPr bwMode="auto">
                  <a:xfrm>
                    <a:off x="3575" y="1427"/>
                    <a:ext cx="64" cy="179"/>
                  </a:xfrm>
                  <a:custGeom>
                    <a:avLst/>
                    <a:gdLst>
                      <a:gd name="T0" fmla="*/ 18 w 95"/>
                      <a:gd name="T1" fmla="*/ 0 h 266"/>
                      <a:gd name="T2" fmla="*/ 8 w 95"/>
                      <a:gd name="T3" fmla="*/ 2 h 266"/>
                      <a:gd name="T4" fmla="*/ 0 w 95"/>
                      <a:gd name="T5" fmla="*/ 4 h 266"/>
                      <a:gd name="T6" fmla="*/ 47 w 95"/>
                      <a:gd name="T7" fmla="*/ 179 h 266"/>
                      <a:gd name="T8" fmla="*/ 64 w 95"/>
                      <a:gd name="T9" fmla="*/ 175 h 266"/>
                      <a:gd name="T10" fmla="*/ 18 w 95"/>
                      <a:gd name="T11" fmla="*/ 0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26" y="0"/>
                        </a:moveTo>
                        <a:cubicBezTo>
                          <a:pt x="21" y="1"/>
                          <a:pt x="17" y="2"/>
                          <a:pt x="12" y="3"/>
                        </a:cubicBezTo>
                        <a:cubicBezTo>
                          <a:pt x="8" y="4"/>
                          <a:pt x="4" y="5"/>
                          <a:pt x="0" y="6"/>
                        </a:cubicBezTo>
                        <a:cubicBezTo>
                          <a:pt x="70" y="266"/>
                          <a:pt x="70" y="266"/>
                          <a:pt x="70" y="266"/>
                        </a:cubicBezTo>
                        <a:cubicBezTo>
                          <a:pt x="78" y="264"/>
                          <a:pt x="87" y="262"/>
                          <a:pt x="95" y="260"/>
                        </a:cubicBezTo>
                        <a:lnTo>
                          <a:pt x="26" y="0"/>
                        </a:lnTo>
                        <a:close/>
                      </a:path>
                    </a:pathLst>
                  </a:custGeom>
                  <a:solidFill>
                    <a:srgbClr val="333333"/>
                  </a:solidFill>
                  <a:ln w="9525">
                    <a:noFill/>
                    <a:miter lim="800000"/>
                    <a:headEnd/>
                    <a:tailEnd/>
                  </a:ln>
                </p:spPr>
                <p:txBody>
                  <a:bodyPr/>
                  <a:lstStyle/>
                  <a:p>
                    <a:endParaRPr lang="es-ES"/>
                  </a:p>
                </p:txBody>
              </p:sp>
              <p:sp>
                <p:nvSpPr>
                  <p:cNvPr id="26891" name="Freeform 357"/>
                  <p:cNvSpPr>
                    <a:spLocks/>
                  </p:cNvSpPr>
                  <p:nvPr/>
                </p:nvSpPr>
                <p:spPr bwMode="auto">
                  <a:xfrm>
                    <a:off x="3480" y="1456"/>
                    <a:ext cx="17" cy="6"/>
                  </a:xfrm>
                  <a:custGeom>
                    <a:avLst/>
                    <a:gdLst>
                      <a:gd name="T0" fmla="*/ 17 w 25"/>
                      <a:gd name="T1" fmla="*/ 0 h 9"/>
                      <a:gd name="T2" fmla="*/ 17 w 25"/>
                      <a:gd name="T3" fmla="*/ 0 h 9"/>
                      <a:gd name="T4" fmla="*/ 0 w 25"/>
                      <a:gd name="T5" fmla="*/ 6 h 9"/>
                      <a:gd name="T6" fmla="*/ 0 w 25"/>
                      <a:gd name="T7" fmla="*/ 6 h 9"/>
                      <a:gd name="T8" fmla="*/ 17 w 25"/>
                      <a:gd name="T9" fmla="*/ 0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0"/>
                        </a:moveTo>
                        <a:cubicBezTo>
                          <a:pt x="25" y="0"/>
                          <a:pt x="25" y="0"/>
                          <a:pt x="25" y="0"/>
                        </a:cubicBezTo>
                        <a:cubicBezTo>
                          <a:pt x="17" y="3"/>
                          <a:pt x="8" y="6"/>
                          <a:pt x="0" y="9"/>
                        </a:cubicBezTo>
                        <a:cubicBezTo>
                          <a:pt x="0" y="9"/>
                          <a:pt x="0" y="9"/>
                          <a:pt x="0" y="9"/>
                        </a:cubicBezTo>
                        <a:cubicBezTo>
                          <a:pt x="8" y="6"/>
                          <a:pt x="17" y="3"/>
                          <a:pt x="25" y="0"/>
                        </a:cubicBezTo>
                        <a:close/>
                      </a:path>
                    </a:pathLst>
                  </a:custGeom>
                  <a:solidFill>
                    <a:srgbClr val="FFFF00"/>
                  </a:solidFill>
                  <a:ln w="9525">
                    <a:noFill/>
                    <a:miter lim="800000"/>
                    <a:headEnd/>
                    <a:tailEnd/>
                  </a:ln>
                </p:spPr>
                <p:txBody>
                  <a:bodyPr/>
                  <a:lstStyle/>
                  <a:p>
                    <a:endParaRPr lang="es-ES"/>
                  </a:p>
                </p:txBody>
              </p:sp>
              <p:sp>
                <p:nvSpPr>
                  <p:cNvPr id="26892" name="Freeform 358"/>
                  <p:cNvSpPr>
                    <a:spLocks/>
                  </p:cNvSpPr>
                  <p:nvPr/>
                </p:nvSpPr>
                <p:spPr bwMode="auto">
                  <a:xfrm>
                    <a:off x="3480" y="1456"/>
                    <a:ext cx="79" cy="176"/>
                  </a:xfrm>
                  <a:custGeom>
                    <a:avLst/>
                    <a:gdLst>
                      <a:gd name="T0" fmla="*/ 17 w 117"/>
                      <a:gd name="T1" fmla="*/ 0 h 262"/>
                      <a:gd name="T2" fmla="*/ 0 w 117"/>
                      <a:gd name="T3" fmla="*/ 6 h 262"/>
                      <a:gd name="T4" fmla="*/ 62 w 117"/>
                      <a:gd name="T5" fmla="*/ 176 h 262"/>
                      <a:gd name="T6" fmla="*/ 79 w 117"/>
                      <a:gd name="T7" fmla="*/ 170 h 262"/>
                      <a:gd name="T8" fmla="*/ 17 w 117"/>
                      <a:gd name="T9" fmla="*/ 0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25" y="0"/>
                        </a:moveTo>
                        <a:cubicBezTo>
                          <a:pt x="17" y="3"/>
                          <a:pt x="8" y="6"/>
                          <a:pt x="0" y="9"/>
                        </a:cubicBezTo>
                        <a:cubicBezTo>
                          <a:pt x="92" y="262"/>
                          <a:pt x="92" y="262"/>
                          <a:pt x="92" y="262"/>
                        </a:cubicBezTo>
                        <a:cubicBezTo>
                          <a:pt x="100" y="259"/>
                          <a:pt x="109" y="256"/>
                          <a:pt x="117" y="253"/>
                        </a:cubicBezTo>
                        <a:lnTo>
                          <a:pt x="25" y="0"/>
                        </a:lnTo>
                        <a:close/>
                      </a:path>
                    </a:pathLst>
                  </a:custGeom>
                  <a:solidFill>
                    <a:srgbClr val="333333"/>
                  </a:solidFill>
                  <a:ln w="9525">
                    <a:noFill/>
                    <a:miter lim="800000"/>
                    <a:headEnd/>
                    <a:tailEnd/>
                  </a:ln>
                </p:spPr>
                <p:txBody>
                  <a:bodyPr/>
                  <a:lstStyle/>
                  <a:p>
                    <a:endParaRPr lang="es-ES"/>
                  </a:p>
                </p:txBody>
              </p:sp>
              <p:sp>
                <p:nvSpPr>
                  <p:cNvPr id="26893" name="Freeform 359"/>
                  <p:cNvSpPr>
                    <a:spLocks/>
                  </p:cNvSpPr>
                  <p:nvPr/>
                </p:nvSpPr>
                <p:spPr bwMode="auto">
                  <a:xfrm>
                    <a:off x="3390" y="1493"/>
                    <a:ext cx="15" cy="7"/>
                  </a:xfrm>
                  <a:custGeom>
                    <a:avLst/>
                    <a:gdLst>
                      <a:gd name="T0" fmla="*/ 15 w 23"/>
                      <a:gd name="T1" fmla="*/ 0 h 11"/>
                      <a:gd name="T2" fmla="*/ 0 w 23"/>
                      <a:gd name="T3" fmla="*/ 7 h 11"/>
                      <a:gd name="T4" fmla="*/ 0 w 23"/>
                      <a:gd name="T5" fmla="*/ 7 h 11"/>
                      <a:gd name="T6" fmla="*/ 15 w 23"/>
                      <a:gd name="T7" fmla="*/ 0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0"/>
                        </a:moveTo>
                        <a:cubicBezTo>
                          <a:pt x="15" y="4"/>
                          <a:pt x="7" y="7"/>
                          <a:pt x="0" y="11"/>
                        </a:cubicBezTo>
                        <a:cubicBezTo>
                          <a:pt x="0" y="11"/>
                          <a:pt x="0" y="11"/>
                          <a:pt x="0" y="11"/>
                        </a:cubicBezTo>
                        <a:cubicBezTo>
                          <a:pt x="7" y="8"/>
                          <a:pt x="15" y="4"/>
                          <a:pt x="23" y="0"/>
                        </a:cubicBezTo>
                        <a:close/>
                      </a:path>
                    </a:pathLst>
                  </a:custGeom>
                  <a:solidFill>
                    <a:srgbClr val="FFFF00"/>
                  </a:solidFill>
                  <a:ln w="9525">
                    <a:noFill/>
                    <a:miter lim="800000"/>
                    <a:headEnd/>
                    <a:tailEnd/>
                  </a:ln>
                </p:spPr>
                <p:txBody>
                  <a:bodyPr/>
                  <a:lstStyle/>
                  <a:p>
                    <a:endParaRPr lang="es-ES"/>
                  </a:p>
                </p:txBody>
              </p:sp>
              <p:sp>
                <p:nvSpPr>
                  <p:cNvPr id="26894" name="Freeform 360"/>
                  <p:cNvSpPr>
                    <a:spLocks/>
                  </p:cNvSpPr>
                  <p:nvPr/>
                </p:nvSpPr>
                <p:spPr bwMode="auto">
                  <a:xfrm>
                    <a:off x="3390" y="1493"/>
                    <a:ext cx="92" cy="171"/>
                  </a:xfrm>
                  <a:custGeom>
                    <a:avLst/>
                    <a:gdLst>
                      <a:gd name="T0" fmla="*/ 16 w 137"/>
                      <a:gd name="T1" fmla="*/ 0 h 255"/>
                      <a:gd name="T2" fmla="*/ 15 w 137"/>
                      <a:gd name="T3" fmla="*/ 0 h 255"/>
                      <a:gd name="T4" fmla="*/ 0 w 137"/>
                      <a:gd name="T5" fmla="*/ 7 h 255"/>
                      <a:gd name="T6" fmla="*/ 77 w 137"/>
                      <a:gd name="T7" fmla="*/ 171 h 255"/>
                      <a:gd name="T8" fmla="*/ 92 w 137"/>
                      <a:gd name="T9" fmla="*/ 164 h 255"/>
                      <a:gd name="T10" fmla="*/ 16 w 137"/>
                      <a:gd name="T11" fmla="*/ 0 h 255"/>
                      <a:gd name="T12" fmla="*/ 0 60000 65536"/>
                      <a:gd name="T13" fmla="*/ 0 60000 65536"/>
                      <a:gd name="T14" fmla="*/ 0 60000 65536"/>
                      <a:gd name="T15" fmla="*/ 0 60000 65536"/>
                      <a:gd name="T16" fmla="*/ 0 60000 65536"/>
                      <a:gd name="T17" fmla="*/ 0 60000 65536"/>
                      <a:gd name="T18" fmla="*/ 0 w 137"/>
                      <a:gd name="T19" fmla="*/ 0 h 255"/>
                      <a:gd name="T20" fmla="*/ 137 w 137"/>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7" h="255">
                        <a:moveTo>
                          <a:pt x="24" y="0"/>
                        </a:moveTo>
                        <a:cubicBezTo>
                          <a:pt x="23" y="0"/>
                          <a:pt x="23" y="0"/>
                          <a:pt x="23" y="0"/>
                        </a:cubicBezTo>
                        <a:cubicBezTo>
                          <a:pt x="15" y="4"/>
                          <a:pt x="7" y="8"/>
                          <a:pt x="0" y="11"/>
                        </a:cubicBezTo>
                        <a:cubicBezTo>
                          <a:pt x="114" y="255"/>
                          <a:pt x="114" y="255"/>
                          <a:pt x="114" y="255"/>
                        </a:cubicBezTo>
                        <a:cubicBezTo>
                          <a:pt x="121" y="251"/>
                          <a:pt x="129" y="248"/>
                          <a:pt x="137" y="244"/>
                        </a:cubicBezTo>
                        <a:lnTo>
                          <a:pt x="24" y="0"/>
                        </a:lnTo>
                        <a:close/>
                      </a:path>
                    </a:pathLst>
                  </a:custGeom>
                  <a:solidFill>
                    <a:srgbClr val="333333"/>
                  </a:solidFill>
                  <a:ln w="9525">
                    <a:noFill/>
                    <a:miter lim="800000"/>
                    <a:headEnd/>
                    <a:tailEnd/>
                  </a:ln>
                </p:spPr>
                <p:txBody>
                  <a:bodyPr/>
                  <a:lstStyle/>
                  <a:p>
                    <a:endParaRPr lang="es-ES"/>
                  </a:p>
                </p:txBody>
              </p:sp>
              <p:sp>
                <p:nvSpPr>
                  <p:cNvPr id="26895" name="Freeform 361"/>
                  <p:cNvSpPr>
                    <a:spLocks/>
                  </p:cNvSpPr>
                  <p:nvPr/>
                </p:nvSpPr>
                <p:spPr bwMode="auto">
                  <a:xfrm>
                    <a:off x="3310" y="1538"/>
                    <a:ext cx="8" cy="4"/>
                  </a:xfrm>
                  <a:custGeom>
                    <a:avLst/>
                    <a:gdLst>
                      <a:gd name="T0" fmla="*/ 8 w 12"/>
                      <a:gd name="T1" fmla="*/ 0 h 6"/>
                      <a:gd name="T2" fmla="*/ 8 w 12"/>
                      <a:gd name="T3" fmla="*/ 0 h 6"/>
                      <a:gd name="T4" fmla="*/ 0 w 12"/>
                      <a:gd name="T5" fmla="*/ 4 h 6"/>
                      <a:gd name="T6" fmla="*/ 8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0"/>
                        </a:moveTo>
                        <a:cubicBezTo>
                          <a:pt x="12" y="0"/>
                          <a:pt x="12" y="0"/>
                          <a:pt x="12" y="0"/>
                        </a:cubicBezTo>
                        <a:cubicBezTo>
                          <a:pt x="8" y="2"/>
                          <a:pt x="4" y="4"/>
                          <a:pt x="0" y="6"/>
                        </a:cubicBezTo>
                        <a:cubicBezTo>
                          <a:pt x="4" y="4"/>
                          <a:pt x="8" y="2"/>
                          <a:pt x="12" y="0"/>
                        </a:cubicBezTo>
                        <a:close/>
                      </a:path>
                    </a:pathLst>
                  </a:custGeom>
                  <a:solidFill>
                    <a:srgbClr val="FFFF00"/>
                  </a:solidFill>
                  <a:ln w="9525">
                    <a:noFill/>
                    <a:miter lim="800000"/>
                    <a:headEnd/>
                    <a:tailEnd/>
                  </a:ln>
                </p:spPr>
                <p:txBody>
                  <a:bodyPr/>
                  <a:lstStyle/>
                  <a:p>
                    <a:endParaRPr lang="es-ES"/>
                  </a:p>
                </p:txBody>
              </p:sp>
              <p:sp>
                <p:nvSpPr>
                  <p:cNvPr id="26896" name="Freeform 362"/>
                  <p:cNvSpPr>
                    <a:spLocks/>
                  </p:cNvSpPr>
                  <p:nvPr/>
                </p:nvSpPr>
                <p:spPr bwMode="auto">
                  <a:xfrm>
                    <a:off x="4436" y="3500"/>
                    <a:ext cx="15" cy="10"/>
                  </a:xfrm>
                  <a:custGeom>
                    <a:avLst/>
                    <a:gdLst>
                      <a:gd name="T0" fmla="*/ 0 w 23"/>
                      <a:gd name="T1" fmla="*/ 10 h 14"/>
                      <a:gd name="T2" fmla="*/ 0 w 23"/>
                      <a:gd name="T3" fmla="*/ 10 h 14"/>
                      <a:gd name="T4" fmla="*/ 15 w 23"/>
                      <a:gd name="T5" fmla="*/ 0 h 14"/>
                      <a:gd name="T6" fmla="*/ 15 w 23"/>
                      <a:gd name="T7" fmla="*/ 0 h 14"/>
                      <a:gd name="T8" fmla="*/ 0 w 23"/>
                      <a:gd name="T9" fmla="*/ 1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14"/>
                        </a:moveTo>
                        <a:cubicBezTo>
                          <a:pt x="0" y="14"/>
                          <a:pt x="0" y="14"/>
                          <a:pt x="0" y="14"/>
                        </a:cubicBezTo>
                        <a:cubicBezTo>
                          <a:pt x="8" y="9"/>
                          <a:pt x="15" y="5"/>
                          <a:pt x="23" y="0"/>
                        </a:cubicBezTo>
                        <a:cubicBezTo>
                          <a:pt x="23" y="0"/>
                          <a:pt x="23" y="0"/>
                          <a:pt x="23" y="0"/>
                        </a:cubicBezTo>
                        <a:cubicBezTo>
                          <a:pt x="15" y="5"/>
                          <a:pt x="8" y="9"/>
                          <a:pt x="0" y="14"/>
                        </a:cubicBezTo>
                        <a:close/>
                      </a:path>
                    </a:pathLst>
                  </a:custGeom>
                  <a:solidFill>
                    <a:srgbClr val="FFFF00"/>
                  </a:solidFill>
                  <a:ln w="9525">
                    <a:noFill/>
                    <a:miter lim="800000"/>
                    <a:headEnd/>
                    <a:tailEnd/>
                  </a:ln>
                </p:spPr>
                <p:txBody>
                  <a:bodyPr/>
                  <a:lstStyle/>
                  <a:p>
                    <a:endParaRPr lang="es-ES"/>
                  </a:p>
                </p:txBody>
              </p:sp>
              <p:sp>
                <p:nvSpPr>
                  <p:cNvPr id="26897" name="Freeform 363"/>
                  <p:cNvSpPr>
                    <a:spLocks/>
                  </p:cNvSpPr>
                  <p:nvPr/>
                </p:nvSpPr>
                <p:spPr bwMode="auto">
                  <a:xfrm>
                    <a:off x="3302" y="1542"/>
                    <a:ext cx="8" cy="4"/>
                  </a:xfrm>
                  <a:custGeom>
                    <a:avLst/>
                    <a:gdLst>
                      <a:gd name="T0" fmla="*/ 8 w 11"/>
                      <a:gd name="T1" fmla="*/ 0 h 7"/>
                      <a:gd name="T2" fmla="*/ 0 w 11"/>
                      <a:gd name="T3" fmla="*/ 4 h 7"/>
                      <a:gd name="T4" fmla="*/ 0 w 11"/>
                      <a:gd name="T5" fmla="*/ 4 h 7"/>
                      <a:gd name="T6" fmla="*/ 8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0"/>
                        </a:moveTo>
                        <a:cubicBezTo>
                          <a:pt x="7" y="3"/>
                          <a:pt x="4" y="5"/>
                          <a:pt x="0" y="7"/>
                        </a:cubicBezTo>
                        <a:cubicBezTo>
                          <a:pt x="0" y="7"/>
                          <a:pt x="0" y="7"/>
                          <a:pt x="0" y="7"/>
                        </a:cubicBezTo>
                        <a:cubicBezTo>
                          <a:pt x="4" y="5"/>
                          <a:pt x="7" y="3"/>
                          <a:pt x="11" y="0"/>
                        </a:cubicBezTo>
                        <a:close/>
                      </a:path>
                    </a:pathLst>
                  </a:custGeom>
                  <a:solidFill>
                    <a:srgbClr val="FFFF00"/>
                  </a:solidFill>
                  <a:ln w="9525">
                    <a:noFill/>
                    <a:miter lim="800000"/>
                    <a:headEnd/>
                    <a:tailEnd/>
                  </a:ln>
                </p:spPr>
                <p:txBody>
                  <a:bodyPr/>
                  <a:lstStyle/>
                  <a:p>
                    <a:endParaRPr lang="es-ES"/>
                  </a:p>
                </p:txBody>
              </p:sp>
              <p:sp>
                <p:nvSpPr>
                  <p:cNvPr id="26898" name="Freeform 364"/>
                  <p:cNvSpPr>
                    <a:spLocks/>
                  </p:cNvSpPr>
                  <p:nvPr/>
                </p:nvSpPr>
                <p:spPr bwMode="auto">
                  <a:xfrm>
                    <a:off x="4519" y="3446"/>
                    <a:ext cx="15" cy="11"/>
                  </a:xfrm>
                  <a:custGeom>
                    <a:avLst/>
                    <a:gdLst>
                      <a:gd name="T0" fmla="*/ 0 w 22"/>
                      <a:gd name="T1" fmla="*/ 11 h 15"/>
                      <a:gd name="T2" fmla="*/ 0 w 22"/>
                      <a:gd name="T3" fmla="*/ 11 h 15"/>
                      <a:gd name="T4" fmla="*/ 15 w 22"/>
                      <a:gd name="T5" fmla="*/ 0 h 15"/>
                      <a:gd name="T6" fmla="*/ 15 w 22"/>
                      <a:gd name="T7" fmla="*/ 0 h 15"/>
                      <a:gd name="T8" fmla="*/ 0 w 22"/>
                      <a:gd name="T9" fmla="*/ 11 h 15"/>
                      <a:gd name="T10" fmla="*/ 0 60000 65536"/>
                      <a:gd name="T11" fmla="*/ 0 60000 65536"/>
                      <a:gd name="T12" fmla="*/ 0 60000 65536"/>
                      <a:gd name="T13" fmla="*/ 0 60000 65536"/>
                      <a:gd name="T14" fmla="*/ 0 60000 65536"/>
                      <a:gd name="T15" fmla="*/ 0 w 22"/>
                      <a:gd name="T16" fmla="*/ 0 h 15"/>
                      <a:gd name="T17" fmla="*/ 22 w 22"/>
                      <a:gd name="T18" fmla="*/ 15 h 15"/>
                    </a:gdLst>
                    <a:ahLst/>
                    <a:cxnLst>
                      <a:cxn ang="T10">
                        <a:pos x="T0" y="T1"/>
                      </a:cxn>
                      <a:cxn ang="T11">
                        <a:pos x="T2" y="T3"/>
                      </a:cxn>
                      <a:cxn ang="T12">
                        <a:pos x="T4" y="T5"/>
                      </a:cxn>
                      <a:cxn ang="T13">
                        <a:pos x="T6" y="T7"/>
                      </a:cxn>
                      <a:cxn ang="T14">
                        <a:pos x="T8" y="T9"/>
                      </a:cxn>
                    </a:cxnLst>
                    <a:rect l="T15" t="T16" r="T17" b="T18"/>
                    <a:pathLst>
                      <a:path w="22" h="15">
                        <a:moveTo>
                          <a:pt x="0" y="15"/>
                        </a:moveTo>
                        <a:cubicBezTo>
                          <a:pt x="0" y="15"/>
                          <a:pt x="0" y="15"/>
                          <a:pt x="0" y="15"/>
                        </a:cubicBezTo>
                        <a:cubicBezTo>
                          <a:pt x="8" y="10"/>
                          <a:pt x="15" y="5"/>
                          <a:pt x="22" y="0"/>
                        </a:cubicBezTo>
                        <a:cubicBezTo>
                          <a:pt x="22" y="0"/>
                          <a:pt x="22" y="0"/>
                          <a:pt x="22" y="0"/>
                        </a:cubicBezTo>
                        <a:cubicBezTo>
                          <a:pt x="15" y="5"/>
                          <a:pt x="8" y="10"/>
                          <a:pt x="0" y="15"/>
                        </a:cubicBezTo>
                        <a:close/>
                      </a:path>
                    </a:pathLst>
                  </a:custGeom>
                  <a:solidFill>
                    <a:srgbClr val="FFFF00"/>
                  </a:solidFill>
                  <a:ln w="9525">
                    <a:noFill/>
                    <a:miter lim="800000"/>
                    <a:headEnd/>
                    <a:tailEnd/>
                  </a:ln>
                </p:spPr>
                <p:txBody>
                  <a:bodyPr/>
                  <a:lstStyle/>
                  <a:p>
                    <a:endParaRPr lang="es-ES"/>
                  </a:p>
                </p:txBody>
              </p:sp>
              <p:sp>
                <p:nvSpPr>
                  <p:cNvPr id="26899" name="Freeform 365"/>
                  <p:cNvSpPr>
                    <a:spLocks/>
                  </p:cNvSpPr>
                  <p:nvPr/>
                </p:nvSpPr>
                <p:spPr bwMode="auto">
                  <a:xfrm>
                    <a:off x="3220" y="1593"/>
                    <a:ext cx="9" cy="7"/>
                  </a:xfrm>
                  <a:custGeom>
                    <a:avLst/>
                    <a:gdLst>
                      <a:gd name="T0" fmla="*/ 9 w 14"/>
                      <a:gd name="T1" fmla="*/ 0 h 10"/>
                      <a:gd name="T2" fmla="*/ 0 w 14"/>
                      <a:gd name="T3" fmla="*/ 7 h 10"/>
                      <a:gd name="T4" fmla="*/ 0 w 14"/>
                      <a:gd name="T5" fmla="*/ 7 h 10"/>
                      <a:gd name="T6" fmla="*/ 9 w 14"/>
                      <a:gd name="T7" fmla="*/ 0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0"/>
                        </a:moveTo>
                        <a:cubicBezTo>
                          <a:pt x="9" y="4"/>
                          <a:pt x="4" y="7"/>
                          <a:pt x="0" y="10"/>
                        </a:cubicBezTo>
                        <a:cubicBezTo>
                          <a:pt x="0" y="10"/>
                          <a:pt x="0" y="10"/>
                          <a:pt x="0" y="10"/>
                        </a:cubicBezTo>
                        <a:cubicBezTo>
                          <a:pt x="4" y="7"/>
                          <a:pt x="9" y="4"/>
                          <a:pt x="14" y="0"/>
                        </a:cubicBezTo>
                        <a:close/>
                      </a:path>
                    </a:pathLst>
                  </a:custGeom>
                  <a:solidFill>
                    <a:srgbClr val="FFFF00"/>
                  </a:solidFill>
                  <a:ln w="9525">
                    <a:noFill/>
                    <a:miter lim="800000"/>
                    <a:headEnd/>
                    <a:tailEnd/>
                  </a:ln>
                </p:spPr>
                <p:txBody>
                  <a:bodyPr/>
                  <a:lstStyle/>
                  <a:p>
                    <a:endParaRPr lang="es-ES"/>
                  </a:p>
                </p:txBody>
              </p:sp>
              <p:sp>
                <p:nvSpPr>
                  <p:cNvPr id="26900" name="Freeform 366"/>
                  <p:cNvSpPr>
                    <a:spLocks/>
                  </p:cNvSpPr>
                  <p:nvPr/>
                </p:nvSpPr>
                <p:spPr bwMode="auto">
                  <a:xfrm>
                    <a:off x="4415" y="3299"/>
                    <a:ext cx="119" cy="158"/>
                  </a:xfrm>
                  <a:custGeom>
                    <a:avLst/>
                    <a:gdLst>
                      <a:gd name="T0" fmla="*/ 104 w 176"/>
                      <a:gd name="T1" fmla="*/ 158 h 235"/>
                      <a:gd name="T2" fmla="*/ 119 w 176"/>
                      <a:gd name="T3" fmla="*/ 148 h 235"/>
                      <a:gd name="T4" fmla="*/ 15 w 176"/>
                      <a:gd name="T5" fmla="*/ 0 h 235"/>
                      <a:gd name="T6" fmla="*/ 0 w 176"/>
                      <a:gd name="T7" fmla="*/ 10 h 235"/>
                      <a:gd name="T8" fmla="*/ 104 w 176"/>
                      <a:gd name="T9" fmla="*/ 158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235"/>
                        </a:moveTo>
                        <a:cubicBezTo>
                          <a:pt x="162" y="230"/>
                          <a:pt x="169" y="225"/>
                          <a:pt x="176" y="220"/>
                        </a:cubicBezTo>
                        <a:cubicBezTo>
                          <a:pt x="22" y="0"/>
                          <a:pt x="22" y="0"/>
                          <a:pt x="22" y="0"/>
                        </a:cubicBezTo>
                        <a:cubicBezTo>
                          <a:pt x="15" y="5"/>
                          <a:pt x="7" y="10"/>
                          <a:pt x="0" y="15"/>
                        </a:cubicBezTo>
                        <a:lnTo>
                          <a:pt x="154" y="235"/>
                        </a:lnTo>
                        <a:close/>
                      </a:path>
                    </a:pathLst>
                  </a:custGeom>
                  <a:solidFill>
                    <a:srgbClr val="333333"/>
                  </a:solidFill>
                  <a:ln w="9525">
                    <a:noFill/>
                    <a:miter lim="800000"/>
                    <a:headEnd/>
                    <a:tailEnd/>
                  </a:ln>
                </p:spPr>
                <p:txBody>
                  <a:bodyPr/>
                  <a:lstStyle/>
                  <a:p>
                    <a:endParaRPr lang="es-ES"/>
                  </a:p>
                </p:txBody>
              </p:sp>
              <p:sp>
                <p:nvSpPr>
                  <p:cNvPr id="26901" name="Freeform 367"/>
                  <p:cNvSpPr>
                    <a:spLocks/>
                  </p:cNvSpPr>
                  <p:nvPr/>
                </p:nvSpPr>
                <p:spPr bwMode="auto">
                  <a:xfrm>
                    <a:off x="3220" y="1590"/>
                    <a:ext cx="118" cy="159"/>
                  </a:xfrm>
                  <a:custGeom>
                    <a:avLst/>
                    <a:gdLst>
                      <a:gd name="T0" fmla="*/ 14 w 176"/>
                      <a:gd name="T1" fmla="*/ 0 h 236"/>
                      <a:gd name="T2" fmla="*/ 9 w 176"/>
                      <a:gd name="T3" fmla="*/ 3 h 236"/>
                      <a:gd name="T4" fmla="*/ 0 w 176"/>
                      <a:gd name="T5" fmla="*/ 10 h 236"/>
                      <a:gd name="T6" fmla="*/ 103 w 176"/>
                      <a:gd name="T7" fmla="*/ 159 h 236"/>
                      <a:gd name="T8" fmla="*/ 118 w 176"/>
                      <a:gd name="T9" fmla="*/ 148 h 236"/>
                      <a:gd name="T10" fmla="*/ 14 w 176"/>
                      <a:gd name="T11" fmla="*/ 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21" y="0"/>
                        </a:moveTo>
                        <a:cubicBezTo>
                          <a:pt x="19" y="2"/>
                          <a:pt x="16" y="3"/>
                          <a:pt x="14" y="5"/>
                        </a:cubicBezTo>
                        <a:cubicBezTo>
                          <a:pt x="9" y="9"/>
                          <a:pt x="4" y="12"/>
                          <a:pt x="0" y="15"/>
                        </a:cubicBezTo>
                        <a:cubicBezTo>
                          <a:pt x="154" y="236"/>
                          <a:pt x="154" y="236"/>
                          <a:pt x="154" y="236"/>
                        </a:cubicBezTo>
                        <a:cubicBezTo>
                          <a:pt x="161" y="230"/>
                          <a:pt x="168" y="225"/>
                          <a:pt x="176" y="220"/>
                        </a:cubicBezTo>
                        <a:lnTo>
                          <a:pt x="21" y="0"/>
                        </a:lnTo>
                        <a:close/>
                      </a:path>
                    </a:pathLst>
                  </a:custGeom>
                  <a:solidFill>
                    <a:srgbClr val="333333"/>
                  </a:solidFill>
                  <a:ln w="9525">
                    <a:noFill/>
                    <a:miter lim="800000"/>
                    <a:headEnd/>
                    <a:tailEnd/>
                  </a:ln>
                </p:spPr>
                <p:txBody>
                  <a:bodyPr/>
                  <a:lstStyle/>
                  <a:p>
                    <a:endParaRPr lang="es-ES"/>
                  </a:p>
                </p:txBody>
              </p:sp>
              <p:sp>
                <p:nvSpPr>
                  <p:cNvPr id="26902" name="Freeform 368"/>
                  <p:cNvSpPr>
                    <a:spLocks/>
                  </p:cNvSpPr>
                  <p:nvPr/>
                </p:nvSpPr>
                <p:spPr bwMode="auto">
                  <a:xfrm>
                    <a:off x="4598" y="3386"/>
                    <a:ext cx="14" cy="11"/>
                  </a:xfrm>
                  <a:custGeom>
                    <a:avLst/>
                    <a:gdLst>
                      <a:gd name="T0" fmla="*/ 0 w 20"/>
                      <a:gd name="T1" fmla="*/ 11 h 17"/>
                      <a:gd name="T2" fmla="*/ 0 w 20"/>
                      <a:gd name="T3" fmla="*/ 11 h 17"/>
                      <a:gd name="T4" fmla="*/ 14 w 20"/>
                      <a:gd name="T5" fmla="*/ 0 h 17"/>
                      <a:gd name="T6" fmla="*/ 14 w 20"/>
                      <a:gd name="T7" fmla="*/ 0 h 17"/>
                      <a:gd name="T8" fmla="*/ 0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7"/>
                        </a:moveTo>
                        <a:cubicBezTo>
                          <a:pt x="0" y="17"/>
                          <a:pt x="0" y="17"/>
                          <a:pt x="0" y="17"/>
                        </a:cubicBezTo>
                        <a:cubicBezTo>
                          <a:pt x="7" y="11"/>
                          <a:pt x="13" y="6"/>
                          <a:pt x="20" y="0"/>
                        </a:cubicBezTo>
                        <a:cubicBezTo>
                          <a:pt x="20" y="0"/>
                          <a:pt x="20" y="0"/>
                          <a:pt x="20" y="0"/>
                        </a:cubicBezTo>
                        <a:cubicBezTo>
                          <a:pt x="13" y="5"/>
                          <a:pt x="6" y="11"/>
                          <a:pt x="0" y="17"/>
                        </a:cubicBezTo>
                        <a:close/>
                      </a:path>
                    </a:pathLst>
                  </a:custGeom>
                  <a:solidFill>
                    <a:srgbClr val="FFFF00"/>
                  </a:solidFill>
                  <a:ln w="9525">
                    <a:noFill/>
                    <a:miter lim="800000"/>
                    <a:headEnd/>
                    <a:tailEnd/>
                  </a:ln>
                </p:spPr>
                <p:txBody>
                  <a:bodyPr/>
                  <a:lstStyle/>
                  <a:p>
                    <a:endParaRPr lang="es-ES"/>
                  </a:p>
                </p:txBody>
              </p:sp>
              <p:sp>
                <p:nvSpPr>
                  <p:cNvPr id="26903" name="Freeform 369"/>
                  <p:cNvSpPr>
                    <a:spLocks/>
                  </p:cNvSpPr>
                  <p:nvPr/>
                </p:nvSpPr>
                <p:spPr bwMode="auto">
                  <a:xfrm>
                    <a:off x="3142" y="1650"/>
                    <a:ext cx="13" cy="11"/>
                  </a:xfrm>
                  <a:custGeom>
                    <a:avLst/>
                    <a:gdLst>
                      <a:gd name="T0" fmla="*/ 13 w 20"/>
                      <a:gd name="T1" fmla="*/ 0 h 17"/>
                      <a:gd name="T2" fmla="*/ 13 w 20"/>
                      <a:gd name="T3" fmla="*/ 0 h 17"/>
                      <a:gd name="T4" fmla="*/ 0 w 20"/>
                      <a:gd name="T5" fmla="*/ 11 h 17"/>
                      <a:gd name="T6" fmla="*/ 0 w 20"/>
                      <a:gd name="T7" fmla="*/ 11 h 17"/>
                      <a:gd name="T8" fmla="*/ 13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0"/>
                        </a:moveTo>
                        <a:cubicBezTo>
                          <a:pt x="20" y="0"/>
                          <a:pt x="20" y="0"/>
                          <a:pt x="20" y="0"/>
                        </a:cubicBezTo>
                        <a:cubicBezTo>
                          <a:pt x="13" y="5"/>
                          <a:pt x="7" y="11"/>
                          <a:pt x="0" y="17"/>
                        </a:cubicBezTo>
                        <a:cubicBezTo>
                          <a:pt x="0" y="17"/>
                          <a:pt x="0" y="17"/>
                          <a:pt x="0" y="17"/>
                        </a:cubicBezTo>
                        <a:cubicBezTo>
                          <a:pt x="7" y="11"/>
                          <a:pt x="13" y="5"/>
                          <a:pt x="20" y="0"/>
                        </a:cubicBezTo>
                        <a:close/>
                      </a:path>
                    </a:pathLst>
                  </a:custGeom>
                  <a:solidFill>
                    <a:srgbClr val="FFFF00"/>
                  </a:solidFill>
                  <a:ln w="9525">
                    <a:noFill/>
                    <a:miter lim="800000"/>
                    <a:headEnd/>
                    <a:tailEnd/>
                  </a:ln>
                </p:spPr>
                <p:txBody>
                  <a:bodyPr/>
                  <a:lstStyle/>
                  <a:p>
                    <a:endParaRPr lang="es-ES"/>
                  </a:p>
                </p:txBody>
              </p:sp>
              <p:sp>
                <p:nvSpPr>
                  <p:cNvPr id="26904" name="Freeform 370"/>
                  <p:cNvSpPr>
                    <a:spLocks/>
                  </p:cNvSpPr>
                  <p:nvPr/>
                </p:nvSpPr>
                <p:spPr bwMode="auto">
                  <a:xfrm>
                    <a:off x="4482" y="3247"/>
                    <a:ext cx="130" cy="150"/>
                  </a:xfrm>
                  <a:custGeom>
                    <a:avLst/>
                    <a:gdLst>
                      <a:gd name="T0" fmla="*/ 0 w 193"/>
                      <a:gd name="T1" fmla="*/ 11 h 223"/>
                      <a:gd name="T2" fmla="*/ 117 w 193"/>
                      <a:gd name="T3" fmla="*/ 150 h 223"/>
                      <a:gd name="T4" fmla="*/ 130 w 193"/>
                      <a:gd name="T5" fmla="*/ 139 h 223"/>
                      <a:gd name="T6" fmla="*/ 13 w 193"/>
                      <a:gd name="T7" fmla="*/ 0 h 223"/>
                      <a:gd name="T8" fmla="*/ 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17"/>
                        </a:moveTo>
                        <a:cubicBezTo>
                          <a:pt x="173" y="223"/>
                          <a:pt x="173" y="223"/>
                          <a:pt x="173" y="223"/>
                        </a:cubicBezTo>
                        <a:cubicBezTo>
                          <a:pt x="179" y="217"/>
                          <a:pt x="186" y="211"/>
                          <a:pt x="193" y="206"/>
                        </a:cubicBezTo>
                        <a:cubicBezTo>
                          <a:pt x="20" y="0"/>
                          <a:pt x="20" y="0"/>
                          <a:pt x="20" y="0"/>
                        </a:cubicBezTo>
                        <a:cubicBezTo>
                          <a:pt x="13" y="5"/>
                          <a:pt x="7" y="11"/>
                          <a:pt x="0" y="17"/>
                        </a:cubicBezTo>
                        <a:close/>
                      </a:path>
                    </a:pathLst>
                  </a:custGeom>
                  <a:solidFill>
                    <a:srgbClr val="333333"/>
                  </a:solidFill>
                  <a:ln w="9525">
                    <a:noFill/>
                    <a:miter lim="800000"/>
                    <a:headEnd/>
                    <a:tailEnd/>
                  </a:ln>
                </p:spPr>
                <p:txBody>
                  <a:bodyPr/>
                  <a:lstStyle/>
                  <a:p>
                    <a:endParaRPr lang="es-ES"/>
                  </a:p>
                </p:txBody>
              </p:sp>
              <p:sp>
                <p:nvSpPr>
                  <p:cNvPr id="26905" name="Freeform 371"/>
                  <p:cNvSpPr>
                    <a:spLocks/>
                  </p:cNvSpPr>
                  <p:nvPr/>
                </p:nvSpPr>
                <p:spPr bwMode="auto">
                  <a:xfrm>
                    <a:off x="3142" y="1650"/>
                    <a:ext cx="129" cy="150"/>
                  </a:xfrm>
                  <a:custGeom>
                    <a:avLst/>
                    <a:gdLst>
                      <a:gd name="T0" fmla="*/ 13 w 193"/>
                      <a:gd name="T1" fmla="*/ 0 h 223"/>
                      <a:gd name="T2" fmla="*/ 0 w 193"/>
                      <a:gd name="T3" fmla="*/ 11 h 223"/>
                      <a:gd name="T4" fmla="*/ 116 w 193"/>
                      <a:gd name="T5" fmla="*/ 150 h 223"/>
                      <a:gd name="T6" fmla="*/ 129 w 193"/>
                      <a:gd name="T7" fmla="*/ 139 h 223"/>
                      <a:gd name="T8" fmla="*/ 13 w 193"/>
                      <a:gd name="T9" fmla="*/ 0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20" y="0"/>
                        </a:moveTo>
                        <a:cubicBezTo>
                          <a:pt x="13" y="5"/>
                          <a:pt x="7" y="11"/>
                          <a:pt x="0" y="17"/>
                        </a:cubicBezTo>
                        <a:cubicBezTo>
                          <a:pt x="173" y="223"/>
                          <a:pt x="173" y="223"/>
                          <a:pt x="173" y="223"/>
                        </a:cubicBezTo>
                        <a:cubicBezTo>
                          <a:pt x="180" y="217"/>
                          <a:pt x="186" y="211"/>
                          <a:pt x="193" y="206"/>
                        </a:cubicBezTo>
                        <a:lnTo>
                          <a:pt x="20" y="0"/>
                        </a:lnTo>
                        <a:close/>
                      </a:path>
                    </a:pathLst>
                  </a:custGeom>
                  <a:solidFill>
                    <a:srgbClr val="333333"/>
                  </a:solidFill>
                  <a:ln w="9525">
                    <a:noFill/>
                    <a:miter lim="800000"/>
                    <a:headEnd/>
                    <a:tailEnd/>
                  </a:ln>
                </p:spPr>
                <p:txBody>
                  <a:bodyPr/>
                  <a:lstStyle/>
                  <a:p>
                    <a:endParaRPr lang="es-ES"/>
                  </a:p>
                </p:txBody>
              </p:sp>
              <p:sp>
                <p:nvSpPr>
                  <p:cNvPr id="26906" name="Freeform 372"/>
                  <p:cNvSpPr>
                    <a:spLocks/>
                  </p:cNvSpPr>
                  <p:nvPr/>
                </p:nvSpPr>
                <p:spPr bwMode="auto">
                  <a:xfrm>
                    <a:off x="4672" y="3319"/>
                    <a:ext cx="12" cy="12"/>
                  </a:xfrm>
                  <a:custGeom>
                    <a:avLst/>
                    <a:gdLst>
                      <a:gd name="T0" fmla="*/ 0 w 19"/>
                      <a:gd name="T1" fmla="*/ 12 h 18"/>
                      <a:gd name="T2" fmla="*/ 0 w 19"/>
                      <a:gd name="T3" fmla="*/ 12 h 18"/>
                      <a:gd name="T4" fmla="*/ 12 w 19"/>
                      <a:gd name="T5" fmla="*/ 0 h 18"/>
                      <a:gd name="T6" fmla="*/ 11 w 19"/>
                      <a:gd name="T7" fmla="*/ 0 h 18"/>
                      <a:gd name="T8" fmla="*/ 0 w 19"/>
                      <a:gd name="T9" fmla="*/ 12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cubicBezTo>
                          <a:pt x="0" y="18"/>
                          <a:pt x="0" y="18"/>
                          <a:pt x="0" y="18"/>
                        </a:cubicBezTo>
                        <a:cubicBezTo>
                          <a:pt x="6" y="12"/>
                          <a:pt x="12" y="6"/>
                          <a:pt x="19" y="0"/>
                        </a:cubicBezTo>
                        <a:cubicBezTo>
                          <a:pt x="18" y="0"/>
                          <a:pt x="18" y="0"/>
                          <a:pt x="18" y="0"/>
                        </a:cubicBezTo>
                        <a:cubicBezTo>
                          <a:pt x="12" y="6"/>
                          <a:pt x="6" y="12"/>
                          <a:pt x="0" y="18"/>
                        </a:cubicBezTo>
                        <a:close/>
                      </a:path>
                    </a:pathLst>
                  </a:custGeom>
                  <a:solidFill>
                    <a:srgbClr val="FFFF00"/>
                  </a:solidFill>
                  <a:ln w="9525">
                    <a:noFill/>
                    <a:miter lim="800000"/>
                    <a:headEnd/>
                    <a:tailEnd/>
                  </a:ln>
                </p:spPr>
                <p:txBody>
                  <a:bodyPr/>
                  <a:lstStyle/>
                  <a:p>
                    <a:endParaRPr lang="es-ES"/>
                  </a:p>
                </p:txBody>
              </p:sp>
              <p:sp>
                <p:nvSpPr>
                  <p:cNvPr id="26907" name="Freeform 373"/>
                  <p:cNvSpPr>
                    <a:spLocks/>
                  </p:cNvSpPr>
                  <p:nvPr/>
                </p:nvSpPr>
                <p:spPr bwMode="auto">
                  <a:xfrm>
                    <a:off x="3069" y="1716"/>
                    <a:ext cx="13" cy="13"/>
                  </a:xfrm>
                  <a:custGeom>
                    <a:avLst/>
                    <a:gdLst>
                      <a:gd name="T0" fmla="*/ 13 w 19"/>
                      <a:gd name="T1" fmla="*/ 0 h 19"/>
                      <a:gd name="T2" fmla="*/ 13 w 19"/>
                      <a:gd name="T3" fmla="*/ 0 h 19"/>
                      <a:gd name="T4" fmla="*/ 0 w 19"/>
                      <a:gd name="T5" fmla="*/ 13 h 19"/>
                      <a:gd name="T6" fmla="*/ 0 w 19"/>
                      <a:gd name="T7" fmla="*/ 13 h 19"/>
                      <a:gd name="T8" fmla="*/ 13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0"/>
                        </a:moveTo>
                        <a:cubicBezTo>
                          <a:pt x="19" y="0"/>
                          <a:pt x="19" y="0"/>
                          <a:pt x="19" y="0"/>
                        </a:cubicBezTo>
                        <a:cubicBezTo>
                          <a:pt x="13" y="6"/>
                          <a:pt x="6" y="13"/>
                          <a:pt x="0" y="19"/>
                        </a:cubicBezTo>
                        <a:cubicBezTo>
                          <a:pt x="0" y="19"/>
                          <a:pt x="0" y="19"/>
                          <a:pt x="0" y="19"/>
                        </a:cubicBezTo>
                        <a:cubicBezTo>
                          <a:pt x="7" y="13"/>
                          <a:pt x="13" y="6"/>
                          <a:pt x="19" y="0"/>
                        </a:cubicBezTo>
                        <a:close/>
                      </a:path>
                    </a:pathLst>
                  </a:custGeom>
                  <a:solidFill>
                    <a:srgbClr val="FFFF00"/>
                  </a:solidFill>
                  <a:ln w="9525">
                    <a:noFill/>
                    <a:miter lim="800000"/>
                    <a:headEnd/>
                    <a:tailEnd/>
                  </a:ln>
                </p:spPr>
                <p:txBody>
                  <a:bodyPr/>
                  <a:lstStyle/>
                  <a:p>
                    <a:endParaRPr lang="es-ES"/>
                  </a:p>
                </p:txBody>
              </p:sp>
              <p:sp>
                <p:nvSpPr>
                  <p:cNvPr id="26908" name="Freeform 374"/>
                  <p:cNvSpPr>
                    <a:spLocks/>
                  </p:cNvSpPr>
                  <p:nvPr/>
                </p:nvSpPr>
                <p:spPr bwMode="auto">
                  <a:xfrm>
                    <a:off x="4544" y="3190"/>
                    <a:ext cx="140" cy="141"/>
                  </a:xfrm>
                  <a:custGeom>
                    <a:avLst/>
                    <a:gdLst>
                      <a:gd name="T0" fmla="*/ 0 w 208"/>
                      <a:gd name="T1" fmla="*/ 13 h 209"/>
                      <a:gd name="T2" fmla="*/ 128 w 208"/>
                      <a:gd name="T3" fmla="*/ 141 h 209"/>
                      <a:gd name="T4" fmla="*/ 140 w 208"/>
                      <a:gd name="T5" fmla="*/ 129 h 209"/>
                      <a:gd name="T6" fmla="*/ 12 w 208"/>
                      <a:gd name="T7" fmla="*/ 0 h 209"/>
                      <a:gd name="T8" fmla="*/ 0 w 208"/>
                      <a:gd name="T9" fmla="*/ 13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0" y="19"/>
                        </a:moveTo>
                        <a:cubicBezTo>
                          <a:pt x="190" y="209"/>
                          <a:pt x="190" y="209"/>
                          <a:pt x="190" y="209"/>
                        </a:cubicBezTo>
                        <a:cubicBezTo>
                          <a:pt x="196" y="203"/>
                          <a:pt x="202" y="197"/>
                          <a:pt x="208" y="191"/>
                        </a:cubicBezTo>
                        <a:cubicBezTo>
                          <a:pt x="18" y="0"/>
                          <a:pt x="18" y="0"/>
                          <a:pt x="18" y="0"/>
                        </a:cubicBezTo>
                        <a:cubicBezTo>
                          <a:pt x="12" y="7"/>
                          <a:pt x="6" y="13"/>
                          <a:pt x="0" y="19"/>
                        </a:cubicBezTo>
                        <a:close/>
                      </a:path>
                    </a:pathLst>
                  </a:custGeom>
                  <a:solidFill>
                    <a:srgbClr val="333333"/>
                  </a:solidFill>
                  <a:ln w="9525">
                    <a:noFill/>
                    <a:miter lim="800000"/>
                    <a:headEnd/>
                    <a:tailEnd/>
                  </a:ln>
                </p:spPr>
                <p:txBody>
                  <a:bodyPr/>
                  <a:lstStyle/>
                  <a:p>
                    <a:endParaRPr lang="es-ES"/>
                  </a:p>
                </p:txBody>
              </p:sp>
              <p:sp>
                <p:nvSpPr>
                  <p:cNvPr id="26909" name="Freeform 375"/>
                  <p:cNvSpPr>
                    <a:spLocks/>
                  </p:cNvSpPr>
                  <p:nvPr/>
                </p:nvSpPr>
                <p:spPr bwMode="auto">
                  <a:xfrm>
                    <a:off x="3069" y="1716"/>
                    <a:ext cx="140" cy="140"/>
                  </a:xfrm>
                  <a:custGeom>
                    <a:avLst/>
                    <a:gdLst>
                      <a:gd name="T0" fmla="*/ 140 w 209"/>
                      <a:gd name="T1" fmla="*/ 127 h 209"/>
                      <a:gd name="T2" fmla="*/ 13 w 209"/>
                      <a:gd name="T3" fmla="*/ 0 h 209"/>
                      <a:gd name="T4" fmla="*/ 0 w 209"/>
                      <a:gd name="T5" fmla="*/ 13 h 209"/>
                      <a:gd name="T6" fmla="*/ 128 w 209"/>
                      <a:gd name="T7" fmla="*/ 140 h 209"/>
                      <a:gd name="T8" fmla="*/ 140 w 209"/>
                      <a:gd name="T9" fmla="*/ 127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209" y="190"/>
                        </a:moveTo>
                        <a:cubicBezTo>
                          <a:pt x="19" y="0"/>
                          <a:pt x="19" y="0"/>
                          <a:pt x="19" y="0"/>
                        </a:cubicBezTo>
                        <a:cubicBezTo>
                          <a:pt x="13" y="6"/>
                          <a:pt x="7" y="13"/>
                          <a:pt x="0" y="19"/>
                        </a:cubicBezTo>
                        <a:cubicBezTo>
                          <a:pt x="191" y="209"/>
                          <a:pt x="191" y="209"/>
                          <a:pt x="191" y="209"/>
                        </a:cubicBezTo>
                        <a:cubicBezTo>
                          <a:pt x="197" y="203"/>
                          <a:pt x="203" y="197"/>
                          <a:pt x="209" y="190"/>
                        </a:cubicBezTo>
                        <a:close/>
                      </a:path>
                    </a:pathLst>
                  </a:custGeom>
                  <a:solidFill>
                    <a:srgbClr val="333333"/>
                  </a:solidFill>
                  <a:ln w="9525">
                    <a:noFill/>
                    <a:miter lim="800000"/>
                    <a:headEnd/>
                    <a:tailEnd/>
                  </a:ln>
                </p:spPr>
                <p:txBody>
                  <a:bodyPr/>
                  <a:lstStyle/>
                  <a:p>
                    <a:endParaRPr lang="es-ES"/>
                  </a:p>
                </p:txBody>
              </p:sp>
              <p:sp>
                <p:nvSpPr>
                  <p:cNvPr id="26910" name="Freeform 376"/>
                  <p:cNvSpPr>
                    <a:spLocks/>
                  </p:cNvSpPr>
                  <p:nvPr/>
                </p:nvSpPr>
                <p:spPr bwMode="auto">
                  <a:xfrm>
                    <a:off x="4739" y="3252"/>
                    <a:ext cx="5" cy="7"/>
                  </a:xfrm>
                  <a:custGeom>
                    <a:avLst/>
                    <a:gdLst>
                      <a:gd name="T0" fmla="*/ 0 w 8"/>
                      <a:gd name="T1" fmla="*/ 7 h 10"/>
                      <a:gd name="T2" fmla="*/ 0 w 8"/>
                      <a:gd name="T3" fmla="*/ 7 h 10"/>
                      <a:gd name="T4" fmla="*/ 5 w 8"/>
                      <a:gd name="T5" fmla="*/ 0 h 10"/>
                      <a:gd name="T6" fmla="*/ 0 w 8"/>
                      <a:gd name="T7" fmla="*/ 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0" y="10"/>
                          <a:pt x="0" y="10"/>
                          <a:pt x="0" y="10"/>
                        </a:cubicBezTo>
                        <a:cubicBezTo>
                          <a:pt x="3" y="7"/>
                          <a:pt x="6" y="3"/>
                          <a:pt x="8" y="0"/>
                        </a:cubicBezTo>
                        <a:cubicBezTo>
                          <a:pt x="6" y="3"/>
                          <a:pt x="3" y="6"/>
                          <a:pt x="0" y="10"/>
                        </a:cubicBezTo>
                        <a:close/>
                      </a:path>
                    </a:pathLst>
                  </a:custGeom>
                  <a:solidFill>
                    <a:srgbClr val="FFFF00"/>
                  </a:solidFill>
                  <a:ln w="9525">
                    <a:noFill/>
                    <a:miter lim="800000"/>
                    <a:headEnd/>
                    <a:tailEnd/>
                  </a:ln>
                </p:spPr>
                <p:txBody>
                  <a:bodyPr/>
                  <a:lstStyle/>
                  <a:p>
                    <a:endParaRPr lang="es-ES"/>
                  </a:p>
                </p:txBody>
              </p:sp>
              <p:sp>
                <p:nvSpPr>
                  <p:cNvPr id="26911" name="Freeform 377"/>
                  <p:cNvSpPr>
                    <a:spLocks/>
                  </p:cNvSpPr>
                  <p:nvPr/>
                </p:nvSpPr>
                <p:spPr bwMode="auto">
                  <a:xfrm>
                    <a:off x="4745" y="3245"/>
                    <a:ext cx="5" cy="6"/>
                  </a:xfrm>
                  <a:custGeom>
                    <a:avLst/>
                    <a:gdLst>
                      <a:gd name="T0" fmla="*/ 0 w 8"/>
                      <a:gd name="T1" fmla="*/ 6 h 10"/>
                      <a:gd name="T2" fmla="*/ 5 w 8"/>
                      <a:gd name="T3" fmla="*/ 1 h 10"/>
                      <a:gd name="T4" fmla="*/ 5 w 8"/>
                      <a:gd name="T5" fmla="*/ 0 h 10"/>
                      <a:gd name="T6" fmla="*/ 0 w 8"/>
                      <a:gd name="T7" fmla="*/ 6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2" y="7"/>
                          <a:pt x="5" y="4"/>
                          <a:pt x="8" y="1"/>
                        </a:cubicBezTo>
                        <a:cubicBezTo>
                          <a:pt x="8" y="0"/>
                          <a:pt x="8" y="0"/>
                          <a:pt x="8" y="0"/>
                        </a:cubicBezTo>
                        <a:cubicBezTo>
                          <a:pt x="5" y="4"/>
                          <a:pt x="2" y="7"/>
                          <a:pt x="0" y="10"/>
                        </a:cubicBezTo>
                        <a:close/>
                      </a:path>
                    </a:pathLst>
                  </a:custGeom>
                  <a:solidFill>
                    <a:srgbClr val="FFFF00"/>
                  </a:solidFill>
                  <a:ln w="9525">
                    <a:noFill/>
                    <a:miter lim="800000"/>
                    <a:headEnd/>
                    <a:tailEnd/>
                  </a:ln>
                </p:spPr>
                <p:txBody>
                  <a:bodyPr/>
                  <a:lstStyle/>
                  <a:p>
                    <a:endParaRPr lang="es-ES"/>
                  </a:p>
                </p:txBody>
              </p:sp>
              <p:sp>
                <p:nvSpPr>
                  <p:cNvPr id="26912" name="Freeform 378"/>
                  <p:cNvSpPr>
                    <a:spLocks/>
                  </p:cNvSpPr>
                  <p:nvPr/>
                </p:nvSpPr>
                <p:spPr bwMode="auto">
                  <a:xfrm>
                    <a:off x="3003" y="1789"/>
                    <a:ext cx="11" cy="13"/>
                  </a:xfrm>
                  <a:custGeom>
                    <a:avLst/>
                    <a:gdLst>
                      <a:gd name="T0" fmla="*/ 11 w 17"/>
                      <a:gd name="T1" fmla="*/ 0 h 20"/>
                      <a:gd name="T2" fmla="*/ 11 w 17"/>
                      <a:gd name="T3" fmla="*/ 0 h 20"/>
                      <a:gd name="T4" fmla="*/ 0 w 17"/>
                      <a:gd name="T5" fmla="*/ 13 h 20"/>
                      <a:gd name="T6" fmla="*/ 0 w 17"/>
                      <a:gd name="T7" fmla="*/ 13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0"/>
                        </a:moveTo>
                        <a:cubicBezTo>
                          <a:pt x="17" y="0"/>
                          <a:pt x="17" y="0"/>
                          <a:pt x="17" y="0"/>
                        </a:cubicBezTo>
                        <a:cubicBezTo>
                          <a:pt x="11" y="6"/>
                          <a:pt x="5" y="13"/>
                          <a:pt x="0" y="20"/>
                        </a:cubicBezTo>
                        <a:cubicBezTo>
                          <a:pt x="0" y="20"/>
                          <a:pt x="0" y="20"/>
                          <a:pt x="0" y="20"/>
                        </a:cubicBezTo>
                        <a:cubicBezTo>
                          <a:pt x="5" y="13"/>
                          <a:pt x="11" y="6"/>
                          <a:pt x="17" y="0"/>
                        </a:cubicBezTo>
                        <a:close/>
                      </a:path>
                    </a:pathLst>
                  </a:custGeom>
                  <a:solidFill>
                    <a:srgbClr val="FFFF00"/>
                  </a:solidFill>
                  <a:ln w="9525">
                    <a:noFill/>
                    <a:miter lim="800000"/>
                    <a:headEnd/>
                    <a:tailEnd/>
                  </a:ln>
                </p:spPr>
                <p:txBody>
                  <a:bodyPr/>
                  <a:lstStyle/>
                  <a:p>
                    <a:endParaRPr lang="es-ES"/>
                  </a:p>
                </p:txBody>
              </p:sp>
              <p:sp>
                <p:nvSpPr>
                  <p:cNvPr id="26913" name="Freeform 379"/>
                  <p:cNvSpPr>
                    <a:spLocks/>
                  </p:cNvSpPr>
                  <p:nvPr/>
                </p:nvSpPr>
                <p:spPr bwMode="auto">
                  <a:xfrm>
                    <a:off x="3003" y="1789"/>
                    <a:ext cx="150" cy="129"/>
                  </a:xfrm>
                  <a:custGeom>
                    <a:avLst/>
                    <a:gdLst>
                      <a:gd name="T0" fmla="*/ 150 w 223"/>
                      <a:gd name="T1" fmla="*/ 116 h 193"/>
                      <a:gd name="T2" fmla="*/ 11 w 223"/>
                      <a:gd name="T3" fmla="*/ 0 h 193"/>
                      <a:gd name="T4" fmla="*/ 0 w 223"/>
                      <a:gd name="T5" fmla="*/ 13 h 193"/>
                      <a:gd name="T6" fmla="*/ 139 w 223"/>
                      <a:gd name="T7" fmla="*/ 129 h 193"/>
                      <a:gd name="T8" fmla="*/ 150 w 223"/>
                      <a:gd name="T9" fmla="*/ 116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173"/>
                        </a:moveTo>
                        <a:cubicBezTo>
                          <a:pt x="17" y="0"/>
                          <a:pt x="17" y="0"/>
                          <a:pt x="17" y="0"/>
                        </a:cubicBezTo>
                        <a:cubicBezTo>
                          <a:pt x="11" y="6"/>
                          <a:pt x="5" y="13"/>
                          <a:pt x="0" y="20"/>
                        </a:cubicBezTo>
                        <a:cubicBezTo>
                          <a:pt x="206" y="193"/>
                          <a:pt x="206" y="193"/>
                          <a:pt x="206" y="193"/>
                        </a:cubicBezTo>
                        <a:cubicBezTo>
                          <a:pt x="212" y="186"/>
                          <a:pt x="217" y="179"/>
                          <a:pt x="223" y="173"/>
                        </a:cubicBezTo>
                        <a:close/>
                      </a:path>
                    </a:pathLst>
                  </a:custGeom>
                  <a:solidFill>
                    <a:srgbClr val="333333"/>
                  </a:solidFill>
                  <a:ln w="9525">
                    <a:noFill/>
                    <a:miter lim="800000"/>
                    <a:headEnd/>
                    <a:tailEnd/>
                  </a:ln>
                </p:spPr>
                <p:txBody>
                  <a:bodyPr/>
                  <a:lstStyle/>
                  <a:p>
                    <a:endParaRPr lang="es-ES"/>
                  </a:p>
                </p:txBody>
              </p:sp>
              <p:sp>
                <p:nvSpPr>
                  <p:cNvPr id="26914" name="Freeform 380"/>
                  <p:cNvSpPr>
                    <a:spLocks/>
                  </p:cNvSpPr>
                  <p:nvPr/>
                </p:nvSpPr>
                <p:spPr bwMode="auto">
                  <a:xfrm>
                    <a:off x="4600" y="3129"/>
                    <a:ext cx="150" cy="130"/>
                  </a:xfrm>
                  <a:custGeom>
                    <a:avLst/>
                    <a:gdLst>
                      <a:gd name="T0" fmla="*/ 11 w 223"/>
                      <a:gd name="T1" fmla="*/ 0 h 193"/>
                      <a:gd name="T2" fmla="*/ 5 w 223"/>
                      <a:gd name="T3" fmla="*/ 7 h 193"/>
                      <a:gd name="T4" fmla="*/ 0 w 223"/>
                      <a:gd name="T5" fmla="*/ 13 h 193"/>
                      <a:gd name="T6" fmla="*/ 139 w 223"/>
                      <a:gd name="T7" fmla="*/ 130 h 193"/>
                      <a:gd name="T8" fmla="*/ 144 w 223"/>
                      <a:gd name="T9" fmla="*/ 123 h 193"/>
                      <a:gd name="T10" fmla="*/ 145 w 223"/>
                      <a:gd name="T11" fmla="*/ 123 h 193"/>
                      <a:gd name="T12" fmla="*/ 145 w 223"/>
                      <a:gd name="T13" fmla="*/ 123 h 193"/>
                      <a:gd name="T14" fmla="*/ 150 w 223"/>
                      <a:gd name="T15" fmla="*/ 116 h 193"/>
                      <a:gd name="T16" fmla="*/ 11 w 223"/>
                      <a:gd name="T17" fmla="*/ 0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193"/>
                      <a:gd name="T29" fmla="*/ 223 w 22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193">
                        <a:moveTo>
                          <a:pt x="17" y="0"/>
                        </a:moveTo>
                        <a:cubicBezTo>
                          <a:pt x="14" y="3"/>
                          <a:pt x="11" y="6"/>
                          <a:pt x="8" y="10"/>
                        </a:cubicBezTo>
                        <a:cubicBezTo>
                          <a:pt x="6" y="13"/>
                          <a:pt x="3" y="16"/>
                          <a:pt x="0" y="20"/>
                        </a:cubicBezTo>
                        <a:cubicBezTo>
                          <a:pt x="206" y="193"/>
                          <a:pt x="206" y="193"/>
                          <a:pt x="206" y="193"/>
                        </a:cubicBezTo>
                        <a:cubicBezTo>
                          <a:pt x="209" y="189"/>
                          <a:pt x="212" y="186"/>
                          <a:pt x="214" y="183"/>
                        </a:cubicBezTo>
                        <a:cubicBezTo>
                          <a:pt x="214" y="183"/>
                          <a:pt x="214" y="183"/>
                          <a:pt x="215" y="183"/>
                        </a:cubicBezTo>
                        <a:cubicBezTo>
                          <a:pt x="215" y="183"/>
                          <a:pt x="215" y="183"/>
                          <a:pt x="215" y="182"/>
                        </a:cubicBezTo>
                        <a:cubicBezTo>
                          <a:pt x="217" y="179"/>
                          <a:pt x="220" y="176"/>
                          <a:pt x="223" y="172"/>
                        </a:cubicBezTo>
                        <a:lnTo>
                          <a:pt x="17" y="0"/>
                        </a:lnTo>
                        <a:close/>
                      </a:path>
                    </a:pathLst>
                  </a:custGeom>
                  <a:solidFill>
                    <a:srgbClr val="333333"/>
                  </a:solidFill>
                  <a:ln w="9525">
                    <a:noFill/>
                    <a:miter lim="800000"/>
                    <a:headEnd/>
                    <a:tailEnd/>
                  </a:ln>
                </p:spPr>
                <p:txBody>
                  <a:bodyPr/>
                  <a:lstStyle/>
                  <a:p>
                    <a:endParaRPr lang="es-ES"/>
                  </a:p>
                </p:txBody>
              </p:sp>
              <p:sp>
                <p:nvSpPr>
                  <p:cNvPr id="26915" name="Freeform 381"/>
                  <p:cNvSpPr>
                    <a:spLocks/>
                  </p:cNvSpPr>
                  <p:nvPr/>
                </p:nvSpPr>
                <p:spPr bwMode="auto">
                  <a:xfrm>
                    <a:off x="2943" y="1874"/>
                    <a:ext cx="5" cy="7"/>
                  </a:xfrm>
                  <a:custGeom>
                    <a:avLst/>
                    <a:gdLst>
                      <a:gd name="T0" fmla="*/ 5 w 7"/>
                      <a:gd name="T1" fmla="*/ 0 h 10"/>
                      <a:gd name="T2" fmla="*/ 0 w 7"/>
                      <a:gd name="T3" fmla="*/ 7 h 10"/>
                      <a:gd name="T4" fmla="*/ 0 w 7"/>
                      <a:gd name="T5" fmla="*/ 7 h 10"/>
                      <a:gd name="T6" fmla="*/ 5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cubicBezTo>
                          <a:pt x="5" y="3"/>
                          <a:pt x="3" y="7"/>
                          <a:pt x="0" y="10"/>
                        </a:cubicBezTo>
                        <a:cubicBezTo>
                          <a:pt x="0" y="10"/>
                          <a:pt x="0" y="10"/>
                          <a:pt x="0" y="10"/>
                        </a:cubicBezTo>
                        <a:cubicBezTo>
                          <a:pt x="3" y="7"/>
                          <a:pt x="5" y="3"/>
                          <a:pt x="7" y="0"/>
                        </a:cubicBezTo>
                        <a:close/>
                      </a:path>
                    </a:pathLst>
                  </a:custGeom>
                  <a:solidFill>
                    <a:srgbClr val="FFFF00"/>
                  </a:solidFill>
                  <a:ln w="9525">
                    <a:noFill/>
                    <a:miter lim="800000"/>
                    <a:headEnd/>
                    <a:tailEnd/>
                  </a:ln>
                </p:spPr>
                <p:txBody>
                  <a:bodyPr/>
                  <a:lstStyle/>
                  <a:p>
                    <a:endParaRPr lang="es-ES"/>
                  </a:p>
                </p:txBody>
              </p:sp>
              <p:sp>
                <p:nvSpPr>
                  <p:cNvPr id="26916" name="Freeform 382"/>
                  <p:cNvSpPr>
                    <a:spLocks/>
                  </p:cNvSpPr>
                  <p:nvPr/>
                </p:nvSpPr>
                <p:spPr bwMode="auto">
                  <a:xfrm>
                    <a:off x="4799" y="3166"/>
                    <a:ext cx="11" cy="15"/>
                  </a:xfrm>
                  <a:custGeom>
                    <a:avLst/>
                    <a:gdLst>
                      <a:gd name="T0" fmla="*/ 0 w 16"/>
                      <a:gd name="T1" fmla="*/ 15 h 22"/>
                      <a:gd name="T2" fmla="*/ 1 w 16"/>
                      <a:gd name="T3" fmla="*/ 15 h 22"/>
                      <a:gd name="T4" fmla="*/ 11 w 16"/>
                      <a:gd name="T5" fmla="*/ 0 h 22"/>
                      <a:gd name="T6" fmla="*/ 11 w 16"/>
                      <a:gd name="T7" fmla="*/ 0 h 22"/>
                      <a:gd name="T8" fmla="*/ 0 w 16"/>
                      <a:gd name="T9" fmla="*/ 15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2"/>
                        </a:moveTo>
                        <a:cubicBezTo>
                          <a:pt x="1" y="22"/>
                          <a:pt x="1" y="22"/>
                          <a:pt x="1" y="22"/>
                        </a:cubicBezTo>
                        <a:cubicBezTo>
                          <a:pt x="6" y="15"/>
                          <a:pt x="11" y="8"/>
                          <a:pt x="16" y="0"/>
                        </a:cubicBezTo>
                        <a:cubicBezTo>
                          <a:pt x="16" y="0"/>
                          <a:pt x="16" y="0"/>
                          <a:pt x="16" y="0"/>
                        </a:cubicBezTo>
                        <a:cubicBezTo>
                          <a:pt x="11" y="7"/>
                          <a:pt x="6" y="15"/>
                          <a:pt x="0" y="22"/>
                        </a:cubicBezTo>
                        <a:close/>
                      </a:path>
                    </a:pathLst>
                  </a:custGeom>
                  <a:solidFill>
                    <a:srgbClr val="FFFF00"/>
                  </a:solidFill>
                  <a:ln w="9525">
                    <a:noFill/>
                    <a:miter lim="800000"/>
                    <a:headEnd/>
                    <a:tailEnd/>
                  </a:ln>
                </p:spPr>
                <p:txBody>
                  <a:bodyPr/>
                  <a:lstStyle/>
                  <a:p>
                    <a:endParaRPr lang="es-ES"/>
                  </a:p>
                </p:txBody>
              </p:sp>
              <p:sp>
                <p:nvSpPr>
                  <p:cNvPr id="26917" name="Freeform 383"/>
                  <p:cNvSpPr>
                    <a:spLocks/>
                  </p:cNvSpPr>
                  <p:nvPr/>
                </p:nvSpPr>
                <p:spPr bwMode="auto">
                  <a:xfrm>
                    <a:off x="2948" y="1866"/>
                    <a:ext cx="5" cy="7"/>
                  </a:xfrm>
                  <a:custGeom>
                    <a:avLst/>
                    <a:gdLst>
                      <a:gd name="T0" fmla="*/ 5 w 7"/>
                      <a:gd name="T1" fmla="*/ 1 h 11"/>
                      <a:gd name="T2" fmla="*/ 5 w 7"/>
                      <a:gd name="T3" fmla="*/ 0 h 11"/>
                      <a:gd name="T4" fmla="*/ 0 w 7"/>
                      <a:gd name="T5" fmla="*/ 7 h 11"/>
                      <a:gd name="T6" fmla="*/ 5 w 7"/>
                      <a:gd name="T7" fmla="*/ 1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7" y="1"/>
                        </a:moveTo>
                        <a:cubicBezTo>
                          <a:pt x="7" y="0"/>
                          <a:pt x="7" y="0"/>
                          <a:pt x="7" y="0"/>
                        </a:cubicBezTo>
                        <a:cubicBezTo>
                          <a:pt x="5" y="4"/>
                          <a:pt x="2" y="8"/>
                          <a:pt x="0" y="11"/>
                        </a:cubicBezTo>
                        <a:cubicBezTo>
                          <a:pt x="2" y="8"/>
                          <a:pt x="5" y="4"/>
                          <a:pt x="7" y="1"/>
                        </a:cubicBezTo>
                        <a:close/>
                      </a:path>
                    </a:pathLst>
                  </a:custGeom>
                  <a:solidFill>
                    <a:srgbClr val="FFFF00"/>
                  </a:solidFill>
                  <a:ln w="9525">
                    <a:noFill/>
                    <a:miter lim="800000"/>
                    <a:headEnd/>
                    <a:tailEnd/>
                  </a:ln>
                </p:spPr>
                <p:txBody>
                  <a:bodyPr/>
                  <a:lstStyle/>
                  <a:p>
                    <a:endParaRPr lang="es-ES"/>
                  </a:p>
                </p:txBody>
              </p:sp>
              <p:sp>
                <p:nvSpPr>
                  <p:cNvPr id="26918" name="Freeform 384"/>
                  <p:cNvSpPr>
                    <a:spLocks/>
                  </p:cNvSpPr>
                  <p:nvPr/>
                </p:nvSpPr>
                <p:spPr bwMode="auto">
                  <a:xfrm>
                    <a:off x="2943" y="1867"/>
                    <a:ext cx="159" cy="118"/>
                  </a:xfrm>
                  <a:custGeom>
                    <a:avLst/>
                    <a:gdLst>
                      <a:gd name="T0" fmla="*/ 10 w 236"/>
                      <a:gd name="T1" fmla="*/ 0 h 176"/>
                      <a:gd name="T2" fmla="*/ 5 w 236"/>
                      <a:gd name="T3" fmla="*/ 7 h 176"/>
                      <a:gd name="T4" fmla="*/ 5 w 236"/>
                      <a:gd name="T5" fmla="*/ 7 h 176"/>
                      <a:gd name="T6" fmla="*/ 5 w 236"/>
                      <a:gd name="T7" fmla="*/ 7 h 176"/>
                      <a:gd name="T8" fmla="*/ 0 w 236"/>
                      <a:gd name="T9" fmla="*/ 14 h 176"/>
                      <a:gd name="T10" fmla="*/ 149 w 236"/>
                      <a:gd name="T11" fmla="*/ 118 h 176"/>
                      <a:gd name="T12" fmla="*/ 154 w 236"/>
                      <a:gd name="T13" fmla="*/ 111 h 176"/>
                      <a:gd name="T14" fmla="*/ 159 w 236"/>
                      <a:gd name="T15" fmla="*/ 103 h 176"/>
                      <a:gd name="T16" fmla="*/ 10 w 23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15" y="0"/>
                        </a:moveTo>
                        <a:cubicBezTo>
                          <a:pt x="13" y="3"/>
                          <a:pt x="10" y="7"/>
                          <a:pt x="8" y="10"/>
                        </a:cubicBezTo>
                        <a:cubicBezTo>
                          <a:pt x="8" y="10"/>
                          <a:pt x="8" y="10"/>
                          <a:pt x="8" y="10"/>
                        </a:cubicBezTo>
                        <a:cubicBezTo>
                          <a:pt x="8" y="11"/>
                          <a:pt x="7" y="11"/>
                          <a:pt x="7" y="11"/>
                        </a:cubicBezTo>
                        <a:cubicBezTo>
                          <a:pt x="5" y="14"/>
                          <a:pt x="3" y="18"/>
                          <a:pt x="0" y="21"/>
                        </a:cubicBezTo>
                        <a:cubicBezTo>
                          <a:pt x="221" y="176"/>
                          <a:pt x="221" y="176"/>
                          <a:pt x="221" y="176"/>
                        </a:cubicBezTo>
                        <a:cubicBezTo>
                          <a:pt x="223" y="172"/>
                          <a:pt x="226" y="168"/>
                          <a:pt x="228" y="165"/>
                        </a:cubicBezTo>
                        <a:cubicBezTo>
                          <a:pt x="231" y="161"/>
                          <a:pt x="233" y="157"/>
                          <a:pt x="236" y="154"/>
                        </a:cubicBezTo>
                        <a:lnTo>
                          <a:pt x="15" y="0"/>
                        </a:lnTo>
                        <a:close/>
                      </a:path>
                    </a:pathLst>
                  </a:custGeom>
                  <a:solidFill>
                    <a:srgbClr val="333333"/>
                  </a:solidFill>
                  <a:ln w="9525">
                    <a:noFill/>
                    <a:miter lim="800000"/>
                    <a:headEnd/>
                    <a:tailEnd/>
                  </a:ln>
                </p:spPr>
                <p:txBody>
                  <a:bodyPr/>
                  <a:lstStyle/>
                  <a:p>
                    <a:endParaRPr lang="es-ES"/>
                  </a:p>
                </p:txBody>
              </p:sp>
              <p:sp>
                <p:nvSpPr>
                  <p:cNvPr id="26919" name="Freeform 385"/>
                  <p:cNvSpPr>
                    <a:spLocks/>
                  </p:cNvSpPr>
                  <p:nvPr/>
                </p:nvSpPr>
                <p:spPr bwMode="auto">
                  <a:xfrm>
                    <a:off x="4651" y="3062"/>
                    <a:ext cx="159" cy="119"/>
                  </a:xfrm>
                  <a:custGeom>
                    <a:avLst/>
                    <a:gdLst>
                      <a:gd name="T0" fmla="*/ 148 w 236"/>
                      <a:gd name="T1" fmla="*/ 119 h 176"/>
                      <a:gd name="T2" fmla="*/ 159 w 236"/>
                      <a:gd name="T3" fmla="*/ 104 h 176"/>
                      <a:gd name="T4" fmla="*/ 10 w 236"/>
                      <a:gd name="T5" fmla="*/ 0 h 176"/>
                      <a:gd name="T6" fmla="*/ 0 w 236"/>
                      <a:gd name="T7" fmla="*/ 15 h 176"/>
                      <a:gd name="T8" fmla="*/ 148 w 236"/>
                      <a:gd name="T9" fmla="*/ 119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0" y="176"/>
                        </a:moveTo>
                        <a:cubicBezTo>
                          <a:pt x="226" y="169"/>
                          <a:pt x="231" y="161"/>
                          <a:pt x="236" y="154"/>
                        </a:cubicBezTo>
                        <a:cubicBezTo>
                          <a:pt x="15" y="0"/>
                          <a:pt x="15" y="0"/>
                          <a:pt x="15" y="0"/>
                        </a:cubicBezTo>
                        <a:cubicBezTo>
                          <a:pt x="10" y="7"/>
                          <a:pt x="5" y="14"/>
                          <a:pt x="0" y="22"/>
                        </a:cubicBezTo>
                        <a:lnTo>
                          <a:pt x="220" y="176"/>
                        </a:lnTo>
                        <a:close/>
                      </a:path>
                    </a:pathLst>
                  </a:custGeom>
                  <a:solidFill>
                    <a:srgbClr val="333333"/>
                  </a:solidFill>
                  <a:ln w="9525">
                    <a:noFill/>
                    <a:miter lim="800000"/>
                    <a:headEnd/>
                    <a:tailEnd/>
                  </a:ln>
                </p:spPr>
                <p:txBody>
                  <a:bodyPr/>
                  <a:lstStyle/>
                  <a:p>
                    <a:endParaRPr lang="es-ES"/>
                  </a:p>
                </p:txBody>
              </p:sp>
              <p:sp>
                <p:nvSpPr>
                  <p:cNvPr id="26920" name="Freeform 386"/>
                  <p:cNvSpPr>
                    <a:spLocks/>
                  </p:cNvSpPr>
                  <p:nvPr/>
                </p:nvSpPr>
                <p:spPr bwMode="auto">
                  <a:xfrm>
                    <a:off x="4853" y="3083"/>
                    <a:ext cx="10" cy="15"/>
                  </a:xfrm>
                  <a:custGeom>
                    <a:avLst/>
                    <a:gdLst>
                      <a:gd name="T0" fmla="*/ 0 w 14"/>
                      <a:gd name="T1" fmla="*/ 15 h 23"/>
                      <a:gd name="T2" fmla="*/ 1 w 14"/>
                      <a:gd name="T3" fmla="*/ 15 h 23"/>
                      <a:gd name="T4" fmla="*/ 10 w 14"/>
                      <a:gd name="T5" fmla="*/ 0 h 23"/>
                      <a:gd name="T6" fmla="*/ 10 w 14"/>
                      <a:gd name="T7" fmla="*/ 0 h 23"/>
                      <a:gd name="T8" fmla="*/ 0 w 14"/>
                      <a:gd name="T9" fmla="*/ 15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0" y="23"/>
                        </a:moveTo>
                        <a:cubicBezTo>
                          <a:pt x="1" y="23"/>
                          <a:pt x="1" y="23"/>
                          <a:pt x="1" y="23"/>
                        </a:cubicBezTo>
                        <a:cubicBezTo>
                          <a:pt x="5" y="15"/>
                          <a:pt x="9" y="7"/>
                          <a:pt x="14" y="0"/>
                        </a:cubicBezTo>
                        <a:cubicBezTo>
                          <a:pt x="14" y="0"/>
                          <a:pt x="14" y="0"/>
                          <a:pt x="14" y="0"/>
                        </a:cubicBezTo>
                        <a:cubicBezTo>
                          <a:pt x="9" y="7"/>
                          <a:pt x="5" y="15"/>
                          <a:pt x="0" y="23"/>
                        </a:cubicBezTo>
                        <a:close/>
                      </a:path>
                    </a:pathLst>
                  </a:custGeom>
                  <a:solidFill>
                    <a:srgbClr val="FFFF00"/>
                  </a:solidFill>
                  <a:ln w="9525">
                    <a:noFill/>
                    <a:miter lim="800000"/>
                    <a:headEnd/>
                    <a:tailEnd/>
                  </a:ln>
                </p:spPr>
                <p:txBody>
                  <a:bodyPr/>
                  <a:lstStyle/>
                  <a:p>
                    <a:endParaRPr lang="es-ES"/>
                  </a:p>
                </p:txBody>
              </p:sp>
              <p:sp>
                <p:nvSpPr>
                  <p:cNvPr id="26921" name="Freeform 387"/>
                  <p:cNvSpPr>
                    <a:spLocks/>
                  </p:cNvSpPr>
                  <p:nvPr/>
                </p:nvSpPr>
                <p:spPr bwMode="auto">
                  <a:xfrm>
                    <a:off x="2891" y="1951"/>
                    <a:ext cx="7" cy="14"/>
                  </a:xfrm>
                  <a:custGeom>
                    <a:avLst/>
                    <a:gdLst>
                      <a:gd name="T0" fmla="*/ 7 w 11"/>
                      <a:gd name="T1" fmla="*/ 0 h 20"/>
                      <a:gd name="T2" fmla="*/ 0 w 11"/>
                      <a:gd name="T3" fmla="*/ 14 h 20"/>
                      <a:gd name="T4" fmla="*/ 0 w 11"/>
                      <a:gd name="T5" fmla="*/ 14 h 20"/>
                      <a:gd name="T6" fmla="*/ 7 w 11"/>
                      <a:gd name="T7" fmla="*/ 0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0"/>
                        </a:moveTo>
                        <a:cubicBezTo>
                          <a:pt x="8" y="7"/>
                          <a:pt x="4" y="13"/>
                          <a:pt x="0" y="20"/>
                        </a:cubicBezTo>
                        <a:cubicBezTo>
                          <a:pt x="0" y="20"/>
                          <a:pt x="0" y="20"/>
                          <a:pt x="0" y="20"/>
                        </a:cubicBezTo>
                        <a:cubicBezTo>
                          <a:pt x="4" y="13"/>
                          <a:pt x="8" y="7"/>
                          <a:pt x="11" y="0"/>
                        </a:cubicBezTo>
                        <a:close/>
                      </a:path>
                    </a:pathLst>
                  </a:custGeom>
                  <a:solidFill>
                    <a:srgbClr val="FFFF00"/>
                  </a:solidFill>
                  <a:ln w="9525">
                    <a:noFill/>
                    <a:miter lim="800000"/>
                    <a:headEnd/>
                    <a:tailEnd/>
                  </a:ln>
                </p:spPr>
                <p:txBody>
                  <a:bodyPr/>
                  <a:lstStyle/>
                  <a:p>
                    <a:endParaRPr lang="es-ES"/>
                  </a:p>
                </p:txBody>
              </p:sp>
              <p:sp>
                <p:nvSpPr>
                  <p:cNvPr id="26922" name="Freeform 388"/>
                  <p:cNvSpPr>
                    <a:spLocks/>
                  </p:cNvSpPr>
                  <p:nvPr/>
                </p:nvSpPr>
                <p:spPr bwMode="auto">
                  <a:xfrm>
                    <a:off x="4900" y="2995"/>
                    <a:ext cx="8" cy="16"/>
                  </a:xfrm>
                  <a:custGeom>
                    <a:avLst/>
                    <a:gdLst>
                      <a:gd name="T0" fmla="*/ 0 w 12"/>
                      <a:gd name="T1" fmla="*/ 16 h 24"/>
                      <a:gd name="T2" fmla="*/ 1 w 12"/>
                      <a:gd name="T3" fmla="*/ 16 h 24"/>
                      <a:gd name="T4" fmla="*/ 8 w 12"/>
                      <a:gd name="T5" fmla="*/ 0 h 24"/>
                      <a:gd name="T6" fmla="*/ 8 w 12"/>
                      <a:gd name="T7" fmla="*/ 0 h 24"/>
                      <a:gd name="T8" fmla="*/ 0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cubicBezTo>
                          <a:pt x="1" y="24"/>
                          <a:pt x="1" y="24"/>
                          <a:pt x="1" y="24"/>
                        </a:cubicBezTo>
                        <a:cubicBezTo>
                          <a:pt x="4" y="16"/>
                          <a:pt x="8" y="8"/>
                          <a:pt x="12" y="0"/>
                        </a:cubicBezTo>
                        <a:cubicBezTo>
                          <a:pt x="12" y="0"/>
                          <a:pt x="12" y="0"/>
                          <a:pt x="12" y="0"/>
                        </a:cubicBezTo>
                        <a:cubicBezTo>
                          <a:pt x="8" y="8"/>
                          <a:pt x="4" y="16"/>
                          <a:pt x="0" y="24"/>
                        </a:cubicBezTo>
                        <a:close/>
                      </a:path>
                    </a:pathLst>
                  </a:custGeom>
                  <a:solidFill>
                    <a:srgbClr val="FFFF00"/>
                  </a:solidFill>
                  <a:ln w="9525">
                    <a:noFill/>
                    <a:miter lim="800000"/>
                    <a:headEnd/>
                    <a:tailEnd/>
                  </a:ln>
                </p:spPr>
                <p:txBody>
                  <a:bodyPr/>
                  <a:lstStyle/>
                  <a:p>
                    <a:endParaRPr lang="es-ES"/>
                  </a:p>
                </p:txBody>
              </p:sp>
              <p:sp>
                <p:nvSpPr>
                  <p:cNvPr id="26923" name="Freeform 389"/>
                  <p:cNvSpPr>
                    <a:spLocks/>
                  </p:cNvSpPr>
                  <p:nvPr/>
                </p:nvSpPr>
                <p:spPr bwMode="auto">
                  <a:xfrm>
                    <a:off x="2846" y="2037"/>
                    <a:ext cx="7" cy="16"/>
                  </a:xfrm>
                  <a:custGeom>
                    <a:avLst/>
                    <a:gdLst>
                      <a:gd name="T0" fmla="*/ 7 w 11"/>
                      <a:gd name="T1" fmla="*/ 0 h 24"/>
                      <a:gd name="T2" fmla="*/ 7 w 11"/>
                      <a:gd name="T3" fmla="*/ 0 h 24"/>
                      <a:gd name="T4" fmla="*/ 0 w 11"/>
                      <a:gd name="T5" fmla="*/ 16 h 24"/>
                      <a:gd name="T6" fmla="*/ 0 w 11"/>
                      <a:gd name="T7" fmla="*/ 16 h 24"/>
                      <a:gd name="T8" fmla="*/ 7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11" y="0"/>
                        </a:moveTo>
                        <a:cubicBezTo>
                          <a:pt x="11" y="0"/>
                          <a:pt x="11" y="0"/>
                          <a:pt x="11" y="0"/>
                        </a:cubicBezTo>
                        <a:cubicBezTo>
                          <a:pt x="7" y="8"/>
                          <a:pt x="4" y="16"/>
                          <a:pt x="0" y="24"/>
                        </a:cubicBezTo>
                        <a:cubicBezTo>
                          <a:pt x="0" y="24"/>
                          <a:pt x="0" y="24"/>
                          <a:pt x="0" y="24"/>
                        </a:cubicBezTo>
                        <a:cubicBezTo>
                          <a:pt x="4" y="16"/>
                          <a:pt x="8" y="8"/>
                          <a:pt x="11" y="0"/>
                        </a:cubicBezTo>
                        <a:close/>
                      </a:path>
                    </a:pathLst>
                  </a:custGeom>
                  <a:solidFill>
                    <a:srgbClr val="FFFF00"/>
                  </a:solidFill>
                  <a:ln w="9525">
                    <a:noFill/>
                    <a:miter lim="800000"/>
                    <a:headEnd/>
                    <a:tailEnd/>
                  </a:ln>
                </p:spPr>
                <p:txBody>
                  <a:bodyPr/>
                  <a:lstStyle/>
                  <a:p>
                    <a:endParaRPr lang="es-ES"/>
                  </a:p>
                </p:txBody>
              </p:sp>
              <p:sp>
                <p:nvSpPr>
                  <p:cNvPr id="26924" name="Freeform 390"/>
                  <p:cNvSpPr>
                    <a:spLocks/>
                  </p:cNvSpPr>
                  <p:nvPr/>
                </p:nvSpPr>
                <p:spPr bwMode="auto">
                  <a:xfrm>
                    <a:off x="2846" y="2037"/>
                    <a:ext cx="171" cy="92"/>
                  </a:xfrm>
                  <a:custGeom>
                    <a:avLst/>
                    <a:gdLst>
                      <a:gd name="T0" fmla="*/ 7 w 255"/>
                      <a:gd name="T1" fmla="*/ 0 h 137"/>
                      <a:gd name="T2" fmla="*/ 0 w 255"/>
                      <a:gd name="T3" fmla="*/ 16 h 137"/>
                      <a:gd name="T4" fmla="*/ 164 w 255"/>
                      <a:gd name="T5" fmla="*/ 92 h 137"/>
                      <a:gd name="T6" fmla="*/ 171 w 255"/>
                      <a:gd name="T7" fmla="*/ 76 h 137"/>
                      <a:gd name="T8" fmla="*/ 7 w 255"/>
                      <a:gd name="T9" fmla="*/ 0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11" y="0"/>
                        </a:moveTo>
                        <a:cubicBezTo>
                          <a:pt x="8" y="8"/>
                          <a:pt x="4" y="16"/>
                          <a:pt x="0" y="24"/>
                        </a:cubicBezTo>
                        <a:cubicBezTo>
                          <a:pt x="244" y="137"/>
                          <a:pt x="244" y="137"/>
                          <a:pt x="244" y="137"/>
                        </a:cubicBezTo>
                        <a:cubicBezTo>
                          <a:pt x="248" y="129"/>
                          <a:pt x="251" y="121"/>
                          <a:pt x="255" y="113"/>
                        </a:cubicBezTo>
                        <a:lnTo>
                          <a:pt x="11" y="0"/>
                        </a:lnTo>
                        <a:close/>
                      </a:path>
                    </a:pathLst>
                  </a:custGeom>
                  <a:solidFill>
                    <a:srgbClr val="333333"/>
                  </a:solidFill>
                  <a:ln w="9525">
                    <a:noFill/>
                    <a:miter lim="800000"/>
                    <a:headEnd/>
                    <a:tailEnd/>
                  </a:ln>
                </p:spPr>
                <p:txBody>
                  <a:bodyPr/>
                  <a:lstStyle/>
                  <a:p>
                    <a:endParaRPr lang="es-ES"/>
                  </a:p>
                </p:txBody>
              </p:sp>
              <p:sp>
                <p:nvSpPr>
                  <p:cNvPr id="26925" name="Freeform 391"/>
                  <p:cNvSpPr>
                    <a:spLocks/>
                  </p:cNvSpPr>
                  <p:nvPr/>
                </p:nvSpPr>
                <p:spPr bwMode="auto">
                  <a:xfrm>
                    <a:off x="4736" y="2918"/>
                    <a:ext cx="172" cy="93"/>
                  </a:xfrm>
                  <a:custGeom>
                    <a:avLst/>
                    <a:gdLst>
                      <a:gd name="T0" fmla="*/ 0 w 255"/>
                      <a:gd name="T1" fmla="*/ 16 h 138"/>
                      <a:gd name="T2" fmla="*/ 164 w 255"/>
                      <a:gd name="T3" fmla="*/ 93 h 138"/>
                      <a:gd name="T4" fmla="*/ 172 w 255"/>
                      <a:gd name="T5" fmla="*/ 77 h 138"/>
                      <a:gd name="T6" fmla="*/ 7 w 255"/>
                      <a:gd name="T7" fmla="*/ 0 h 138"/>
                      <a:gd name="T8" fmla="*/ 0 w 255"/>
                      <a:gd name="T9" fmla="*/ 16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24"/>
                        </a:moveTo>
                        <a:cubicBezTo>
                          <a:pt x="243" y="138"/>
                          <a:pt x="243" y="138"/>
                          <a:pt x="243" y="138"/>
                        </a:cubicBezTo>
                        <a:cubicBezTo>
                          <a:pt x="247" y="130"/>
                          <a:pt x="251" y="122"/>
                          <a:pt x="255" y="114"/>
                        </a:cubicBezTo>
                        <a:cubicBezTo>
                          <a:pt x="11" y="0"/>
                          <a:pt x="11" y="0"/>
                          <a:pt x="11" y="0"/>
                        </a:cubicBezTo>
                        <a:cubicBezTo>
                          <a:pt x="7" y="8"/>
                          <a:pt x="3" y="16"/>
                          <a:pt x="0" y="24"/>
                        </a:cubicBezTo>
                        <a:close/>
                      </a:path>
                    </a:pathLst>
                  </a:custGeom>
                  <a:solidFill>
                    <a:srgbClr val="333333"/>
                  </a:solidFill>
                  <a:ln w="9525">
                    <a:noFill/>
                    <a:miter lim="800000"/>
                    <a:headEnd/>
                    <a:tailEnd/>
                  </a:ln>
                </p:spPr>
                <p:txBody>
                  <a:bodyPr/>
                  <a:lstStyle/>
                  <a:p>
                    <a:endParaRPr lang="es-ES"/>
                  </a:p>
                </p:txBody>
              </p:sp>
              <p:sp>
                <p:nvSpPr>
                  <p:cNvPr id="26926" name="Freeform 392"/>
                  <p:cNvSpPr>
                    <a:spLocks/>
                  </p:cNvSpPr>
                  <p:nvPr/>
                </p:nvSpPr>
                <p:spPr bwMode="auto">
                  <a:xfrm>
                    <a:off x="4939" y="2903"/>
                    <a:ext cx="6" cy="17"/>
                  </a:xfrm>
                  <a:custGeom>
                    <a:avLst/>
                    <a:gdLst>
                      <a:gd name="T0" fmla="*/ 0 w 9"/>
                      <a:gd name="T1" fmla="*/ 16 h 25"/>
                      <a:gd name="T2" fmla="*/ 0 w 9"/>
                      <a:gd name="T3" fmla="*/ 17 h 25"/>
                      <a:gd name="T4" fmla="*/ 6 w 9"/>
                      <a:gd name="T5" fmla="*/ 0 h 25"/>
                      <a:gd name="T6" fmla="*/ 6 w 9"/>
                      <a:gd name="T7" fmla="*/ 0 h 25"/>
                      <a:gd name="T8" fmla="*/ 0 w 9"/>
                      <a:gd name="T9" fmla="*/ 16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24"/>
                        </a:moveTo>
                        <a:cubicBezTo>
                          <a:pt x="0" y="25"/>
                          <a:pt x="0" y="25"/>
                          <a:pt x="0" y="25"/>
                        </a:cubicBezTo>
                        <a:cubicBezTo>
                          <a:pt x="3" y="16"/>
                          <a:pt x="6" y="8"/>
                          <a:pt x="9" y="0"/>
                        </a:cubicBezTo>
                        <a:cubicBezTo>
                          <a:pt x="9" y="0"/>
                          <a:pt x="9" y="0"/>
                          <a:pt x="9" y="0"/>
                        </a:cubicBezTo>
                        <a:cubicBezTo>
                          <a:pt x="6" y="8"/>
                          <a:pt x="3" y="16"/>
                          <a:pt x="0" y="24"/>
                        </a:cubicBezTo>
                        <a:close/>
                      </a:path>
                    </a:pathLst>
                  </a:custGeom>
                  <a:solidFill>
                    <a:srgbClr val="FFFF00"/>
                  </a:solidFill>
                  <a:ln w="9525">
                    <a:noFill/>
                    <a:miter lim="800000"/>
                    <a:headEnd/>
                    <a:tailEnd/>
                  </a:ln>
                </p:spPr>
                <p:txBody>
                  <a:bodyPr/>
                  <a:lstStyle/>
                  <a:p>
                    <a:endParaRPr lang="es-ES"/>
                  </a:p>
                </p:txBody>
              </p:sp>
              <p:sp>
                <p:nvSpPr>
                  <p:cNvPr id="26927" name="Freeform 393"/>
                  <p:cNvSpPr>
                    <a:spLocks/>
                  </p:cNvSpPr>
                  <p:nvPr/>
                </p:nvSpPr>
                <p:spPr bwMode="auto">
                  <a:xfrm>
                    <a:off x="2809" y="2128"/>
                    <a:ext cx="6" cy="15"/>
                  </a:xfrm>
                  <a:custGeom>
                    <a:avLst/>
                    <a:gdLst>
                      <a:gd name="T0" fmla="*/ 6 w 9"/>
                      <a:gd name="T1" fmla="*/ 0 h 23"/>
                      <a:gd name="T2" fmla="*/ 6 w 9"/>
                      <a:gd name="T3" fmla="*/ 0 h 23"/>
                      <a:gd name="T4" fmla="*/ 0 w 9"/>
                      <a:gd name="T5" fmla="*/ 15 h 23"/>
                      <a:gd name="T6" fmla="*/ 6 w 9"/>
                      <a:gd name="T7" fmla="*/ 0 h 23"/>
                      <a:gd name="T8" fmla="*/ 0 60000 65536"/>
                      <a:gd name="T9" fmla="*/ 0 60000 65536"/>
                      <a:gd name="T10" fmla="*/ 0 60000 65536"/>
                      <a:gd name="T11" fmla="*/ 0 60000 65536"/>
                      <a:gd name="T12" fmla="*/ 0 w 9"/>
                      <a:gd name="T13" fmla="*/ 0 h 23"/>
                      <a:gd name="T14" fmla="*/ 9 w 9"/>
                      <a:gd name="T15" fmla="*/ 23 h 23"/>
                    </a:gdLst>
                    <a:ahLst/>
                    <a:cxnLst>
                      <a:cxn ang="T8">
                        <a:pos x="T0" y="T1"/>
                      </a:cxn>
                      <a:cxn ang="T9">
                        <a:pos x="T2" y="T3"/>
                      </a:cxn>
                      <a:cxn ang="T10">
                        <a:pos x="T4" y="T5"/>
                      </a:cxn>
                      <a:cxn ang="T11">
                        <a:pos x="T6" y="T7"/>
                      </a:cxn>
                    </a:cxnLst>
                    <a:rect l="T12" t="T13" r="T14" b="T15"/>
                    <a:pathLst>
                      <a:path w="9" h="23">
                        <a:moveTo>
                          <a:pt x="9" y="0"/>
                        </a:moveTo>
                        <a:cubicBezTo>
                          <a:pt x="9" y="0"/>
                          <a:pt x="9" y="0"/>
                          <a:pt x="9" y="0"/>
                        </a:cubicBezTo>
                        <a:cubicBezTo>
                          <a:pt x="6" y="8"/>
                          <a:pt x="3" y="15"/>
                          <a:pt x="0" y="23"/>
                        </a:cubicBezTo>
                        <a:cubicBezTo>
                          <a:pt x="3" y="15"/>
                          <a:pt x="6" y="8"/>
                          <a:pt x="9" y="0"/>
                        </a:cubicBezTo>
                        <a:close/>
                      </a:path>
                    </a:pathLst>
                  </a:custGeom>
                  <a:solidFill>
                    <a:srgbClr val="FFFF00"/>
                  </a:solidFill>
                  <a:ln w="9525">
                    <a:noFill/>
                    <a:miter lim="800000"/>
                    <a:headEnd/>
                    <a:tailEnd/>
                  </a:ln>
                </p:spPr>
                <p:txBody>
                  <a:bodyPr/>
                  <a:lstStyle/>
                  <a:p>
                    <a:endParaRPr lang="es-ES"/>
                  </a:p>
                </p:txBody>
              </p:sp>
              <p:sp>
                <p:nvSpPr>
                  <p:cNvPr id="26928" name="Freeform 394"/>
                  <p:cNvSpPr>
                    <a:spLocks/>
                  </p:cNvSpPr>
                  <p:nvPr/>
                </p:nvSpPr>
                <p:spPr bwMode="auto">
                  <a:xfrm>
                    <a:off x="2809" y="2128"/>
                    <a:ext cx="176" cy="78"/>
                  </a:xfrm>
                  <a:custGeom>
                    <a:avLst/>
                    <a:gdLst>
                      <a:gd name="T0" fmla="*/ 6 w 262"/>
                      <a:gd name="T1" fmla="*/ 0 h 117"/>
                      <a:gd name="T2" fmla="*/ 0 w 262"/>
                      <a:gd name="T3" fmla="*/ 15 h 117"/>
                      <a:gd name="T4" fmla="*/ 0 w 262"/>
                      <a:gd name="T5" fmla="*/ 17 h 117"/>
                      <a:gd name="T6" fmla="*/ 170 w 262"/>
                      <a:gd name="T7" fmla="*/ 78 h 117"/>
                      <a:gd name="T8" fmla="*/ 176 w 262"/>
                      <a:gd name="T9" fmla="*/ 61 h 117"/>
                      <a:gd name="T10" fmla="*/ 6 w 262"/>
                      <a:gd name="T11" fmla="*/ 0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9" y="0"/>
                        </a:moveTo>
                        <a:cubicBezTo>
                          <a:pt x="6" y="8"/>
                          <a:pt x="3" y="15"/>
                          <a:pt x="0" y="23"/>
                        </a:cubicBezTo>
                        <a:cubicBezTo>
                          <a:pt x="0" y="24"/>
                          <a:pt x="0" y="24"/>
                          <a:pt x="0" y="25"/>
                        </a:cubicBezTo>
                        <a:cubicBezTo>
                          <a:pt x="253" y="117"/>
                          <a:pt x="253" y="117"/>
                          <a:pt x="253" y="117"/>
                        </a:cubicBezTo>
                        <a:cubicBezTo>
                          <a:pt x="256" y="109"/>
                          <a:pt x="259" y="100"/>
                          <a:pt x="262" y="92"/>
                        </a:cubicBezTo>
                        <a:lnTo>
                          <a:pt x="9" y="0"/>
                        </a:lnTo>
                        <a:close/>
                      </a:path>
                    </a:pathLst>
                  </a:custGeom>
                  <a:solidFill>
                    <a:srgbClr val="333333"/>
                  </a:solidFill>
                  <a:ln w="9525">
                    <a:noFill/>
                    <a:miter lim="800000"/>
                    <a:headEnd/>
                    <a:tailEnd/>
                  </a:ln>
                </p:spPr>
                <p:txBody>
                  <a:bodyPr/>
                  <a:lstStyle/>
                  <a:p>
                    <a:endParaRPr lang="es-ES"/>
                  </a:p>
                </p:txBody>
              </p:sp>
              <p:sp>
                <p:nvSpPr>
                  <p:cNvPr id="26929" name="Freeform 395"/>
                  <p:cNvSpPr>
                    <a:spLocks/>
                  </p:cNvSpPr>
                  <p:nvPr/>
                </p:nvSpPr>
                <p:spPr bwMode="auto">
                  <a:xfrm>
                    <a:off x="4769" y="2841"/>
                    <a:ext cx="176" cy="78"/>
                  </a:xfrm>
                  <a:custGeom>
                    <a:avLst/>
                    <a:gdLst>
                      <a:gd name="T0" fmla="*/ 170 w 262"/>
                      <a:gd name="T1" fmla="*/ 78 h 116"/>
                      <a:gd name="T2" fmla="*/ 176 w 262"/>
                      <a:gd name="T3" fmla="*/ 62 h 116"/>
                      <a:gd name="T4" fmla="*/ 6 w 262"/>
                      <a:gd name="T5" fmla="*/ 0 h 116"/>
                      <a:gd name="T6" fmla="*/ 0 w 262"/>
                      <a:gd name="T7" fmla="*/ 16 h 116"/>
                      <a:gd name="T8" fmla="*/ 170 w 262"/>
                      <a:gd name="T9" fmla="*/ 78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116"/>
                        </a:moveTo>
                        <a:cubicBezTo>
                          <a:pt x="256" y="108"/>
                          <a:pt x="259" y="100"/>
                          <a:pt x="262" y="92"/>
                        </a:cubicBezTo>
                        <a:cubicBezTo>
                          <a:pt x="9" y="0"/>
                          <a:pt x="9" y="0"/>
                          <a:pt x="9" y="0"/>
                        </a:cubicBezTo>
                        <a:cubicBezTo>
                          <a:pt x="6" y="8"/>
                          <a:pt x="3" y="16"/>
                          <a:pt x="0" y="24"/>
                        </a:cubicBezTo>
                        <a:lnTo>
                          <a:pt x="253" y="116"/>
                        </a:lnTo>
                        <a:close/>
                      </a:path>
                    </a:pathLst>
                  </a:custGeom>
                  <a:solidFill>
                    <a:srgbClr val="333333"/>
                  </a:solidFill>
                  <a:ln w="9525">
                    <a:noFill/>
                    <a:miter lim="800000"/>
                    <a:headEnd/>
                    <a:tailEnd/>
                  </a:ln>
                </p:spPr>
                <p:txBody>
                  <a:bodyPr/>
                  <a:lstStyle/>
                  <a:p>
                    <a:endParaRPr lang="es-ES"/>
                  </a:p>
                </p:txBody>
              </p:sp>
              <p:sp>
                <p:nvSpPr>
                  <p:cNvPr id="26930" name="Freeform 396"/>
                  <p:cNvSpPr>
                    <a:spLocks/>
                  </p:cNvSpPr>
                  <p:nvPr/>
                </p:nvSpPr>
                <p:spPr bwMode="auto">
                  <a:xfrm>
                    <a:off x="2780" y="2235"/>
                    <a:ext cx="0" cy="4"/>
                  </a:xfrm>
                  <a:custGeom>
                    <a:avLst/>
                    <a:gdLst>
                      <a:gd name="T0" fmla="*/ 0 w 1"/>
                      <a:gd name="T1" fmla="*/ 0 h 5"/>
                      <a:gd name="T2" fmla="*/ 0 w 1"/>
                      <a:gd name="T3" fmla="*/ 4 h 5"/>
                      <a:gd name="T4" fmla="*/ 0 w 1"/>
                      <a:gd name="T5" fmla="*/ 4 h 5"/>
                      <a:gd name="T6" fmla="*/ 0 w 1"/>
                      <a:gd name="T7" fmla="*/ 0 h 5"/>
                      <a:gd name="T8" fmla="*/ 0 60000 65536"/>
                      <a:gd name="T9" fmla="*/ 0 60000 65536"/>
                      <a:gd name="T10" fmla="*/ 0 60000 65536"/>
                      <a:gd name="T11" fmla="*/ 0 60000 65536"/>
                      <a:gd name="T12" fmla="*/ 0 w 1"/>
                      <a:gd name="T13" fmla="*/ 0 h 5"/>
                      <a:gd name="T14" fmla="*/ 0 w 1"/>
                      <a:gd name="T15" fmla="*/ 5 h 5"/>
                    </a:gdLst>
                    <a:ahLst/>
                    <a:cxnLst>
                      <a:cxn ang="T8">
                        <a:pos x="T0" y="T1"/>
                      </a:cxn>
                      <a:cxn ang="T9">
                        <a:pos x="T2" y="T3"/>
                      </a:cxn>
                      <a:cxn ang="T10">
                        <a:pos x="T4" y="T5"/>
                      </a:cxn>
                      <a:cxn ang="T11">
                        <a:pos x="T6" y="T7"/>
                      </a:cxn>
                    </a:cxnLst>
                    <a:rect l="T12" t="T13" r="T14" b="T15"/>
                    <a:pathLst>
                      <a:path w="1" h="5">
                        <a:moveTo>
                          <a:pt x="1" y="0"/>
                        </a:moveTo>
                        <a:cubicBezTo>
                          <a:pt x="1" y="2"/>
                          <a:pt x="0" y="4"/>
                          <a:pt x="0" y="5"/>
                        </a:cubicBezTo>
                        <a:cubicBezTo>
                          <a:pt x="0" y="5"/>
                          <a:pt x="0" y="5"/>
                          <a:pt x="0" y="5"/>
                        </a:cubicBezTo>
                        <a:cubicBezTo>
                          <a:pt x="0" y="4"/>
                          <a:pt x="1" y="2"/>
                          <a:pt x="1" y="0"/>
                        </a:cubicBezTo>
                        <a:close/>
                      </a:path>
                    </a:pathLst>
                  </a:custGeom>
                  <a:solidFill>
                    <a:srgbClr val="FFFF00"/>
                  </a:solidFill>
                  <a:ln w="9525">
                    <a:noFill/>
                    <a:miter lim="800000"/>
                    <a:headEnd/>
                    <a:tailEnd/>
                  </a:ln>
                </p:spPr>
                <p:txBody>
                  <a:bodyPr/>
                  <a:lstStyle/>
                  <a:p>
                    <a:endParaRPr lang="es-ES"/>
                  </a:p>
                </p:txBody>
              </p:sp>
              <p:sp>
                <p:nvSpPr>
                  <p:cNvPr id="26931" name="Freeform 397"/>
                  <p:cNvSpPr>
                    <a:spLocks/>
                  </p:cNvSpPr>
                  <p:nvPr/>
                </p:nvSpPr>
                <p:spPr bwMode="auto">
                  <a:xfrm>
                    <a:off x="2781" y="2222"/>
                    <a:ext cx="3" cy="10"/>
                  </a:xfrm>
                  <a:custGeom>
                    <a:avLst/>
                    <a:gdLst>
                      <a:gd name="T0" fmla="*/ 3 w 5"/>
                      <a:gd name="T1" fmla="*/ 0 h 16"/>
                      <a:gd name="T2" fmla="*/ 3 w 5"/>
                      <a:gd name="T3" fmla="*/ 0 h 16"/>
                      <a:gd name="T4" fmla="*/ 0 w 5"/>
                      <a:gd name="T5" fmla="*/ 10 h 16"/>
                      <a:gd name="T6" fmla="*/ 3 w 5"/>
                      <a:gd name="T7" fmla="*/ 0 h 16"/>
                      <a:gd name="T8" fmla="*/ 0 60000 65536"/>
                      <a:gd name="T9" fmla="*/ 0 60000 65536"/>
                      <a:gd name="T10" fmla="*/ 0 60000 65536"/>
                      <a:gd name="T11" fmla="*/ 0 60000 65536"/>
                      <a:gd name="T12" fmla="*/ 0 w 5"/>
                      <a:gd name="T13" fmla="*/ 0 h 16"/>
                      <a:gd name="T14" fmla="*/ 5 w 5"/>
                      <a:gd name="T15" fmla="*/ 16 h 16"/>
                    </a:gdLst>
                    <a:ahLst/>
                    <a:cxnLst>
                      <a:cxn ang="T8">
                        <a:pos x="T0" y="T1"/>
                      </a:cxn>
                      <a:cxn ang="T9">
                        <a:pos x="T2" y="T3"/>
                      </a:cxn>
                      <a:cxn ang="T10">
                        <a:pos x="T4" y="T5"/>
                      </a:cxn>
                      <a:cxn ang="T11">
                        <a:pos x="T6" y="T7"/>
                      </a:cxn>
                    </a:cxnLst>
                    <a:rect l="T12" t="T13" r="T14" b="T15"/>
                    <a:pathLst>
                      <a:path w="5" h="16">
                        <a:moveTo>
                          <a:pt x="5" y="0"/>
                        </a:moveTo>
                        <a:cubicBezTo>
                          <a:pt x="5" y="0"/>
                          <a:pt x="5" y="0"/>
                          <a:pt x="5" y="0"/>
                        </a:cubicBezTo>
                        <a:cubicBezTo>
                          <a:pt x="3" y="5"/>
                          <a:pt x="2" y="11"/>
                          <a:pt x="0" y="16"/>
                        </a:cubicBezTo>
                        <a:cubicBezTo>
                          <a:pt x="2" y="10"/>
                          <a:pt x="3" y="5"/>
                          <a:pt x="5" y="0"/>
                        </a:cubicBezTo>
                        <a:close/>
                      </a:path>
                    </a:pathLst>
                  </a:custGeom>
                  <a:solidFill>
                    <a:srgbClr val="FFFF00"/>
                  </a:solidFill>
                  <a:ln w="9525">
                    <a:noFill/>
                    <a:miter lim="800000"/>
                    <a:headEnd/>
                    <a:tailEnd/>
                  </a:ln>
                </p:spPr>
                <p:txBody>
                  <a:bodyPr/>
                  <a:lstStyle/>
                  <a:p>
                    <a:endParaRPr lang="es-ES"/>
                  </a:p>
                </p:txBody>
              </p:sp>
              <p:sp>
                <p:nvSpPr>
                  <p:cNvPr id="26932" name="Freeform 398"/>
                  <p:cNvSpPr>
                    <a:spLocks/>
                  </p:cNvSpPr>
                  <p:nvPr/>
                </p:nvSpPr>
                <p:spPr bwMode="auto">
                  <a:xfrm>
                    <a:off x="2780" y="2222"/>
                    <a:ext cx="179" cy="64"/>
                  </a:xfrm>
                  <a:custGeom>
                    <a:avLst/>
                    <a:gdLst>
                      <a:gd name="T0" fmla="*/ 179 w 267"/>
                      <a:gd name="T1" fmla="*/ 46 h 95"/>
                      <a:gd name="T2" fmla="*/ 5 w 267"/>
                      <a:gd name="T3" fmla="*/ 0 h 95"/>
                      <a:gd name="T4" fmla="*/ 1 w 267"/>
                      <a:gd name="T5" fmla="*/ 11 h 95"/>
                      <a:gd name="T6" fmla="*/ 1 w 267"/>
                      <a:gd name="T7" fmla="*/ 13 h 95"/>
                      <a:gd name="T8" fmla="*/ 0 w 267"/>
                      <a:gd name="T9" fmla="*/ 17 h 95"/>
                      <a:gd name="T10" fmla="*/ 174 w 267"/>
                      <a:gd name="T11" fmla="*/ 64 h 95"/>
                      <a:gd name="T12" fmla="*/ 179 w 267"/>
                      <a:gd name="T13" fmla="*/ 46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69"/>
                        </a:moveTo>
                        <a:cubicBezTo>
                          <a:pt x="7" y="0"/>
                          <a:pt x="7" y="0"/>
                          <a:pt x="7" y="0"/>
                        </a:cubicBezTo>
                        <a:cubicBezTo>
                          <a:pt x="5" y="5"/>
                          <a:pt x="4" y="10"/>
                          <a:pt x="2" y="16"/>
                        </a:cubicBezTo>
                        <a:cubicBezTo>
                          <a:pt x="2" y="17"/>
                          <a:pt x="2" y="19"/>
                          <a:pt x="1" y="20"/>
                        </a:cubicBezTo>
                        <a:cubicBezTo>
                          <a:pt x="1" y="22"/>
                          <a:pt x="0" y="24"/>
                          <a:pt x="0" y="25"/>
                        </a:cubicBezTo>
                        <a:cubicBezTo>
                          <a:pt x="260" y="95"/>
                          <a:pt x="260" y="95"/>
                          <a:pt x="260" y="95"/>
                        </a:cubicBezTo>
                        <a:cubicBezTo>
                          <a:pt x="262" y="86"/>
                          <a:pt x="264" y="78"/>
                          <a:pt x="267" y="69"/>
                        </a:cubicBezTo>
                        <a:close/>
                      </a:path>
                    </a:pathLst>
                  </a:custGeom>
                  <a:solidFill>
                    <a:srgbClr val="333333"/>
                  </a:solidFill>
                  <a:ln w="9525">
                    <a:noFill/>
                    <a:miter lim="800000"/>
                    <a:headEnd/>
                    <a:tailEnd/>
                  </a:ln>
                </p:spPr>
                <p:txBody>
                  <a:bodyPr/>
                  <a:lstStyle/>
                  <a:p>
                    <a:endParaRPr lang="es-ES"/>
                  </a:p>
                </p:txBody>
              </p:sp>
              <p:sp>
                <p:nvSpPr>
                  <p:cNvPr id="26933" name="Freeform 399"/>
                  <p:cNvSpPr>
                    <a:spLocks/>
                  </p:cNvSpPr>
                  <p:nvPr/>
                </p:nvSpPr>
                <p:spPr bwMode="auto">
                  <a:xfrm>
                    <a:off x="4794" y="2761"/>
                    <a:ext cx="180" cy="65"/>
                  </a:xfrm>
                  <a:custGeom>
                    <a:avLst/>
                    <a:gdLst>
                      <a:gd name="T0" fmla="*/ 5 w 267"/>
                      <a:gd name="T1" fmla="*/ 0 h 96"/>
                      <a:gd name="T2" fmla="*/ 3 w 267"/>
                      <a:gd name="T3" fmla="*/ 9 h 96"/>
                      <a:gd name="T4" fmla="*/ 0 w 267"/>
                      <a:gd name="T5" fmla="*/ 18 h 96"/>
                      <a:gd name="T6" fmla="*/ 175 w 267"/>
                      <a:gd name="T7" fmla="*/ 65 h 96"/>
                      <a:gd name="T8" fmla="*/ 177 w 267"/>
                      <a:gd name="T9" fmla="*/ 57 h 96"/>
                      <a:gd name="T10" fmla="*/ 178 w 267"/>
                      <a:gd name="T11" fmla="*/ 56 h 96"/>
                      <a:gd name="T12" fmla="*/ 178 w 267"/>
                      <a:gd name="T13" fmla="*/ 56 h 96"/>
                      <a:gd name="T14" fmla="*/ 180 w 267"/>
                      <a:gd name="T15" fmla="*/ 47 h 96"/>
                      <a:gd name="T16" fmla="*/ 5 w 2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96"/>
                      <a:gd name="T29" fmla="*/ 267 w 2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96">
                        <a:moveTo>
                          <a:pt x="7" y="0"/>
                        </a:moveTo>
                        <a:cubicBezTo>
                          <a:pt x="6" y="5"/>
                          <a:pt x="5" y="9"/>
                          <a:pt x="4" y="13"/>
                        </a:cubicBezTo>
                        <a:cubicBezTo>
                          <a:pt x="3" y="17"/>
                          <a:pt x="1" y="22"/>
                          <a:pt x="0" y="26"/>
                        </a:cubicBezTo>
                        <a:cubicBezTo>
                          <a:pt x="260" y="96"/>
                          <a:pt x="260" y="96"/>
                          <a:pt x="260" y="96"/>
                        </a:cubicBezTo>
                        <a:cubicBezTo>
                          <a:pt x="261" y="92"/>
                          <a:pt x="262" y="88"/>
                          <a:pt x="263" y="84"/>
                        </a:cubicBezTo>
                        <a:cubicBezTo>
                          <a:pt x="263" y="84"/>
                          <a:pt x="264" y="83"/>
                          <a:pt x="264" y="83"/>
                        </a:cubicBezTo>
                        <a:cubicBezTo>
                          <a:pt x="264" y="83"/>
                          <a:pt x="264" y="82"/>
                          <a:pt x="264" y="82"/>
                        </a:cubicBezTo>
                        <a:cubicBezTo>
                          <a:pt x="265" y="78"/>
                          <a:pt x="266" y="74"/>
                          <a:pt x="267" y="70"/>
                        </a:cubicBezTo>
                        <a:lnTo>
                          <a:pt x="7" y="0"/>
                        </a:lnTo>
                        <a:close/>
                      </a:path>
                    </a:pathLst>
                  </a:custGeom>
                  <a:solidFill>
                    <a:srgbClr val="333333"/>
                  </a:solidFill>
                  <a:ln w="9525">
                    <a:noFill/>
                    <a:miter lim="800000"/>
                    <a:headEnd/>
                    <a:tailEnd/>
                  </a:ln>
                </p:spPr>
                <p:txBody>
                  <a:bodyPr/>
                  <a:lstStyle/>
                  <a:p>
                    <a:endParaRPr lang="es-ES"/>
                  </a:p>
                </p:txBody>
              </p:sp>
              <p:sp>
                <p:nvSpPr>
                  <p:cNvPr id="26934" name="Freeform 400"/>
                  <p:cNvSpPr>
                    <a:spLocks/>
                  </p:cNvSpPr>
                  <p:nvPr/>
                </p:nvSpPr>
                <p:spPr bwMode="auto">
                  <a:xfrm>
                    <a:off x="2759" y="2318"/>
                    <a:ext cx="3" cy="17"/>
                  </a:xfrm>
                  <a:custGeom>
                    <a:avLst/>
                    <a:gdLst>
                      <a:gd name="T0" fmla="*/ 1 w 5"/>
                      <a:gd name="T1" fmla="*/ 9 h 26"/>
                      <a:gd name="T2" fmla="*/ 3 w 5"/>
                      <a:gd name="T3" fmla="*/ 0 h 26"/>
                      <a:gd name="T4" fmla="*/ 3 w 5"/>
                      <a:gd name="T5" fmla="*/ 0 h 26"/>
                      <a:gd name="T6" fmla="*/ 0 w 5"/>
                      <a:gd name="T7" fmla="*/ 17 h 26"/>
                      <a:gd name="T8" fmla="*/ 0 w 5"/>
                      <a:gd name="T9" fmla="*/ 17 h 26"/>
                      <a:gd name="T10" fmla="*/ 1 w 5"/>
                      <a:gd name="T11" fmla="*/ 9 h 26"/>
                      <a:gd name="T12" fmla="*/ 0 60000 65536"/>
                      <a:gd name="T13" fmla="*/ 0 60000 65536"/>
                      <a:gd name="T14" fmla="*/ 0 60000 65536"/>
                      <a:gd name="T15" fmla="*/ 0 60000 65536"/>
                      <a:gd name="T16" fmla="*/ 0 60000 65536"/>
                      <a:gd name="T17" fmla="*/ 0 60000 65536"/>
                      <a:gd name="T18" fmla="*/ 0 w 5"/>
                      <a:gd name="T19" fmla="*/ 0 h 26"/>
                      <a:gd name="T20" fmla="*/ 5 w 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 h="26">
                        <a:moveTo>
                          <a:pt x="2" y="13"/>
                        </a:moveTo>
                        <a:cubicBezTo>
                          <a:pt x="3" y="9"/>
                          <a:pt x="4" y="4"/>
                          <a:pt x="5" y="0"/>
                        </a:cubicBezTo>
                        <a:cubicBezTo>
                          <a:pt x="5" y="0"/>
                          <a:pt x="5" y="0"/>
                          <a:pt x="5" y="0"/>
                        </a:cubicBezTo>
                        <a:cubicBezTo>
                          <a:pt x="3" y="9"/>
                          <a:pt x="2" y="17"/>
                          <a:pt x="0" y="26"/>
                        </a:cubicBezTo>
                        <a:cubicBezTo>
                          <a:pt x="0" y="26"/>
                          <a:pt x="0" y="26"/>
                          <a:pt x="0" y="26"/>
                        </a:cubicBezTo>
                        <a:cubicBezTo>
                          <a:pt x="1" y="22"/>
                          <a:pt x="2" y="17"/>
                          <a:pt x="2" y="13"/>
                        </a:cubicBezTo>
                        <a:close/>
                      </a:path>
                    </a:pathLst>
                  </a:custGeom>
                  <a:solidFill>
                    <a:srgbClr val="FFFF00"/>
                  </a:solidFill>
                  <a:ln w="9525">
                    <a:noFill/>
                    <a:miter lim="800000"/>
                    <a:headEnd/>
                    <a:tailEnd/>
                  </a:ln>
                </p:spPr>
                <p:txBody>
                  <a:bodyPr/>
                  <a:lstStyle/>
                  <a:p>
                    <a:endParaRPr lang="es-ES"/>
                  </a:p>
                </p:txBody>
              </p:sp>
              <p:sp>
                <p:nvSpPr>
                  <p:cNvPr id="26935" name="Freeform 401"/>
                  <p:cNvSpPr>
                    <a:spLocks/>
                  </p:cNvSpPr>
                  <p:nvPr/>
                </p:nvSpPr>
                <p:spPr bwMode="auto">
                  <a:xfrm>
                    <a:off x="4813" y="2680"/>
                    <a:ext cx="182" cy="49"/>
                  </a:xfrm>
                  <a:custGeom>
                    <a:avLst/>
                    <a:gdLst>
                      <a:gd name="T0" fmla="*/ 179 w 270"/>
                      <a:gd name="T1" fmla="*/ 49 h 72"/>
                      <a:gd name="T2" fmla="*/ 181 w 270"/>
                      <a:gd name="T3" fmla="*/ 32 h 72"/>
                      <a:gd name="T4" fmla="*/ 182 w 270"/>
                      <a:gd name="T5" fmla="*/ 31 h 72"/>
                      <a:gd name="T6" fmla="*/ 3 w 270"/>
                      <a:gd name="T7" fmla="*/ 0 h 72"/>
                      <a:gd name="T8" fmla="*/ 0 w 270"/>
                      <a:gd name="T9" fmla="*/ 18 h 72"/>
                      <a:gd name="T10" fmla="*/ 179 w 270"/>
                      <a:gd name="T11" fmla="*/ 49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72"/>
                        </a:moveTo>
                        <a:cubicBezTo>
                          <a:pt x="266" y="64"/>
                          <a:pt x="268" y="56"/>
                          <a:pt x="269" y="47"/>
                        </a:cubicBezTo>
                        <a:cubicBezTo>
                          <a:pt x="269" y="47"/>
                          <a:pt x="269" y="47"/>
                          <a:pt x="270" y="46"/>
                        </a:cubicBezTo>
                        <a:cubicBezTo>
                          <a:pt x="4" y="0"/>
                          <a:pt x="4" y="0"/>
                          <a:pt x="4" y="0"/>
                        </a:cubicBezTo>
                        <a:cubicBezTo>
                          <a:pt x="3" y="8"/>
                          <a:pt x="2" y="17"/>
                          <a:pt x="0" y="26"/>
                        </a:cubicBezTo>
                        <a:lnTo>
                          <a:pt x="265" y="72"/>
                        </a:lnTo>
                        <a:close/>
                      </a:path>
                    </a:pathLst>
                  </a:custGeom>
                  <a:solidFill>
                    <a:srgbClr val="333333"/>
                  </a:solidFill>
                  <a:ln w="9525">
                    <a:noFill/>
                    <a:miter lim="800000"/>
                    <a:headEnd/>
                    <a:tailEnd/>
                  </a:ln>
                </p:spPr>
                <p:txBody>
                  <a:bodyPr/>
                  <a:lstStyle/>
                  <a:p>
                    <a:endParaRPr lang="es-ES"/>
                  </a:p>
                </p:txBody>
              </p:sp>
              <p:sp>
                <p:nvSpPr>
                  <p:cNvPr id="26936" name="Freeform 402"/>
                  <p:cNvSpPr>
                    <a:spLocks/>
                  </p:cNvSpPr>
                  <p:nvPr/>
                </p:nvSpPr>
                <p:spPr bwMode="auto">
                  <a:xfrm>
                    <a:off x="2759" y="2318"/>
                    <a:ext cx="181" cy="49"/>
                  </a:xfrm>
                  <a:custGeom>
                    <a:avLst/>
                    <a:gdLst>
                      <a:gd name="T0" fmla="*/ 3 w 270"/>
                      <a:gd name="T1" fmla="*/ 0 h 73"/>
                      <a:gd name="T2" fmla="*/ 1 w 270"/>
                      <a:gd name="T3" fmla="*/ 9 h 73"/>
                      <a:gd name="T4" fmla="*/ 0 w 270"/>
                      <a:gd name="T5" fmla="*/ 17 h 73"/>
                      <a:gd name="T6" fmla="*/ 178 w 270"/>
                      <a:gd name="T7" fmla="*/ 49 h 73"/>
                      <a:gd name="T8" fmla="*/ 180 w 270"/>
                      <a:gd name="T9" fmla="*/ 40 h 73"/>
                      <a:gd name="T10" fmla="*/ 181 w 270"/>
                      <a:gd name="T11" fmla="*/ 32 h 73"/>
                      <a:gd name="T12" fmla="*/ 3 w 270"/>
                      <a:gd name="T13" fmla="*/ 0 h 73"/>
                      <a:gd name="T14" fmla="*/ 0 60000 65536"/>
                      <a:gd name="T15" fmla="*/ 0 60000 65536"/>
                      <a:gd name="T16" fmla="*/ 0 60000 65536"/>
                      <a:gd name="T17" fmla="*/ 0 60000 65536"/>
                      <a:gd name="T18" fmla="*/ 0 60000 65536"/>
                      <a:gd name="T19" fmla="*/ 0 60000 65536"/>
                      <a:gd name="T20" fmla="*/ 0 60000 65536"/>
                      <a:gd name="T21" fmla="*/ 0 w 270"/>
                      <a:gd name="T22" fmla="*/ 0 h 73"/>
                      <a:gd name="T23" fmla="*/ 270 w 27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73">
                        <a:moveTo>
                          <a:pt x="5" y="0"/>
                        </a:moveTo>
                        <a:cubicBezTo>
                          <a:pt x="4" y="4"/>
                          <a:pt x="3" y="9"/>
                          <a:pt x="2" y="13"/>
                        </a:cubicBezTo>
                        <a:cubicBezTo>
                          <a:pt x="2" y="17"/>
                          <a:pt x="1" y="22"/>
                          <a:pt x="0" y="26"/>
                        </a:cubicBezTo>
                        <a:cubicBezTo>
                          <a:pt x="265" y="73"/>
                          <a:pt x="265" y="73"/>
                          <a:pt x="265" y="73"/>
                        </a:cubicBezTo>
                        <a:cubicBezTo>
                          <a:pt x="266" y="69"/>
                          <a:pt x="267" y="64"/>
                          <a:pt x="268" y="60"/>
                        </a:cubicBezTo>
                        <a:cubicBezTo>
                          <a:pt x="268" y="56"/>
                          <a:pt x="269" y="51"/>
                          <a:pt x="270" y="47"/>
                        </a:cubicBezTo>
                        <a:lnTo>
                          <a:pt x="5" y="0"/>
                        </a:lnTo>
                        <a:close/>
                      </a:path>
                    </a:pathLst>
                  </a:custGeom>
                  <a:solidFill>
                    <a:srgbClr val="333333"/>
                  </a:solidFill>
                  <a:ln w="9525">
                    <a:noFill/>
                    <a:miter lim="800000"/>
                    <a:headEnd/>
                    <a:tailEnd/>
                  </a:ln>
                </p:spPr>
                <p:txBody>
                  <a:bodyPr/>
                  <a:lstStyle/>
                  <a:p>
                    <a:endParaRPr lang="es-ES"/>
                  </a:p>
                </p:txBody>
              </p:sp>
              <p:sp>
                <p:nvSpPr>
                  <p:cNvPr id="26937" name="Freeform 403"/>
                  <p:cNvSpPr>
                    <a:spLocks/>
                  </p:cNvSpPr>
                  <p:nvPr/>
                </p:nvSpPr>
                <p:spPr bwMode="auto">
                  <a:xfrm>
                    <a:off x="2747" y="2430"/>
                    <a:ext cx="0" cy="4"/>
                  </a:xfrm>
                  <a:custGeom>
                    <a:avLst/>
                    <a:gdLst>
                      <a:gd name="T0" fmla="*/ 0 w 1"/>
                      <a:gd name="T1" fmla="*/ 0 h 6"/>
                      <a:gd name="T2" fmla="*/ 0 w 1"/>
                      <a:gd name="T3" fmla="*/ 4 h 6"/>
                      <a:gd name="T4" fmla="*/ 0 w 1"/>
                      <a:gd name="T5" fmla="*/ 4 h 6"/>
                      <a:gd name="T6" fmla="*/ 0 w 1"/>
                      <a:gd name="T7" fmla="*/ 0 h 6"/>
                      <a:gd name="T8" fmla="*/ 0 60000 65536"/>
                      <a:gd name="T9" fmla="*/ 0 60000 65536"/>
                      <a:gd name="T10" fmla="*/ 0 60000 65536"/>
                      <a:gd name="T11" fmla="*/ 0 60000 65536"/>
                      <a:gd name="T12" fmla="*/ 0 w 1"/>
                      <a:gd name="T13" fmla="*/ 0 h 6"/>
                      <a:gd name="T14" fmla="*/ 0 w 1"/>
                      <a:gd name="T15" fmla="*/ 6 h 6"/>
                    </a:gdLst>
                    <a:ahLst/>
                    <a:cxnLst>
                      <a:cxn ang="T8">
                        <a:pos x="T0" y="T1"/>
                      </a:cxn>
                      <a:cxn ang="T9">
                        <a:pos x="T2" y="T3"/>
                      </a:cxn>
                      <a:cxn ang="T10">
                        <a:pos x="T4" y="T5"/>
                      </a:cxn>
                      <a:cxn ang="T11">
                        <a:pos x="T6" y="T7"/>
                      </a:cxn>
                    </a:cxnLst>
                    <a:rect l="T12" t="T13" r="T14" b="T15"/>
                    <a:pathLst>
                      <a:path w="1" h="6">
                        <a:moveTo>
                          <a:pt x="1" y="0"/>
                        </a:moveTo>
                        <a:cubicBezTo>
                          <a:pt x="1" y="2"/>
                          <a:pt x="0" y="4"/>
                          <a:pt x="0" y="6"/>
                        </a:cubicBezTo>
                        <a:cubicBezTo>
                          <a:pt x="0" y="6"/>
                          <a:pt x="0" y="6"/>
                          <a:pt x="0" y="6"/>
                        </a:cubicBezTo>
                        <a:cubicBezTo>
                          <a:pt x="1" y="4"/>
                          <a:pt x="1" y="2"/>
                          <a:pt x="1" y="0"/>
                        </a:cubicBezTo>
                        <a:close/>
                      </a:path>
                    </a:pathLst>
                  </a:custGeom>
                  <a:solidFill>
                    <a:srgbClr val="FFFF00"/>
                  </a:solidFill>
                  <a:ln w="9525">
                    <a:noFill/>
                    <a:miter lim="800000"/>
                    <a:headEnd/>
                    <a:tailEnd/>
                  </a:ln>
                </p:spPr>
                <p:txBody>
                  <a:bodyPr/>
                  <a:lstStyle/>
                  <a:p>
                    <a:endParaRPr lang="es-ES"/>
                  </a:p>
                </p:txBody>
              </p:sp>
              <p:sp>
                <p:nvSpPr>
                  <p:cNvPr id="26938" name="Freeform 404"/>
                  <p:cNvSpPr>
                    <a:spLocks/>
                  </p:cNvSpPr>
                  <p:nvPr/>
                </p:nvSpPr>
                <p:spPr bwMode="auto">
                  <a:xfrm>
                    <a:off x="2749" y="2416"/>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1"/>
                          <a:pt x="0" y="1"/>
                        </a:cubicBezTo>
                        <a:cubicBezTo>
                          <a:pt x="0" y="1"/>
                          <a:pt x="0" y="0"/>
                          <a:pt x="0" y="0"/>
                        </a:cubicBezTo>
                        <a:close/>
                      </a:path>
                    </a:pathLst>
                  </a:custGeom>
                  <a:solidFill>
                    <a:srgbClr val="FFFF00"/>
                  </a:solidFill>
                  <a:ln w="9525">
                    <a:noFill/>
                    <a:miter lim="800000"/>
                    <a:headEnd/>
                    <a:tailEnd/>
                  </a:ln>
                </p:spPr>
                <p:txBody>
                  <a:bodyPr/>
                  <a:lstStyle/>
                  <a:p>
                    <a:endParaRPr lang="es-ES"/>
                  </a:p>
                </p:txBody>
              </p:sp>
              <p:sp>
                <p:nvSpPr>
                  <p:cNvPr id="26939" name="Freeform 405"/>
                  <p:cNvSpPr>
                    <a:spLocks/>
                  </p:cNvSpPr>
                  <p:nvPr/>
                </p:nvSpPr>
                <p:spPr bwMode="auto">
                  <a:xfrm>
                    <a:off x="4824" y="2598"/>
                    <a:ext cx="182" cy="33"/>
                  </a:xfrm>
                  <a:custGeom>
                    <a:avLst/>
                    <a:gdLst>
                      <a:gd name="T0" fmla="*/ 0 w 270"/>
                      <a:gd name="T1" fmla="*/ 17 h 50"/>
                      <a:gd name="T2" fmla="*/ 181 w 270"/>
                      <a:gd name="T3" fmla="*/ 33 h 50"/>
                      <a:gd name="T4" fmla="*/ 182 w 270"/>
                      <a:gd name="T5" fmla="*/ 15 h 50"/>
                      <a:gd name="T6" fmla="*/ 1 w 270"/>
                      <a:gd name="T7" fmla="*/ 0 h 50"/>
                      <a:gd name="T8" fmla="*/ 0 w 270"/>
                      <a:gd name="T9" fmla="*/ 17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6"/>
                        </a:moveTo>
                        <a:cubicBezTo>
                          <a:pt x="268" y="50"/>
                          <a:pt x="268" y="50"/>
                          <a:pt x="268" y="50"/>
                        </a:cubicBezTo>
                        <a:cubicBezTo>
                          <a:pt x="269" y="41"/>
                          <a:pt x="270" y="32"/>
                          <a:pt x="270" y="23"/>
                        </a:cubicBezTo>
                        <a:cubicBezTo>
                          <a:pt x="2" y="0"/>
                          <a:pt x="2" y="0"/>
                          <a:pt x="2" y="0"/>
                        </a:cubicBezTo>
                        <a:cubicBezTo>
                          <a:pt x="2" y="9"/>
                          <a:pt x="1" y="18"/>
                          <a:pt x="0" y="26"/>
                        </a:cubicBezTo>
                        <a:close/>
                      </a:path>
                    </a:pathLst>
                  </a:custGeom>
                  <a:solidFill>
                    <a:srgbClr val="333333"/>
                  </a:solidFill>
                  <a:ln w="9525">
                    <a:noFill/>
                    <a:miter lim="800000"/>
                    <a:headEnd/>
                    <a:tailEnd/>
                  </a:ln>
                </p:spPr>
                <p:txBody>
                  <a:bodyPr/>
                  <a:lstStyle/>
                  <a:p>
                    <a:endParaRPr lang="es-ES"/>
                  </a:p>
                </p:txBody>
              </p:sp>
              <p:sp>
                <p:nvSpPr>
                  <p:cNvPr id="26940" name="Freeform 406"/>
                  <p:cNvSpPr>
                    <a:spLocks/>
                  </p:cNvSpPr>
                  <p:nvPr/>
                </p:nvSpPr>
                <p:spPr bwMode="auto">
                  <a:xfrm>
                    <a:off x="2747" y="2416"/>
                    <a:ext cx="182" cy="34"/>
                  </a:xfrm>
                  <a:custGeom>
                    <a:avLst/>
                    <a:gdLst>
                      <a:gd name="T0" fmla="*/ 2 w 271"/>
                      <a:gd name="T1" fmla="*/ 0 h 50"/>
                      <a:gd name="T2" fmla="*/ 2 w 271"/>
                      <a:gd name="T3" fmla="*/ 1 h 50"/>
                      <a:gd name="T4" fmla="*/ 1 w 271"/>
                      <a:gd name="T5" fmla="*/ 14 h 50"/>
                      <a:gd name="T6" fmla="*/ 0 w 271"/>
                      <a:gd name="T7" fmla="*/ 18 h 50"/>
                      <a:gd name="T8" fmla="*/ 180 w 271"/>
                      <a:gd name="T9" fmla="*/ 34 h 50"/>
                      <a:gd name="T10" fmla="*/ 182 w 271"/>
                      <a:gd name="T11" fmla="*/ 16 h 50"/>
                      <a:gd name="T12" fmla="*/ 2 w 271"/>
                      <a:gd name="T13" fmla="*/ 0 h 50"/>
                      <a:gd name="T14" fmla="*/ 0 60000 65536"/>
                      <a:gd name="T15" fmla="*/ 0 60000 65536"/>
                      <a:gd name="T16" fmla="*/ 0 60000 65536"/>
                      <a:gd name="T17" fmla="*/ 0 60000 65536"/>
                      <a:gd name="T18" fmla="*/ 0 60000 65536"/>
                      <a:gd name="T19" fmla="*/ 0 60000 65536"/>
                      <a:gd name="T20" fmla="*/ 0 60000 65536"/>
                      <a:gd name="T21" fmla="*/ 0 w 271"/>
                      <a:gd name="T22" fmla="*/ 0 h 50"/>
                      <a:gd name="T23" fmla="*/ 271 w 27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50">
                        <a:moveTo>
                          <a:pt x="3" y="0"/>
                        </a:moveTo>
                        <a:cubicBezTo>
                          <a:pt x="3" y="0"/>
                          <a:pt x="3" y="1"/>
                          <a:pt x="3" y="1"/>
                        </a:cubicBezTo>
                        <a:cubicBezTo>
                          <a:pt x="2" y="7"/>
                          <a:pt x="1" y="14"/>
                          <a:pt x="1" y="20"/>
                        </a:cubicBezTo>
                        <a:cubicBezTo>
                          <a:pt x="1" y="22"/>
                          <a:pt x="1" y="24"/>
                          <a:pt x="0" y="26"/>
                        </a:cubicBezTo>
                        <a:cubicBezTo>
                          <a:pt x="268" y="50"/>
                          <a:pt x="268" y="50"/>
                          <a:pt x="268" y="50"/>
                        </a:cubicBezTo>
                        <a:cubicBezTo>
                          <a:pt x="269" y="41"/>
                          <a:pt x="270" y="32"/>
                          <a:pt x="271" y="23"/>
                        </a:cubicBezTo>
                        <a:lnTo>
                          <a:pt x="3" y="0"/>
                        </a:lnTo>
                        <a:close/>
                      </a:path>
                    </a:pathLst>
                  </a:custGeom>
                  <a:solidFill>
                    <a:srgbClr val="333333"/>
                  </a:solidFill>
                  <a:ln w="9525">
                    <a:noFill/>
                    <a:miter lim="800000"/>
                    <a:headEnd/>
                    <a:tailEnd/>
                  </a:ln>
                </p:spPr>
                <p:txBody>
                  <a:bodyPr/>
                  <a:lstStyle/>
                  <a:p>
                    <a:endParaRPr lang="es-ES"/>
                  </a:p>
                </p:txBody>
              </p:sp>
              <p:sp>
                <p:nvSpPr>
                  <p:cNvPr id="26941" name="Freeform 407"/>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6942" name="Freeform 408"/>
                  <p:cNvSpPr>
                    <a:spLocks/>
                  </p:cNvSpPr>
                  <p:nvPr/>
                </p:nvSpPr>
                <p:spPr bwMode="auto">
                  <a:xfrm>
                    <a:off x="2743" y="2524"/>
                    <a:ext cx="0" cy="8"/>
                  </a:xfrm>
                  <a:custGeom>
                    <a:avLst/>
                    <a:gdLst>
                      <a:gd name="T0" fmla="*/ 0 h 13"/>
                      <a:gd name="T1" fmla="*/ 8 h 13"/>
                      <a:gd name="T2" fmla="*/ 8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4"/>
                          <a:pt x="0" y="9"/>
                          <a:pt x="0" y="13"/>
                        </a:cubicBezTo>
                        <a:cubicBezTo>
                          <a:pt x="0" y="13"/>
                          <a:pt x="0" y="13"/>
                          <a:pt x="0" y="13"/>
                        </a:cubicBezTo>
                        <a:cubicBezTo>
                          <a:pt x="0" y="9"/>
                          <a:pt x="0" y="4"/>
                          <a:pt x="0" y="0"/>
                        </a:cubicBezTo>
                        <a:close/>
                      </a:path>
                    </a:pathLst>
                  </a:custGeom>
                  <a:solidFill>
                    <a:srgbClr val="FFFF00"/>
                  </a:solidFill>
                  <a:ln w="9525">
                    <a:noFill/>
                    <a:miter lim="800000"/>
                    <a:headEnd/>
                    <a:tailEnd/>
                  </a:ln>
                </p:spPr>
                <p:txBody>
                  <a:bodyPr/>
                  <a:lstStyle/>
                  <a:p>
                    <a:endParaRPr lang="es-ES"/>
                  </a:p>
                </p:txBody>
              </p:sp>
              <p:sp>
                <p:nvSpPr>
                  <p:cNvPr id="26943" name="Freeform 409"/>
                  <p:cNvSpPr>
                    <a:spLocks/>
                  </p:cNvSpPr>
                  <p:nvPr/>
                </p:nvSpPr>
                <p:spPr bwMode="auto">
                  <a:xfrm>
                    <a:off x="2747" y="2613"/>
                    <a:ext cx="2" cy="18"/>
                  </a:xfrm>
                  <a:custGeom>
                    <a:avLst/>
                    <a:gdLst>
                      <a:gd name="T0" fmla="*/ 1 w 3"/>
                      <a:gd name="T1" fmla="*/ 0 h 27"/>
                      <a:gd name="T2" fmla="*/ 0 w 3"/>
                      <a:gd name="T3" fmla="*/ 0 h 27"/>
                      <a:gd name="T4" fmla="*/ 2 w 3"/>
                      <a:gd name="T5" fmla="*/ 18 h 27"/>
                      <a:gd name="T6" fmla="*/ 2 w 3"/>
                      <a:gd name="T7" fmla="*/ 18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cubicBezTo>
                          <a:pt x="0" y="0"/>
                          <a:pt x="0" y="0"/>
                          <a:pt x="0" y="0"/>
                        </a:cubicBezTo>
                        <a:cubicBezTo>
                          <a:pt x="1" y="9"/>
                          <a:pt x="2" y="18"/>
                          <a:pt x="3" y="27"/>
                        </a:cubicBezTo>
                        <a:cubicBezTo>
                          <a:pt x="3" y="27"/>
                          <a:pt x="3" y="27"/>
                          <a:pt x="3" y="27"/>
                        </a:cubicBezTo>
                        <a:cubicBezTo>
                          <a:pt x="2" y="18"/>
                          <a:pt x="1" y="9"/>
                          <a:pt x="1" y="0"/>
                        </a:cubicBezTo>
                        <a:close/>
                      </a:path>
                    </a:pathLst>
                  </a:custGeom>
                  <a:solidFill>
                    <a:srgbClr val="FFFF00"/>
                  </a:solidFill>
                  <a:ln w="9525">
                    <a:noFill/>
                    <a:miter lim="800000"/>
                    <a:headEnd/>
                    <a:tailEnd/>
                  </a:ln>
                </p:spPr>
                <p:txBody>
                  <a:bodyPr/>
                  <a:lstStyle/>
                  <a:p>
                    <a:endParaRPr lang="es-ES"/>
                  </a:p>
                </p:txBody>
              </p:sp>
              <p:sp>
                <p:nvSpPr>
                  <p:cNvPr id="26944" name="Freeform 410"/>
                  <p:cNvSpPr>
                    <a:spLocks/>
                  </p:cNvSpPr>
                  <p:nvPr/>
                </p:nvSpPr>
                <p:spPr bwMode="auto">
                  <a:xfrm>
                    <a:off x="4824" y="2416"/>
                    <a:ext cx="182" cy="34"/>
                  </a:xfrm>
                  <a:custGeom>
                    <a:avLst/>
                    <a:gdLst>
                      <a:gd name="T0" fmla="*/ 182 w 270"/>
                      <a:gd name="T1" fmla="*/ 18 h 50"/>
                      <a:gd name="T2" fmla="*/ 182 w 270"/>
                      <a:gd name="T3" fmla="*/ 14 h 50"/>
                      <a:gd name="T4" fmla="*/ 181 w 270"/>
                      <a:gd name="T5" fmla="*/ 0 h 50"/>
                      <a:gd name="T6" fmla="*/ 181 w 270"/>
                      <a:gd name="T7" fmla="*/ 0 h 50"/>
                      <a:gd name="T8" fmla="*/ 0 w 270"/>
                      <a:gd name="T9" fmla="*/ 16 h 50"/>
                      <a:gd name="T10" fmla="*/ 1 w 270"/>
                      <a:gd name="T11" fmla="*/ 34 h 50"/>
                      <a:gd name="T12" fmla="*/ 182 w 270"/>
                      <a:gd name="T13" fmla="*/ 18 h 50"/>
                      <a:gd name="T14" fmla="*/ 0 60000 65536"/>
                      <a:gd name="T15" fmla="*/ 0 60000 65536"/>
                      <a:gd name="T16" fmla="*/ 0 60000 65536"/>
                      <a:gd name="T17" fmla="*/ 0 60000 65536"/>
                      <a:gd name="T18" fmla="*/ 0 60000 65536"/>
                      <a:gd name="T19" fmla="*/ 0 60000 65536"/>
                      <a:gd name="T20" fmla="*/ 0 60000 65536"/>
                      <a:gd name="T21" fmla="*/ 0 w 270"/>
                      <a:gd name="T22" fmla="*/ 0 h 50"/>
                      <a:gd name="T23" fmla="*/ 270 w 27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50">
                        <a:moveTo>
                          <a:pt x="270" y="26"/>
                        </a:moveTo>
                        <a:cubicBezTo>
                          <a:pt x="270" y="24"/>
                          <a:pt x="270" y="22"/>
                          <a:pt x="270" y="20"/>
                        </a:cubicBezTo>
                        <a:cubicBezTo>
                          <a:pt x="269" y="14"/>
                          <a:pt x="269" y="7"/>
                          <a:pt x="268" y="0"/>
                        </a:cubicBezTo>
                        <a:cubicBezTo>
                          <a:pt x="268" y="0"/>
                          <a:pt x="268" y="0"/>
                          <a:pt x="268" y="0"/>
                        </a:cubicBezTo>
                        <a:cubicBezTo>
                          <a:pt x="0" y="23"/>
                          <a:pt x="0" y="23"/>
                          <a:pt x="0" y="23"/>
                        </a:cubicBezTo>
                        <a:cubicBezTo>
                          <a:pt x="1" y="32"/>
                          <a:pt x="2" y="41"/>
                          <a:pt x="2" y="50"/>
                        </a:cubicBezTo>
                        <a:lnTo>
                          <a:pt x="270" y="26"/>
                        </a:lnTo>
                        <a:close/>
                      </a:path>
                    </a:pathLst>
                  </a:custGeom>
                  <a:solidFill>
                    <a:srgbClr val="333333"/>
                  </a:solidFill>
                  <a:ln w="9525">
                    <a:noFill/>
                    <a:miter lim="800000"/>
                    <a:headEnd/>
                    <a:tailEnd/>
                  </a:ln>
                </p:spPr>
                <p:txBody>
                  <a:bodyPr/>
                  <a:lstStyle/>
                  <a:p>
                    <a:endParaRPr lang="es-ES"/>
                  </a:p>
                </p:txBody>
              </p:sp>
              <p:sp>
                <p:nvSpPr>
                  <p:cNvPr id="26945" name="Freeform 411"/>
                  <p:cNvSpPr>
                    <a:spLocks/>
                  </p:cNvSpPr>
                  <p:nvPr/>
                </p:nvSpPr>
                <p:spPr bwMode="auto">
                  <a:xfrm>
                    <a:off x="2747" y="2598"/>
                    <a:ext cx="182" cy="33"/>
                  </a:xfrm>
                  <a:custGeom>
                    <a:avLst/>
                    <a:gdLst>
                      <a:gd name="T0" fmla="*/ 0 w 270"/>
                      <a:gd name="T1" fmla="*/ 15 h 50"/>
                      <a:gd name="T2" fmla="*/ 1 w 270"/>
                      <a:gd name="T3" fmla="*/ 33 h 50"/>
                      <a:gd name="T4" fmla="*/ 182 w 270"/>
                      <a:gd name="T5" fmla="*/ 17 h 50"/>
                      <a:gd name="T6" fmla="*/ 180 w 270"/>
                      <a:gd name="T7" fmla="*/ 0 h 50"/>
                      <a:gd name="T8" fmla="*/ 0 w 270"/>
                      <a:gd name="T9" fmla="*/ 15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3"/>
                        </a:moveTo>
                        <a:cubicBezTo>
                          <a:pt x="0" y="32"/>
                          <a:pt x="1" y="41"/>
                          <a:pt x="2" y="50"/>
                        </a:cubicBezTo>
                        <a:cubicBezTo>
                          <a:pt x="270" y="26"/>
                          <a:pt x="270" y="26"/>
                          <a:pt x="270" y="26"/>
                        </a:cubicBezTo>
                        <a:cubicBezTo>
                          <a:pt x="269" y="18"/>
                          <a:pt x="268" y="9"/>
                          <a:pt x="267" y="0"/>
                        </a:cubicBezTo>
                        <a:lnTo>
                          <a:pt x="0" y="23"/>
                        </a:lnTo>
                        <a:close/>
                      </a:path>
                    </a:pathLst>
                  </a:custGeom>
                  <a:solidFill>
                    <a:srgbClr val="333333"/>
                  </a:solidFill>
                  <a:ln w="9525">
                    <a:noFill/>
                    <a:miter lim="800000"/>
                    <a:headEnd/>
                    <a:tailEnd/>
                  </a:ln>
                </p:spPr>
                <p:txBody>
                  <a:bodyPr/>
                  <a:lstStyle/>
                  <a:p>
                    <a:endParaRPr lang="es-ES"/>
                  </a:p>
                </p:txBody>
              </p:sp>
              <p:sp>
                <p:nvSpPr>
                  <p:cNvPr id="26946" name="Freeform 412"/>
                  <p:cNvSpPr>
                    <a:spLocks/>
                  </p:cNvSpPr>
                  <p:nvPr/>
                </p:nvSpPr>
                <p:spPr bwMode="auto">
                  <a:xfrm>
                    <a:off x="2759" y="2712"/>
                    <a:ext cx="3" cy="17"/>
                  </a:xfrm>
                  <a:custGeom>
                    <a:avLst/>
                    <a:gdLst>
                      <a:gd name="T0" fmla="*/ 0 w 5"/>
                      <a:gd name="T1" fmla="*/ 0 h 25"/>
                      <a:gd name="T2" fmla="*/ 3 w 5"/>
                      <a:gd name="T3" fmla="*/ 17 h 25"/>
                      <a:gd name="T4" fmla="*/ 3 w 5"/>
                      <a:gd name="T5" fmla="*/ 17 h 25"/>
                      <a:gd name="T6" fmla="*/ 0 w 5"/>
                      <a:gd name="T7" fmla="*/ 0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0"/>
                        </a:moveTo>
                        <a:cubicBezTo>
                          <a:pt x="2" y="8"/>
                          <a:pt x="3" y="17"/>
                          <a:pt x="5" y="25"/>
                        </a:cubicBezTo>
                        <a:cubicBezTo>
                          <a:pt x="5" y="25"/>
                          <a:pt x="5" y="25"/>
                          <a:pt x="5" y="25"/>
                        </a:cubicBezTo>
                        <a:cubicBezTo>
                          <a:pt x="3" y="17"/>
                          <a:pt x="2" y="8"/>
                          <a:pt x="0" y="0"/>
                        </a:cubicBezTo>
                        <a:close/>
                      </a:path>
                    </a:pathLst>
                  </a:custGeom>
                  <a:solidFill>
                    <a:srgbClr val="FFFF00"/>
                  </a:solidFill>
                  <a:ln w="9525">
                    <a:noFill/>
                    <a:miter lim="800000"/>
                    <a:headEnd/>
                    <a:tailEnd/>
                  </a:ln>
                </p:spPr>
                <p:txBody>
                  <a:bodyPr/>
                  <a:lstStyle/>
                  <a:p>
                    <a:endParaRPr lang="es-ES"/>
                  </a:p>
                </p:txBody>
              </p:sp>
              <p:sp>
                <p:nvSpPr>
                  <p:cNvPr id="26947" name="Freeform 413"/>
                  <p:cNvSpPr>
                    <a:spLocks/>
                  </p:cNvSpPr>
                  <p:nvPr/>
                </p:nvSpPr>
                <p:spPr bwMode="auto">
                  <a:xfrm>
                    <a:off x="4813" y="2318"/>
                    <a:ext cx="182" cy="49"/>
                  </a:xfrm>
                  <a:custGeom>
                    <a:avLst/>
                    <a:gdLst>
                      <a:gd name="T0" fmla="*/ 181 w 270"/>
                      <a:gd name="T1" fmla="*/ 12 h 73"/>
                      <a:gd name="T2" fmla="*/ 180 w 270"/>
                      <a:gd name="T3" fmla="*/ 9 h 73"/>
                      <a:gd name="T4" fmla="*/ 180 w 270"/>
                      <a:gd name="T5" fmla="*/ 9 h 73"/>
                      <a:gd name="T6" fmla="*/ 179 w 270"/>
                      <a:gd name="T7" fmla="*/ 0 h 73"/>
                      <a:gd name="T8" fmla="*/ 0 w 270"/>
                      <a:gd name="T9" fmla="*/ 32 h 73"/>
                      <a:gd name="T10" fmla="*/ 1 w 270"/>
                      <a:gd name="T11" fmla="*/ 40 h 73"/>
                      <a:gd name="T12" fmla="*/ 3 w 270"/>
                      <a:gd name="T13" fmla="*/ 49 h 73"/>
                      <a:gd name="T14" fmla="*/ 182 w 270"/>
                      <a:gd name="T15" fmla="*/ 17 h 73"/>
                      <a:gd name="T16" fmla="*/ 181 w 270"/>
                      <a:gd name="T17" fmla="*/ 12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73"/>
                      <a:gd name="T29" fmla="*/ 270 w 27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73">
                        <a:moveTo>
                          <a:pt x="268" y="18"/>
                        </a:moveTo>
                        <a:cubicBezTo>
                          <a:pt x="268" y="16"/>
                          <a:pt x="268" y="15"/>
                          <a:pt x="267" y="13"/>
                        </a:cubicBezTo>
                        <a:cubicBezTo>
                          <a:pt x="267" y="13"/>
                          <a:pt x="267" y="13"/>
                          <a:pt x="267" y="13"/>
                        </a:cubicBezTo>
                        <a:cubicBezTo>
                          <a:pt x="267" y="9"/>
                          <a:pt x="266" y="4"/>
                          <a:pt x="265" y="0"/>
                        </a:cubicBezTo>
                        <a:cubicBezTo>
                          <a:pt x="0" y="47"/>
                          <a:pt x="0" y="47"/>
                          <a:pt x="0" y="47"/>
                        </a:cubicBezTo>
                        <a:cubicBezTo>
                          <a:pt x="1" y="51"/>
                          <a:pt x="2" y="56"/>
                          <a:pt x="2" y="60"/>
                        </a:cubicBezTo>
                        <a:cubicBezTo>
                          <a:pt x="3" y="64"/>
                          <a:pt x="4" y="69"/>
                          <a:pt x="4" y="73"/>
                        </a:cubicBezTo>
                        <a:cubicBezTo>
                          <a:pt x="270" y="26"/>
                          <a:pt x="270" y="26"/>
                          <a:pt x="270" y="26"/>
                        </a:cubicBezTo>
                        <a:cubicBezTo>
                          <a:pt x="269" y="23"/>
                          <a:pt x="269" y="21"/>
                          <a:pt x="268" y="18"/>
                        </a:cubicBezTo>
                        <a:close/>
                      </a:path>
                    </a:pathLst>
                  </a:custGeom>
                  <a:solidFill>
                    <a:srgbClr val="333333"/>
                  </a:solidFill>
                  <a:ln w="9525">
                    <a:noFill/>
                    <a:miter lim="800000"/>
                    <a:headEnd/>
                    <a:tailEnd/>
                  </a:ln>
                </p:spPr>
                <p:txBody>
                  <a:bodyPr/>
                  <a:lstStyle/>
                  <a:p>
                    <a:endParaRPr lang="es-ES"/>
                  </a:p>
                </p:txBody>
              </p:sp>
              <p:sp>
                <p:nvSpPr>
                  <p:cNvPr id="26948" name="Freeform 414"/>
                  <p:cNvSpPr>
                    <a:spLocks/>
                  </p:cNvSpPr>
                  <p:nvPr/>
                </p:nvSpPr>
                <p:spPr bwMode="auto">
                  <a:xfrm>
                    <a:off x="2759" y="2680"/>
                    <a:ext cx="181" cy="49"/>
                  </a:xfrm>
                  <a:custGeom>
                    <a:avLst/>
                    <a:gdLst>
                      <a:gd name="T0" fmla="*/ 178 w 270"/>
                      <a:gd name="T1" fmla="*/ 0 h 72"/>
                      <a:gd name="T2" fmla="*/ 0 w 270"/>
                      <a:gd name="T3" fmla="*/ 31 h 72"/>
                      <a:gd name="T4" fmla="*/ 0 w 270"/>
                      <a:gd name="T5" fmla="*/ 32 h 72"/>
                      <a:gd name="T6" fmla="*/ 3 w 270"/>
                      <a:gd name="T7" fmla="*/ 49 h 72"/>
                      <a:gd name="T8" fmla="*/ 181 w 270"/>
                      <a:gd name="T9" fmla="*/ 18 h 72"/>
                      <a:gd name="T10" fmla="*/ 178 w 270"/>
                      <a:gd name="T11" fmla="*/ 0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0"/>
                        </a:moveTo>
                        <a:cubicBezTo>
                          <a:pt x="0" y="46"/>
                          <a:pt x="0" y="46"/>
                          <a:pt x="0" y="46"/>
                        </a:cubicBezTo>
                        <a:cubicBezTo>
                          <a:pt x="0" y="46"/>
                          <a:pt x="0" y="46"/>
                          <a:pt x="0" y="47"/>
                        </a:cubicBezTo>
                        <a:cubicBezTo>
                          <a:pt x="2" y="55"/>
                          <a:pt x="3" y="64"/>
                          <a:pt x="5" y="72"/>
                        </a:cubicBezTo>
                        <a:cubicBezTo>
                          <a:pt x="270" y="26"/>
                          <a:pt x="270" y="26"/>
                          <a:pt x="270" y="26"/>
                        </a:cubicBezTo>
                        <a:cubicBezTo>
                          <a:pt x="268" y="17"/>
                          <a:pt x="267" y="8"/>
                          <a:pt x="265" y="0"/>
                        </a:cubicBezTo>
                        <a:close/>
                      </a:path>
                    </a:pathLst>
                  </a:custGeom>
                  <a:solidFill>
                    <a:srgbClr val="333333"/>
                  </a:solidFill>
                  <a:ln w="9525">
                    <a:noFill/>
                    <a:miter lim="800000"/>
                    <a:headEnd/>
                    <a:tailEnd/>
                  </a:ln>
                </p:spPr>
                <p:txBody>
                  <a:bodyPr/>
                  <a:lstStyle/>
                  <a:p>
                    <a:endParaRPr lang="es-ES"/>
                  </a:p>
                </p:txBody>
              </p:sp>
            </p:grpSp>
            <p:sp>
              <p:nvSpPr>
                <p:cNvPr id="26691" name="Freeform 415"/>
                <p:cNvSpPr>
                  <a:spLocks/>
                </p:cNvSpPr>
                <p:nvPr/>
              </p:nvSpPr>
              <p:spPr bwMode="auto">
                <a:xfrm>
                  <a:off x="2780" y="2808"/>
                  <a:ext cx="4" cy="18"/>
                </a:xfrm>
                <a:custGeom>
                  <a:avLst/>
                  <a:gdLst>
                    <a:gd name="T0" fmla="*/ 2 w 7"/>
                    <a:gd name="T1" fmla="*/ 9 h 26"/>
                    <a:gd name="T2" fmla="*/ 0 w 7"/>
                    <a:gd name="T3" fmla="*/ 0 h 26"/>
                    <a:gd name="T4" fmla="*/ 0 w 7"/>
                    <a:gd name="T5" fmla="*/ 0 h 26"/>
                    <a:gd name="T6" fmla="*/ 4 w 7"/>
                    <a:gd name="T7" fmla="*/ 18 h 26"/>
                    <a:gd name="T8" fmla="*/ 4 w 7"/>
                    <a:gd name="T9" fmla="*/ 18 h 26"/>
                    <a:gd name="T10" fmla="*/ 2 w 7"/>
                    <a:gd name="T11" fmla="*/ 9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3" y="13"/>
                      </a:moveTo>
                      <a:cubicBezTo>
                        <a:pt x="2" y="9"/>
                        <a:pt x="1" y="4"/>
                        <a:pt x="0" y="0"/>
                      </a:cubicBezTo>
                      <a:cubicBezTo>
                        <a:pt x="0" y="0"/>
                        <a:pt x="0" y="0"/>
                        <a:pt x="0" y="0"/>
                      </a:cubicBezTo>
                      <a:cubicBezTo>
                        <a:pt x="2" y="9"/>
                        <a:pt x="4" y="17"/>
                        <a:pt x="7" y="26"/>
                      </a:cubicBezTo>
                      <a:cubicBezTo>
                        <a:pt x="7" y="26"/>
                        <a:pt x="7" y="26"/>
                        <a:pt x="7" y="26"/>
                      </a:cubicBezTo>
                      <a:cubicBezTo>
                        <a:pt x="6" y="21"/>
                        <a:pt x="4" y="17"/>
                        <a:pt x="3" y="13"/>
                      </a:cubicBezTo>
                      <a:close/>
                    </a:path>
                  </a:pathLst>
                </a:custGeom>
                <a:solidFill>
                  <a:srgbClr val="FFFF00"/>
                </a:solidFill>
                <a:ln w="9525">
                  <a:noFill/>
                  <a:miter lim="800000"/>
                  <a:headEnd/>
                  <a:tailEnd/>
                </a:ln>
              </p:spPr>
              <p:txBody>
                <a:bodyPr/>
                <a:lstStyle/>
                <a:p>
                  <a:endParaRPr lang="es-ES"/>
                </a:p>
              </p:txBody>
            </p:sp>
            <p:sp>
              <p:nvSpPr>
                <p:cNvPr id="26692" name="Freeform 416"/>
                <p:cNvSpPr>
                  <a:spLocks/>
                </p:cNvSpPr>
                <p:nvPr/>
              </p:nvSpPr>
              <p:spPr bwMode="auto">
                <a:xfrm>
                  <a:off x="4794" y="2222"/>
                  <a:ext cx="180" cy="64"/>
                </a:xfrm>
                <a:custGeom>
                  <a:avLst/>
                  <a:gdLst>
                    <a:gd name="T0" fmla="*/ 180 w 267"/>
                    <a:gd name="T1" fmla="*/ 17 h 95"/>
                    <a:gd name="T2" fmla="*/ 179 w 267"/>
                    <a:gd name="T3" fmla="*/ 13 h 95"/>
                    <a:gd name="T4" fmla="*/ 178 w 267"/>
                    <a:gd name="T5" fmla="*/ 10 h 95"/>
                    <a:gd name="T6" fmla="*/ 175 w 267"/>
                    <a:gd name="T7" fmla="*/ 0 h 95"/>
                    <a:gd name="T8" fmla="*/ 0 w 267"/>
                    <a:gd name="T9" fmla="*/ 46 h 95"/>
                    <a:gd name="T10" fmla="*/ 5 w 267"/>
                    <a:gd name="T11" fmla="*/ 64 h 95"/>
                    <a:gd name="T12" fmla="*/ 180 w 267"/>
                    <a:gd name="T13" fmla="*/ 17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25"/>
                      </a:moveTo>
                      <a:cubicBezTo>
                        <a:pt x="267" y="24"/>
                        <a:pt x="266" y="22"/>
                        <a:pt x="266" y="20"/>
                      </a:cubicBezTo>
                      <a:cubicBezTo>
                        <a:pt x="265" y="19"/>
                        <a:pt x="265" y="17"/>
                        <a:pt x="264" y="15"/>
                      </a:cubicBezTo>
                      <a:cubicBezTo>
                        <a:pt x="263" y="10"/>
                        <a:pt x="262" y="5"/>
                        <a:pt x="260" y="0"/>
                      </a:cubicBezTo>
                      <a:cubicBezTo>
                        <a:pt x="0" y="69"/>
                        <a:pt x="0" y="69"/>
                        <a:pt x="0" y="69"/>
                      </a:cubicBezTo>
                      <a:cubicBezTo>
                        <a:pt x="3" y="78"/>
                        <a:pt x="5" y="86"/>
                        <a:pt x="7" y="95"/>
                      </a:cubicBezTo>
                      <a:lnTo>
                        <a:pt x="267" y="25"/>
                      </a:lnTo>
                      <a:close/>
                    </a:path>
                  </a:pathLst>
                </a:custGeom>
                <a:solidFill>
                  <a:srgbClr val="333333"/>
                </a:solidFill>
                <a:ln w="9525">
                  <a:noFill/>
                  <a:miter lim="800000"/>
                  <a:headEnd/>
                  <a:tailEnd/>
                </a:ln>
              </p:spPr>
              <p:txBody>
                <a:bodyPr/>
                <a:lstStyle/>
                <a:p>
                  <a:endParaRPr lang="es-ES"/>
                </a:p>
              </p:txBody>
            </p:sp>
            <p:sp>
              <p:nvSpPr>
                <p:cNvPr id="26693" name="Freeform 417"/>
                <p:cNvSpPr>
                  <a:spLocks/>
                </p:cNvSpPr>
                <p:nvPr/>
              </p:nvSpPr>
              <p:spPr bwMode="auto">
                <a:xfrm>
                  <a:off x="2780" y="2761"/>
                  <a:ext cx="179" cy="65"/>
                </a:xfrm>
                <a:custGeom>
                  <a:avLst/>
                  <a:gdLst>
                    <a:gd name="T0" fmla="*/ 176 w 267"/>
                    <a:gd name="T1" fmla="*/ 9 h 96"/>
                    <a:gd name="T2" fmla="*/ 174 w 267"/>
                    <a:gd name="T3" fmla="*/ 0 h 96"/>
                    <a:gd name="T4" fmla="*/ 0 w 267"/>
                    <a:gd name="T5" fmla="*/ 47 h 96"/>
                    <a:gd name="T6" fmla="*/ 2 w 267"/>
                    <a:gd name="T7" fmla="*/ 56 h 96"/>
                    <a:gd name="T8" fmla="*/ 5 w 267"/>
                    <a:gd name="T9" fmla="*/ 65 h 96"/>
                    <a:gd name="T10" fmla="*/ 179 w 267"/>
                    <a:gd name="T11" fmla="*/ 18 h 96"/>
                    <a:gd name="T12" fmla="*/ 176 w 267"/>
                    <a:gd name="T13" fmla="*/ 9 h 96"/>
                    <a:gd name="T14" fmla="*/ 0 60000 65536"/>
                    <a:gd name="T15" fmla="*/ 0 60000 65536"/>
                    <a:gd name="T16" fmla="*/ 0 60000 65536"/>
                    <a:gd name="T17" fmla="*/ 0 60000 65536"/>
                    <a:gd name="T18" fmla="*/ 0 60000 65536"/>
                    <a:gd name="T19" fmla="*/ 0 60000 65536"/>
                    <a:gd name="T20" fmla="*/ 0 60000 65536"/>
                    <a:gd name="T21" fmla="*/ 0 w 267"/>
                    <a:gd name="T22" fmla="*/ 0 h 96"/>
                    <a:gd name="T23" fmla="*/ 267 w 267"/>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6">
                      <a:moveTo>
                        <a:pt x="263" y="13"/>
                      </a:moveTo>
                      <a:cubicBezTo>
                        <a:pt x="262" y="9"/>
                        <a:pt x="261" y="5"/>
                        <a:pt x="260" y="0"/>
                      </a:cubicBezTo>
                      <a:cubicBezTo>
                        <a:pt x="0" y="70"/>
                        <a:pt x="0" y="70"/>
                        <a:pt x="0" y="70"/>
                      </a:cubicBezTo>
                      <a:cubicBezTo>
                        <a:pt x="1" y="74"/>
                        <a:pt x="2" y="79"/>
                        <a:pt x="3" y="83"/>
                      </a:cubicBezTo>
                      <a:cubicBezTo>
                        <a:pt x="4" y="87"/>
                        <a:pt x="6" y="91"/>
                        <a:pt x="7" y="96"/>
                      </a:cubicBezTo>
                      <a:cubicBezTo>
                        <a:pt x="267" y="26"/>
                        <a:pt x="267" y="26"/>
                        <a:pt x="267" y="26"/>
                      </a:cubicBezTo>
                      <a:cubicBezTo>
                        <a:pt x="265" y="22"/>
                        <a:pt x="264" y="17"/>
                        <a:pt x="263" y="13"/>
                      </a:cubicBezTo>
                      <a:close/>
                    </a:path>
                  </a:pathLst>
                </a:custGeom>
                <a:solidFill>
                  <a:srgbClr val="333333"/>
                </a:solidFill>
                <a:ln w="9525">
                  <a:noFill/>
                  <a:miter lim="800000"/>
                  <a:headEnd/>
                  <a:tailEnd/>
                </a:ln>
              </p:spPr>
              <p:txBody>
                <a:bodyPr/>
                <a:lstStyle/>
                <a:p>
                  <a:endParaRPr lang="es-ES"/>
                </a:p>
              </p:txBody>
            </p:sp>
            <p:sp>
              <p:nvSpPr>
                <p:cNvPr id="26694" name="Freeform 418"/>
                <p:cNvSpPr>
                  <a:spLocks/>
                </p:cNvSpPr>
                <p:nvPr/>
              </p:nvSpPr>
              <p:spPr bwMode="auto">
                <a:xfrm>
                  <a:off x="4939" y="2128"/>
                  <a:ext cx="5" cy="15"/>
                </a:xfrm>
                <a:custGeom>
                  <a:avLst/>
                  <a:gdLst>
                    <a:gd name="T0" fmla="*/ 5 w 8"/>
                    <a:gd name="T1" fmla="*/ 15 h 23"/>
                    <a:gd name="T2" fmla="*/ 0 w 8"/>
                    <a:gd name="T3" fmla="*/ 0 h 23"/>
                    <a:gd name="T4" fmla="*/ 0 w 8"/>
                    <a:gd name="T5" fmla="*/ 0 h 23"/>
                    <a:gd name="T6" fmla="*/ 5 w 8"/>
                    <a:gd name="T7" fmla="*/ 15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8" y="23"/>
                      </a:moveTo>
                      <a:cubicBezTo>
                        <a:pt x="6" y="15"/>
                        <a:pt x="3" y="8"/>
                        <a:pt x="0" y="0"/>
                      </a:cubicBezTo>
                      <a:cubicBezTo>
                        <a:pt x="0" y="0"/>
                        <a:pt x="0" y="0"/>
                        <a:pt x="0" y="0"/>
                      </a:cubicBezTo>
                      <a:cubicBezTo>
                        <a:pt x="3" y="8"/>
                        <a:pt x="6" y="15"/>
                        <a:pt x="8" y="23"/>
                      </a:cubicBezTo>
                      <a:close/>
                    </a:path>
                  </a:pathLst>
                </a:custGeom>
                <a:solidFill>
                  <a:srgbClr val="FFFF00"/>
                </a:solidFill>
                <a:ln w="9525">
                  <a:noFill/>
                  <a:miter lim="800000"/>
                  <a:headEnd/>
                  <a:tailEnd/>
                </a:ln>
              </p:spPr>
              <p:txBody>
                <a:bodyPr/>
                <a:lstStyle/>
                <a:p>
                  <a:endParaRPr lang="es-ES"/>
                </a:p>
              </p:txBody>
            </p:sp>
            <p:sp>
              <p:nvSpPr>
                <p:cNvPr id="26695" name="Freeform 419"/>
                <p:cNvSpPr>
                  <a:spLocks/>
                </p:cNvSpPr>
                <p:nvPr/>
              </p:nvSpPr>
              <p:spPr bwMode="auto">
                <a:xfrm>
                  <a:off x="2809" y="2903"/>
                  <a:ext cx="6" cy="17"/>
                </a:xfrm>
                <a:custGeom>
                  <a:avLst/>
                  <a:gdLst>
                    <a:gd name="T0" fmla="*/ 0 w 9"/>
                    <a:gd name="T1" fmla="*/ 0 h 25"/>
                    <a:gd name="T2" fmla="*/ 0 w 9"/>
                    <a:gd name="T3" fmla="*/ 0 h 25"/>
                    <a:gd name="T4" fmla="*/ 6 w 9"/>
                    <a:gd name="T5" fmla="*/ 17 h 25"/>
                    <a:gd name="T6" fmla="*/ 6 w 9"/>
                    <a:gd name="T7" fmla="*/ 16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cubicBezTo>
                        <a:pt x="0" y="0"/>
                        <a:pt x="0" y="0"/>
                        <a:pt x="0" y="0"/>
                      </a:cubicBezTo>
                      <a:cubicBezTo>
                        <a:pt x="3" y="8"/>
                        <a:pt x="6" y="16"/>
                        <a:pt x="9" y="25"/>
                      </a:cubicBezTo>
                      <a:cubicBezTo>
                        <a:pt x="9" y="24"/>
                        <a:pt x="9" y="24"/>
                        <a:pt x="9" y="24"/>
                      </a:cubicBezTo>
                      <a:cubicBezTo>
                        <a:pt x="6" y="16"/>
                        <a:pt x="3" y="8"/>
                        <a:pt x="0" y="0"/>
                      </a:cubicBezTo>
                      <a:close/>
                    </a:path>
                  </a:pathLst>
                </a:custGeom>
                <a:solidFill>
                  <a:srgbClr val="FFFF00"/>
                </a:solidFill>
                <a:ln w="9525">
                  <a:noFill/>
                  <a:miter lim="800000"/>
                  <a:headEnd/>
                  <a:tailEnd/>
                </a:ln>
              </p:spPr>
              <p:txBody>
                <a:bodyPr/>
                <a:lstStyle/>
                <a:p>
                  <a:endParaRPr lang="es-ES"/>
                </a:p>
              </p:txBody>
            </p:sp>
            <p:sp>
              <p:nvSpPr>
                <p:cNvPr id="26696" name="Freeform 420"/>
                <p:cNvSpPr>
                  <a:spLocks/>
                </p:cNvSpPr>
                <p:nvPr/>
              </p:nvSpPr>
              <p:spPr bwMode="auto">
                <a:xfrm>
                  <a:off x="4769" y="2128"/>
                  <a:ext cx="176" cy="78"/>
                </a:xfrm>
                <a:custGeom>
                  <a:avLst/>
                  <a:gdLst>
                    <a:gd name="T0" fmla="*/ 176 w 262"/>
                    <a:gd name="T1" fmla="*/ 17 h 117"/>
                    <a:gd name="T2" fmla="*/ 175 w 262"/>
                    <a:gd name="T3" fmla="*/ 15 h 117"/>
                    <a:gd name="T4" fmla="*/ 170 w 262"/>
                    <a:gd name="T5" fmla="*/ 0 h 117"/>
                    <a:gd name="T6" fmla="*/ 0 w 262"/>
                    <a:gd name="T7" fmla="*/ 61 h 117"/>
                    <a:gd name="T8" fmla="*/ 6 w 262"/>
                    <a:gd name="T9" fmla="*/ 78 h 117"/>
                    <a:gd name="T10" fmla="*/ 176 w 262"/>
                    <a:gd name="T11" fmla="*/ 17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262" y="25"/>
                      </a:moveTo>
                      <a:cubicBezTo>
                        <a:pt x="262" y="24"/>
                        <a:pt x="261" y="23"/>
                        <a:pt x="261" y="23"/>
                      </a:cubicBezTo>
                      <a:cubicBezTo>
                        <a:pt x="259" y="15"/>
                        <a:pt x="256" y="8"/>
                        <a:pt x="253" y="0"/>
                      </a:cubicBezTo>
                      <a:cubicBezTo>
                        <a:pt x="0" y="92"/>
                        <a:pt x="0" y="92"/>
                        <a:pt x="0" y="92"/>
                      </a:cubicBezTo>
                      <a:cubicBezTo>
                        <a:pt x="3" y="100"/>
                        <a:pt x="6" y="109"/>
                        <a:pt x="9" y="117"/>
                      </a:cubicBezTo>
                      <a:lnTo>
                        <a:pt x="262" y="25"/>
                      </a:lnTo>
                      <a:close/>
                    </a:path>
                  </a:pathLst>
                </a:custGeom>
                <a:solidFill>
                  <a:srgbClr val="333333"/>
                </a:solidFill>
                <a:ln w="9525">
                  <a:noFill/>
                  <a:miter lim="800000"/>
                  <a:headEnd/>
                  <a:tailEnd/>
                </a:ln>
              </p:spPr>
              <p:txBody>
                <a:bodyPr/>
                <a:lstStyle/>
                <a:p>
                  <a:endParaRPr lang="es-ES"/>
                </a:p>
              </p:txBody>
            </p:sp>
            <p:sp>
              <p:nvSpPr>
                <p:cNvPr id="26697" name="Freeform 421"/>
                <p:cNvSpPr>
                  <a:spLocks/>
                </p:cNvSpPr>
                <p:nvPr/>
              </p:nvSpPr>
              <p:spPr bwMode="auto">
                <a:xfrm>
                  <a:off x="2809" y="2841"/>
                  <a:ext cx="176" cy="78"/>
                </a:xfrm>
                <a:custGeom>
                  <a:avLst/>
                  <a:gdLst>
                    <a:gd name="T0" fmla="*/ 170 w 262"/>
                    <a:gd name="T1" fmla="*/ 0 h 116"/>
                    <a:gd name="T2" fmla="*/ 0 w 262"/>
                    <a:gd name="T3" fmla="*/ 62 h 116"/>
                    <a:gd name="T4" fmla="*/ 6 w 262"/>
                    <a:gd name="T5" fmla="*/ 78 h 116"/>
                    <a:gd name="T6" fmla="*/ 176 w 262"/>
                    <a:gd name="T7" fmla="*/ 16 h 116"/>
                    <a:gd name="T8" fmla="*/ 170 w 262"/>
                    <a:gd name="T9" fmla="*/ 0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0"/>
                      </a:moveTo>
                      <a:cubicBezTo>
                        <a:pt x="0" y="92"/>
                        <a:pt x="0" y="92"/>
                        <a:pt x="0" y="92"/>
                      </a:cubicBezTo>
                      <a:cubicBezTo>
                        <a:pt x="3" y="100"/>
                        <a:pt x="6" y="108"/>
                        <a:pt x="9" y="116"/>
                      </a:cubicBezTo>
                      <a:cubicBezTo>
                        <a:pt x="262" y="24"/>
                        <a:pt x="262" y="24"/>
                        <a:pt x="262" y="24"/>
                      </a:cubicBezTo>
                      <a:cubicBezTo>
                        <a:pt x="259" y="16"/>
                        <a:pt x="256" y="8"/>
                        <a:pt x="253" y="0"/>
                      </a:cubicBezTo>
                      <a:close/>
                    </a:path>
                  </a:pathLst>
                </a:custGeom>
                <a:solidFill>
                  <a:srgbClr val="333333"/>
                </a:solidFill>
                <a:ln w="9525">
                  <a:noFill/>
                  <a:miter lim="800000"/>
                  <a:headEnd/>
                  <a:tailEnd/>
                </a:ln>
              </p:spPr>
              <p:txBody>
                <a:bodyPr/>
                <a:lstStyle/>
                <a:p>
                  <a:endParaRPr lang="es-ES"/>
                </a:p>
              </p:txBody>
            </p:sp>
            <p:sp>
              <p:nvSpPr>
                <p:cNvPr id="26698" name="Freeform 422"/>
                <p:cNvSpPr>
                  <a:spLocks/>
                </p:cNvSpPr>
                <p:nvPr/>
              </p:nvSpPr>
              <p:spPr bwMode="auto">
                <a:xfrm>
                  <a:off x="4900" y="2037"/>
                  <a:ext cx="8" cy="16"/>
                </a:xfrm>
                <a:custGeom>
                  <a:avLst/>
                  <a:gdLst>
                    <a:gd name="T0" fmla="*/ 8 w 12"/>
                    <a:gd name="T1" fmla="*/ 16 h 24"/>
                    <a:gd name="T2" fmla="*/ 8 w 12"/>
                    <a:gd name="T3" fmla="*/ 16 h 24"/>
                    <a:gd name="T4" fmla="*/ 1 w 12"/>
                    <a:gd name="T5" fmla="*/ 0 h 24"/>
                    <a:gd name="T6" fmla="*/ 0 w 12"/>
                    <a:gd name="T7" fmla="*/ 0 h 24"/>
                    <a:gd name="T8" fmla="*/ 8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12" y="24"/>
                      </a:moveTo>
                      <a:cubicBezTo>
                        <a:pt x="12" y="24"/>
                        <a:pt x="12" y="24"/>
                        <a:pt x="12" y="24"/>
                      </a:cubicBezTo>
                      <a:cubicBezTo>
                        <a:pt x="8" y="16"/>
                        <a:pt x="4" y="8"/>
                        <a:pt x="1" y="0"/>
                      </a:cubicBezTo>
                      <a:cubicBezTo>
                        <a:pt x="0" y="0"/>
                        <a:pt x="0" y="0"/>
                        <a:pt x="0" y="0"/>
                      </a:cubicBezTo>
                      <a:cubicBezTo>
                        <a:pt x="4" y="8"/>
                        <a:pt x="8" y="16"/>
                        <a:pt x="12" y="24"/>
                      </a:cubicBezTo>
                      <a:close/>
                    </a:path>
                  </a:pathLst>
                </a:custGeom>
                <a:solidFill>
                  <a:srgbClr val="FFFF00"/>
                </a:solidFill>
                <a:ln w="9525">
                  <a:noFill/>
                  <a:miter lim="800000"/>
                  <a:headEnd/>
                  <a:tailEnd/>
                </a:ln>
              </p:spPr>
              <p:txBody>
                <a:bodyPr/>
                <a:lstStyle/>
                <a:p>
                  <a:endParaRPr lang="es-ES"/>
                </a:p>
              </p:txBody>
            </p:sp>
            <p:sp>
              <p:nvSpPr>
                <p:cNvPr id="26699" name="Freeform 423"/>
                <p:cNvSpPr>
                  <a:spLocks/>
                </p:cNvSpPr>
                <p:nvPr/>
              </p:nvSpPr>
              <p:spPr bwMode="auto">
                <a:xfrm>
                  <a:off x="2846" y="2995"/>
                  <a:ext cx="7" cy="16"/>
                </a:xfrm>
                <a:custGeom>
                  <a:avLst/>
                  <a:gdLst>
                    <a:gd name="T0" fmla="*/ 0 w 11"/>
                    <a:gd name="T1" fmla="*/ 0 h 24"/>
                    <a:gd name="T2" fmla="*/ 0 w 11"/>
                    <a:gd name="T3" fmla="*/ 0 h 24"/>
                    <a:gd name="T4" fmla="*/ 7 w 11"/>
                    <a:gd name="T5" fmla="*/ 16 h 24"/>
                    <a:gd name="T6" fmla="*/ 7 w 11"/>
                    <a:gd name="T7" fmla="*/ 16 h 24"/>
                    <a:gd name="T8" fmla="*/ 0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0" y="0"/>
                      </a:moveTo>
                      <a:cubicBezTo>
                        <a:pt x="0" y="0"/>
                        <a:pt x="0" y="0"/>
                        <a:pt x="0" y="0"/>
                      </a:cubicBezTo>
                      <a:cubicBezTo>
                        <a:pt x="4" y="8"/>
                        <a:pt x="7" y="16"/>
                        <a:pt x="11" y="24"/>
                      </a:cubicBezTo>
                      <a:cubicBezTo>
                        <a:pt x="11" y="24"/>
                        <a:pt x="11" y="24"/>
                        <a:pt x="11" y="24"/>
                      </a:cubicBezTo>
                      <a:cubicBezTo>
                        <a:pt x="8" y="16"/>
                        <a:pt x="4" y="8"/>
                        <a:pt x="0" y="0"/>
                      </a:cubicBezTo>
                      <a:close/>
                    </a:path>
                  </a:pathLst>
                </a:custGeom>
                <a:solidFill>
                  <a:srgbClr val="FFFF00"/>
                </a:solidFill>
                <a:ln w="9525">
                  <a:noFill/>
                  <a:miter lim="800000"/>
                  <a:headEnd/>
                  <a:tailEnd/>
                </a:ln>
              </p:spPr>
              <p:txBody>
                <a:bodyPr/>
                <a:lstStyle/>
                <a:p>
                  <a:endParaRPr lang="es-ES"/>
                </a:p>
              </p:txBody>
            </p:sp>
            <p:sp>
              <p:nvSpPr>
                <p:cNvPr id="26700" name="Freeform 424"/>
                <p:cNvSpPr>
                  <a:spLocks/>
                </p:cNvSpPr>
                <p:nvPr/>
              </p:nvSpPr>
              <p:spPr bwMode="auto">
                <a:xfrm>
                  <a:off x="4736" y="2037"/>
                  <a:ext cx="172" cy="92"/>
                </a:xfrm>
                <a:custGeom>
                  <a:avLst/>
                  <a:gdLst>
                    <a:gd name="T0" fmla="*/ 172 w 255"/>
                    <a:gd name="T1" fmla="*/ 16 h 137"/>
                    <a:gd name="T2" fmla="*/ 164 w 255"/>
                    <a:gd name="T3" fmla="*/ 0 h 137"/>
                    <a:gd name="T4" fmla="*/ 0 w 255"/>
                    <a:gd name="T5" fmla="*/ 76 h 137"/>
                    <a:gd name="T6" fmla="*/ 7 w 255"/>
                    <a:gd name="T7" fmla="*/ 92 h 137"/>
                    <a:gd name="T8" fmla="*/ 172 w 255"/>
                    <a:gd name="T9" fmla="*/ 16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255" y="24"/>
                      </a:moveTo>
                      <a:cubicBezTo>
                        <a:pt x="251" y="16"/>
                        <a:pt x="247" y="8"/>
                        <a:pt x="243" y="0"/>
                      </a:cubicBezTo>
                      <a:cubicBezTo>
                        <a:pt x="0" y="113"/>
                        <a:pt x="0" y="113"/>
                        <a:pt x="0" y="113"/>
                      </a:cubicBezTo>
                      <a:cubicBezTo>
                        <a:pt x="3" y="121"/>
                        <a:pt x="7" y="129"/>
                        <a:pt x="11" y="137"/>
                      </a:cubicBezTo>
                      <a:lnTo>
                        <a:pt x="255" y="24"/>
                      </a:lnTo>
                      <a:close/>
                    </a:path>
                  </a:pathLst>
                </a:custGeom>
                <a:solidFill>
                  <a:srgbClr val="333333"/>
                </a:solidFill>
                <a:ln w="9525">
                  <a:noFill/>
                  <a:miter lim="800000"/>
                  <a:headEnd/>
                  <a:tailEnd/>
                </a:ln>
              </p:spPr>
              <p:txBody>
                <a:bodyPr/>
                <a:lstStyle/>
                <a:p>
                  <a:endParaRPr lang="es-ES"/>
                </a:p>
              </p:txBody>
            </p:sp>
            <p:sp>
              <p:nvSpPr>
                <p:cNvPr id="26701" name="Freeform 425"/>
                <p:cNvSpPr>
                  <a:spLocks/>
                </p:cNvSpPr>
                <p:nvPr/>
              </p:nvSpPr>
              <p:spPr bwMode="auto">
                <a:xfrm>
                  <a:off x="2846" y="2918"/>
                  <a:ext cx="171" cy="93"/>
                </a:xfrm>
                <a:custGeom>
                  <a:avLst/>
                  <a:gdLst>
                    <a:gd name="T0" fmla="*/ 0 w 255"/>
                    <a:gd name="T1" fmla="*/ 77 h 138"/>
                    <a:gd name="T2" fmla="*/ 7 w 255"/>
                    <a:gd name="T3" fmla="*/ 93 h 138"/>
                    <a:gd name="T4" fmla="*/ 171 w 255"/>
                    <a:gd name="T5" fmla="*/ 16 h 138"/>
                    <a:gd name="T6" fmla="*/ 164 w 255"/>
                    <a:gd name="T7" fmla="*/ 0 h 138"/>
                    <a:gd name="T8" fmla="*/ 0 w 255"/>
                    <a:gd name="T9" fmla="*/ 77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114"/>
                      </a:moveTo>
                      <a:cubicBezTo>
                        <a:pt x="4" y="122"/>
                        <a:pt x="8" y="130"/>
                        <a:pt x="11" y="138"/>
                      </a:cubicBezTo>
                      <a:cubicBezTo>
                        <a:pt x="255" y="24"/>
                        <a:pt x="255" y="24"/>
                        <a:pt x="255" y="24"/>
                      </a:cubicBezTo>
                      <a:cubicBezTo>
                        <a:pt x="251" y="16"/>
                        <a:pt x="248" y="8"/>
                        <a:pt x="244" y="0"/>
                      </a:cubicBezTo>
                      <a:lnTo>
                        <a:pt x="0" y="114"/>
                      </a:lnTo>
                      <a:close/>
                    </a:path>
                  </a:pathLst>
                </a:custGeom>
                <a:solidFill>
                  <a:srgbClr val="333333"/>
                </a:solidFill>
                <a:ln w="9525">
                  <a:noFill/>
                  <a:miter lim="800000"/>
                  <a:headEnd/>
                  <a:tailEnd/>
                </a:ln>
              </p:spPr>
              <p:txBody>
                <a:bodyPr/>
                <a:lstStyle/>
                <a:p>
                  <a:endParaRPr lang="es-ES"/>
                </a:p>
              </p:txBody>
            </p:sp>
            <p:sp>
              <p:nvSpPr>
                <p:cNvPr id="26702" name="Freeform 426"/>
                <p:cNvSpPr>
                  <a:spLocks/>
                </p:cNvSpPr>
                <p:nvPr/>
              </p:nvSpPr>
              <p:spPr bwMode="auto">
                <a:xfrm>
                  <a:off x="4855" y="1951"/>
                  <a:ext cx="8" cy="14"/>
                </a:xfrm>
                <a:custGeom>
                  <a:avLst/>
                  <a:gdLst>
                    <a:gd name="T0" fmla="*/ 8 w 11"/>
                    <a:gd name="T1" fmla="*/ 14 h 20"/>
                    <a:gd name="T2" fmla="*/ 8 w 11"/>
                    <a:gd name="T3" fmla="*/ 14 h 20"/>
                    <a:gd name="T4" fmla="*/ 0 w 11"/>
                    <a:gd name="T5" fmla="*/ 0 h 20"/>
                    <a:gd name="T6" fmla="*/ 8 w 11"/>
                    <a:gd name="T7" fmla="*/ 14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20"/>
                      </a:moveTo>
                      <a:cubicBezTo>
                        <a:pt x="11" y="20"/>
                        <a:pt x="11" y="20"/>
                        <a:pt x="11" y="20"/>
                      </a:cubicBezTo>
                      <a:cubicBezTo>
                        <a:pt x="7" y="13"/>
                        <a:pt x="3" y="7"/>
                        <a:pt x="0" y="0"/>
                      </a:cubicBezTo>
                      <a:cubicBezTo>
                        <a:pt x="3" y="7"/>
                        <a:pt x="7" y="13"/>
                        <a:pt x="11" y="20"/>
                      </a:cubicBezTo>
                      <a:close/>
                    </a:path>
                  </a:pathLst>
                </a:custGeom>
                <a:solidFill>
                  <a:srgbClr val="FFFF00"/>
                </a:solidFill>
                <a:ln w="9525">
                  <a:noFill/>
                  <a:miter lim="800000"/>
                  <a:headEnd/>
                  <a:tailEnd/>
                </a:ln>
              </p:spPr>
              <p:txBody>
                <a:bodyPr/>
                <a:lstStyle/>
                <a:p>
                  <a:endParaRPr lang="es-ES"/>
                </a:p>
              </p:txBody>
            </p:sp>
            <p:sp>
              <p:nvSpPr>
                <p:cNvPr id="26703" name="Freeform 427"/>
                <p:cNvSpPr>
                  <a:spLocks/>
                </p:cNvSpPr>
                <p:nvPr/>
              </p:nvSpPr>
              <p:spPr bwMode="auto">
                <a:xfrm>
                  <a:off x="2891" y="3083"/>
                  <a:ext cx="8" cy="15"/>
                </a:xfrm>
                <a:custGeom>
                  <a:avLst/>
                  <a:gdLst>
                    <a:gd name="T0" fmla="*/ 0 w 13"/>
                    <a:gd name="T1" fmla="*/ 0 h 23"/>
                    <a:gd name="T2" fmla="*/ 0 w 13"/>
                    <a:gd name="T3" fmla="*/ 0 h 23"/>
                    <a:gd name="T4" fmla="*/ 8 w 13"/>
                    <a:gd name="T5" fmla="*/ 15 h 23"/>
                    <a:gd name="T6" fmla="*/ 8 w 13"/>
                    <a:gd name="T7" fmla="*/ 15 h 23"/>
                    <a:gd name="T8" fmla="*/ 0 w 13"/>
                    <a:gd name="T9" fmla="*/ 0 h 23"/>
                    <a:gd name="T10" fmla="*/ 0 60000 65536"/>
                    <a:gd name="T11" fmla="*/ 0 60000 65536"/>
                    <a:gd name="T12" fmla="*/ 0 60000 65536"/>
                    <a:gd name="T13" fmla="*/ 0 60000 65536"/>
                    <a:gd name="T14" fmla="*/ 0 60000 65536"/>
                    <a:gd name="T15" fmla="*/ 0 w 13"/>
                    <a:gd name="T16" fmla="*/ 0 h 23"/>
                    <a:gd name="T17" fmla="*/ 13 w 13"/>
                    <a:gd name="T18" fmla="*/ 23 h 23"/>
                  </a:gdLst>
                  <a:ahLst/>
                  <a:cxnLst>
                    <a:cxn ang="T10">
                      <a:pos x="T0" y="T1"/>
                    </a:cxn>
                    <a:cxn ang="T11">
                      <a:pos x="T2" y="T3"/>
                    </a:cxn>
                    <a:cxn ang="T12">
                      <a:pos x="T4" y="T5"/>
                    </a:cxn>
                    <a:cxn ang="T13">
                      <a:pos x="T6" y="T7"/>
                    </a:cxn>
                    <a:cxn ang="T14">
                      <a:pos x="T8" y="T9"/>
                    </a:cxn>
                  </a:cxnLst>
                  <a:rect l="T15" t="T16" r="T17" b="T18"/>
                  <a:pathLst>
                    <a:path w="13" h="23">
                      <a:moveTo>
                        <a:pt x="0" y="0"/>
                      </a:moveTo>
                      <a:cubicBezTo>
                        <a:pt x="0" y="0"/>
                        <a:pt x="0" y="0"/>
                        <a:pt x="0" y="0"/>
                      </a:cubicBezTo>
                      <a:cubicBezTo>
                        <a:pt x="4" y="7"/>
                        <a:pt x="9" y="15"/>
                        <a:pt x="13" y="23"/>
                      </a:cubicBezTo>
                      <a:cubicBezTo>
                        <a:pt x="13" y="23"/>
                        <a:pt x="13" y="23"/>
                        <a:pt x="13" y="23"/>
                      </a:cubicBezTo>
                      <a:cubicBezTo>
                        <a:pt x="9" y="15"/>
                        <a:pt x="5" y="7"/>
                        <a:pt x="0" y="0"/>
                      </a:cubicBezTo>
                      <a:close/>
                    </a:path>
                  </a:pathLst>
                </a:custGeom>
                <a:solidFill>
                  <a:srgbClr val="FFFF00"/>
                </a:solidFill>
                <a:ln w="9525">
                  <a:noFill/>
                  <a:miter lim="800000"/>
                  <a:headEnd/>
                  <a:tailEnd/>
                </a:ln>
              </p:spPr>
              <p:txBody>
                <a:bodyPr/>
                <a:lstStyle/>
                <a:p>
                  <a:endParaRPr lang="es-ES"/>
                </a:p>
              </p:txBody>
            </p:sp>
            <p:sp>
              <p:nvSpPr>
                <p:cNvPr id="26704" name="Freeform 428"/>
                <p:cNvSpPr>
                  <a:spLocks/>
                </p:cNvSpPr>
                <p:nvPr/>
              </p:nvSpPr>
              <p:spPr bwMode="auto">
                <a:xfrm>
                  <a:off x="2943" y="3166"/>
                  <a:ext cx="10" cy="15"/>
                </a:xfrm>
                <a:custGeom>
                  <a:avLst/>
                  <a:gdLst>
                    <a:gd name="T0" fmla="*/ 0 w 15"/>
                    <a:gd name="T1" fmla="*/ 0 h 22"/>
                    <a:gd name="T2" fmla="*/ 0 w 15"/>
                    <a:gd name="T3" fmla="*/ 0 h 22"/>
                    <a:gd name="T4" fmla="*/ 10 w 15"/>
                    <a:gd name="T5" fmla="*/ 15 h 22"/>
                    <a:gd name="T6" fmla="*/ 10 w 15"/>
                    <a:gd name="T7" fmla="*/ 15 h 22"/>
                    <a:gd name="T8" fmla="*/ 0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0" y="0"/>
                      </a:moveTo>
                      <a:cubicBezTo>
                        <a:pt x="0" y="0"/>
                        <a:pt x="0" y="0"/>
                        <a:pt x="0" y="0"/>
                      </a:cubicBezTo>
                      <a:cubicBezTo>
                        <a:pt x="5" y="8"/>
                        <a:pt x="10" y="15"/>
                        <a:pt x="15" y="22"/>
                      </a:cubicBezTo>
                      <a:cubicBezTo>
                        <a:pt x="15" y="22"/>
                        <a:pt x="15" y="22"/>
                        <a:pt x="15" y="22"/>
                      </a:cubicBezTo>
                      <a:cubicBezTo>
                        <a:pt x="10" y="15"/>
                        <a:pt x="5" y="7"/>
                        <a:pt x="0" y="0"/>
                      </a:cubicBezTo>
                      <a:close/>
                    </a:path>
                  </a:pathLst>
                </a:custGeom>
                <a:solidFill>
                  <a:srgbClr val="FFFF00"/>
                </a:solidFill>
                <a:ln w="9525">
                  <a:noFill/>
                  <a:miter lim="800000"/>
                  <a:headEnd/>
                  <a:tailEnd/>
                </a:ln>
              </p:spPr>
              <p:txBody>
                <a:bodyPr/>
                <a:lstStyle/>
                <a:p>
                  <a:endParaRPr lang="es-ES"/>
                </a:p>
              </p:txBody>
            </p:sp>
            <p:sp>
              <p:nvSpPr>
                <p:cNvPr id="26705" name="Freeform 429"/>
                <p:cNvSpPr>
                  <a:spLocks/>
                </p:cNvSpPr>
                <p:nvPr/>
              </p:nvSpPr>
              <p:spPr bwMode="auto">
                <a:xfrm>
                  <a:off x="4806" y="1874"/>
                  <a:ext cx="4" cy="7"/>
                </a:xfrm>
                <a:custGeom>
                  <a:avLst/>
                  <a:gdLst>
                    <a:gd name="T0" fmla="*/ 4 w 7"/>
                    <a:gd name="T1" fmla="*/ 7 h 10"/>
                    <a:gd name="T2" fmla="*/ 4 w 7"/>
                    <a:gd name="T3" fmla="*/ 7 h 10"/>
                    <a:gd name="T4" fmla="*/ 0 w 7"/>
                    <a:gd name="T5" fmla="*/ 0 h 10"/>
                    <a:gd name="T6" fmla="*/ 4 w 7"/>
                    <a:gd name="T7" fmla="*/ 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10"/>
                      </a:moveTo>
                      <a:cubicBezTo>
                        <a:pt x="7" y="10"/>
                        <a:pt x="7" y="10"/>
                        <a:pt x="7" y="10"/>
                      </a:cubicBezTo>
                      <a:cubicBezTo>
                        <a:pt x="4" y="7"/>
                        <a:pt x="2" y="3"/>
                        <a:pt x="0" y="0"/>
                      </a:cubicBezTo>
                      <a:cubicBezTo>
                        <a:pt x="2" y="3"/>
                        <a:pt x="4" y="7"/>
                        <a:pt x="7" y="10"/>
                      </a:cubicBezTo>
                      <a:close/>
                    </a:path>
                  </a:pathLst>
                </a:custGeom>
                <a:solidFill>
                  <a:srgbClr val="FFFF00"/>
                </a:solidFill>
                <a:ln w="9525">
                  <a:noFill/>
                  <a:miter lim="800000"/>
                  <a:headEnd/>
                  <a:tailEnd/>
                </a:ln>
              </p:spPr>
              <p:txBody>
                <a:bodyPr/>
                <a:lstStyle/>
                <a:p>
                  <a:endParaRPr lang="es-ES"/>
                </a:p>
              </p:txBody>
            </p:sp>
            <p:sp>
              <p:nvSpPr>
                <p:cNvPr id="26706" name="Freeform 430"/>
                <p:cNvSpPr>
                  <a:spLocks/>
                </p:cNvSpPr>
                <p:nvPr/>
              </p:nvSpPr>
              <p:spPr bwMode="auto">
                <a:xfrm>
                  <a:off x="4799" y="1866"/>
                  <a:ext cx="6" cy="7"/>
                </a:xfrm>
                <a:custGeom>
                  <a:avLst/>
                  <a:gdLst>
                    <a:gd name="T0" fmla="*/ 6 w 8"/>
                    <a:gd name="T1" fmla="*/ 7 h 11"/>
                    <a:gd name="T2" fmla="*/ 1 w 8"/>
                    <a:gd name="T3" fmla="*/ 0 h 11"/>
                    <a:gd name="T4" fmla="*/ 0 w 8"/>
                    <a:gd name="T5" fmla="*/ 1 h 11"/>
                    <a:gd name="T6" fmla="*/ 6 w 8"/>
                    <a:gd name="T7" fmla="*/ 7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8" y="11"/>
                      </a:moveTo>
                      <a:cubicBezTo>
                        <a:pt x="5" y="8"/>
                        <a:pt x="3" y="4"/>
                        <a:pt x="1" y="0"/>
                      </a:cubicBezTo>
                      <a:cubicBezTo>
                        <a:pt x="0" y="1"/>
                        <a:pt x="0" y="1"/>
                        <a:pt x="0" y="1"/>
                      </a:cubicBezTo>
                      <a:cubicBezTo>
                        <a:pt x="3" y="4"/>
                        <a:pt x="5" y="8"/>
                        <a:pt x="8" y="11"/>
                      </a:cubicBezTo>
                      <a:close/>
                    </a:path>
                  </a:pathLst>
                </a:custGeom>
                <a:solidFill>
                  <a:srgbClr val="FFFF00"/>
                </a:solidFill>
                <a:ln w="9525">
                  <a:noFill/>
                  <a:miter lim="800000"/>
                  <a:headEnd/>
                  <a:tailEnd/>
                </a:ln>
              </p:spPr>
              <p:txBody>
                <a:bodyPr/>
                <a:lstStyle/>
                <a:p>
                  <a:endParaRPr lang="es-ES"/>
                </a:p>
              </p:txBody>
            </p:sp>
            <p:sp>
              <p:nvSpPr>
                <p:cNvPr id="26707" name="Freeform 431"/>
                <p:cNvSpPr>
                  <a:spLocks/>
                </p:cNvSpPr>
                <p:nvPr/>
              </p:nvSpPr>
              <p:spPr bwMode="auto">
                <a:xfrm>
                  <a:off x="4651" y="1867"/>
                  <a:ext cx="159" cy="118"/>
                </a:xfrm>
                <a:custGeom>
                  <a:avLst/>
                  <a:gdLst>
                    <a:gd name="T0" fmla="*/ 154 w 236"/>
                    <a:gd name="T1" fmla="*/ 7 h 176"/>
                    <a:gd name="T2" fmla="*/ 154 w 236"/>
                    <a:gd name="T3" fmla="*/ 7 h 176"/>
                    <a:gd name="T4" fmla="*/ 154 w 236"/>
                    <a:gd name="T5" fmla="*/ 7 h 176"/>
                    <a:gd name="T6" fmla="*/ 148 w 236"/>
                    <a:gd name="T7" fmla="*/ 0 h 176"/>
                    <a:gd name="T8" fmla="*/ 0 w 236"/>
                    <a:gd name="T9" fmla="*/ 103 h 176"/>
                    <a:gd name="T10" fmla="*/ 5 w 236"/>
                    <a:gd name="T11" fmla="*/ 111 h 176"/>
                    <a:gd name="T12" fmla="*/ 10 w 236"/>
                    <a:gd name="T13" fmla="*/ 118 h 176"/>
                    <a:gd name="T14" fmla="*/ 159 w 236"/>
                    <a:gd name="T15" fmla="*/ 14 h 176"/>
                    <a:gd name="T16" fmla="*/ 154 w 236"/>
                    <a:gd name="T17" fmla="*/ 7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229" y="11"/>
                      </a:moveTo>
                      <a:cubicBezTo>
                        <a:pt x="228" y="11"/>
                        <a:pt x="228" y="11"/>
                        <a:pt x="228" y="10"/>
                      </a:cubicBezTo>
                      <a:cubicBezTo>
                        <a:pt x="228" y="10"/>
                        <a:pt x="228" y="10"/>
                        <a:pt x="228" y="10"/>
                      </a:cubicBezTo>
                      <a:cubicBezTo>
                        <a:pt x="225" y="7"/>
                        <a:pt x="223" y="3"/>
                        <a:pt x="220" y="0"/>
                      </a:cubicBezTo>
                      <a:cubicBezTo>
                        <a:pt x="0" y="154"/>
                        <a:pt x="0" y="154"/>
                        <a:pt x="0" y="154"/>
                      </a:cubicBezTo>
                      <a:cubicBezTo>
                        <a:pt x="3" y="157"/>
                        <a:pt x="5" y="161"/>
                        <a:pt x="8" y="165"/>
                      </a:cubicBezTo>
                      <a:cubicBezTo>
                        <a:pt x="10" y="168"/>
                        <a:pt x="13" y="172"/>
                        <a:pt x="15" y="176"/>
                      </a:cubicBezTo>
                      <a:cubicBezTo>
                        <a:pt x="236" y="21"/>
                        <a:pt x="236" y="21"/>
                        <a:pt x="236" y="21"/>
                      </a:cubicBezTo>
                      <a:cubicBezTo>
                        <a:pt x="233" y="18"/>
                        <a:pt x="231" y="14"/>
                        <a:pt x="229" y="11"/>
                      </a:cubicBezTo>
                      <a:close/>
                    </a:path>
                  </a:pathLst>
                </a:custGeom>
                <a:solidFill>
                  <a:srgbClr val="333333"/>
                </a:solidFill>
                <a:ln w="9525">
                  <a:noFill/>
                  <a:miter lim="800000"/>
                  <a:headEnd/>
                  <a:tailEnd/>
                </a:ln>
              </p:spPr>
              <p:txBody>
                <a:bodyPr/>
                <a:lstStyle/>
                <a:p>
                  <a:endParaRPr lang="es-ES"/>
                </a:p>
              </p:txBody>
            </p:sp>
            <p:sp>
              <p:nvSpPr>
                <p:cNvPr id="26708" name="Freeform 432"/>
                <p:cNvSpPr>
                  <a:spLocks/>
                </p:cNvSpPr>
                <p:nvPr/>
              </p:nvSpPr>
              <p:spPr bwMode="auto">
                <a:xfrm>
                  <a:off x="2943" y="3062"/>
                  <a:ext cx="159" cy="119"/>
                </a:xfrm>
                <a:custGeom>
                  <a:avLst/>
                  <a:gdLst>
                    <a:gd name="T0" fmla="*/ 149 w 236"/>
                    <a:gd name="T1" fmla="*/ 0 h 176"/>
                    <a:gd name="T2" fmla="*/ 0 w 236"/>
                    <a:gd name="T3" fmla="*/ 104 h 176"/>
                    <a:gd name="T4" fmla="*/ 10 w 236"/>
                    <a:gd name="T5" fmla="*/ 119 h 176"/>
                    <a:gd name="T6" fmla="*/ 159 w 236"/>
                    <a:gd name="T7" fmla="*/ 15 h 176"/>
                    <a:gd name="T8" fmla="*/ 149 w 236"/>
                    <a:gd name="T9" fmla="*/ 0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1" y="0"/>
                      </a:moveTo>
                      <a:cubicBezTo>
                        <a:pt x="0" y="154"/>
                        <a:pt x="0" y="154"/>
                        <a:pt x="0" y="154"/>
                      </a:cubicBezTo>
                      <a:cubicBezTo>
                        <a:pt x="5" y="161"/>
                        <a:pt x="10" y="169"/>
                        <a:pt x="15" y="176"/>
                      </a:cubicBezTo>
                      <a:cubicBezTo>
                        <a:pt x="236" y="22"/>
                        <a:pt x="236" y="22"/>
                        <a:pt x="236" y="22"/>
                      </a:cubicBezTo>
                      <a:cubicBezTo>
                        <a:pt x="231" y="14"/>
                        <a:pt x="226" y="7"/>
                        <a:pt x="221" y="0"/>
                      </a:cubicBezTo>
                      <a:close/>
                    </a:path>
                  </a:pathLst>
                </a:custGeom>
                <a:solidFill>
                  <a:srgbClr val="333333"/>
                </a:solidFill>
                <a:ln w="9525">
                  <a:noFill/>
                  <a:miter lim="800000"/>
                  <a:headEnd/>
                  <a:tailEnd/>
                </a:ln>
              </p:spPr>
              <p:txBody>
                <a:bodyPr/>
                <a:lstStyle/>
                <a:p>
                  <a:endParaRPr lang="es-ES"/>
                </a:p>
              </p:txBody>
            </p:sp>
            <p:sp>
              <p:nvSpPr>
                <p:cNvPr id="26709" name="Freeform 433"/>
                <p:cNvSpPr>
                  <a:spLocks/>
                </p:cNvSpPr>
                <p:nvPr/>
              </p:nvSpPr>
              <p:spPr bwMode="auto">
                <a:xfrm>
                  <a:off x="4739" y="1789"/>
                  <a:ext cx="11" cy="13"/>
                </a:xfrm>
                <a:custGeom>
                  <a:avLst/>
                  <a:gdLst>
                    <a:gd name="T0" fmla="*/ 11 w 17"/>
                    <a:gd name="T1" fmla="*/ 13 h 20"/>
                    <a:gd name="T2" fmla="*/ 11 w 17"/>
                    <a:gd name="T3" fmla="*/ 13 h 20"/>
                    <a:gd name="T4" fmla="*/ 0 w 17"/>
                    <a:gd name="T5" fmla="*/ 0 h 20"/>
                    <a:gd name="T6" fmla="*/ 0 w 17"/>
                    <a:gd name="T7" fmla="*/ 0 h 20"/>
                    <a:gd name="T8" fmla="*/ 11 w 17"/>
                    <a:gd name="T9" fmla="*/ 13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20"/>
                      </a:moveTo>
                      <a:cubicBezTo>
                        <a:pt x="17" y="20"/>
                        <a:pt x="17" y="20"/>
                        <a:pt x="17" y="20"/>
                      </a:cubicBezTo>
                      <a:cubicBezTo>
                        <a:pt x="11" y="13"/>
                        <a:pt x="6" y="6"/>
                        <a:pt x="0" y="0"/>
                      </a:cubicBezTo>
                      <a:cubicBezTo>
                        <a:pt x="0" y="0"/>
                        <a:pt x="0" y="0"/>
                        <a:pt x="0" y="0"/>
                      </a:cubicBezTo>
                      <a:cubicBezTo>
                        <a:pt x="6" y="6"/>
                        <a:pt x="11" y="13"/>
                        <a:pt x="17" y="20"/>
                      </a:cubicBezTo>
                      <a:close/>
                    </a:path>
                  </a:pathLst>
                </a:custGeom>
                <a:solidFill>
                  <a:srgbClr val="FFFF00"/>
                </a:solidFill>
                <a:ln w="9525">
                  <a:noFill/>
                  <a:miter lim="800000"/>
                  <a:headEnd/>
                  <a:tailEnd/>
                </a:ln>
              </p:spPr>
              <p:txBody>
                <a:bodyPr/>
                <a:lstStyle/>
                <a:p>
                  <a:endParaRPr lang="es-ES"/>
                </a:p>
              </p:txBody>
            </p:sp>
            <p:sp>
              <p:nvSpPr>
                <p:cNvPr id="26710" name="Freeform 434"/>
                <p:cNvSpPr>
                  <a:spLocks/>
                </p:cNvSpPr>
                <p:nvPr/>
              </p:nvSpPr>
              <p:spPr bwMode="auto">
                <a:xfrm>
                  <a:off x="3003" y="3245"/>
                  <a:ext cx="11" cy="14"/>
                </a:xfrm>
                <a:custGeom>
                  <a:avLst/>
                  <a:gdLst>
                    <a:gd name="T0" fmla="*/ 5 w 17"/>
                    <a:gd name="T1" fmla="*/ 7 h 21"/>
                    <a:gd name="T2" fmla="*/ 0 w 17"/>
                    <a:gd name="T3" fmla="*/ 0 h 21"/>
                    <a:gd name="T4" fmla="*/ 0 w 17"/>
                    <a:gd name="T5" fmla="*/ 1 h 21"/>
                    <a:gd name="T6" fmla="*/ 11 w 17"/>
                    <a:gd name="T7" fmla="*/ 14 h 21"/>
                    <a:gd name="T8" fmla="*/ 11 w 17"/>
                    <a:gd name="T9" fmla="*/ 14 h 21"/>
                    <a:gd name="T10" fmla="*/ 5 w 17"/>
                    <a:gd name="T11" fmla="*/ 7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8" y="11"/>
                      </a:moveTo>
                      <a:cubicBezTo>
                        <a:pt x="5" y="7"/>
                        <a:pt x="3" y="4"/>
                        <a:pt x="0" y="0"/>
                      </a:cubicBezTo>
                      <a:cubicBezTo>
                        <a:pt x="0" y="1"/>
                        <a:pt x="0" y="1"/>
                        <a:pt x="0" y="1"/>
                      </a:cubicBezTo>
                      <a:cubicBezTo>
                        <a:pt x="5" y="7"/>
                        <a:pt x="11" y="14"/>
                        <a:pt x="17" y="21"/>
                      </a:cubicBezTo>
                      <a:cubicBezTo>
                        <a:pt x="17" y="21"/>
                        <a:pt x="17" y="21"/>
                        <a:pt x="17" y="21"/>
                      </a:cubicBezTo>
                      <a:cubicBezTo>
                        <a:pt x="14" y="17"/>
                        <a:pt x="11" y="14"/>
                        <a:pt x="8" y="11"/>
                      </a:cubicBezTo>
                      <a:close/>
                    </a:path>
                  </a:pathLst>
                </a:custGeom>
                <a:solidFill>
                  <a:srgbClr val="FFFF00"/>
                </a:solidFill>
                <a:ln w="9525">
                  <a:noFill/>
                  <a:miter lim="800000"/>
                  <a:headEnd/>
                  <a:tailEnd/>
                </a:ln>
              </p:spPr>
              <p:txBody>
                <a:bodyPr/>
                <a:lstStyle/>
                <a:p>
                  <a:endParaRPr lang="es-ES"/>
                </a:p>
              </p:txBody>
            </p:sp>
            <p:sp>
              <p:nvSpPr>
                <p:cNvPr id="26711" name="Freeform 435"/>
                <p:cNvSpPr>
                  <a:spLocks/>
                </p:cNvSpPr>
                <p:nvPr/>
              </p:nvSpPr>
              <p:spPr bwMode="auto">
                <a:xfrm>
                  <a:off x="4600" y="1789"/>
                  <a:ext cx="150" cy="129"/>
                </a:xfrm>
                <a:custGeom>
                  <a:avLst/>
                  <a:gdLst>
                    <a:gd name="T0" fmla="*/ 150 w 223"/>
                    <a:gd name="T1" fmla="*/ 13 h 193"/>
                    <a:gd name="T2" fmla="*/ 139 w 223"/>
                    <a:gd name="T3" fmla="*/ 0 h 193"/>
                    <a:gd name="T4" fmla="*/ 0 w 223"/>
                    <a:gd name="T5" fmla="*/ 116 h 193"/>
                    <a:gd name="T6" fmla="*/ 11 w 223"/>
                    <a:gd name="T7" fmla="*/ 129 h 193"/>
                    <a:gd name="T8" fmla="*/ 150 w 223"/>
                    <a:gd name="T9" fmla="*/ 13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20"/>
                      </a:moveTo>
                      <a:cubicBezTo>
                        <a:pt x="217" y="13"/>
                        <a:pt x="212" y="6"/>
                        <a:pt x="206" y="0"/>
                      </a:cubicBezTo>
                      <a:cubicBezTo>
                        <a:pt x="0" y="173"/>
                        <a:pt x="0" y="173"/>
                        <a:pt x="0" y="173"/>
                      </a:cubicBezTo>
                      <a:cubicBezTo>
                        <a:pt x="6" y="179"/>
                        <a:pt x="11" y="186"/>
                        <a:pt x="17" y="193"/>
                      </a:cubicBezTo>
                      <a:lnTo>
                        <a:pt x="223" y="20"/>
                      </a:lnTo>
                      <a:close/>
                    </a:path>
                  </a:pathLst>
                </a:custGeom>
                <a:solidFill>
                  <a:srgbClr val="333333"/>
                </a:solidFill>
                <a:ln w="9525">
                  <a:noFill/>
                  <a:miter lim="800000"/>
                  <a:headEnd/>
                  <a:tailEnd/>
                </a:ln>
              </p:spPr>
              <p:txBody>
                <a:bodyPr/>
                <a:lstStyle/>
                <a:p>
                  <a:endParaRPr lang="es-ES"/>
                </a:p>
              </p:txBody>
            </p:sp>
            <p:sp>
              <p:nvSpPr>
                <p:cNvPr id="26712" name="Freeform 436"/>
                <p:cNvSpPr>
                  <a:spLocks/>
                </p:cNvSpPr>
                <p:nvPr/>
              </p:nvSpPr>
              <p:spPr bwMode="auto">
                <a:xfrm>
                  <a:off x="3003" y="3129"/>
                  <a:ext cx="150" cy="130"/>
                </a:xfrm>
                <a:custGeom>
                  <a:avLst/>
                  <a:gdLst>
                    <a:gd name="T0" fmla="*/ 144 w 223"/>
                    <a:gd name="T1" fmla="*/ 7 h 193"/>
                    <a:gd name="T2" fmla="*/ 139 w 223"/>
                    <a:gd name="T3" fmla="*/ 0 h 193"/>
                    <a:gd name="T4" fmla="*/ 0 w 223"/>
                    <a:gd name="T5" fmla="*/ 116 h 193"/>
                    <a:gd name="T6" fmla="*/ 5 w 223"/>
                    <a:gd name="T7" fmla="*/ 123 h 193"/>
                    <a:gd name="T8" fmla="*/ 11 w 223"/>
                    <a:gd name="T9" fmla="*/ 130 h 193"/>
                    <a:gd name="T10" fmla="*/ 150 w 223"/>
                    <a:gd name="T11" fmla="*/ 13 h 193"/>
                    <a:gd name="T12" fmla="*/ 144 w 223"/>
                    <a:gd name="T13" fmla="*/ 7 h 193"/>
                    <a:gd name="T14" fmla="*/ 0 60000 65536"/>
                    <a:gd name="T15" fmla="*/ 0 60000 65536"/>
                    <a:gd name="T16" fmla="*/ 0 60000 65536"/>
                    <a:gd name="T17" fmla="*/ 0 60000 65536"/>
                    <a:gd name="T18" fmla="*/ 0 60000 65536"/>
                    <a:gd name="T19" fmla="*/ 0 60000 65536"/>
                    <a:gd name="T20" fmla="*/ 0 60000 65536"/>
                    <a:gd name="T21" fmla="*/ 0 w 223"/>
                    <a:gd name="T22" fmla="*/ 0 h 193"/>
                    <a:gd name="T23" fmla="*/ 223 w 223"/>
                    <a:gd name="T24" fmla="*/ 193 h 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 h="193">
                      <a:moveTo>
                        <a:pt x="214" y="10"/>
                      </a:moveTo>
                      <a:cubicBezTo>
                        <a:pt x="212" y="6"/>
                        <a:pt x="209" y="3"/>
                        <a:pt x="206" y="0"/>
                      </a:cubicBezTo>
                      <a:cubicBezTo>
                        <a:pt x="0" y="172"/>
                        <a:pt x="0" y="172"/>
                        <a:pt x="0" y="172"/>
                      </a:cubicBezTo>
                      <a:cubicBezTo>
                        <a:pt x="3" y="176"/>
                        <a:pt x="5" y="179"/>
                        <a:pt x="8" y="183"/>
                      </a:cubicBezTo>
                      <a:cubicBezTo>
                        <a:pt x="11" y="186"/>
                        <a:pt x="14" y="189"/>
                        <a:pt x="17" y="193"/>
                      </a:cubicBezTo>
                      <a:cubicBezTo>
                        <a:pt x="223" y="20"/>
                        <a:pt x="223" y="20"/>
                        <a:pt x="223" y="20"/>
                      </a:cubicBezTo>
                      <a:cubicBezTo>
                        <a:pt x="220" y="16"/>
                        <a:pt x="217" y="13"/>
                        <a:pt x="214" y="10"/>
                      </a:cubicBezTo>
                      <a:close/>
                    </a:path>
                  </a:pathLst>
                </a:custGeom>
                <a:solidFill>
                  <a:srgbClr val="333333"/>
                </a:solidFill>
                <a:ln w="9525">
                  <a:noFill/>
                  <a:miter lim="800000"/>
                  <a:headEnd/>
                  <a:tailEnd/>
                </a:ln>
              </p:spPr>
              <p:txBody>
                <a:bodyPr/>
                <a:lstStyle/>
                <a:p>
                  <a:endParaRPr lang="es-ES"/>
                </a:p>
              </p:txBody>
            </p:sp>
            <p:sp>
              <p:nvSpPr>
                <p:cNvPr id="26713" name="Freeform 437"/>
                <p:cNvSpPr>
                  <a:spLocks/>
                </p:cNvSpPr>
                <p:nvPr/>
              </p:nvSpPr>
              <p:spPr bwMode="auto">
                <a:xfrm>
                  <a:off x="3069" y="3319"/>
                  <a:ext cx="13" cy="12"/>
                </a:xfrm>
                <a:custGeom>
                  <a:avLst/>
                  <a:gdLst>
                    <a:gd name="T0" fmla="*/ 0 w 19"/>
                    <a:gd name="T1" fmla="*/ 0 h 18"/>
                    <a:gd name="T2" fmla="*/ 0 w 19"/>
                    <a:gd name="T3" fmla="*/ 0 h 18"/>
                    <a:gd name="T4" fmla="*/ 13 w 19"/>
                    <a:gd name="T5" fmla="*/ 12 h 18"/>
                    <a:gd name="T6" fmla="*/ 13 w 19"/>
                    <a:gd name="T7" fmla="*/ 12 h 18"/>
                    <a:gd name="T8" fmla="*/ 0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0"/>
                      </a:moveTo>
                      <a:cubicBezTo>
                        <a:pt x="0" y="0"/>
                        <a:pt x="0" y="0"/>
                        <a:pt x="0" y="0"/>
                      </a:cubicBezTo>
                      <a:cubicBezTo>
                        <a:pt x="6" y="6"/>
                        <a:pt x="13" y="12"/>
                        <a:pt x="19" y="18"/>
                      </a:cubicBezTo>
                      <a:cubicBezTo>
                        <a:pt x="19" y="18"/>
                        <a:pt x="19" y="18"/>
                        <a:pt x="19" y="18"/>
                      </a:cubicBezTo>
                      <a:cubicBezTo>
                        <a:pt x="13" y="12"/>
                        <a:pt x="7" y="6"/>
                        <a:pt x="0" y="0"/>
                      </a:cubicBezTo>
                      <a:close/>
                    </a:path>
                  </a:pathLst>
                </a:custGeom>
                <a:solidFill>
                  <a:srgbClr val="FFFF00"/>
                </a:solidFill>
                <a:ln w="9525">
                  <a:noFill/>
                  <a:miter lim="800000"/>
                  <a:headEnd/>
                  <a:tailEnd/>
                </a:ln>
              </p:spPr>
              <p:txBody>
                <a:bodyPr/>
                <a:lstStyle/>
                <a:p>
                  <a:endParaRPr lang="es-ES"/>
                </a:p>
              </p:txBody>
            </p:sp>
            <p:sp>
              <p:nvSpPr>
                <p:cNvPr id="26714" name="Freeform 438"/>
                <p:cNvSpPr>
                  <a:spLocks/>
                </p:cNvSpPr>
                <p:nvPr/>
              </p:nvSpPr>
              <p:spPr bwMode="auto">
                <a:xfrm>
                  <a:off x="4672" y="1716"/>
                  <a:ext cx="12" cy="13"/>
                </a:xfrm>
                <a:custGeom>
                  <a:avLst/>
                  <a:gdLst>
                    <a:gd name="T0" fmla="*/ 11 w 19"/>
                    <a:gd name="T1" fmla="*/ 13 h 19"/>
                    <a:gd name="T2" fmla="*/ 12 w 19"/>
                    <a:gd name="T3" fmla="*/ 13 h 19"/>
                    <a:gd name="T4" fmla="*/ 0 w 19"/>
                    <a:gd name="T5" fmla="*/ 0 h 19"/>
                    <a:gd name="T6" fmla="*/ 0 w 19"/>
                    <a:gd name="T7" fmla="*/ 0 h 19"/>
                    <a:gd name="T8" fmla="*/ 11 w 19"/>
                    <a:gd name="T9" fmla="*/ 13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9"/>
                      </a:moveTo>
                      <a:cubicBezTo>
                        <a:pt x="19" y="19"/>
                        <a:pt x="19" y="19"/>
                        <a:pt x="19" y="19"/>
                      </a:cubicBezTo>
                      <a:cubicBezTo>
                        <a:pt x="12" y="13"/>
                        <a:pt x="6" y="6"/>
                        <a:pt x="0" y="0"/>
                      </a:cubicBezTo>
                      <a:cubicBezTo>
                        <a:pt x="0" y="0"/>
                        <a:pt x="0" y="0"/>
                        <a:pt x="0" y="0"/>
                      </a:cubicBezTo>
                      <a:cubicBezTo>
                        <a:pt x="6" y="6"/>
                        <a:pt x="12" y="13"/>
                        <a:pt x="18" y="19"/>
                      </a:cubicBezTo>
                      <a:close/>
                    </a:path>
                  </a:pathLst>
                </a:custGeom>
                <a:solidFill>
                  <a:srgbClr val="FFFF00"/>
                </a:solidFill>
                <a:ln w="9525">
                  <a:noFill/>
                  <a:miter lim="800000"/>
                  <a:headEnd/>
                  <a:tailEnd/>
                </a:ln>
              </p:spPr>
              <p:txBody>
                <a:bodyPr/>
                <a:lstStyle/>
                <a:p>
                  <a:endParaRPr lang="es-ES"/>
                </a:p>
              </p:txBody>
            </p:sp>
            <p:sp>
              <p:nvSpPr>
                <p:cNvPr id="26715" name="Freeform 439"/>
                <p:cNvSpPr>
                  <a:spLocks/>
                </p:cNvSpPr>
                <p:nvPr/>
              </p:nvSpPr>
              <p:spPr bwMode="auto">
                <a:xfrm>
                  <a:off x="4544" y="1716"/>
                  <a:ext cx="140" cy="140"/>
                </a:xfrm>
                <a:custGeom>
                  <a:avLst/>
                  <a:gdLst>
                    <a:gd name="T0" fmla="*/ 12 w 208"/>
                    <a:gd name="T1" fmla="*/ 140 h 209"/>
                    <a:gd name="T2" fmla="*/ 140 w 208"/>
                    <a:gd name="T3" fmla="*/ 13 h 209"/>
                    <a:gd name="T4" fmla="*/ 128 w 208"/>
                    <a:gd name="T5" fmla="*/ 0 h 209"/>
                    <a:gd name="T6" fmla="*/ 0 w 208"/>
                    <a:gd name="T7" fmla="*/ 127 h 209"/>
                    <a:gd name="T8" fmla="*/ 12 w 208"/>
                    <a:gd name="T9" fmla="*/ 140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8" y="209"/>
                      </a:moveTo>
                      <a:cubicBezTo>
                        <a:pt x="208" y="19"/>
                        <a:pt x="208" y="19"/>
                        <a:pt x="208" y="19"/>
                      </a:cubicBezTo>
                      <a:cubicBezTo>
                        <a:pt x="202" y="13"/>
                        <a:pt x="196" y="6"/>
                        <a:pt x="190" y="0"/>
                      </a:cubicBezTo>
                      <a:cubicBezTo>
                        <a:pt x="0" y="190"/>
                        <a:pt x="0" y="190"/>
                        <a:pt x="0" y="190"/>
                      </a:cubicBezTo>
                      <a:cubicBezTo>
                        <a:pt x="6" y="197"/>
                        <a:pt x="12" y="203"/>
                        <a:pt x="18" y="209"/>
                      </a:cubicBezTo>
                      <a:close/>
                    </a:path>
                  </a:pathLst>
                </a:custGeom>
                <a:solidFill>
                  <a:srgbClr val="333333"/>
                </a:solidFill>
                <a:ln w="9525">
                  <a:noFill/>
                  <a:miter lim="800000"/>
                  <a:headEnd/>
                  <a:tailEnd/>
                </a:ln>
              </p:spPr>
              <p:txBody>
                <a:bodyPr/>
                <a:lstStyle/>
                <a:p>
                  <a:endParaRPr lang="es-ES"/>
                </a:p>
              </p:txBody>
            </p:sp>
            <p:sp>
              <p:nvSpPr>
                <p:cNvPr id="26716" name="Freeform 440"/>
                <p:cNvSpPr>
                  <a:spLocks/>
                </p:cNvSpPr>
                <p:nvPr/>
              </p:nvSpPr>
              <p:spPr bwMode="auto">
                <a:xfrm>
                  <a:off x="3069" y="3190"/>
                  <a:ext cx="140" cy="141"/>
                </a:xfrm>
                <a:custGeom>
                  <a:avLst/>
                  <a:gdLst>
                    <a:gd name="T0" fmla="*/ 128 w 209"/>
                    <a:gd name="T1" fmla="*/ 0 h 209"/>
                    <a:gd name="T2" fmla="*/ 0 w 209"/>
                    <a:gd name="T3" fmla="*/ 129 h 209"/>
                    <a:gd name="T4" fmla="*/ 13 w 209"/>
                    <a:gd name="T5" fmla="*/ 141 h 209"/>
                    <a:gd name="T6" fmla="*/ 140 w 209"/>
                    <a:gd name="T7" fmla="*/ 13 h 209"/>
                    <a:gd name="T8" fmla="*/ 128 w 209"/>
                    <a:gd name="T9" fmla="*/ 0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191" y="0"/>
                      </a:moveTo>
                      <a:cubicBezTo>
                        <a:pt x="0" y="191"/>
                        <a:pt x="0" y="191"/>
                        <a:pt x="0" y="191"/>
                      </a:cubicBezTo>
                      <a:cubicBezTo>
                        <a:pt x="7" y="197"/>
                        <a:pt x="13" y="203"/>
                        <a:pt x="19" y="209"/>
                      </a:cubicBezTo>
                      <a:cubicBezTo>
                        <a:pt x="209" y="19"/>
                        <a:pt x="209" y="19"/>
                        <a:pt x="209" y="19"/>
                      </a:cubicBezTo>
                      <a:cubicBezTo>
                        <a:pt x="203" y="13"/>
                        <a:pt x="197" y="7"/>
                        <a:pt x="191" y="0"/>
                      </a:cubicBezTo>
                      <a:close/>
                    </a:path>
                  </a:pathLst>
                </a:custGeom>
                <a:solidFill>
                  <a:srgbClr val="333333"/>
                </a:solidFill>
                <a:ln w="9525">
                  <a:noFill/>
                  <a:miter lim="800000"/>
                  <a:headEnd/>
                  <a:tailEnd/>
                </a:ln>
              </p:spPr>
              <p:txBody>
                <a:bodyPr/>
                <a:lstStyle/>
                <a:p>
                  <a:endParaRPr lang="es-ES"/>
                </a:p>
              </p:txBody>
            </p:sp>
            <p:sp>
              <p:nvSpPr>
                <p:cNvPr id="26717" name="Freeform 441"/>
                <p:cNvSpPr>
                  <a:spLocks/>
                </p:cNvSpPr>
                <p:nvPr/>
              </p:nvSpPr>
              <p:spPr bwMode="auto">
                <a:xfrm>
                  <a:off x="4598" y="1650"/>
                  <a:ext cx="14" cy="11"/>
                </a:xfrm>
                <a:custGeom>
                  <a:avLst/>
                  <a:gdLst>
                    <a:gd name="T0" fmla="*/ 14 w 20"/>
                    <a:gd name="T1" fmla="*/ 11 h 17"/>
                    <a:gd name="T2" fmla="*/ 14 w 20"/>
                    <a:gd name="T3" fmla="*/ 11 h 17"/>
                    <a:gd name="T4" fmla="*/ 0 w 20"/>
                    <a:gd name="T5" fmla="*/ 0 h 17"/>
                    <a:gd name="T6" fmla="*/ 0 w 20"/>
                    <a:gd name="T7" fmla="*/ 0 h 17"/>
                    <a:gd name="T8" fmla="*/ 14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7"/>
                      </a:moveTo>
                      <a:cubicBezTo>
                        <a:pt x="20" y="17"/>
                        <a:pt x="20" y="17"/>
                        <a:pt x="20" y="17"/>
                      </a:cubicBezTo>
                      <a:cubicBezTo>
                        <a:pt x="13" y="11"/>
                        <a:pt x="7" y="5"/>
                        <a:pt x="0" y="0"/>
                      </a:cubicBezTo>
                      <a:cubicBezTo>
                        <a:pt x="0" y="0"/>
                        <a:pt x="0" y="0"/>
                        <a:pt x="0" y="0"/>
                      </a:cubicBezTo>
                      <a:cubicBezTo>
                        <a:pt x="7" y="5"/>
                        <a:pt x="13" y="11"/>
                        <a:pt x="20" y="17"/>
                      </a:cubicBezTo>
                      <a:close/>
                    </a:path>
                  </a:pathLst>
                </a:custGeom>
                <a:solidFill>
                  <a:srgbClr val="FFFF00"/>
                </a:solidFill>
                <a:ln w="9525">
                  <a:noFill/>
                  <a:miter lim="800000"/>
                  <a:headEnd/>
                  <a:tailEnd/>
                </a:ln>
              </p:spPr>
              <p:txBody>
                <a:bodyPr/>
                <a:lstStyle/>
                <a:p>
                  <a:endParaRPr lang="es-ES"/>
                </a:p>
              </p:txBody>
            </p:sp>
            <p:sp>
              <p:nvSpPr>
                <p:cNvPr id="26718" name="Freeform 442"/>
                <p:cNvSpPr>
                  <a:spLocks/>
                </p:cNvSpPr>
                <p:nvPr/>
              </p:nvSpPr>
              <p:spPr bwMode="auto">
                <a:xfrm>
                  <a:off x="3142" y="3386"/>
                  <a:ext cx="13" cy="11"/>
                </a:xfrm>
                <a:custGeom>
                  <a:avLst/>
                  <a:gdLst>
                    <a:gd name="T0" fmla="*/ 0 w 20"/>
                    <a:gd name="T1" fmla="*/ 0 h 17"/>
                    <a:gd name="T2" fmla="*/ 0 w 20"/>
                    <a:gd name="T3" fmla="*/ 0 h 17"/>
                    <a:gd name="T4" fmla="*/ 13 w 20"/>
                    <a:gd name="T5" fmla="*/ 11 h 17"/>
                    <a:gd name="T6" fmla="*/ 13 w 20"/>
                    <a:gd name="T7" fmla="*/ 11 h 17"/>
                    <a:gd name="T8" fmla="*/ 0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0"/>
                      </a:moveTo>
                      <a:cubicBezTo>
                        <a:pt x="0" y="0"/>
                        <a:pt x="0" y="0"/>
                        <a:pt x="0" y="0"/>
                      </a:cubicBezTo>
                      <a:cubicBezTo>
                        <a:pt x="7" y="6"/>
                        <a:pt x="13" y="11"/>
                        <a:pt x="20" y="17"/>
                      </a:cubicBezTo>
                      <a:cubicBezTo>
                        <a:pt x="20" y="17"/>
                        <a:pt x="20" y="17"/>
                        <a:pt x="20" y="17"/>
                      </a:cubicBezTo>
                      <a:cubicBezTo>
                        <a:pt x="13" y="11"/>
                        <a:pt x="7" y="5"/>
                        <a:pt x="0" y="0"/>
                      </a:cubicBezTo>
                      <a:close/>
                    </a:path>
                  </a:pathLst>
                </a:custGeom>
                <a:solidFill>
                  <a:srgbClr val="FFFF00"/>
                </a:solidFill>
                <a:ln w="9525">
                  <a:noFill/>
                  <a:miter lim="800000"/>
                  <a:headEnd/>
                  <a:tailEnd/>
                </a:ln>
              </p:spPr>
              <p:txBody>
                <a:bodyPr/>
                <a:lstStyle/>
                <a:p>
                  <a:endParaRPr lang="es-ES"/>
                </a:p>
              </p:txBody>
            </p:sp>
            <p:sp>
              <p:nvSpPr>
                <p:cNvPr id="26719" name="Freeform 443"/>
                <p:cNvSpPr>
                  <a:spLocks/>
                </p:cNvSpPr>
                <p:nvPr/>
              </p:nvSpPr>
              <p:spPr bwMode="auto">
                <a:xfrm>
                  <a:off x="4482" y="1650"/>
                  <a:ext cx="130" cy="150"/>
                </a:xfrm>
                <a:custGeom>
                  <a:avLst/>
                  <a:gdLst>
                    <a:gd name="T0" fmla="*/ 130 w 193"/>
                    <a:gd name="T1" fmla="*/ 11 h 223"/>
                    <a:gd name="T2" fmla="*/ 117 w 193"/>
                    <a:gd name="T3" fmla="*/ 0 h 223"/>
                    <a:gd name="T4" fmla="*/ 0 w 193"/>
                    <a:gd name="T5" fmla="*/ 139 h 223"/>
                    <a:gd name="T6" fmla="*/ 13 w 193"/>
                    <a:gd name="T7" fmla="*/ 150 h 223"/>
                    <a:gd name="T8" fmla="*/ 13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193" y="17"/>
                      </a:moveTo>
                      <a:cubicBezTo>
                        <a:pt x="186" y="11"/>
                        <a:pt x="180" y="5"/>
                        <a:pt x="173" y="0"/>
                      </a:cubicBezTo>
                      <a:cubicBezTo>
                        <a:pt x="0" y="206"/>
                        <a:pt x="0" y="206"/>
                        <a:pt x="0" y="206"/>
                      </a:cubicBezTo>
                      <a:cubicBezTo>
                        <a:pt x="7" y="211"/>
                        <a:pt x="13" y="217"/>
                        <a:pt x="20" y="223"/>
                      </a:cubicBezTo>
                      <a:lnTo>
                        <a:pt x="193" y="17"/>
                      </a:lnTo>
                      <a:close/>
                    </a:path>
                  </a:pathLst>
                </a:custGeom>
                <a:solidFill>
                  <a:srgbClr val="333333"/>
                </a:solidFill>
                <a:ln w="9525">
                  <a:noFill/>
                  <a:miter lim="800000"/>
                  <a:headEnd/>
                  <a:tailEnd/>
                </a:ln>
              </p:spPr>
              <p:txBody>
                <a:bodyPr/>
                <a:lstStyle/>
                <a:p>
                  <a:endParaRPr lang="es-ES"/>
                </a:p>
              </p:txBody>
            </p:sp>
            <p:sp>
              <p:nvSpPr>
                <p:cNvPr id="26720" name="Freeform 444"/>
                <p:cNvSpPr>
                  <a:spLocks/>
                </p:cNvSpPr>
                <p:nvPr/>
              </p:nvSpPr>
              <p:spPr bwMode="auto">
                <a:xfrm>
                  <a:off x="3142" y="3247"/>
                  <a:ext cx="129" cy="150"/>
                </a:xfrm>
                <a:custGeom>
                  <a:avLst/>
                  <a:gdLst>
                    <a:gd name="T0" fmla="*/ 0 w 193"/>
                    <a:gd name="T1" fmla="*/ 139 h 223"/>
                    <a:gd name="T2" fmla="*/ 13 w 193"/>
                    <a:gd name="T3" fmla="*/ 150 h 223"/>
                    <a:gd name="T4" fmla="*/ 129 w 193"/>
                    <a:gd name="T5" fmla="*/ 11 h 223"/>
                    <a:gd name="T6" fmla="*/ 116 w 193"/>
                    <a:gd name="T7" fmla="*/ 0 h 223"/>
                    <a:gd name="T8" fmla="*/ 0 w 193"/>
                    <a:gd name="T9" fmla="*/ 139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206"/>
                      </a:moveTo>
                      <a:cubicBezTo>
                        <a:pt x="7" y="211"/>
                        <a:pt x="13" y="217"/>
                        <a:pt x="20" y="223"/>
                      </a:cubicBezTo>
                      <a:cubicBezTo>
                        <a:pt x="193" y="17"/>
                        <a:pt x="193" y="17"/>
                        <a:pt x="193" y="17"/>
                      </a:cubicBezTo>
                      <a:cubicBezTo>
                        <a:pt x="186" y="11"/>
                        <a:pt x="180" y="5"/>
                        <a:pt x="173" y="0"/>
                      </a:cubicBezTo>
                      <a:lnTo>
                        <a:pt x="0" y="206"/>
                      </a:lnTo>
                      <a:close/>
                    </a:path>
                  </a:pathLst>
                </a:custGeom>
                <a:solidFill>
                  <a:srgbClr val="333333"/>
                </a:solidFill>
                <a:ln w="9525">
                  <a:noFill/>
                  <a:miter lim="800000"/>
                  <a:headEnd/>
                  <a:tailEnd/>
                </a:ln>
              </p:spPr>
              <p:txBody>
                <a:bodyPr/>
                <a:lstStyle/>
                <a:p>
                  <a:endParaRPr lang="es-ES"/>
                </a:p>
              </p:txBody>
            </p:sp>
            <p:sp>
              <p:nvSpPr>
                <p:cNvPr id="26721" name="Freeform 445"/>
                <p:cNvSpPr>
                  <a:spLocks/>
                </p:cNvSpPr>
                <p:nvPr/>
              </p:nvSpPr>
              <p:spPr bwMode="auto">
                <a:xfrm>
                  <a:off x="3220" y="3446"/>
                  <a:ext cx="14" cy="11"/>
                </a:xfrm>
                <a:custGeom>
                  <a:avLst/>
                  <a:gdLst>
                    <a:gd name="T0" fmla="*/ 0 w 21"/>
                    <a:gd name="T1" fmla="*/ 0 h 15"/>
                    <a:gd name="T2" fmla="*/ 0 w 21"/>
                    <a:gd name="T3" fmla="*/ 0 h 15"/>
                    <a:gd name="T4" fmla="*/ 14 w 21"/>
                    <a:gd name="T5" fmla="*/ 11 h 15"/>
                    <a:gd name="T6" fmla="*/ 14 w 21"/>
                    <a:gd name="T7" fmla="*/ 11 h 15"/>
                    <a:gd name="T8" fmla="*/ 0 w 21"/>
                    <a:gd name="T9" fmla="*/ 0 h 15"/>
                    <a:gd name="T10" fmla="*/ 0 60000 65536"/>
                    <a:gd name="T11" fmla="*/ 0 60000 65536"/>
                    <a:gd name="T12" fmla="*/ 0 60000 65536"/>
                    <a:gd name="T13" fmla="*/ 0 60000 65536"/>
                    <a:gd name="T14" fmla="*/ 0 60000 65536"/>
                    <a:gd name="T15" fmla="*/ 0 w 21"/>
                    <a:gd name="T16" fmla="*/ 0 h 15"/>
                    <a:gd name="T17" fmla="*/ 21 w 21"/>
                    <a:gd name="T18" fmla="*/ 15 h 15"/>
                  </a:gdLst>
                  <a:ahLst/>
                  <a:cxnLst>
                    <a:cxn ang="T10">
                      <a:pos x="T0" y="T1"/>
                    </a:cxn>
                    <a:cxn ang="T11">
                      <a:pos x="T2" y="T3"/>
                    </a:cxn>
                    <a:cxn ang="T12">
                      <a:pos x="T4" y="T5"/>
                    </a:cxn>
                    <a:cxn ang="T13">
                      <a:pos x="T6" y="T7"/>
                    </a:cxn>
                    <a:cxn ang="T14">
                      <a:pos x="T8" y="T9"/>
                    </a:cxn>
                  </a:cxnLst>
                  <a:rect l="T15" t="T16" r="T17" b="T18"/>
                  <a:pathLst>
                    <a:path w="21" h="15">
                      <a:moveTo>
                        <a:pt x="0" y="0"/>
                      </a:moveTo>
                      <a:cubicBezTo>
                        <a:pt x="0" y="0"/>
                        <a:pt x="0" y="0"/>
                        <a:pt x="0" y="0"/>
                      </a:cubicBezTo>
                      <a:cubicBezTo>
                        <a:pt x="7" y="5"/>
                        <a:pt x="14" y="10"/>
                        <a:pt x="21" y="15"/>
                      </a:cubicBezTo>
                      <a:cubicBezTo>
                        <a:pt x="21" y="15"/>
                        <a:pt x="21" y="15"/>
                        <a:pt x="21" y="15"/>
                      </a:cubicBezTo>
                      <a:cubicBezTo>
                        <a:pt x="14" y="10"/>
                        <a:pt x="7" y="5"/>
                        <a:pt x="0" y="0"/>
                      </a:cubicBezTo>
                      <a:close/>
                    </a:path>
                  </a:pathLst>
                </a:custGeom>
                <a:solidFill>
                  <a:srgbClr val="FFFF00"/>
                </a:solidFill>
                <a:ln w="9525">
                  <a:noFill/>
                  <a:miter lim="800000"/>
                  <a:headEnd/>
                  <a:tailEnd/>
                </a:ln>
              </p:spPr>
              <p:txBody>
                <a:bodyPr/>
                <a:lstStyle/>
                <a:p>
                  <a:endParaRPr lang="es-ES"/>
                </a:p>
              </p:txBody>
            </p:sp>
            <p:sp>
              <p:nvSpPr>
                <p:cNvPr id="26722" name="Freeform 446"/>
                <p:cNvSpPr>
                  <a:spLocks/>
                </p:cNvSpPr>
                <p:nvPr/>
              </p:nvSpPr>
              <p:spPr bwMode="auto">
                <a:xfrm>
                  <a:off x="4524" y="1593"/>
                  <a:ext cx="10" cy="7"/>
                </a:xfrm>
                <a:custGeom>
                  <a:avLst/>
                  <a:gdLst>
                    <a:gd name="T0" fmla="*/ 10 w 14"/>
                    <a:gd name="T1" fmla="*/ 7 h 10"/>
                    <a:gd name="T2" fmla="*/ 10 w 14"/>
                    <a:gd name="T3" fmla="*/ 7 h 10"/>
                    <a:gd name="T4" fmla="*/ 0 w 14"/>
                    <a:gd name="T5" fmla="*/ 0 h 10"/>
                    <a:gd name="T6" fmla="*/ 10 w 14"/>
                    <a:gd name="T7" fmla="*/ 7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10"/>
                      </a:moveTo>
                      <a:cubicBezTo>
                        <a:pt x="14" y="10"/>
                        <a:pt x="14" y="10"/>
                        <a:pt x="14" y="10"/>
                      </a:cubicBezTo>
                      <a:cubicBezTo>
                        <a:pt x="10" y="7"/>
                        <a:pt x="5" y="4"/>
                        <a:pt x="0" y="0"/>
                      </a:cubicBezTo>
                      <a:cubicBezTo>
                        <a:pt x="5" y="4"/>
                        <a:pt x="9" y="7"/>
                        <a:pt x="14" y="10"/>
                      </a:cubicBezTo>
                      <a:close/>
                    </a:path>
                  </a:pathLst>
                </a:custGeom>
                <a:solidFill>
                  <a:srgbClr val="FFFF00"/>
                </a:solidFill>
                <a:ln w="9525">
                  <a:noFill/>
                  <a:miter lim="800000"/>
                  <a:headEnd/>
                  <a:tailEnd/>
                </a:ln>
              </p:spPr>
              <p:txBody>
                <a:bodyPr/>
                <a:lstStyle/>
                <a:p>
                  <a:endParaRPr lang="es-ES"/>
                </a:p>
              </p:txBody>
            </p:sp>
            <p:sp>
              <p:nvSpPr>
                <p:cNvPr id="26723" name="Freeform 447"/>
                <p:cNvSpPr>
                  <a:spLocks/>
                </p:cNvSpPr>
                <p:nvPr/>
              </p:nvSpPr>
              <p:spPr bwMode="auto">
                <a:xfrm>
                  <a:off x="4415" y="1590"/>
                  <a:ext cx="119" cy="159"/>
                </a:xfrm>
                <a:custGeom>
                  <a:avLst/>
                  <a:gdLst>
                    <a:gd name="T0" fmla="*/ 119 w 176"/>
                    <a:gd name="T1" fmla="*/ 10 h 236"/>
                    <a:gd name="T2" fmla="*/ 110 w 176"/>
                    <a:gd name="T3" fmla="*/ 3 h 236"/>
                    <a:gd name="T4" fmla="*/ 104 w 176"/>
                    <a:gd name="T5" fmla="*/ 0 h 236"/>
                    <a:gd name="T6" fmla="*/ 0 w 176"/>
                    <a:gd name="T7" fmla="*/ 148 h 236"/>
                    <a:gd name="T8" fmla="*/ 15 w 176"/>
                    <a:gd name="T9" fmla="*/ 159 h 236"/>
                    <a:gd name="T10" fmla="*/ 119 w 176"/>
                    <a:gd name="T11" fmla="*/ 1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176" y="15"/>
                      </a:moveTo>
                      <a:cubicBezTo>
                        <a:pt x="171" y="12"/>
                        <a:pt x="167" y="9"/>
                        <a:pt x="162" y="5"/>
                      </a:cubicBezTo>
                      <a:cubicBezTo>
                        <a:pt x="160" y="4"/>
                        <a:pt x="157" y="2"/>
                        <a:pt x="154" y="0"/>
                      </a:cubicBezTo>
                      <a:cubicBezTo>
                        <a:pt x="0" y="220"/>
                        <a:pt x="0" y="220"/>
                        <a:pt x="0" y="220"/>
                      </a:cubicBezTo>
                      <a:cubicBezTo>
                        <a:pt x="7" y="225"/>
                        <a:pt x="15" y="230"/>
                        <a:pt x="22" y="236"/>
                      </a:cubicBezTo>
                      <a:lnTo>
                        <a:pt x="176" y="15"/>
                      </a:lnTo>
                      <a:close/>
                    </a:path>
                  </a:pathLst>
                </a:custGeom>
                <a:solidFill>
                  <a:srgbClr val="333333"/>
                </a:solidFill>
                <a:ln w="9525">
                  <a:noFill/>
                  <a:miter lim="800000"/>
                  <a:headEnd/>
                  <a:tailEnd/>
                </a:ln>
              </p:spPr>
              <p:txBody>
                <a:bodyPr/>
                <a:lstStyle/>
                <a:p>
                  <a:endParaRPr lang="es-ES"/>
                </a:p>
              </p:txBody>
            </p:sp>
            <p:sp>
              <p:nvSpPr>
                <p:cNvPr id="26724" name="Freeform 448"/>
                <p:cNvSpPr>
                  <a:spLocks/>
                </p:cNvSpPr>
                <p:nvPr/>
              </p:nvSpPr>
              <p:spPr bwMode="auto">
                <a:xfrm>
                  <a:off x="3220" y="3299"/>
                  <a:ext cx="118" cy="158"/>
                </a:xfrm>
                <a:custGeom>
                  <a:avLst/>
                  <a:gdLst>
                    <a:gd name="T0" fmla="*/ 103 w 176"/>
                    <a:gd name="T1" fmla="*/ 0 h 235"/>
                    <a:gd name="T2" fmla="*/ 0 w 176"/>
                    <a:gd name="T3" fmla="*/ 148 h 235"/>
                    <a:gd name="T4" fmla="*/ 14 w 176"/>
                    <a:gd name="T5" fmla="*/ 158 h 235"/>
                    <a:gd name="T6" fmla="*/ 118 w 176"/>
                    <a:gd name="T7" fmla="*/ 10 h 235"/>
                    <a:gd name="T8" fmla="*/ 103 w 176"/>
                    <a:gd name="T9" fmla="*/ 0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0"/>
                      </a:moveTo>
                      <a:cubicBezTo>
                        <a:pt x="0" y="220"/>
                        <a:pt x="0" y="220"/>
                        <a:pt x="0" y="220"/>
                      </a:cubicBezTo>
                      <a:cubicBezTo>
                        <a:pt x="7" y="225"/>
                        <a:pt x="14" y="230"/>
                        <a:pt x="21" y="235"/>
                      </a:cubicBezTo>
                      <a:cubicBezTo>
                        <a:pt x="176" y="15"/>
                        <a:pt x="176" y="15"/>
                        <a:pt x="176" y="15"/>
                      </a:cubicBezTo>
                      <a:cubicBezTo>
                        <a:pt x="168" y="10"/>
                        <a:pt x="161" y="5"/>
                        <a:pt x="154" y="0"/>
                      </a:cubicBezTo>
                      <a:close/>
                    </a:path>
                  </a:pathLst>
                </a:custGeom>
                <a:solidFill>
                  <a:srgbClr val="333333"/>
                </a:solidFill>
                <a:ln w="9525">
                  <a:noFill/>
                  <a:miter lim="800000"/>
                  <a:headEnd/>
                  <a:tailEnd/>
                </a:ln>
              </p:spPr>
              <p:txBody>
                <a:bodyPr/>
                <a:lstStyle/>
                <a:p>
                  <a:endParaRPr lang="es-ES"/>
                </a:p>
              </p:txBody>
            </p:sp>
            <p:sp>
              <p:nvSpPr>
                <p:cNvPr id="26725" name="Freeform 449"/>
                <p:cNvSpPr>
                  <a:spLocks/>
                </p:cNvSpPr>
                <p:nvPr/>
              </p:nvSpPr>
              <p:spPr bwMode="auto">
                <a:xfrm>
                  <a:off x="4436" y="1538"/>
                  <a:ext cx="7" cy="4"/>
                </a:xfrm>
                <a:custGeom>
                  <a:avLst/>
                  <a:gdLst>
                    <a:gd name="T0" fmla="*/ 7 w 11"/>
                    <a:gd name="T1" fmla="*/ 4 h 6"/>
                    <a:gd name="T2" fmla="*/ 0 w 11"/>
                    <a:gd name="T3" fmla="*/ 0 h 6"/>
                    <a:gd name="T4" fmla="*/ 0 w 11"/>
                    <a:gd name="T5" fmla="*/ 0 h 6"/>
                    <a:gd name="T6" fmla="*/ 7 w 11"/>
                    <a:gd name="T7" fmla="*/ 4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11" y="6"/>
                      </a:moveTo>
                      <a:cubicBezTo>
                        <a:pt x="8" y="4"/>
                        <a:pt x="4" y="2"/>
                        <a:pt x="0" y="0"/>
                      </a:cubicBezTo>
                      <a:cubicBezTo>
                        <a:pt x="0" y="0"/>
                        <a:pt x="0" y="0"/>
                        <a:pt x="0" y="0"/>
                      </a:cubicBezTo>
                      <a:cubicBezTo>
                        <a:pt x="4" y="2"/>
                        <a:pt x="8" y="4"/>
                        <a:pt x="11" y="6"/>
                      </a:cubicBezTo>
                      <a:close/>
                    </a:path>
                  </a:pathLst>
                </a:custGeom>
                <a:solidFill>
                  <a:srgbClr val="FFFF00"/>
                </a:solidFill>
                <a:ln w="9525">
                  <a:noFill/>
                  <a:miter lim="800000"/>
                  <a:headEnd/>
                  <a:tailEnd/>
                </a:ln>
              </p:spPr>
              <p:txBody>
                <a:bodyPr/>
                <a:lstStyle/>
                <a:p>
                  <a:endParaRPr lang="es-ES"/>
                </a:p>
              </p:txBody>
            </p:sp>
            <p:sp>
              <p:nvSpPr>
                <p:cNvPr id="26726" name="Freeform 450"/>
                <p:cNvSpPr>
                  <a:spLocks/>
                </p:cNvSpPr>
                <p:nvPr/>
              </p:nvSpPr>
              <p:spPr bwMode="auto">
                <a:xfrm>
                  <a:off x="3302" y="3500"/>
                  <a:ext cx="16" cy="10"/>
                </a:xfrm>
                <a:custGeom>
                  <a:avLst/>
                  <a:gdLst>
                    <a:gd name="T0" fmla="*/ 0 w 23"/>
                    <a:gd name="T1" fmla="*/ 0 h 14"/>
                    <a:gd name="T2" fmla="*/ 0 w 23"/>
                    <a:gd name="T3" fmla="*/ 0 h 14"/>
                    <a:gd name="T4" fmla="*/ 16 w 23"/>
                    <a:gd name="T5" fmla="*/ 10 h 14"/>
                    <a:gd name="T6" fmla="*/ 16 w 23"/>
                    <a:gd name="T7" fmla="*/ 10 h 14"/>
                    <a:gd name="T8" fmla="*/ 0 w 23"/>
                    <a:gd name="T9" fmla="*/ 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0"/>
                      </a:moveTo>
                      <a:cubicBezTo>
                        <a:pt x="0" y="0"/>
                        <a:pt x="0" y="0"/>
                        <a:pt x="0" y="0"/>
                      </a:cubicBezTo>
                      <a:cubicBezTo>
                        <a:pt x="8" y="5"/>
                        <a:pt x="15" y="9"/>
                        <a:pt x="23" y="14"/>
                      </a:cubicBezTo>
                      <a:cubicBezTo>
                        <a:pt x="23" y="14"/>
                        <a:pt x="23" y="14"/>
                        <a:pt x="23" y="14"/>
                      </a:cubicBezTo>
                      <a:cubicBezTo>
                        <a:pt x="15" y="9"/>
                        <a:pt x="8" y="5"/>
                        <a:pt x="0" y="0"/>
                      </a:cubicBezTo>
                      <a:close/>
                    </a:path>
                  </a:pathLst>
                </a:custGeom>
                <a:solidFill>
                  <a:srgbClr val="FFFF00"/>
                </a:solidFill>
                <a:ln w="9525">
                  <a:noFill/>
                  <a:miter lim="800000"/>
                  <a:headEnd/>
                  <a:tailEnd/>
                </a:ln>
              </p:spPr>
              <p:txBody>
                <a:bodyPr/>
                <a:lstStyle/>
                <a:p>
                  <a:endParaRPr lang="es-ES"/>
                </a:p>
              </p:txBody>
            </p:sp>
            <p:sp>
              <p:nvSpPr>
                <p:cNvPr id="26727" name="Freeform 451"/>
                <p:cNvSpPr>
                  <a:spLocks/>
                </p:cNvSpPr>
                <p:nvPr/>
              </p:nvSpPr>
              <p:spPr bwMode="auto">
                <a:xfrm>
                  <a:off x="4444" y="1542"/>
                  <a:ext cx="7" cy="4"/>
                </a:xfrm>
                <a:custGeom>
                  <a:avLst/>
                  <a:gdLst>
                    <a:gd name="T0" fmla="*/ 7 w 11"/>
                    <a:gd name="T1" fmla="*/ 4 h 7"/>
                    <a:gd name="T2" fmla="*/ 7 w 11"/>
                    <a:gd name="T3" fmla="*/ 4 h 7"/>
                    <a:gd name="T4" fmla="*/ 0 w 11"/>
                    <a:gd name="T5" fmla="*/ 0 h 7"/>
                    <a:gd name="T6" fmla="*/ 7 w 11"/>
                    <a:gd name="T7" fmla="*/ 4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7"/>
                      </a:moveTo>
                      <a:cubicBezTo>
                        <a:pt x="11" y="7"/>
                        <a:pt x="11" y="7"/>
                        <a:pt x="11" y="7"/>
                      </a:cubicBezTo>
                      <a:cubicBezTo>
                        <a:pt x="7" y="5"/>
                        <a:pt x="3" y="3"/>
                        <a:pt x="0" y="0"/>
                      </a:cubicBezTo>
                      <a:cubicBezTo>
                        <a:pt x="3" y="3"/>
                        <a:pt x="7" y="5"/>
                        <a:pt x="11" y="7"/>
                      </a:cubicBezTo>
                      <a:close/>
                    </a:path>
                  </a:pathLst>
                </a:custGeom>
                <a:solidFill>
                  <a:srgbClr val="FFFF00"/>
                </a:solidFill>
                <a:ln w="9525">
                  <a:noFill/>
                  <a:miter lim="800000"/>
                  <a:headEnd/>
                  <a:tailEnd/>
                </a:ln>
              </p:spPr>
              <p:txBody>
                <a:bodyPr/>
                <a:lstStyle/>
                <a:p>
                  <a:endParaRPr lang="es-ES"/>
                </a:p>
              </p:txBody>
            </p:sp>
            <p:sp>
              <p:nvSpPr>
                <p:cNvPr id="26728" name="Freeform 452"/>
                <p:cNvSpPr>
                  <a:spLocks/>
                </p:cNvSpPr>
                <p:nvPr/>
              </p:nvSpPr>
              <p:spPr bwMode="auto">
                <a:xfrm>
                  <a:off x="4348" y="1493"/>
                  <a:ext cx="16" cy="7"/>
                </a:xfrm>
                <a:custGeom>
                  <a:avLst/>
                  <a:gdLst>
                    <a:gd name="T0" fmla="*/ 16 w 23"/>
                    <a:gd name="T1" fmla="*/ 7 h 11"/>
                    <a:gd name="T2" fmla="*/ 16 w 23"/>
                    <a:gd name="T3" fmla="*/ 7 h 11"/>
                    <a:gd name="T4" fmla="*/ 0 w 23"/>
                    <a:gd name="T5" fmla="*/ 0 h 11"/>
                    <a:gd name="T6" fmla="*/ 16 w 23"/>
                    <a:gd name="T7" fmla="*/ 7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11"/>
                      </a:moveTo>
                      <a:cubicBezTo>
                        <a:pt x="23" y="11"/>
                        <a:pt x="23" y="11"/>
                        <a:pt x="23" y="11"/>
                      </a:cubicBezTo>
                      <a:cubicBezTo>
                        <a:pt x="16" y="7"/>
                        <a:pt x="8" y="4"/>
                        <a:pt x="0" y="0"/>
                      </a:cubicBezTo>
                      <a:cubicBezTo>
                        <a:pt x="8" y="4"/>
                        <a:pt x="15" y="8"/>
                        <a:pt x="23" y="11"/>
                      </a:cubicBezTo>
                      <a:close/>
                    </a:path>
                  </a:pathLst>
                </a:custGeom>
                <a:solidFill>
                  <a:srgbClr val="FFFF00"/>
                </a:solidFill>
                <a:ln w="9525">
                  <a:noFill/>
                  <a:miter lim="800000"/>
                  <a:headEnd/>
                  <a:tailEnd/>
                </a:ln>
              </p:spPr>
              <p:txBody>
                <a:bodyPr/>
                <a:lstStyle/>
                <a:p>
                  <a:endParaRPr lang="es-ES"/>
                </a:p>
              </p:txBody>
            </p:sp>
            <p:sp>
              <p:nvSpPr>
                <p:cNvPr id="26729" name="Freeform 453"/>
                <p:cNvSpPr>
                  <a:spLocks/>
                </p:cNvSpPr>
                <p:nvPr/>
              </p:nvSpPr>
              <p:spPr bwMode="auto">
                <a:xfrm>
                  <a:off x="4271" y="1493"/>
                  <a:ext cx="93" cy="171"/>
                </a:xfrm>
                <a:custGeom>
                  <a:avLst/>
                  <a:gdLst>
                    <a:gd name="T0" fmla="*/ 93 w 138"/>
                    <a:gd name="T1" fmla="*/ 7 h 255"/>
                    <a:gd name="T2" fmla="*/ 77 w 138"/>
                    <a:gd name="T3" fmla="*/ 0 h 255"/>
                    <a:gd name="T4" fmla="*/ 77 w 138"/>
                    <a:gd name="T5" fmla="*/ 0 h 255"/>
                    <a:gd name="T6" fmla="*/ 0 w 138"/>
                    <a:gd name="T7" fmla="*/ 164 h 255"/>
                    <a:gd name="T8" fmla="*/ 16 w 138"/>
                    <a:gd name="T9" fmla="*/ 171 h 255"/>
                    <a:gd name="T10" fmla="*/ 93 w 138"/>
                    <a:gd name="T11" fmla="*/ 7 h 255"/>
                    <a:gd name="T12" fmla="*/ 0 60000 65536"/>
                    <a:gd name="T13" fmla="*/ 0 60000 65536"/>
                    <a:gd name="T14" fmla="*/ 0 60000 65536"/>
                    <a:gd name="T15" fmla="*/ 0 60000 65536"/>
                    <a:gd name="T16" fmla="*/ 0 60000 65536"/>
                    <a:gd name="T17" fmla="*/ 0 60000 65536"/>
                    <a:gd name="T18" fmla="*/ 0 w 138"/>
                    <a:gd name="T19" fmla="*/ 0 h 255"/>
                    <a:gd name="T20" fmla="*/ 138 w 138"/>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8" h="255">
                      <a:moveTo>
                        <a:pt x="138" y="11"/>
                      </a:moveTo>
                      <a:cubicBezTo>
                        <a:pt x="130" y="8"/>
                        <a:pt x="123" y="4"/>
                        <a:pt x="115" y="0"/>
                      </a:cubicBezTo>
                      <a:cubicBezTo>
                        <a:pt x="115" y="0"/>
                        <a:pt x="114" y="0"/>
                        <a:pt x="114" y="0"/>
                      </a:cubicBezTo>
                      <a:cubicBezTo>
                        <a:pt x="0" y="244"/>
                        <a:pt x="0" y="244"/>
                        <a:pt x="0" y="244"/>
                      </a:cubicBezTo>
                      <a:cubicBezTo>
                        <a:pt x="8" y="248"/>
                        <a:pt x="16" y="251"/>
                        <a:pt x="24" y="255"/>
                      </a:cubicBezTo>
                      <a:lnTo>
                        <a:pt x="138" y="11"/>
                      </a:lnTo>
                      <a:close/>
                    </a:path>
                  </a:pathLst>
                </a:custGeom>
                <a:solidFill>
                  <a:srgbClr val="333333"/>
                </a:solidFill>
                <a:ln w="9525">
                  <a:noFill/>
                  <a:miter lim="800000"/>
                  <a:headEnd/>
                  <a:tailEnd/>
                </a:ln>
              </p:spPr>
              <p:txBody>
                <a:bodyPr/>
                <a:lstStyle/>
                <a:p>
                  <a:endParaRPr lang="es-ES"/>
                </a:p>
              </p:txBody>
            </p:sp>
            <p:sp>
              <p:nvSpPr>
                <p:cNvPr id="26730" name="Freeform 454"/>
                <p:cNvSpPr>
                  <a:spLocks/>
                </p:cNvSpPr>
                <p:nvPr/>
              </p:nvSpPr>
              <p:spPr bwMode="auto">
                <a:xfrm>
                  <a:off x="4256" y="1456"/>
                  <a:ext cx="17" cy="6"/>
                </a:xfrm>
                <a:custGeom>
                  <a:avLst/>
                  <a:gdLst>
                    <a:gd name="T0" fmla="*/ 17 w 25"/>
                    <a:gd name="T1" fmla="*/ 6 h 9"/>
                    <a:gd name="T2" fmla="*/ 17 w 25"/>
                    <a:gd name="T3" fmla="*/ 6 h 9"/>
                    <a:gd name="T4" fmla="*/ 0 w 25"/>
                    <a:gd name="T5" fmla="*/ 0 h 9"/>
                    <a:gd name="T6" fmla="*/ 0 w 25"/>
                    <a:gd name="T7" fmla="*/ 0 h 9"/>
                    <a:gd name="T8" fmla="*/ 17 w 25"/>
                    <a:gd name="T9" fmla="*/ 6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9"/>
                      </a:moveTo>
                      <a:cubicBezTo>
                        <a:pt x="25" y="9"/>
                        <a:pt x="25" y="9"/>
                        <a:pt x="25" y="9"/>
                      </a:cubicBezTo>
                      <a:cubicBezTo>
                        <a:pt x="16" y="6"/>
                        <a:pt x="8" y="3"/>
                        <a:pt x="0" y="0"/>
                      </a:cubicBezTo>
                      <a:cubicBezTo>
                        <a:pt x="0" y="0"/>
                        <a:pt x="0" y="0"/>
                        <a:pt x="0" y="0"/>
                      </a:cubicBezTo>
                      <a:cubicBezTo>
                        <a:pt x="8" y="3"/>
                        <a:pt x="16" y="6"/>
                        <a:pt x="25" y="9"/>
                      </a:cubicBezTo>
                      <a:close/>
                    </a:path>
                  </a:pathLst>
                </a:custGeom>
                <a:solidFill>
                  <a:srgbClr val="FFFF00"/>
                </a:solidFill>
                <a:ln w="9525">
                  <a:noFill/>
                  <a:miter lim="800000"/>
                  <a:headEnd/>
                  <a:tailEnd/>
                </a:ln>
              </p:spPr>
              <p:txBody>
                <a:bodyPr/>
                <a:lstStyle/>
                <a:p>
                  <a:endParaRPr lang="es-ES"/>
                </a:p>
              </p:txBody>
            </p:sp>
            <p:sp>
              <p:nvSpPr>
                <p:cNvPr id="26731" name="Freeform 455"/>
                <p:cNvSpPr>
                  <a:spLocks/>
                </p:cNvSpPr>
                <p:nvPr/>
              </p:nvSpPr>
              <p:spPr bwMode="auto">
                <a:xfrm>
                  <a:off x="4194" y="1456"/>
                  <a:ext cx="79" cy="176"/>
                </a:xfrm>
                <a:custGeom>
                  <a:avLst/>
                  <a:gdLst>
                    <a:gd name="T0" fmla="*/ 79 w 117"/>
                    <a:gd name="T1" fmla="*/ 6 h 262"/>
                    <a:gd name="T2" fmla="*/ 62 w 117"/>
                    <a:gd name="T3" fmla="*/ 0 h 262"/>
                    <a:gd name="T4" fmla="*/ 0 w 117"/>
                    <a:gd name="T5" fmla="*/ 170 h 262"/>
                    <a:gd name="T6" fmla="*/ 17 w 117"/>
                    <a:gd name="T7" fmla="*/ 176 h 262"/>
                    <a:gd name="T8" fmla="*/ 79 w 117"/>
                    <a:gd name="T9" fmla="*/ 6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117" y="9"/>
                      </a:moveTo>
                      <a:cubicBezTo>
                        <a:pt x="108" y="6"/>
                        <a:pt x="100" y="3"/>
                        <a:pt x="92" y="0"/>
                      </a:cubicBezTo>
                      <a:cubicBezTo>
                        <a:pt x="0" y="253"/>
                        <a:pt x="0" y="253"/>
                        <a:pt x="0" y="253"/>
                      </a:cubicBezTo>
                      <a:cubicBezTo>
                        <a:pt x="8" y="256"/>
                        <a:pt x="16" y="259"/>
                        <a:pt x="25" y="262"/>
                      </a:cubicBezTo>
                      <a:lnTo>
                        <a:pt x="117" y="9"/>
                      </a:lnTo>
                      <a:close/>
                    </a:path>
                  </a:pathLst>
                </a:custGeom>
                <a:solidFill>
                  <a:srgbClr val="333333"/>
                </a:solidFill>
                <a:ln w="9525">
                  <a:noFill/>
                  <a:miter lim="800000"/>
                  <a:headEnd/>
                  <a:tailEnd/>
                </a:ln>
              </p:spPr>
              <p:txBody>
                <a:bodyPr/>
                <a:lstStyle/>
                <a:p>
                  <a:endParaRPr lang="es-ES"/>
                </a:p>
              </p:txBody>
            </p:sp>
            <p:sp>
              <p:nvSpPr>
                <p:cNvPr id="26732" name="Freeform 456"/>
                <p:cNvSpPr>
                  <a:spLocks/>
                </p:cNvSpPr>
                <p:nvPr/>
              </p:nvSpPr>
              <p:spPr bwMode="auto">
                <a:xfrm>
                  <a:off x="4161" y="1427"/>
                  <a:ext cx="10" cy="2"/>
                </a:xfrm>
                <a:custGeom>
                  <a:avLst/>
                  <a:gdLst>
                    <a:gd name="T0" fmla="*/ 10 w 14"/>
                    <a:gd name="T1" fmla="*/ 2 h 3"/>
                    <a:gd name="T2" fmla="*/ 0 w 14"/>
                    <a:gd name="T3" fmla="*/ 0 h 3"/>
                    <a:gd name="T4" fmla="*/ 0 w 14"/>
                    <a:gd name="T5" fmla="*/ 0 h 3"/>
                    <a:gd name="T6" fmla="*/ 10 w 14"/>
                    <a:gd name="T7" fmla="*/ 2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3"/>
                      </a:moveTo>
                      <a:cubicBezTo>
                        <a:pt x="9" y="2"/>
                        <a:pt x="5" y="1"/>
                        <a:pt x="0" y="0"/>
                      </a:cubicBezTo>
                      <a:cubicBezTo>
                        <a:pt x="0" y="0"/>
                        <a:pt x="0" y="0"/>
                        <a:pt x="0" y="0"/>
                      </a:cubicBezTo>
                      <a:cubicBezTo>
                        <a:pt x="5" y="1"/>
                        <a:pt x="9" y="2"/>
                        <a:pt x="14" y="3"/>
                      </a:cubicBezTo>
                      <a:close/>
                    </a:path>
                  </a:pathLst>
                </a:custGeom>
                <a:solidFill>
                  <a:srgbClr val="FFFF00"/>
                </a:solidFill>
                <a:ln w="9525">
                  <a:noFill/>
                  <a:miter lim="800000"/>
                  <a:headEnd/>
                  <a:tailEnd/>
                </a:ln>
              </p:spPr>
              <p:txBody>
                <a:bodyPr/>
                <a:lstStyle/>
                <a:p>
                  <a:endParaRPr lang="es-ES"/>
                </a:p>
              </p:txBody>
            </p:sp>
            <p:sp>
              <p:nvSpPr>
                <p:cNvPr id="26733" name="Freeform 457"/>
                <p:cNvSpPr>
                  <a:spLocks/>
                </p:cNvSpPr>
                <p:nvPr/>
              </p:nvSpPr>
              <p:spPr bwMode="auto">
                <a:xfrm>
                  <a:off x="4115" y="1427"/>
                  <a:ext cx="64" cy="179"/>
                </a:xfrm>
                <a:custGeom>
                  <a:avLst/>
                  <a:gdLst>
                    <a:gd name="T0" fmla="*/ 64 w 95"/>
                    <a:gd name="T1" fmla="*/ 4 h 266"/>
                    <a:gd name="T2" fmla="*/ 56 w 95"/>
                    <a:gd name="T3" fmla="*/ 2 h 266"/>
                    <a:gd name="T4" fmla="*/ 46 w 95"/>
                    <a:gd name="T5" fmla="*/ 0 h 266"/>
                    <a:gd name="T6" fmla="*/ 0 w 95"/>
                    <a:gd name="T7" fmla="*/ 175 h 266"/>
                    <a:gd name="T8" fmla="*/ 17 w 95"/>
                    <a:gd name="T9" fmla="*/ 179 h 266"/>
                    <a:gd name="T10" fmla="*/ 64 w 95"/>
                    <a:gd name="T11" fmla="*/ 4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95" y="6"/>
                      </a:moveTo>
                      <a:cubicBezTo>
                        <a:pt x="91" y="5"/>
                        <a:pt x="87" y="4"/>
                        <a:pt x="83" y="3"/>
                      </a:cubicBezTo>
                      <a:cubicBezTo>
                        <a:pt x="78" y="2"/>
                        <a:pt x="74" y="1"/>
                        <a:pt x="69" y="0"/>
                      </a:cubicBezTo>
                      <a:cubicBezTo>
                        <a:pt x="0" y="260"/>
                        <a:pt x="0" y="260"/>
                        <a:pt x="0" y="260"/>
                      </a:cubicBezTo>
                      <a:cubicBezTo>
                        <a:pt x="8" y="262"/>
                        <a:pt x="17" y="264"/>
                        <a:pt x="25" y="266"/>
                      </a:cubicBezTo>
                      <a:lnTo>
                        <a:pt x="95" y="6"/>
                      </a:lnTo>
                      <a:close/>
                    </a:path>
                  </a:pathLst>
                </a:custGeom>
                <a:solidFill>
                  <a:srgbClr val="333333"/>
                </a:solidFill>
                <a:ln w="9525">
                  <a:noFill/>
                  <a:miter lim="800000"/>
                  <a:headEnd/>
                  <a:tailEnd/>
                </a:ln>
              </p:spPr>
              <p:txBody>
                <a:bodyPr/>
                <a:lstStyle/>
                <a:p>
                  <a:endParaRPr lang="es-ES"/>
                </a:p>
              </p:txBody>
            </p:sp>
            <p:sp>
              <p:nvSpPr>
                <p:cNvPr id="26734" name="Freeform 458"/>
                <p:cNvSpPr>
                  <a:spLocks/>
                </p:cNvSpPr>
                <p:nvPr/>
              </p:nvSpPr>
              <p:spPr bwMode="auto">
                <a:xfrm>
                  <a:off x="4070" y="1407"/>
                  <a:ext cx="12" cy="2"/>
                </a:xfrm>
                <a:custGeom>
                  <a:avLst/>
                  <a:gdLst>
                    <a:gd name="T0" fmla="*/ 12 w 19"/>
                    <a:gd name="T1" fmla="*/ 2 h 4"/>
                    <a:gd name="T2" fmla="*/ 12 w 19"/>
                    <a:gd name="T3" fmla="*/ 2 h 4"/>
                    <a:gd name="T4" fmla="*/ 0 w 19"/>
                    <a:gd name="T5" fmla="*/ 0 h 4"/>
                    <a:gd name="T6" fmla="*/ 12 w 19"/>
                    <a:gd name="T7" fmla="*/ 2 h 4"/>
                    <a:gd name="T8" fmla="*/ 0 60000 65536"/>
                    <a:gd name="T9" fmla="*/ 0 60000 65536"/>
                    <a:gd name="T10" fmla="*/ 0 60000 65536"/>
                    <a:gd name="T11" fmla="*/ 0 60000 65536"/>
                    <a:gd name="T12" fmla="*/ 0 w 19"/>
                    <a:gd name="T13" fmla="*/ 0 h 4"/>
                    <a:gd name="T14" fmla="*/ 19 w 19"/>
                    <a:gd name="T15" fmla="*/ 4 h 4"/>
                  </a:gdLst>
                  <a:ahLst/>
                  <a:cxnLst>
                    <a:cxn ang="T8">
                      <a:pos x="T0" y="T1"/>
                    </a:cxn>
                    <a:cxn ang="T9">
                      <a:pos x="T2" y="T3"/>
                    </a:cxn>
                    <a:cxn ang="T10">
                      <a:pos x="T4" y="T5"/>
                    </a:cxn>
                    <a:cxn ang="T11">
                      <a:pos x="T6" y="T7"/>
                    </a:cxn>
                  </a:cxnLst>
                  <a:rect l="T12" t="T13" r="T14" b="T15"/>
                  <a:pathLst>
                    <a:path w="19" h="4">
                      <a:moveTo>
                        <a:pt x="19" y="4"/>
                      </a:moveTo>
                      <a:cubicBezTo>
                        <a:pt x="19" y="4"/>
                        <a:pt x="19" y="4"/>
                        <a:pt x="19" y="4"/>
                      </a:cubicBezTo>
                      <a:cubicBezTo>
                        <a:pt x="13" y="2"/>
                        <a:pt x="6" y="1"/>
                        <a:pt x="0" y="0"/>
                      </a:cubicBezTo>
                      <a:cubicBezTo>
                        <a:pt x="6" y="1"/>
                        <a:pt x="12" y="3"/>
                        <a:pt x="19" y="4"/>
                      </a:cubicBezTo>
                      <a:close/>
                    </a:path>
                  </a:pathLst>
                </a:custGeom>
                <a:solidFill>
                  <a:srgbClr val="FFFF00"/>
                </a:solidFill>
                <a:ln w="9525">
                  <a:noFill/>
                  <a:miter lim="800000"/>
                  <a:headEnd/>
                  <a:tailEnd/>
                </a:ln>
              </p:spPr>
              <p:txBody>
                <a:bodyPr/>
                <a:lstStyle/>
                <a:p>
                  <a:endParaRPr lang="es-ES"/>
                </a:p>
              </p:txBody>
            </p:sp>
            <p:sp>
              <p:nvSpPr>
                <p:cNvPr id="26735" name="Freeform 459"/>
                <p:cNvSpPr>
                  <a:spLocks/>
                </p:cNvSpPr>
                <p:nvPr/>
              </p:nvSpPr>
              <p:spPr bwMode="auto">
                <a:xfrm>
                  <a:off x="4033" y="1406"/>
                  <a:ext cx="49" cy="181"/>
                </a:xfrm>
                <a:custGeom>
                  <a:avLst/>
                  <a:gdLst>
                    <a:gd name="T0" fmla="*/ 49 w 73"/>
                    <a:gd name="T1" fmla="*/ 3 h 270"/>
                    <a:gd name="T2" fmla="*/ 36 w 73"/>
                    <a:gd name="T3" fmla="*/ 1 h 270"/>
                    <a:gd name="T4" fmla="*/ 31 w 73"/>
                    <a:gd name="T5" fmla="*/ 0 h 270"/>
                    <a:gd name="T6" fmla="*/ 0 w 73"/>
                    <a:gd name="T7" fmla="*/ 178 h 270"/>
                    <a:gd name="T8" fmla="*/ 17 w 73"/>
                    <a:gd name="T9" fmla="*/ 181 h 270"/>
                    <a:gd name="T10" fmla="*/ 49 w 73"/>
                    <a:gd name="T11" fmla="*/ 3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73" y="5"/>
                      </a:moveTo>
                      <a:cubicBezTo>
                        <a:pt x="66" y="4"/>
                        <a:pt x="60" y="2"/>
                        <a:pt x="54" y="1"/>
                      </a:cubicBezTo>
                      <a:cubicBezTo>
                        <a:pt x="52" y="1"/>
                        <a:pt x="49" y="1"/>
                        <a:pt x="46" y="0"/>
                      </a:cubicBezTo>
                      <a:cubicBezTo>
                        <a:pt x="0" y="265"/>
                        <a:pt x="0" y="265"/>
                        <a:pt x="0" y="265"/>
                      </a:cubicBezTo>
                      <a:cubicBezTo>
                        <a:pt x="8" y="267"/>
                        <a:pt x="17" y="268"/>
                        <a:pt x="26" y="270"/>
                      </a:cubicBezTo>
                      <a:lnTo>
                        <a:pt x="73" y="5"/>
                      </a:lnTo>
                      <a:close/>
                    </a:path>
                  </a:pathLst>
                </a:custGeom>
                <a:solidFill>
                  <a:srgbClr val="333333"/>
                </a:solidFill>
                <a:ln w="9525">
                  <a:noFill/>
                  <a:miter lim="800000"/>
                  <a:headEnd/>
                  <a:tailEnd/>
                </a:ln>
              </p:spPr>
              <p:txBody>
                <a:bodyPr/>
                <a:lstStyle/>
                <a:p>
                  <a:endParaRPr lang="es-ES"/>
                </a:p>
              </p:txBody>
            </p:sp>
            <p:sp>
              <p:nvSpPr>
                <p:cNvPr id="26736" name="Freeform 460"/>
                <p:cNvSpPr>
                  <a:spLocks/>
                </p:cNvSpPr>
                <p:nvPr/>
              </p:nvSpPr>
              <p:spPr bwMode="auto">
                <a:xfrm>
                  <a:off x="3967" y="1394"/>
                  <a:ext cx="17" cy="2"/>
                </a:xfrm>
                <a:custGeom>
                  <a:avLst/>
                  <a:gdLst>
                    <a:gd name="T0" fmla="*/ 17 w 26"/>
                    <a:gd name="T1" fmla="*/ 2 h 3"/>
                    <a:gd name="T2" fmla="*/ 17 w 26"/>
                    <a:gd name="T3" fmla="*/ 1 h 3"/>
                    <a:gd name="T4" fmla="*/ 0 w 26"/>
                    <a:gd name="T5" fmla="*/ 0 h 3"/>
                    <a:gd name="T6" fmla="*/ 0 w 26"/>
                    <a:gd name="T7" fmla="*/ 0 h 3"/>
                    <a:gd name="T8" fmla="*/ 17 w 26"/>
                    <a:gd name="T9" fmla="*/ 2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3"/>
                      </a:moveTo>
                      <a:cubicBezTo>
                        <a:pt x="26" y="2"/>
                        <a:pt x="26" y="2"/>
                        <a:pt x="26" y="2"/>
                      </a:cubicBezTo>
                      <a:cubicBezTo>
                        <a:pt x="17" y="2"/>
                        <a:pt x="8" y="1"/>
                        <a:pt x="0" y="0"/>
                      </a:cubicBezTo>
                      <a:cubicBezTo>
                        <a:pt x="0" y="0"/>
                        <a:pt x="0" y="0"/>
                        <a:pt x="0" y="0"/>
                      </a:cubicBezTo>
                      <a:cubicBezTo>
                        <a:pt x="8" y="1"/>
                        <a:pt x="17" y="2"/>
                        <a:pt x="26" y="3"/>
                      </a:cubicBezTo>
                      <a:close/>
                    </a:path>
                  </a:pathLst>
                </a:custGeom>
                <a:solidFill>
                  <a:srgbClr val="FFFF00"/>
                </a:solidFill>
                <a:ln w="9525">
                  <a:noFill/>
                  <a:miter lim="800000"/>
                  <a:headEnd/>
                  <a:tailEnd/>
                </a:ln>
              </p:spPr>
              <p:txBody>
                <a:bodyPr/>
                <a:lstStyle/>
                <a:p>
                  <a:endParaRPr lang="es-ES"/>
                </a:p>
              </p:txBody>
            </p:sp>
            <p:sp>
              <p:nvSpPr>
                <p:cNvPr id="26737" name="Freeform 461"/>
                <p:cNvSpPr>
                  <a:spLocks/>
                </p:cNvSpPr>
                <p:nvPr/>
              </p:nvSpPr>
              <p:spPr bwMode="auto">
                <a:xfrm>
                  <a:off x="3951" y="1394"/>
                  <a:ext cx="33" cy="182"/>
                </a:xfrm>
                <a:custGeom>
                  <a:avLst/>
                  <a:gdLst>
                    <a:gd name="T0" fmla="*/ 33 w 50"/>
                    <a:gd name="T1" fmla="*/ 2 h 271"/>
                    <a:gd name="T2" fmla="*/ 16 w 50"/>
                    <a:gd name="T3" fmla="*/ 0 h 271"/>
                    <a:gd name="T4" fmla="*/ 0 w 50"/>
                    <a:gd name="T5" fmla="*/ 180 h 271"/>
                    <a:gd name="T6" fmla="*/ 17 w 50"/>
                    <a:gd name="T7" fmla="*/ 182 h 271"/>
                    <a:gd name="T8" fmla="*/ 33 w 50"/>
                    <a:gd name="T9" fmla="*/ 2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50" y="3"/>
                      </a:moveTo>
                      <a:cubicBezTo>
                        <a:pt x="41" y="2"/>
                        <a:pt x="32" y="1"/>
                        <a:pt x="24" y="0"/>
                      </a:cubicBezTo>
                      <a:cubicBezTo>
                        <a:pt x="0" y="268"/>
                        <a:pt x="0" y="268"/>
                        <a:pt x="0" y="268"/>
                      </a:cubicBezTo>
                      <a:cubicBezTo>
                        <a:pt x="9" y="269"/>
                        <a:pt x="18" y="270"/>
                        <a:pt x="26" y="271"/>
                      </a:cubicBezTo>
                      <a:lnTo>
                        <a:pt x="50" y="3"/>
                      </a:lnTo>
                      <a:close/>
                    </a:path>
                  </a:pathLst>
                </a:custGeom>
                <a:solidFill>
                  <a:srgbClr val="333333"/>
                </a:solidFill>
                <a:ln w="9525">
                  <a:noFill/>
                  <a:miter lim="800000"/>
                  <a:headEnd/>
                  <a:tailEnd/>
                </a:ln>
              </p:spPr>
              <p:txBody>
                <a:bodyPr/>
                <a:lstStyle/>
                <a:p>
                  <a:endParaRPr lang="es-ES"/>
                </a:p>
              </p:txBody>
            </p:sp>
            <p:sp>
              <p:nvSpPr>
                <p:cNvPr id="26738" name="Freeform 462"/>
                <p:cNvSpPr>
                  <a:spLocks/>
                </p:cNvSpPr>
                <p:nvPr/>
              </p:nvSpPr>
              <p:spPr bwMode="auto">
                <a:xfrm>
                  <a:off x="3863" y="1389"/>
                  <a:ext cx="25" cy="252"/>
                </a:xfrm>
                <a:custGeom>
                  <a:avLst/>
                  <a:gdLst>
                    <a:gd name="T0" fmla="*/ 25 w 37"/>
                    <a:gd name="T1" fmla="*/ 252 h 374"/>
                    <a:gd name="T2" fmla="*/ 24 w 37"/>
                    <a:gd name="T3" fmla="*/ 0 h 374"/>
                    <a:gd name="T4" fmla="*/ 0 w 37"/>
                    <a:gd name="T5" fmla="*/ 0 h 374"/>
                    <a:gd name="T6" fmla="*/ 0 w 37"/>
                    <a:gd name="T7" fmla="*/ 252 h 374"/>
                    <a:gd name="T8" fmla="*/ 25 w 37"/>
                    <a:gd name="T9" fmla="*/ 252 h 374"/>
                    <a:gd name="T10" fmla="*/ 0 60000 65536"/>
                    <a:gd name="T11" fmla="*/ 0 60000 65536"/>
                    <a:gd name="T12" fmla="*/ 0 60000 65536"/>
                    <a:gd name="T13" fmla="*/ 0 60000 65536"/>
                    <a:gd name="T14" fmla="*/ 0 60000 65536"/>
                    <a:gd name="T15" fmla="*/ 0 w 37"/>
                    <a:gd name="T16" fmla="*/ 0 h 374"/>
                    <a:gd name="T17" fmla="*/ 37 w 37"/>
                    <a:gd name="T18" fmla="*/ 374 h 374"/>
                  </a:gdLst>
                  <a:ahLst/>
                  <a:cxnLst>
                    <a:cxn ang="T10">
                      <a:pos x="T0" y="T1"/>
                    </a:cxn>
                    <a:cxn ang="T11">
                      <a:pos x="T2" y="T3"/>
                    </a:cxn>
                    <a:cxn ang="T12">
                      <a:pos x="T4" y="T5"/>
                    </a:cxn>
                    <a:cxn ang="T13">
                      <a:pos x="T6" y="T7"/>
                    </a:cxn>
                    <a:cxn ang="T14">
                      <a:pos x="T8" y="T9"/>
                    </a:cxn>
                  </a:cxnLst>
                  <a:rect l="T15" t="T16" r="T17" b="T18"/>
                  <a:pathLst>
                    <a:path w="37" h="374">
                      <a:moveTo>
                        <a:pt x="37" y="374"/>
                      </a:moveTo>
                      <a:cubicBezTo>
                        <a:pt x="36" y="0"/>
                        <a:pt x="36" y="0"/>
                        <a:pt x="36" y="0"/>
                      </a:cubicBezTo>
                      <a:cubicBezTo>
                        <a:pt x="24" y="0"/>
                        <a:pt x="12" y="0"/>
                        <a:pt x="0" y="0"/>
                      </a:cubicBezTo>
                      <a:cubicBezTo>
                        <a:pt x="0" y="374"/>
                        <a:pt x="0" y="374"/>
                        <a:pt x="0" y="374"/>
                      </a:cubicBezTo>
                      <a:cubicBezTo>
                        <a:pt x="12" y="374"/>
                        <a:pt x="24" y="374"/>
                        <a:pt x="37" y="374"/>
                      </a:cubicBezTo>
                      <a:close/>
                    </a:path>
                  </a:pathLst>
                </a:custGeom>
                <a:solidFill>
                  <a:srgbClr val="333333"/>
                </a:solidFill>
                <a:ln w="9525">
                  <a:noFill/>
                  <a:miter lim="800000"/>
                  <a:headEnd/>
                  <a:tailEnd/>
                </a:ln>
              </p:spPr>
              <p:txBody>
                <a:bodyPr/>
                <a:lstStyle/>
                <a:p>
                  <a:endParaRPr lang="es-ES"/>
                </a:p>
              </p:txBody>
            </p:sp>
            <p:sp>
              <p:nvSpPr>
                <p:cNvPr id="26739" name="Freeform 463"/>
                <p:cNvSpPr>
                  <a:spLocks/>
                </p:cNvSpPr>
                <p:nvPr/>
              </p:nvSpPr>
              <p:spPr bwMode="auto">
                <a:xfrm>
                  <a:off x="3300" y="1536"/>
                  <a:ext cx="146" cy="231"/>
                </a:xfrm>
                <a:custGeom>
                  <a:avLst/>
                  <a:gdLst>
                    <a:gd name="T0" fmla="*/ 146 w 218"/>
                    <a:gd name="T1" fmla="*/ 219 h 343"/>
                    <a:gd name="T2" fmla="*/ 21 w 218"/>
                    <a:gd name="T3" fmla="*/ 0 h 343"/>
                    <a:gd name="T4" fmla="*/ 0 w 218"/>
                    <a:gd name="T5" fmla="*/ 12 h 343"/>
                    <a:gd name="T6" fmla="*/ 125 w 218"/>
                    <a:gd name="T7" fmla="*/ 231 h 343"/>
                    <a:gd name="T8" fmla="*/ 146 w 218"/>
                    <a:gd name="T9" fmla="*/ 219 h 343"/>
                    <a:gd name="T10" fmla="*/ 0 60000 65536"/>
                    <a:gd name="T11" fmla="*/ 0 60000 65536"/>
                    <a:gd name="T12" fmla="*/ 0 60000 65536"/>
                    <a:gd name="T13" fmla="*/ 0 60000 65536"/>
                    <a:gd name="T14" fmla="*/ 0 60000 65536"/>
                    <a:gd name="T15" fmla="*/ 0 w 218"/>
                    <a:gd name="T16" fmla="*/ 0 h 343"/>
                    <a:gd name="T17" fmla="*/ 218 w 218"/>
                    <a:gd name="T18" fmla="*/ 343 h 343"/>
                  </a:gdLst>
                  <a:ahLst/>
                  <a:cxnLst>
                    <a:cxn ang="T10">
                      <a:pos x="T0" y="T1"/>
                    </a:cxn>
                    <a:cxn ang="T11">
                      <a:pos x="T2" y="T3"/>
                    </a:cxn>
                    <a:cxn ang="T12">
                      <a:pos x="T4" y="T5"/>
                    </a:cxn>
                    <a:cxn ang="T13">
                      <a:pos x="T6" y="T7"/>
                    </a:cxn>
                    <a:cxn ang="T14">
                      <a:pos x="T8" y="T9"/>
                    </a:cxn>
                  </a:cxnLst>
                  <a:rect l="T15" t="T16" r="T17" b="T18"/>
                  <a:pathLst>
                    <a:path w="218" h="343">
                      <a:moveTo>
                        <a:pt x="218" y="325"/>
                      </a:moveTo>
                      <a:cubicBezTo>
                        <a:pt x="32" y="0"/>
                        <a:pt x="32" y="0"/>
                        <a:pt x="32" y="0"/>
                      </a:cubicBezTo>
                      <a:cubicBezTo>
                        <a:pt x="21" y="6"/>
                        <a:pt x="10" y="12"/>
                        <a:pt x="0" y="18"/>
                      </a:cubicBezTo>
                      <a:cubicBezTo>
                        <a:pt x="186" y="343"/>
                        <a:pt x="186" y="343"/>
                        <a:pt x="186" y="343"/>
                      </a:cubicBezTo>
                      <a:cubicBezTo>
                        <a:pt x="197" y="337"/>
                        <a:pt x="208" y="331"/>
                        <a:pt x="218" y="325"/>
                      </a:cubicBezTo>
                      <a:close/>
                    </a:path>
                  </a:pathLst>
                </a:custGeom>
                <a:solidFill>
                  <a:srgbClr val="333333"/>
                </a:solidFill>
                <a:ln w="9525">
                  <a:noFill/>
                  <a:miter lim="800000"/>
                  <a:headEnd/>
                  <a:tailEnd/>
                </a:ln>
              </p:spPr>
              <p:txBody>
                <a:bodyPr/>
                <a:lstStyle/>
                <a:p>
                  <a:endParaRPr lang="es-ES"/>
                </a:p>
              </p:txBody>
            </p:sp>
            <p:sp>
              <p:nvSpPr>
                <p:cNvPr id="26740" name="Freeform 464"/>
                <p:cNvSpPr>
                  <a:spLocks/>
                </p:cNvSpPr>
                <p:nvPr/>
              </p:nvSpPr>
              <p:spPr bwMode="auto">
                <a:xfrm>
                  <a:off x="2889" y="1947"/>
                  <a:ext cx="232" cy="147"/>
                </a:xfrm>
                <a:custGeom>
                  <a:avLst/>
                  <a:gdLst>
                    <a:gd name="T0" fmla="*/ 232 w 344"/>
                    <a:gd name="T1" fmla="*/ 125 h 218"/>
                    <a:gd name="T2" fmla="*/ 13 w 344"/>
                    <a:gd name="T3" fmla="*/ 0 h 218"/>
                    <a:gd name="T4" fmla="*/ 0 w 344"/>
                    <a:gd name="T5" fmla="*/ 22 h 218"/>
                    <a:gd name="T6" fmla="*/ 219 w 344"/>
                    <a:gd name="T7" fmla="*/ 147 h 218"/>
                    <a:gd name="T8" fmla="*/ 232 w 344"/>
                    <a:gd name="T9" fmla="*/ 125 h 218"/>
                    <a:gd name="T10" fmla="*/ 0 60000 65536"/>
                    <a:gd name="T11" fmla="*/ 0 60000 65536"/>
                    <a:gd name="T12" fmla="*/ 0 60000 65536"/>
                    <a:gd name="T13" fmla="*/ 0 60000 65536"/>
                    <a:gd name="T14" fmla="*/ 0 60000 65536"/>
                    <a:gd name="T15" fmla="*/ 0 w 344"/>
                    <a:gd name="T16" fmla="*/ 0 h 218"/>
                    <a:gd name="T17" fmla="*/ 344 w 344"/>
                    <a:gd name="T18" fmla="*/ 218 h 218"/>
                  </a:gdLst>
                  <a:ahLst/>
                  <a:cxnLst>
                    <a:cxn ang="T10">
                      <a:pos x="T0" y="T1"/>
                    </a:cxn>
                    <a:cxn ang="T11">
                      <a:pos x="T2" y="T3"/>
                    </a:cxn>
                    <a:cxn ang="T12">
                      <a:pos x="T4" y="T5"/>
                    </a:cxn>
                    <a:cxn ang="T13">
                      <a:pos x="T6" y="T7"/>
                    </a:cxn>
                    <a:cxn ang="T14">
                      <a:pos x="T8" y="T9"/>
                    </a:cxn>
                  </a:cxnLst>
                  <a:rect l="T15" t="T16" r="T17" b="T18"/>
                  <a:pathLst>
                    <a:path w="344" h="218">
                      <a:moveTo>
                        <a:pt x="344" y="186"/>
                      </a:moveTo>
                      <a:cubicBezTo>
                        <a:pt x="19" y="0"/>
                        <a:pt x="19" y="0"/>
                        <a:pt x="19" y="0"/>
                      </a:cubicBezTo>
                      <a:cubicBezTo>
                        <a:pt x="12" y="11"/>
                        <a:pt x="6" y="21"/>
                        <a:pt x="0" y="32"/>
                      </a:cubicBezTo>
                      <a:cubicBezTo>
                        <a:pt x="325" y="218"/>
                        <a:pt x="325" y="218"/>
                        <a:pt x="325" y="218"/>
                      </a:cubicBezTo>
                      <a:cubicBezTo>
                        <a:pt x="331" y="207"/>
                        <a:pt x="338" y="197"/>
                        <a:pt x="344" y="186"/>
                      </a:cubicBezTo>
                      <a:close/>
                    </a:path>
                  </a:pathLst>
                </a:custGeom>
                <a:solidFill>
                  <a:srgbClr val="333333"/>
                </a:solidFill>
                <a:ln w="9525">
                  <a:noFill/>
                  <a:miter lim="800000"/>
                  <a:headEnd/>
                  <a:tailEnd/>
                </a:ln>
              </p:spPr>
              <p:txBody>
                <a:bodyPr/>
                <a:lstStyle/>
                <a:p>
                  <a:endParaRPr lang="es-ES"/>
                </a:p>
              </p:txBody>
            </p:sp>
            <p:sp>
              <p:nvSpPr>
                <p:cNvPr id="26741" name="Freeform 465"/>
                <p:cNvSpPr>
                  <a:spLocks/>
                </p:cNvSpPr>
                <p:nvPr/>
              </p:nvSpPr>
              <p:spPr bwMode="auto">
                <a:xfrm>
                  <a:off x="2743" y="2510"/>
                  <a:ext cx="253" cy="26"/>
                </a:xfrm>
                <a:custGeom>
                  <a:avLst/>
                  <a:gdLst>
                    <a:gd name="T0" fmla="*/ 253 w 375"/>
                    <a:gd name="T1" fmla="*/ 0 h 38"/>
                    <a:gd name="T2" fmla="*/ 0 w 375"/>
                    <a:gd name="T3" fmla="*/ 1 h 38"/>
                    <a:gd name="T4" fmla="*/ 0 w 375"/>
                    <a:gd name="T5" fmla="*/ 26 h 38"/>
                    <a:gd name="T6" fmla="*/ 253 w 375"/>
                    <a:gd name="T7" fmla="*/ 25 h 38"/>
                    <a:gd name="T8" fmla="*/ 253 w 375"/>
                    <a:gd name="T9" fmla="*/ 0 h 38"/>
                    <a:gd name="T10" fmla="*/ 0 60000 65536"/>
                    <a:gd name="T11" fmla="*/ 0 60000 65536"/>
                    <a:gd name="T12" fmla="*/ 0 60000 65536"/>
                    <a:gd name="T13" fmla="*/ 0 60000 65536"/>
                    <a:gd name="T14" fmla="*/ 0 60000 65536"/>
                    <a:gd name="T15" fmla="*/ 0 w 375"/>
                    <a:gd name="T16" fmla="*/ 0 h 38"/>
                    <a:gd name="T17" fmla="*/ 375 w 375"/>
                    <a:gd name="T18" fmla="*/ 38 h 38"/>
                  </a:gdLst>
                  <a:ahLst/>
                  <a:cxnLst>
                    <a:cxn ang="T10">
                      <a:pos x="T0" y="T1"/>
                    </a:cxn>
                    <a:cxn ang="T11">
                      <a:pos x="T2" y="T3"/>
                    </a:cxn>
                    <a:cxn ang="T12">
                      <a:pos x="T4" y="T5"/>
                    </a:cxn>
                    <a:cxn ang="T13">
                      <a:pos x="T6" y="T7"/>
                    </a:cxn>
                    <a:cxn ang="T14">
                      <a:pos x="T8" y="T9"/>
                    </a:cxn>
                  </a:cxnLst>
                  <a:rect l="T15" t="T16" r="T17" b="T18"/>
                  <a:pathLst>
                    <a:path w="375" h="38">
                      <a:moveTo>
                        <a:pt x="375" y="0"/>
                      </a:moveTo>
                      <a:cubicBezTo>
                        <a:pt x="0" y="1"/>
                        <a:pt x="0" y="1"/>
                        <a:pt x="0" y="1"/>
                      </a:cubicBezTo>
                      <a:cubicBezTo>
                        <a:pt x="0" y="13"/>
                        <a:pt x="0" y="26"/>
                        <a:pt x="0" y="38"/>
                      </a:cubicBezTo>
                      <a:cubicBezTo>
                        <a:pt x="375" y="37"/>
                        <a:pt x="375" y="37"/>
                        <a:pt x="375" y="37"/>
                      </a:cubicBezTo>
                      <a:cubicBezTo>
                        <a:pt x="375" y="25"/>
                        <a:pt x="375" y="13"/>
                        <a:pt x="375" y="0"/>
                      </a:cubicBezTo>
                      <a:close/>
                    </a:path>
                  </a:pathLst>
                </a:custGeom>
                <a:solidFill>
                  <a:srgbClr val="333333"/>
                </a:solidFill>
                <a:ln w="9525">
                  <a:noFill/>
                  <a:miter lim="800000"/>
                  <a:headEnd/>
                  <a:tailEnd/>
                </a:ln>
              </p:spPr>
              <p:txBody>
                <a:bodyPr/>
                <a:lstStyle/>
                <a:p>
                  <a:endParaRPr lang="es-ES"/>
                </a:p>
              </p:txBody>
            </p:sp>
            <p:sp>
              <p:nvSpPr>
                <p:cNvPr id="26742" name="Freeform 466"/>
                <p:cNvSpPr>
                  <a:spLocks/>
                </p:cNvSpPr>
                <p:nvPr/>
              </p:nvSpPr>
              <p:spPr bwMode="auto">
                <a:xfrm>
                  <a:off x="2891" y="2954"/>
                  <a:ext cx="230" cy="147"/>
                </a:xfrm>
                <a:custGeom>
                  <a:avLst/>
                  <a:gdLst>
                    <a:gd name="T0" fmla="*/ 12 w 343"/>
                    <a:gd name="T1" fmla="*/ 147 h 219"/>
                    <a:gd name="T2" fmla="*/ 230 w 343"/>
                    <a:gd name="T3" fmla="*/ 21 h 219"/>
                    <a:gd name="T4" fmla="*/ 218 w 343"/>
                    <a:gd name="T5" fmla="*/ 0 h 219"/>
                    <a:gd name="T6" fmla="*/ 0 w 343"/>
                    <a:gd name="T7" fmla="*/ 126 h 219"/>
                    <a:gd name="T8" fmla="*/ 12 w 343"/>
                    <a:gd name="T9" fmla="*/ 147 h 219"/>
                    <a:gd name="T10" fmla="*/ 0 60000 65536"/>
                    <a:gd name="T11" fmla="*/ 0 60000 65536"/>
                    <a:gd name="T12" fmla="*/ 0 60000 65536"/>
                    <a:gd name="T13" fmla="*/ 0 60000 65536"/>
                    <a:gd name="T14" fmla="*/ 0 60000 65536"/>
                    <a:gd name="T15" fmla="*/ 0 w 343"/>
                    <a:gd name="T16" fmla="*/ 0 h 219"/>
                    <a:gd name="T17" fmla="*/ 343 w 343"/>
                    <a:gd name="T18" fmla="*/ 219 h 219"/>
                  </a:gdLst>
                  <a:ahLst/>
                  <a:cxnLst>
                    <a:cxn ang="T10">
                      <a:pos x="T0" y="T1"/>
                    </a:cxn>
                    <a:cxn ang="T11">
                      <a:pos x="T2" y="T3"/>
                    </a:cxn>
                    <a:cxn ang="T12">
                      <a:pos x="T4" y="T5"/>
                    </a:cxn>
                    <a:cxn ang="T13">
                      <a:pos x="T6" y="T7"/>
                    </a:cxn>
                    <a:cxn ang="T14">
                      <a:pos x="T8" y="T9"/>
                    </a:cxn>
                  </a:cxnLst>
                  <a:rect l="T15" t="T16" r="T17" b="T18"/>
                  <a:pathLst>
                    <a:path w="343" h="219">
                      <a:moveTo>
                        <a:pt x="18" y="219"/>
                      </a:moveTo>
                      <a:cubicBezTo>
                        <a:pt x="343" y="32"/>
                        <a:pt x="343" y="32"/>
                        <a:pt x="343" y="32"/>
                      </a:cubicBezTo>
                      <a:cubicBezTo>
                        <a:pt x="337" y="21"/>
                        <a:pt x="331" y="11"/>
                        <a:pt x="325" y="0"/>
                      </a:cubicBezTo>
                      <a:cubicBezTo>
                        <a:pt x="0" y="187"/>
                        <a:pt x="0" y="187"/>
                        <a:pt x="0" y="187"/>
                      </a:cubicBezTo>
                      <a:cubicBezTo>
                        <a:pt x="6" y="198"/>
                        <a:pt x="12" y="208"/>
                        <a:pt x="18" y="219"/>
                      </a:cubicBezTo>
                      <a:close/>
                    </a:path>
                  </a:pathLst>
                </a:custGeom>
                <a:solidFill>
                  <a:srgbClr val="333333"/>
                </a:solidFill>
                <a:ln w="9525">
                  <a:noFill/>
                  <a:miter lim="800000"/>
                  <a:headEnd/>
                  <a:tailEnd/>
                </a:ln>
              </p:spPr>
              <p:txBody>
                <a:bodyPr/>
                <a:lstStyle/>
                <a:p>
                  <a:endParaRPr lang="es-ES"/>
                </a:p>
              </p:txBody>
            </p:sp>
            <p:sp>
              <p:nvSpPr>
                <p:cNvPr id="26743" name="Freeform 467"/>
                <p:cNvSpPr>
                  <a:spLocks/>
                </p:cNvSpPr>
                <p:nvPr/>
              </p:nvSpPr>
              <p:spPr bwMode="auto">
                <a:xfrm>
                  <a:off x="3300" y="3278"/>
                  <a:ext cx="146" cy="232"/>
                </a:xfrm>
                <a:custGeom>
                  <a:avLst/>
                  <a:gdLst>
                    <a:gd name="T0" fmla="*/ 22 w 216"/>
                    <a:gd name="T1" fmla="*/ 232 h 345"/>
                    <a:gd name="T2" fmla="*/ 146 w 216"/>
                    <a:gd name="T3" fmla="*/ 13 h 345"/>
                    <a:gd name="T4" fmla="*/ 124 w 216"/>
                    <a:gd name="T5" fmla="*/ 0 h 345"/>
                    <a:gd name="T6" fmla="*/ 0 w 216"/>
                    <a:gd name="T7" fmla="*/ 220 h 345"/>
                    <a:gd name="T8" fmla="*/ 22 w 216"/>
                    <a:gd name="T9" fmla="*/ 232 h 345"/>
                    <a:gd name="T10" fmla="*/ 0 60000 65536"/>
                    <a:gd name="T11" fmla="*/ 0 60000 65536"/>
                    <a:gd name="T12" fmla="*/ 0 60000 65536"/>
                    <a:gd name="T13" fmla="*/ 0 60000 65536"/>
                    <a:gd name="T14" fmla="*/ 0 60000 65536"/>
                    <a:gd name="T15" fmla="*/ 0 w 216"/>
                    <a:gd name="T16" fmla="*/ 0 h 345"/>
                    <a:gd name="T17" fmla="*/ 216 w 216"/>
                    <a:gd name="T18" fmla="*/ 345 h 345"/>
                  </a:gdLst>
                  <a:ahLst/>
                  <a:cxnLst>
                    <a:cxn ang="T10">
                      <a:pos x="T0" y="T1"/>
                    </a:cxn>
                    <a:cxn ang="T11">
                      <a:pos x="T2" y="T3"/>
                    </a:cxn>
                    <a:cxn ang="T12">
                      <a:pos x="T4" y="T5"/>
                    </a:cxn>
                    <a:cxn ang="T13">
                      <a:pos x="T6" y="T7"/>
                    </a:cxn>
                    <a:cxn ang="T14">
                      <a:pos x="T8" y="T9"/>
                    </a:cxn>
                  </a:cxnLst>
                  <a:rect l="T15" t="T16" r="T17" b="T18"/>
                  <a:pathLst>
                    <a:path w="216" h="345">
                      <a:moveTo>
                        <a:pt x="32" y="345"/>
                      </a:moveTo>
                      <a:cubicBezTo>
                        <a:pt x="216" y="19"/>
                        <a:pt x="216" y="19"/>
                        <a:pt x="216" y="19"/>
                      </a:cubicBezTo>
                      <a:cubicBezTo>
                        <a:pt x="205" y="12"/>
                        <a:pt x="194" y="6"/>
                        <a:pt x="184" y="0"/>
                      </a:cubicBezTo>
                      <a:cubicBezTo>
                        <a:pt x="0" y="327"/>
                        <a:pt x="0" y="327"/>
                        <a:pt x="0" y="327"/>
                      </a:cubicBezTo>
                      <a:cubicBezTo>
                        <a:pt x="11" y="333"/>
                        <a:pt x="22" y="339"/>
                        <a:pt x="32" y="345"/>
                      </a:cubicBezTo>
                      <a:close/>
                    </a:path>
                  </a:pathLst>
                </a:custGeom>
                <a:solidFill>
                  <a:srgbClr val="333333"/>
                </a:solidFill>
                <a:ln w="9525">
                  <a:noFill/>
                  <a:miter lim="800000"/>
                  <a:headEnd/>
                  <a:tailEnd/>
                </a:ln>
              </p:spPr>
              <p:txBody>
                <a:bodyPr/>
                <a:lstStyle/>
                <a:p>
                  <a:endParaRPr lang="es-ES"/>
                </a:p>
              </p:txBody>
            </p:sp>
            <p:sp>
              <p:nvSpPr>
                <p:cNvPr id="26744" name="Freeform 468"/>
                <p:cNvSpPr>
                  <a:spLocks/>
                </p:cNvSpPr>
                <p:nvPr/>
              </p:nvSpPr>
              <p:spPr bwMode="auto">
                <a:xfrm>
                  <a:off x="4304" y="3281"/>
                  <a:ext cx="150" cy="229"/>
                </a:xfrm>
                <a:custGeom>
                  <a:avLst/>
                  <a:gdLst>
                    <a:gd name="T0" fmla="*/ 150 w 223"/>
                    <a:gd name="T1" fmla="*/ 216 h 341"/>
                    <a:gd name="T2" fmla="*/ 22 w 223"/>
                    <a:gd name="T3" fmla="*/ 0 h 341"/>
                    <a:gd name="T4" fmla="*/ 0 w 223"/>
                    <a:gd name="T5" fmla="*/ 13 h 341"/>
                    <a:gd name="T6" fmla="*/ 129 w 223"/>
                    <a:gd name="T7" fmla="*/ 229 h 341"/>
                    <a:gd name="T8" fmla="*/ 150 w 223"/>
                    <a:gd name="T9" fmla="*/ 216 h 341"/>
                    <a:gd name="T10" fmla="*/ 0 60000 65536"/>
                    <a:gd name="T11" fmla="*/ 0 60000 65536"/>
                    <a:gd name="T12" fmla="*/ 0 60000 65536"/>
                    <a:gd name="T13" fmla="*/ 0 60000 65536"/>
                    <a:gd name="T14" fmla="*/ 0 60000 65536"/>
                    <a:gd name="T15" fmla="*/ 0 w 223"/>
                    <a:gd name="T16" fmla="*/ 0 h 341"/>
                    <a:gd name="T17" fmla="*/ 223 w 223"/>
                    <a:gd name="T18" fmla="*/ 341 h 341"/>
                  </a:gdLst>
                  <a:ahLst/>
                  <a:cxnLst>
                    <a:cxn ang="T10">
                      <a:pos x="T0" y="T1"/>
                    </a:cxn>
                    <a:cxn ang="T11">
                      <a:pos x="T2" y="T3"/>
                    </a:cxn>
                    <a:cxn ang="T12">
                      <a:pos x="T4" y="T5"/>
                    </a:cxn>
                    <a:cxn ang="T13">
                      <a:pos x="T6" y="T7"/>
                    </a:cxn>
                    <a:cxn ang="T14">
                      <a:pos x="T8" y="T9"/>
                    </a:cxn>
                  </a:cxnLst>
                  <a:rect l="T15" t="T16" r="T17" b="T18"/>
                  <a:pathLst>
                    <a:path w="223" h="341">
                      <a:moveTo>
                        <a:pt x="223" y="322"/>
                      </a:moveTo>
                      <a:cubicBezTo>
                        <a:pt x="32" y="0"/>
                        <a:pt x="32" y="0"/>
                        <a:pt x="32" y="0"/>
                      </a:cubicBezTo>
                      <a:cubicBezTo>
                        <a:pt x="21" y="6"/>
                        <a:pt x="11" y="12"/>
                        <a:pt x="0" y="19"/>
                      </a:cubicBezTo>
                      <a:cubicBezTo>
                        <a:pt x="192" y="341"/>
                        <a:pt x="192" y="341"/>
                        <a:pt x="192" y="341"/>
                      </a:cubicBezTo>
                      <a:cubicBezTo>
                        <a:pt x="202" y="335"/>
                        <a:pt x="213" y="328"/>
                        <a:pt x="223" y="322"/>
                      </a:cubicBezTo>
                      <a:close/>
                    </a:path>
                  </a:pathLst>
                </a:custGeom>
                <a:solidFill>
                  <a:srgbClr val="333333"/>
                </a:solidFill>
                <a:ln w="9525">
                  <a:noFill/>
                  <a:miter lim="800000"/>
                  <a:headEnd/>
                  <a:tailEnd/>
                </a:ln>
              </p:spPr>
              <p:txBody>
                <a:bodyPr/>
                <a:lstStyle/>
                <a:p>
                  <a:endParaRPr lang="es-ES"/>
                </a:p>
              </p:txBody>
            </p:sp>
            <p:sp>
              <p:nvSpPr>
                <p:cNvPr id="26745" name="Freeform 469"/>
                <p:cNvSpPr>
                  <a:spLocks/>
                </p:cNvSpPr>
                <p:nvPr/>
              </p:nvSpPr>
              <p:spPr bwMode="auto">
                <a:xfrm>
                  <a:off x="4633" y="2952"/>
                  <a:ext cx="230" cy="149"/>
                </a:xfrm>
                <a:custGeom>
                  <a:avLst/>
                  <a:gdLst>
                    <a:gd name="T0" fmla="*/ 230 w 343"/>
                    <a:gd name="T1" fmla="*/ 128 h 221"/>
                    <a:gd name="T2" fmla="*/ 13 w 343"/>
                    <a:gd name="T3" fmla="*/ 0 h 221"/>
                    <a:gd name="T4" fmla="*/ 0 w 343"/>
                    <a:gd name="T5" fmla="*/ 22 h 221"/>
                    <a:gd name="T6" fmla="*/ 217 w 343"/>
                    <a:gd name="T7" fmla="*/ 149 h 221"/>
                    <a:gd name="T8" fmla="*/ 230 w 343"/>
                    <a:gd name="T9" fmla="*/ 128 h 221"/>
                    <a:gd name="T10" fmla="*/ 0 60000 65536"/>
                    <a:gd name="T11" fmla="*/ 0 60000 65536"/>
                    <a:gd name="T12" fmla="*/ 0 60000 65536"/>
                    <a:gd name="T13" fmla="*/ 0 60000 65536"/>
                    <a:gd name="T14" fmla="*/ 0 60000 65536"/>
                    <a:gd name="T15" fmla="*/ 0 w 343"/>
                    <a:gd name="T16" fmla="*/ 0 h 221"/>
                    <a:gd name="T17" fmla="*/ 343 w 343"/>
                    <a:gd name="T18" fmla="*/ 221 h 221"/>
                  </a:gdLst>
                  <a:ahLst/>
                  <a:cxnLst>
                    <a:cxn ang="T10">
                      <a:pos x="T0" y="T1"/>
                    </a:cxn>
                    <a:cxn ang="T11">
                      <a:pos x="T2" y="T3"/>
                    </a:cxn>
                    <a:cxn ang="T12">
                      <a:pos x="T4" y="T5"/>
                    </a:cxn>
                    <a:cxn ang="T13">
                      <a:pos x="T6" y="T7"/>
                    </a:cxn>
                    <a:cxn ang="T14">
                      <a:pos x="T8" y="T9"/>
                    </a:cxn>
                  </a:cxnLst>
                  <a:rect l="T15" t="T16" r="T17" b="T18"/>
                  <a:pathLst>
                    <a:path w="343" h="221">
                      <a:moveTo>
                        <a:pt x="343" y="190"/>
                      </a:moveTo>
                      <a:cubicBezTo>
                        <a:pt x="19" y="0"/>
                        <a:pt x="19" y="0"/>
                        <a:pt x="19" y="0"/>
                      </a:cubicBezTo>
                      <a:cubicBezTo>
                        <a:pt x="13" y="11"/>
                        <a:pt x="7" y="21"/>
                        <a:pt x="0" y="32"/>
                      </a:cubicBezTo>
                      <a:cubicBezTo>
                        <a:pt x="324" y="221"/>
                        <a:pt x="324" y="221"/>
                        <a:pt x="324" y="221"/>
                      </a:cubicBezTo>
                      <a:cubicBezTo>
                        <a:pt x="330" y="211"/>
                        <a:pt x="336" y="200"/>
                        <a:pt x="343" y="190"/>
                      </a:cubicBezTo>
                      <a:close/>
                    </a:path>
                  </a:pathLst>
                </a:custGeom>
                <a:solidFill>
                  <a:srgbClr val="333333"/>
                </a:solidFill>
                <a:ln w="9525">
                  <a:noFill/>
                  <a:miter lim="800000"/>
                  <a:headEnd/>
                  <a:tailEnd/>
                </a:ln>
              </p:spPr>
              <p:txBody>
                <a:bodyPr/>
                <a:lstStyle/>
                <a:p>
                  <a:endParaRPr lang="es-ES"/>
                </a:p>
              </p:txBody>
            </p:sp>
            <p:sp>
              <p:nvSpPr>
                <p:cNvPr id="26746" name="Freeform 470"/>
                <p:cNvSpPr>
                  <a:spLocks/>
                </p:cNvSpPr>
                <p:nvPr/>
              </p:nvSpPr>
              <p:spPr bwMode="auto">
                <a:xfrm>
                  <a:off x="4758" y="2512"/>
                  <a:ext cx="253" cy="24"/>
                </a:xfrm>
                <a:custGeom>
                  <a:avLst/>
                  <a:gdLst>
                    <a:gd name="T0" fmla="*/ 253 w 375"/>
                    <a:gd name="T1" fmla="*/ 0 h 37"/>
                    <a:gd name="T2" fmla="*/ 0 w 375"/>
                    <a:gd name="T3" fmla="*/ 0 h 37"/>
                    <a:gd name="T4" fmla="*/ 0 w 375"/>
                    <a:gd name="T5" fmla="*/ 24 h 37"/>
                    <a:gd name="T6" fmla="*/ 253 w 375"/>
                    <a:gd name="T7" fmla="*/ 24 h 37"/>
                    <a:gd name="T8" fmla="*/ 253 w 375"/>
                    <a:gd name="T9" fmla="*/ 0 h 37"/>
                    <a:gd name="T10" fmla="*/ 0 60000 65536"/>
                    <a:gd name="T11" fmla="*/ 0 60000 65536"/>
                    <a:gd name="T12" fmla="*/ 0 60000 65536"/>
                    <a:gd name="T13" fmla="*/ 0 60000 65536"/>
                    <a:gd name="T14" fmla="*/ 0 60000 65536"/>
                    <a:gd name="T15" fmla="*/ 0 w 375"/>
                    <a:gd name="T16" fmla="*/ 0 h 37"/>
                    <a:gd name="T17" fmla="*/ 375 w 375"/>
                    <a:gd name="T18" fmla="*/ 37 h 37"/>
                  </a:gdLst>
                  <a:ahLst/>
                  <a:cxnLst>
                    <a:cxn ang="T10">
                      <a:pos x="T0" y="T1"/>
                    </a:cxn>
                    <a:cxn ang="T11">
                      <a:pos x="T2" y="T3"/>
                    </a:cxn>
                    <a:cxn ang="T12">
                      <a:pos x="T4" y="T5"/>
                    </a:cxn>
                    <a:cxn ang="T13">
                      <a:pos x="T6" y="T7"/>
                    </a:cxn>
                    <a:cxn ang="T14">
                      <a:pos x="T8" y="T9"/>
                    </a:cxn>
                  </a:cxnLst>
                  <a:rect l="T15" t="T16" r="T17" b="T18"/>
                  <a:pathLst>
                    <a:path w="375" h="37">
                      <a:moveTo>
                        <a:pt x="375" y="0"/>
                      </a:moveTo>
                      <a:cubicBezTo>
                        <a:pt x="0" y="0"/>
                        <a:pt x="0" y="0"/>
                        <a:pt x="0" y="0"/>
                      </a:cubicBezTo>
                      <a:cubicBezTo>
                        <a:pt x="0" y="13"/>
                        <a:pt x="0" y="25"/>
                        <a:pt x="0" y="37"/>
                      </a:cubicBezTo>
                      <a:cubicBezTo>
                        <a:pt x="375" y="37"/>
                        <a:pt x="375" y="37"/>
                        <a:pt x="375" y="37"/>
                      </a:cubicBezTo>
                      <a:cubicBezTo>
                        <a:pt x="375" y="25"/>
                        <a:pt x="375" y="12"/>
                        <a:pt x="375" y="0"/>
                      </a:cubicBezTo>
                      <a:close/>
                    </a:path>
                  </a:pathLst>
                </a:custGeom>
                <a:solidFill>
                  <a:srgbClr val="333333"/>
                </a:solidFill>
                <a:ln w="9525">
                  <a:noFill/>
                  <a:miter lim="800000"/>
                  <a:headEnd/>
                  <a:tailEnd/>
                </a:ln>
              </p:spPr>
              <p:txBody>
                <a:bodyPr/>
                <a:lstStyle/>
                <a:p>
                  <a:endParaRPr lang="es-ES"/>
                </a:p>
              </p:txBody>
            </p:sp>
            <p:sp>
              <p:nvSpPr>
                <p:cNvPr id="26747" name="Freeform 471"/>
                <p:cNvSpPr>
                  <a:spLocks/>
                </p:cNvSpPr>
                <p:nvPr/>
              </p:nvSpPr>
              <p:spPr bwMode="auto">
                <a:xfrm>
                  <a:off x="4635" y="1946"/>
                  <a:ext cx="230" cy="149"/>
                </a:xfrm>
                <a:custGeom>
                  <a:avLst/>
                  <a:gdLst>
                    <a:gd name="T0" fmla="*/ 13 w 342"/>
                    <a:gd name="T1" fmla="*/ 149 h 221"/>
                    <a:gd name="T2" fmla="*/ 230 w 342"/>
                    <a:gd name="T3" fmla="*/ 22 h 221"/>
                    <a:gd name="T4" fmla="*/ 218 w 342"/>
                    <a:gd name="T5" fmla="*/ 0 h 221"/>
                    <a:gd name="T6" fmla="*/ 0 w 342"/>
                    <a:gd name="T7" fmla="*/ 127 h 221"/>
                    <a:gd name="T8" fmla="*/ 13 w 342"/>
                    <a:gd name="T9" fmla="*/ 149 h 221"/>
                    <a:gd name="T10" fmla="*/ 0 60000 65536"/>
                    <a:gd name="T11" fmla="*/ 0 60000 65536"/>
                    <a:gd name="T12" fmla="*/ 0 60000 65536"/>
                    <a:gd name="T13" fmla="*/ 0 60000 65536"/>
                    <a:gd name="T14" fmla="*/ 0 60000 65536"/>
                    <a:gd name="T15" fmla="*/ 0 w 342"/>
                    <a:gd name="T16" fmla="*/ 0 h 221"/>
                    <a:gd name="T17" fmla="*/ 342 w 342"/>
                    <a:gd name="T18" fmla="*/ 221 h 221"/>
                  </a:gdLst>
                  <a:ahLst/>
                  <a:cxnLst>
                    <a:cxn ang="T10">
                      <a:pos x="T0" y="T1"/>
                    </a:cxn>
                    <a:cxn ang="T11">
                      <a:pos x="T2" y="T3"/>
                    </a:cxn>
                    <a:cxn ang="T12">
                      <a:pos x="T4" y="T5"/>
                    </a:cxn>
                    <a:cxn ang="T13">
                      <a:pos x="T6" y="T7"/>
                    </a:cxn>
                    <a:cxn ang="T14">
                      <a:pos x="T8" y="T9"/>
                    </a:cxn>
                  </a:cxnLst>
                  <a:rect l="T15" t="T16" r="T17" b="T18"/>
                  <a:pathLst>
                    <a:path w="342" h="221">
                      <a:moveTo>
                        <a:pt x="19" y="221"/>
                      </a:moveTo>
                      <a:cubicBezTo>
                        <a:pt x="342" y="32"/>
                        <a:pt x="342" y="32"/>
                        <a:pt x="342" y="32"/>
                      </a:cubicBezTo>
                      <a:cubicBezTo>
                        <a:pt x="336" y="21"/>
                        <a:pt x="330" y="11"/>
                        <a:pt x="324" y="0"/>
                      </a:cubicBezTo>
                      <a:cubicBezTo>
                        <a:pt x="0" y="189"/>
                        <a:pt x="0" y="189"/>
                        <a:pt x="0" y="189"/>
                      </a:cubicBezTo>
                      <a:cubicBezTo>
                        <a:pt x="7" y="200"/>
                        <a:pt x="13" y="210"/>
                        <a:pt x="19" y="221"/>
                      </a:cubicBezTo>
                      <a:close/>
                    </a:path>
                  </a:pathLst>
                </a:custGeom>
                <a:solidFill>
                  <a:srgbClr val="333333"/>
                </a:solidFill>
                <a:ln w="9525">
                  <a:noFill/>
                  <a:miter lim="800000"/>
                  <a:headEnd/>
                  <a:tailEnd/>
                </a:ln>
              </p:spPr>
              <p:txBody>
                <a:bodyPr/>
                <a:lstStyle/>
                <a:p>
                  <a:endParaRPr lang="es-ES"/>
                </a:p>
              </p:txBody>
            </p:sp>
            <p:sp>
              <p:nvSpPr>
                <p:cNvPr id="26748" name="Freeform 472"/>
                <p:cNvSpPr>
                  <a:spLocks/>
                </p:cNvSpPr>
                <p:nvPr/>
              </p:nvSpPr>
              <p:spPr bwMode="auto">
                <a:xfrm>
                  <a:off x="4306" y="1536"/>
                  <a:ext cx="149" cy="230"/>
                </a:xfrm>
                <a:custGeom>
                  <a:avLst/>
                  <a:gdLst>
                    <a:gd name="T0" fmla="*/ 22 w 221"/>
                    <a:gd name="T1" fmla="*/ 230 h 342"/>
                    <a:gd name="T2" fmla="*/ 149 w 221"/>
                    <a:gd name="T3" fmla="*/ 12 h 342"/>
                    <a:gd name="T4" fmla="*/ 127 w 221"/>
                    <a:gd name="T5" fmla="*/ 0 h 342"/>
                    <a:gd name="T6" fmla="*/ 0 w 221"/>
                    <a:gd name="T7" fmla="*/ 217 h 342"/>
                    <a:gd name="T8" fmla="*/ 22 w 221"/>
                    <a:gd name="T9" fmla="*/ 230 h 342"/>
                    <a:gd name="T10" fmla="*/ 0 60000 65536"/>
                    <a:gd name="T11" fmla="*/ 0 60000 65536"/>
                    <a:gd name="T12" fmla="*/ 0 60000 65536"/>
                    <a:gd name="T13" fmla="*/ 0 60000 65536"/>
                    <a:gd name="T14" fmla="*/ 0 60000 65536"/>
                    <a:gd name="T15" fmla="*/ 0 w 221"/>
                    <a:gd name="T16" fmla="*/ 0 h 342"/>
                    <a:gd name="T17" fmla="*/ 221 w 221"/>
                    <a:gd name="T18" fmla="*/ 342 h 342"/>
                  </a:gdLst>
                  <a:ahLst/>
                  <a:cxnLst>
                    <a:cxn ang="T10">
                      <a:pos x="T0" y="T1"/>
                    </a:cxn>
                    <a:cxn ang="T11">
                      <a:pos x="T2" y="T3"/>
                    </a:cxn>
                    <a:cxn ang="T12">
                      <a:pos x="T4" y="T5"/>
                    </a:cxn>
                    <a:cxn ang="T13">
                      <a:pos x="T6" y="T7"/>
                    </a:cxn>
                    <a:cxn ang="T14">
                      <a:pos x="T8" y="T9"/>
                    </a:cxn>
                  </a:cxnLst>
                  <a:rect l="T15" t="T16" r="T17" b="T18"/>
                  <a:pathLst>
                    <a:path w="221" h="342">
                      <a:moveTo>
                        <a:pt x="32" y="342"/>
                      </a:moveTo>
                      <a:cubicBezTo>
                        <a:pt x="221" y="18"/>
                        <a:pt x="221" y="18"/>
                        <a:pt x="221" y="18"/>
                      </a:cubicBezTo>
                      <a:cubicBezTo>
                        <a:pt x="210" y="12"/>
                        <a:pt x="200" y="6"/>
                        <a:pt x="189" y="0"/>
                      </a:cubicBezTo>
                      <a:cubicBezTo>
                        <a:pt x="0" y="323"/>
                        <a:pt x="0" y="323"/>
                        <a:pt x="0" y="323"/>
                      </a:cubicBezTo>
                      <a:cubicBezTo>
                        <a:pt x="11" y="329"/>
                        <a:pt x="22" y="336"/>
                        <a:pt x="32" y="342"/>
                      </a:cubicBezTo>
                      <a:close/>
                    </a:path>
                  </a:pathLst>
                </a:custGeom>
                <a:solidFill>
                  <a:srgbClr val="333333"/>
                </a:solidFill>
                <a:ln w="9525">
                  <a:noFill/>
                  <a:miter lim="800000"/>
                  <a:headEnd/>
                  <a:tailEnd/>
                </a:ln>
              </p:spPr>
              <p:txBody>
                <a:bodyPr/>
                <a:lstStyle/>
                <a:p>
                  <a:endParaRPr lang="es-ES"/>
                </a:p>
              </p:txBody>
            </p:sp>
          </p:grpSp>
          <p:sp>
            <p:nvSpPr>
              <p:cNvPr id="26674" name="AutoShape 473"/>
              <p:cNvSpPr>
                <a:spLocks noChangeArrowheads="1"/>
              </p:cNvSpPr>
              <p:nvPr/>
            </p:nvSpPr>
            <p:spPr bwMode="auto">
              <a:xfrm>
                <a:off x="2774951" y="1875632"/>
                <a:ext cx="3168650" cy="3168650"/>
              </a:xfrm>
              <a:custGeom>
                <a:avLst/>
                <a:gdLst>
                  <a:gd name="T0" fmla="*/ 1584325 w 21600"/>
                  <a:gd name="T1" fmla="*/ 0 h 21600"/>
                  <a:gd name="T2" fmla="*/ 464002 w 21600"/>
                  <a:gd name="T3" fmla="*/ 464002 h 21600"/>
                  <a:gd name="T4" fmla="*/ 0 w 21600"/>
                  <a:gd name="T5" fmla="*/ 1584325 h 21600"/>
                  <a:gd name="T6" fmla="*/ 464002 w 21600"/>
                  <a:gd name="T7" fmla="*/ 2704648 h 21600"/>
                  <a:gd name="T8" fmla="*/ 1584325 w 21600"/>
                  <a:gd name="T9" fmla="*/ 3168650 h 21600"/>
                  <a:gd name="T10" fmla="*/ 2704648 w 21600"/>
                  <a:gd name="T11" fmla="*/ 2704648 h 21600"/>
                  <a:gd name="T12" fmla="*/ 3168650 w 21600"/>
                  <a:gd name="T13" fmla="*/ 1584325 h 21600"/>
                  <a:gd name="T14" fmla="*/ 2704648 w 21600"/>
                  <a:gd name="T15" fmla="*/ 46400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5" y="10800"/>
                    </a:moveTo>
                    <a:cubicBezTo>
                      <a:pt x="725" y="16364"/>
                      <a:pt x="5236" y="20875"/>
                      <a:pt x="10800" y="20875"/>
                    </a:cubicBezTo>
                    <a:cubicBezTo>
                      <a:pt x="16364" y="20875"/>
                      <a:pt x="20875" y="16364"/>
                      <a:pt x="20875" y="10800"/>
                    </a:cubicBezTo>
                    <a:cubicBezTo>
                      <a:pt x="20875" y="5236"/>
                      <a:pt x="16364" y="725"/>
                      <a:pt x="10800" y="725"/>
                    </a:cubicBezTo>
                    <a:cubicBezTo>
                      <a:pt x="5236" y="725"/>
                      <a:pt x="725" y="5236"/>
                      <a:pt x="725" y="10800"/>
                    </a:cubicBezTo>
                    <a:close/>
                  </a:path>
                </a:pathLst>
              </a:cu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gradFill>
              <a:ln w="9525">
                <a:noFill/>
                <a:miter lim="800000"/>
                <a:headEnd/>
                <a:tailEnd/>
              </a:ln>
            </p:spPr>
            <p:txBody>
              <a:bodyPr wrap="none" anchor="ctr"/>
              <a:lstStyle/>
              <a:p>
                <a:endParaRPr lang="es-ES"/>
              </a:p>
            </p:txBody>
          </p:sp>
          <p:sp>
            <p:nvSpPr>
              <p:cNvPr id="26675" name="Oval 474"/>
              <p:cNvSpPr>
                <a:spLocks noChangeArrowheads="1"/>
              </p:cNvSpPr>
              <p:nvPr/>
            </p:nvSpPr>
            <p:spPr bwMode="auto">
              <a:xfrm>
                <a:off x="4113213" y="3213894"/>
                <a:ext cx="492125" cy="493713"/>
              </a:xfrm>
              <a:prstGeom prst="ellipse">
                <a:avLst/>
              </a:prstGeom>
              <a:gradFill rotWithShape="1">
                <a:gsLst>
                  <a:gs pos="0">
                    <a:srgbClr val="434343"/>
                  </a:gs>
                  <a:gs pos="100000">
                    <a:srgbClr val="000000"/>
                  </a:gs>
                </a:gsLst>
                <a:path path="shape">
                  <a:fillToRect l="50000" t="50000" r="50000" b="50000"/>
                </a:path>
              </a:gradFill>
              <a:ln w="9525">
                <a:noFill/>
                <a:round/>
                <a:headEnd/>
                <a:tailEnd/>
              </a:ln>
            </p:spPr>
            <p:txBody>
              <a:bodyPr/>
              <a:lstStyle/>
              <a:p>
                <a:endParaRPr lang="es-ES"/>
              </a:p>
            </p:txBody>
          </p:sp>
          <p:sp>
            <p:nvSpPr>
              <p:cNvPr id="26676" name="Freeform 475"/>
              <p:cNvSpPr>
                <a:spLocks noEditPoints="1"/>
              </p:cNvSpPr>
              <p:nvPr/>
            </p:nvSpPr>
            <p:spPr bwMode="auto">
              <a:xfrm>
                <a:off x="2820988" y="1921669"/>
                <a:ext cx="3076575" cy="3078163"/>
              </a:xfrm>
              <a:custGeom>
                <a:avLst/>
                <a:gdLst>
                  <a:gd name="T0" fmla="*/ 1538973 w 2245"/>
                  <a:gd name="T1" fmla="*/ 0 h 2245"/>
                  <a:gd name="T2" fmla="*/ 0 w 2245"/>
                  <a:gd name="T3" fmla="*/ 1538396 h 2245"/>
                  <a:gd name="T4" fmla="*/ 1538973 w 2245"/>
                  <a:gd name="T5" fmla="*/ 3078163 h 2245"/>
                  <a:gd name="T6" fmla="*/ 3076575 w 2245"/>
                  <a:gd name="T7" fmla="*/ 1538396 h 2245"/>
                  <a:gd name="T8" fmla="*/ 1538973 w 2245"/>
                  <a:gd name="T9" fmla="*/ 0 h 2245"/>
                  <a:gd name="T10" fmla="*/ 1538973 w 2245"/>
                  <a:gd name="T11" fmla="*/ 2928711 h 2245"/>
                  <a:gd name="T12" fmla="*/ 149375 w 2245"/>
                  <a:gd name="T13" fmla="*/ 1538396 h 2245"/>
                  <a:gd name="T14" fmla="*/ 1538973 w 2245"/>
                  <a:gd name="T15" fmla="*/ 149452 h 2245"/>
                  <a:gd name="T16" fmla="*/ 2927200 w 2245"/>
                  <a:gd name="T17" fmla="*/ 1538396 h 2245"/>
                  <a:gd name="T18" fmla="*/ 1538973 w 2245"/>
                  <a:gd name="T19" fmla="*/ 2928711 h 2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5"/>
                  <a:gd name="T31" fmla="*/ 0 h 2245"/>
                  <a:gd name="T32" fmla="*/ 2245 w 2245"/>
                  <a:gd name="T33" fmla="*/ 2245 h 2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5" h="2245">
                    <a:moveTo>
                      <a:pt x="1123" y="0"/>
                    </a:moveTo>
                    <a:cubicBezTo>
                      <a:pt x="502" y="0"/>
                      <a:pt x="0" y="502"/>
                      <a:pt x="0" y="1122"/>
                    </a:cubicBezTo>
                    <a:cubicBezTo>
                      <a:pt x="0" y="1743"/>
                      <a:pt x="502" y="2245"/>
                      <a:pt x="1123" y="2245"/>
                    </a:cubicBezTo>
                    <a:cubicBezTo>
                      <a:pt x="1743" y="2245"/>
                      <a:pt x="2245" y="1743"/>
                      <a:pt x="2245" y="1122"/>
                    </a:cubicBezTo>
                    <a:cubicBezTo>
                      <a:pt x="2245" y="502"/>
                      <a:pt x="1743" y="0"/>
                      <a:pt x="1123" y="0"/>
                    </a:cubicBezTo>
                    <a:close/>
                    <a:moveTo>
                      <a:pt x="1123" y="2136"/>
                    </a:moveTo>
                    <a:cubicBezTo>
                      <a:pt x="563" y="2136"/>
                      <a:pt x="109" y="1682"/>
                      <a:pt x="109" y="1122"/>
                    </a:cubicBezTo>
                    <a:cubicBezTo>
                      <a:pt x="109" y="563"/>
                      <a:pt x="563" y="109"/>
                      <a:pt x="1123" y="109"/>
                    </a:cubicBezTo>
                    <a:cubicBezTo>
                      <a:pt x="1682" y="109"/>
                      <a:pt x="2136" y="563"/>
                      <a:pt x="2136" y="1122"/>
                    </a:cubicBezTo>
                    <a:cubicBezTo>
                      <a:pt x="2136" y="1682"/>
                      <a:pt x="1682" y="2136"/>
                      <a:pt x="1123" y="2136"/>
                    </a:cubicBezTo>
                    <a:close/>
                  </a:path>
                </a:pathLst>
              </a:custGeom>
              <a:solidFill>
                <a:srgbClr val="DBDBDB">
                  <a:alpha val="30196"/>
                </a:srgbClr>
              </a:solidFill>
              <a:ln w="9525">
                <a:noFill/>
                <a:miter lim="800000"/>
                <a:headEnd/>
                <a:tailEnd/>
              </a:ln>
            </p:spPr>
            <p:txBody>
              <a:bodyPr/>
              <a:lstStyle/>
              <a:p>
                <a:endParaRPr lang="es-ES"/>
              </a:p>
            </p:txBody>
          </p:sp>
          <p:pic>
            <p:nvPicPr>
              <p:cNvPr id="26677" name="Picture 476"/>
              <p:cNvPicPr>
                <a:picLocks noChangeAspect="1" noChangeArrowheads="1"/>
              </p:cNvPicPr>
              <p:nvPr/>
            </p:nvPicPr>
            <p:blipFill>
              <a:blip r:embed="rId6" cstate="print">
                <a:lum bright="24000"/>
              </a:blip>
              <a:srcRect/>
              <a:stretch>
                <a:fillRect/>
              </a:stretch>
            </p:blipFill>
            <p:spPr bwMode="auto">
              <a:xfrm>
                <a:off x="2541588" y="4928394"/>
                <a:ext cx="3698875" cy="438150"/>
              </a:xfrm>
              <a:prstGeom prst="rect">
                <a:avLst/>
              </a:prstGeom>
              <a:noFill/>
              <a:ln w="9525">
                <a:noFill/>
                <a:miter lim="800000"/>
                <a:headEnd/>
                <a:tailEnd/>
              </a:ln>
            </p:spPr>
          </p:pic>
          <p:sp>
            <p:nvSpPr>
              <p:cNvPr id="26678" name="Text Box 477"/>
              <p:cNvSpPr txBox="1">
                <a:spLocks noChangeArrowheads="1"/>
              </p:cNvSpPr>
              <p:nvPr/>
            </p:nvSpPr>
            <p:spPr bwMode="auto">
              <a:xfrm>
                <a:off x="4537076" y="4161632"/>
                <a:ext cx="496887" cy="304800"/>
              </a:xfrm>
              <a:prstGeom prst="rect">
                <a:avLst/>
              </a:prstGeom>
              <a:noFill/>
              <a:ln w="9525">
                <a:noFill/>
                <a:miter lim="800000"/>
                <a:headEnd/>
                <a:tailEnd/>
              </a:ln>
            </p:spPr>
            <p:txBody>
              <a:bodyPr>
                <a:spAutoFit/>
              </a:bodyPr>
              <a:lstStyle/>
              <a:p>
                <a:pPr algn="ctr" eaLnBrk="0" hangingPunct="0">
                  <a:spcBef>
                    <a:spcPct val="50000"/>
                  </a:spcBef>
                </a:pPr>
                <a:r>
                  <a:rPr lang="de-DE" sz="1400"/>
                  <a:t>10</a:t>
                </a:r>
              </a:p>
            </p:txBody>
          </p:sp>
          <p:sp>
            <p:nvSpPr>
              <p:cNvPr id="26679" name="Text Box 478"/>
              <p:cNvSpPr txBox="1">
                <a:spLocks noChangeArrowheads="1"/>
              </p:cNvSpPr>
              <p:nvPr/>
            </p:nvSpPr>
            <p:spPr bwMode="auto">
              <a:xfrm>
                <a:off x="5033963"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9</a:t>
                </a:r>
              </a:p>
            </p:txBody>
          </p:sp>
          <p:sp>
            <p:nvSpPr>
              <p:cNvPr id="26680" name="Text Box 479"/>
              <p:cNvSpPr txBox="1">
                <a:spLocks noChangeArrowheads="1"/>
              </p:cNvSpPr>
              <p:nvPr/>
            </p:nvSpPr>
            <p:spPr bwMode="auto">
              <a:xfrm>
                <a:off x="5187951"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8</a:t>
                </a:r>
              </a:p>
            </p:txBody>
          </p:sp>
          <p:sp>
            <p:nvSpPr>
              <p:cNvPr id="26681" name="Text Box 480"/>
              <p:cNvSpPr txBox="1">
                <a:spLocks noChangeArrowheads="1"/>
              </p:cNvSpPr>
              <p:nvPr/>
            </p:nvSpPr>
            <p:spPr bwMode="auto">
              <a:xfrm>
                <a:off x="3209926"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2</a:t>
                </a:r>
              </a:p>
            </p:txBody>
          </p:sp>
          <p:sp>
            <p:nvSpPr>
              <p:cNvPr id="26682" name="Text Box 481"/>
              <p:cNvSpPr txBox="1">
                <a:spLocks noChangeArrowheads="1"/>
              </p:cNvSpPr>
              <p:nvPr/>
            </p:nvSpPr>
            <p:spPr bwMode="auto">
              <a:xfrm>
                <a:off x="3359151" y="282336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3</a:t>
                </a:r>
              </a:p>
            </p:txBody>
          </p:sp>
          <p:sp>
            <p:nvSpPr>
              <p:cNvPr id="26683" name="Text Box 482"/>
              <p:cNvSpPr txBox="1">
                <a:spLocks noChangeArrowheads="1"/>
              </p:cNvSpPr>
              <p:nvPr/>
            </p:nvSpPr>
            <p:spPr bwMode="auto">
              <a:xfrm>
                <a:off x="3706813" y="244554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4</a:t>
                </a:r>
              </a:p>
            </p:txBody>
          </p:sp>
          <p:sp>
            <p:nvSpPr>
              <p:cNvPr id="26684" name="Text Box 483"/>
              <p:cNvSpPr txBox="1">
                <a:spLocks noChangeArrowheads="1"/>
              </p:cNvSpPr>
              <p:nvPr/>
            </p:nvSpPr>
            <p:spPr bwMode="auto">
              <a:xfrm>
                <a:off x="4203701" y="22963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5</a:t>
                </a:r>
              </a:p>
            </p:txBody>
          </p:sp>
          <p:sp>
            <p:nvSpPr>
              <p:cNvPr id="26685" name="Text Box 484"/>
              <p:cNvSpPr txBox="1">
                <a:spLocks noChangeArrowheads="1"/>
              </p:cNvSpPr>
              <p:nvPr/>
            </p:nvSpPr>
            <p:spPr bwMode="auto">
              <a:xfrm>
                <a:off x="4670426" y="242649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6</a:t>
                </a:r>
              </a:p>
            </p:txBody>
          </p:sp>
          <p:sp>
            <p:nvSpPr>
              <p:cNvPr id="26686" name="Text Box 485"/>
              <p:cNvSpPr txBox="1">
                <a:spLocks noChangeArrowheads="1"/>
              </p:cNvSpPr>
              <p:nvPr/>
            </p:nvSpPr>
            <p:spPr bwMode="auto">
              <a:xfrm>
                <a:off x="5078413" y="2824957"/>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7</a:t>
                </a:r>
              </a:p>
            </p:txBody>
          </p:sp>
          <p:sp>
            <p:nvSpPr>
              <p:cNvPr id="26687" name="Text Box 486"/>
              <p:cNvSpPr txBox="1">
                <a:spLocks noChangeArrowheads="1"/>
              </p:cNvSpPr>
              <p:nvPr/>
            </p:nvSpPr>
            <p:spPr bwMode="auto">
              <a:xfrm>
                <a:off x="3359151"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1</a:t>
                </a:r>
              </a:p>
            </p:txBody>
          </p:sp>
          <p:sp>
            <p:nvSpPr>
              <p:cNvPr id="26688" name="Text Box 487"/>
              <p:cNvSpPr txBox="1">
                <a:spLocks noChangeArrowheads="1"/>
              </p:cNvSpPr>
              <p:nvPr/>
            </p:nvSpPr>
            <p:spPr bwMode="auto">
              <a:xfrm>
                <a:off x="3727451" y="42441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0</a:t>
                </a:r>
              </a:p>
            </p:txBody>
          </p:sp>
        </p:grpSp>
        <p:grpSp>
          <p:nvGrpSpPr>
            <p:cNvPr id="26667" name="Group 488"/>
            <p:cNvGrpSpPr>
              <a:grpSpLocks/>
            </p:cNvGrpSpPr>
            <p:nvPr/>
          </p:nvGrpSpPr>
          <p:grpSpPr bwMode="auto">
            <a:xfrm rot="7433791">
              <a:off x="768176" y="3855899"/>
              <a:ext cx="2159484" cy="128498"/>
              <a:chOff x="3431" y="2282"/>
              <a:chExt cx="1700" cy="102"/>
            </a:xfrm>
          </p:grpSpPr>
          <p:sp>
            <p:nvSpPr>
              <p:cNvPr id="26668" name="AutoShape 489"/>
              <p:cNvSpPr>
                <a:spLocks noChangeArrowheads="1"/>
              </p:cNvSpPr>
              <p:nvPr/>
            </p:nvSpPr>
            <p:spPr bwMode="auto">
              <a:xfrm rot="-5301961">
                <a:off x="4551" y="1803"/>
                <a:ext cx="84" cy="1077"/>
              </a:xfrm>
              <a:custGeom>
                <a:avLst/>
                <a:gdLst>
                  <a:gd name="T0" fmla="*/ 69 w 21600"/>
                  <a:gd name="T1" fmla="*/ 539 h 21600"/>
                  <a:gd name="T2" fmla="*/ 42 w 21600"/>
                  <a:gd name="T3" fmla="*/ 1077 h 21600"/>
                  <a:gd name="T4" fmla="*/ 15 w 21600"/>
                  <a:gd name="T5" fmla="*/ 539 h 21600"/>
                  <a:gd name="T6" fmla="*/ 42 w 21600"/>
                  <a:gd name="T7" fmla="*/ 0 h 21600"/>
                  <a:gd name="T8" fmla="*/ 0 60000 65536"/>
                  <a:gd name="T9" fmla="*/ 0 60000 65536"/>
                  <a:gd name="T10" fmla="*/ 0 60000 65536"/>
                  <a:gd name="T11" fmla="*/ 0 60000 65536"/>
                  <a:gd name="T12" fmla="*/ 5657 w 21600"/>
                  <a:gd name="T13" fmla="*/ 5676 h 21600"/>
                  <a:gd name="T14" fmla="*/ 15943 w 21600"/>
                  <a:gd name="T15" fmla="*/ 15924 h 21600"/>
                </a:gdLst>
                <a:ahLst/>
                <a:cxnLst>
                  <a:cxn ang="T8">
                    <a:pos x="T0" y="T1"/>
                  </a:cxn>
                  <a:cxn ang="T9">
                    <a:pos x="T2" y="T3"/>
                  </a:cxn>
                  <a:cxn ang="T10">
                    <a:pos x="T4" y="T5"/>
                  </a:cxn>
                  <a:cxn ang="T11">
                    <a:pos x="T6" y="T7"/>
                  </a:cxn>
                </a:cxnLst>
                <a:rect l="T12" t="T13" r="T14" b="T15"/>
                <a:pathLst>
                  <a:path w="21600" h="21600">
                    <a:moveTo>
                      <a:pt x="0" y="0"/>
                    </a:moveTo>
                    <a:lnTo>
                      <a:pt x="7765" y="21600"/>
                    </a:lnTo>
                    <a:lnTo>
                      <a:pt x="13835" y="21600"/>
                    </a:lnTo>
                    <a:lnTo>
                      <a:pt x="21600" y="0"/>
                    </a:lnTo>
                    <a:close/>
                  </a:path>
                </a:pathLst>
              </a:custGeom>
              <a:solidFill>
                <a:schemeClr val="bg2">
                  <a:alpha val="0"/>
                </a:schemeClr>
              </a:solidFill>
              <a:ln w="9525">
                <a:noFill/>
                <a:miter lim="800000"/>
                <a:headEnd/>
                <a:tailEnd/>
              </a:ln>
            </p:spPr>
            <p:txBody>
              <a:bodyPr/>
              <a:lstStyle/>
              <a:p>
                <a:endParaRPr lang="es-ES"/>
              </a:p>
            </p:txBody>
          </p:sp>
          <p:sp>
            <p:nvSpPr>
              <p:cNvPr id="15" name="AutoShape 490"/>
              <p:cNvSpPr>
                <a:spLocks noChangeArrowheads="1"/>
              </p:cNvSpPr>
              <p:nvPr/>
            </p:nvSpPr>
            <p:spPr bwMode="auto">
              <a:xfrm rot="16298038" flipV="1">
                <a:off x="3927" y="1786"/>
                <a:ext cx="84" cy="1077"/>
              </a:xfrm>
              <a:custGeom>
                <a:avLst/>
                <a:gdLst>
                  <a:gd name="G0" fmla="+- 7921 0 0"/>
                  <a:gd name="G1" fmla="+- 21600 0 7921"/>
                  <a:gd name="G2" fmla="*/ 7921 1 2"/>
                  <a:gd name="G3" fmla="+- 21600 0 G2"/>
                  <a:gd name="G4" fmla="+/ 7921 21600 2"/>
                  <a:gd name="G5" fmla="+/ G1 0 2"/>
                  <a:gd name="G6" fmla="*/ 21600 21600 7921"/>
                  <a:gd name="G7" fmla="*/ G6 1 2"/>
                  <a:gd name="G8" fmla="+- 21600 0 G7"/>
                  <a:gd name="G9" fmla="*/ 21600 1 2"/>
                  <a:gd name="G10" fmla="+- 7921 0 G9"/>
                  <a:gd name="G11" fmla="?: G10 G8 0"/>
                  <a:gd name="G12" fmla="?: G10 G7 21600"/>
                  <a:gd name="T0" fmla="*/ 17639 w 21600"/>
                  <a:gd name="T1" fmla="*/ 10800 h 21600"/>
                  <a:gd name="T2" fmla="*/ 10800 w 21600"/>
                  <a:gd name="T3" fmla="*/ 21600 h 21600"/>
                  <a:gd name="T4" fmla="*/ 3961 w 21600"/>
                  <a:gd name="T5" fmla="*/ 10800 h 21600"/>
                  <a:gd name="T6" fmla="*/ 10800 w 21600"/>
                  <a:gd name="T7" fmla="*/ 0 h 21600"/>
                  <a:gd name="T8" fmla="*/ 5761 w 21600"/>
                  <a:gd name="T9" fmla="*/ 5761 h 21600"/>
                  <a:gd name="T10" fmla="*/ 15839 w 21600"/>
                  <a:gd name="T11" fmla="*/ 15839 h 21600"/>
                </a:gdLst>
                <a:ahLst/>
                <a:cxnLst>
                  <a:cxn ang="0">
                    <a:pos x="T0" y="T1"/>
                  </a:cxn>
                  <a:cxn ang="0">
                    <a:pos x="T2" y="T3"/>
                  </a:cxn>
                  <a:cxn ang="0">
                    <a:pos x="T4" y="T5"/>
                  </a:cxn>
                  <a:cxn ang="0">
                    <a:pos x="T6" y="T7"/>
                  </a:cxn>
                </a:cxnLst>
                <a:rect l="T8" t="T9" r="T10" b="T11"/>
                <a:pathLst>
                  <a:path w="21600" h="21600">
                    <a:moveTo>
                      <a:pt x="0" y="0"/>
                    </a:moveTo>
                    <a:lnTo>
                      <a:pt x="7921" y="21600"/>
                    </a:lnTo>
                    <a:lnTo>
                      <a:pt x="13679" y="21600"/>
                    </a:lnTo>
                    <a:lnTo>
                      <a:pt x="21600" y="0"/>
                    </a:lnTo>
                    <a:close/>
                  </a:path>
                </a:pathLst>
              </a:custGeom>
              <a:gradFill rotWithShape="1">
                <a:gsLst>
                  <a:gs pos="0">
                    <a:srgbClr val="A43334"/>
                  </a:gs>
                  <a:gs pos="100000">
                    <a:srgbClr val="A43334">
                      <a:gamma/>
                      <a:shade val="46275"/>
                      <a:invGamma/>
                    </a:srgbClr>
                  </a:gs>
                </a:gsLst>
                <a:lin ang="5400000" scaled="1"/>
              </a:gradFill>
              <a:ln>
                <a:noFill/>
              </a:ln>
              <a:effectLst>
                <a:outerShdw dist="63500" algn="ctr" rotWithShape="0">
                  <a:schemeClr val="tx1">
                    <a:alpha val="50000"/>
                  </a:schemeClr>
                </a:outerShdw>
              </a:effectLst>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grpSp>
      </p:grpSp>
      <p:sp>
        <p:nvSpPr>
          <p:cNvPr id="495" name="494 Rectángulo"/>
          <p:cNvSpPr/>
          <p:nvPr/>
        </p:nvSpPr>
        <p:spPr>
          <a:xfrm>
            <a:off x="1431925" y="2152650"/>
            <a:ext cx="720725" cy="333375"/>
          </a:xfrm>
          <a:prstGeom prst="rect">
            <a:avLst/>
          </a:prstGeom>
          <a:solidFill>
            <a:srgbClr val="4C7013"/>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400" b="1" smtClean="0">
                <a:solidFill>
                  <a:srgbClr val="FFFFFF"/>
                </a:solidFill>
                <a:latin typeface="Century Gothic" pitchFamily="34" charset="0"/>
              </a:rPr>
              <a:t>79,2%</a:t>
            </a:r>
            <a:endParaRPr lang="es-ES" sz="1400" dirty="0">
              <a:solidFill>
                <a:srgbClr val="FFFFFF"/>
              </a:solidFill>
              <a:latin typeface="Century Gothic" pitchFamily="34" charset="0"/>
            </a:endParaRPr>
          </a:p>
        </p:txBody>
      </p:sp>
      <p:sp>
        <p:nvSpPr>
          <p:cNvPr id="26661" name="Rectangle 4"/>
          <p:cNvSpPr>
            <a:spLocks noChangeArrowheads="1"/>
          </p:cNvSpPr>
          <p:nvPr/>
        </p:nvSpPr>
        <p:spPr bwMode="auto">
          <a:xfrm>
            <a:off x="809625" y="1844675"/>
            <a:ext cx="1905000" cy="277813"/>
          </a:xfrm>
          <a:prstGeom prst="rect">
            <a:avLst/>
          </a:prstGeom>
          <a:noFill/>
          <a:ln w="9525">
            <a:noFill/>
            <a:miter lim="800000"/>
            <a:headEnd/>
            <a:tailEnd/>
          </a:ln>
        </p:spPr>
        <p:txBody>
          <a:bodyPr>
            <a:spAutoFit/>
          </a:bodyPr>
          <a:lstStyle/>
          <a:p>
            <a:pPr algn="ctr"/>
            <a:r>
              <a:rPr lang="es-ES_tradnl" sz="1200" i="1">
                <a:solidFill>
                  <a:srgbClr val="4C7013"/>
                </a:solidFill>
                <a:latin typeface="Century Gothic" pitchFamily="34" charset="0"/>
                <a:cs typeface="Arial" charset="0"/>
              </a:rPr>
              <a:t>Menciones de 5-10</a:t>
            </a:r>
            <a:endParaRPr lang="es-ES" sz="1200" b="1">
              <a:solidFill>
                <a:srgbClr val="4C7013"/>
              </a:solidFill>
              <a:latin typeface="Century Gothic" pitchFamily="34" charset="0"/>
              <a:cs typeface="Arial" charset="0"/>
            </a:endParaRPr>
          </a:p>
        </p:txBody>
      </p:sp>
      <p:sp>
        <p:nvSpPr>
          <p:cNvPr id="26662" name="Text Box 5"/>
          <p:cNvSpPr txBox="1">
            <a:spLocks noChangeArrowheads="1"/>
          </p:cNvSpPr>
          <p:nvPr/>
        </p:nvSpPr>
        <p:spPr bwMode="auto">
          <a:xfrm>
            <a:off x="6877050" y="5384800"/>
            <a:ext cx="1704975" cy="369888"/>
          </a:xfrm>
          <a:prstGeom prst="rect">
            <a:avLst/>
          </a:prstGeom>
          <a:noFill/>
          <a:ln w="9525">
            <a:noFill/>
            <a:miter lim="800000"/>
            <a:headEnd/>
            <a:tailEnd/>
          </a:ln>
        </p:spPr>
        <p:txBody>
          <a:bodyPr anchor="ctr">
            <a:spAutoFit/>
          </a:bodyPr>
          <a:lstStyle/>
          <a:p>
            <a:pPr eaLnBrk="0" hangingPunct="0"/>
            <a:r>
              <a:rPr lang="es-ES_tradnl" sz="900" i="1" dirty="0" err="1"/>
              <a:t>Ns</a:t>
            </a:r>
            <a:r>
              <a:rPr lang="es-ES_tradnl" sz="900" i="1" dirty="0"/>
              <a:t>/</a:t>
            </a:r>
            <a:r>
              <a:rPr lang="es-ES_tradnl" sz="900" i="1" dirty="0" err="1"/>
              <a:t>Nc</a:t>
            </a:r>
            <a:r>
              <a:rPr lang="es-ES_tradnl" sz="900" i="1"/>
              <a:t>: </a:t>
            </a:r>
            <a:r>
              <a:rPr lang="es-ES_tradnl" sz="900" i="1" smtClean="0"/>
              <a:t>2,0%</a:t>
            </a:r>
            <a:endParaRPr lang="es-ES_tradnl" sz="900" i="1" dirty="0"/>
          </a:p>
          <a:p>
            <a:pPr eaLnBrk="0" hangingPunct="0"/>
            <a:r>
              <a:rPr lang="es-ES_tradnl" sz="900" i="1" dirty="0"/>
              <a:t>Media de Menciones</a:t>
            </a:r>
            <a:r>
              <a:rPr lang="es-ES_tradnl" sz="900" i="1"/>
              <a:t>: </a:t>
            </a:r>
            <a:r>
              <a:rPr lang="es-ES_tradnl" sz="900" i="1" smtClean="0"/>
              <a:t>1,63</a:t>
            </a:r>
            <a:endParaRPr lang="es-ES" sz="900" i="1" dirty="0"/>
          </a:p>
        </p:txBody>
      </p:sp>
      <p:sp>
        <p:nvSpPr>
          <p:cNvPr id="26663" name="Text Box 5"/>
          <p:cNvSpPr txBox="1">
            <a:spLocks noChangeArrowheads="1"/>
          </p:cNvSpPr>
          <p:nvPr/>
        </p:nvSpPr>
        <p:spPr bwMode="auto">
          <a:xfrm>
            <a:off x="4591049" y="5966103"/>
            <a:ext cx="3209925"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a:t>Base </a:t>
            </a:r>
            <a:r>
              <a:rPr lang="de-DE" sz="900" i="1" dirty="0">
                <a:solidFill>
                  <a:srgbClr val="000000"/>
                </a:solidFill>
                <a:cs typeface="Arial" charset="0"/>
              </a:rPr>
              <a:t>Profesores s.p.: </a:t>
            </a:r>
            <a:r>
              <a:rPr lang="es-ES_tradnl" sz="900" i="1" dirty="0" smtClean="0"/>
              <a:t>Han </a:t>
            </a:r>
            <a:r>
              <a:rPr lang="es-ES_tradnl" sz="900" i="1" dirty="0"/>
              <a:t>contestado a favor (</a:t>
            </a:r>
            <a:r>
              <a:rPr lang="es-ES_tradnl" sz="900" i="1" dirty="0" smtClean="0"/>
              <a:t>n=405)</a:t>
            </a:r>
            <a:endParaRPr lang="es-ES" sz="900" i="1" dirty="0"/>
          </a:p>
        </p:txBody>
      </p:sp>
      <p:sp>
        <p:nvSpPr>
          <p:cNvPr id="26664" name="Rectangle 4"/>
          <p:cNvSpPr>
            <a:spLocks noChangeArrowheads="1"/>
          </p:cNvSpPr>
          <p:nvPr/>
        </p:nvSpPr>
        <p:spPr bwMode="auto">
          <a:xfrm>
            <a:off x="6067425" y="1446213"/>
            <a:ext cx="2828925" cy="276225"/>
          </a:xfrm>
          <a:prstGeom prst="rect">
            <a:avLst/>
          </a:prstGeom>
          <a:noFill/>
          <a:ln w="9525">
            <a:noFill/>
            <a:miter lim="800000"/>
            <a:headEnd/>
            <a:tailEnd/>
          </a:ln>
        </p:spPr>
        <p:txBody>
          <a:bodyPr>
            <a:spAutoFit/>
          </a:bodyPr>
          <a:lstStyle/>
          <a:p>
            <a:pPr algn="ctr"/>
            <a:r>
              <a:rPr lang="es-ES" sz="1200" b="1" i="1" dirty="0">
                <a:latin typeface="Century Gothic" pitchFamily="34" charset="0"/>
                <a:cs typeface="Arial" charset="0"/>
              </a:rPr>
              <a:t>Motivos SÍ está a favor</a:t>
            </a:r>
          </a:p>
        </p:txBody>
      </p:sp>
      <p:graphicFrame>
        <p:nvGraphicFramePr>
          <p:cNvPr id="3" name="2 Tabla"/>
          <p:cNvGraphicFramePr>
            <a:graphicFrameLocks noGrp="1"/>
          </p:cNvGraphicFramePr>
          <p:nvPr>
            <p:extLst>
              <p:ext uri="{D42A27DB-BD31-4B8C-83A1-F6EECF244321}">
                <p14:modId xmlns:p14="http://schemas.microsoft.com/office/powerpoint/2010/main" xmlns="" val="2888034559"/>
              </p:ext>
            </p:extLst>
          </p:nvPr>
        </p:nvGraphicFramePr>
        <p:xfrm>
          <a:off x="3245224" y="1724025"/>
          <a:ext cx="2980951" cy="4300254"/>
        </p:xfrm>
        <a:graphic>
          <a:graphicData uri="http://schemas.openxmlformats.org/drawingml/2006/table">
            <a:tbl>
              <a:tblPr>
                <a:tableStyleId>{5C22544A-7EE6-4342-B048-85BDC9FD1C3A}</a:tableStyleId>
              </a:tblPr>
              <a:tblGrid>
                <a:gridCol w="2980951"/>
              </a:tblGrid>
              <a:tr h="238903">
                <a:tc>
                  <a:txBody>
                    <a:bodyPr/>
                    <a:lstStyle/>
                    <a:p>
                      <a:pPr algn="r" fontAlgn="b"/>
                      <a:r>
                        <a:rPr lang="es-ES" sz="900" u="none" strike="noStrike" dirty="0">
                          <a:effectLst/>
                          <a:latin typeface="+mn-lt"/>
                        </a:rPr>
                        <a:t>NET ELEMENTOS MOTIVACIONALES   </a:t>
                      </a:r>
                      <a:endParaRPr lang="es-ES" sz="900" b="0" i="0" u="none" strike="noStrike" dirty="0">
                        <a:effectLst/>
                        <a:latin typeface="+mn-lt"/>
                      </a:endParaRPr>
                    </a:p>
                  </a:txBody>
                  <a:tcPr marL="9525" marR="9525" marT="9525" marB="0" anchor="ctr"/>
                </a:tc>
              </a:tr>
              <a:tr h="238903">
                <a:tc>
                  <a:txBody>
                    <a:bodyPr/>
                    <a:lstStyle/>
                    <a:p>
                      <a:pPr algn="r" fontAlgn="b"/>
                      <a:r>
                        <a:rPr lang="es-ES" sz="900" u="none" strike="noStrike" dirty="0" smtClean="0">
                          <a:effectLst/>
                          <a:latin typeface="+mn-lt"/>
                        </a:rPr>
                        <a:t>Porque estimulas el que estudien/ Les motiva </a:t>
                      </a:r>
                      <a:endParaRPr lang="es-ES" sz="900" b="0" i="0" u="none" strike="noStrike" dirty="0">
                        <a:effectLst/>
                        <a:latin typeface="+mn-lt"/>
                      </a:endParaRPr>
                    </a:p>
                  </a:txBody>
                  <a:tcPr marL="9525" marR="9525" marT="9525" marB="0" anchor="ctr"/>
                </a:tc>
              </a:tr>
              <a:tr h="238903">
                <a:tc>
                  <a:txBody>
                    <a:bodyPr/>
                    <a:lstStyle/>
                    <a:p>
                      <a:pPr algn="r" fontAlgn="b"/>
                      <a:r>
                        <a:rPr lang="es-ES" sz="900" b="0" i="0" u="none" strike="noStrike" dirty="0" smtClean="0">
                          <a:effectLst/>
                          <a:latin typeface="+mn-lt"/>
                        </a:rPr>
                        <a:t>Es una herramienta que les gusta/ atrae </a:t>
                      </a:r>
                      <a:endParaRPr lang="es-ES" sz="900" b="0" i="0" u="none" strike="noStrike" dirty="0">
                        <a:effectLst/>
                        <a:latin typeface="+mn-lt"/>
                      </a:endParaRPr>
                    </a:p>
                  </a:txBody>
                  <a:tcPr marL="9525" marR="9525" marT="9525" marB="0" anchor="ctr"/>
                </a:tc>
              </a:tr>
              <a:tr h="238903">
                <a:tc>
                  <a:txBody>
                    <a:bodyPr/>
                    <a:lstStyle/>
                    <a:p>
                      <a:pPr algn="r" fontAlgn="b"/>
                      <a:r>
                        <a:rPr lang="es-ES" sz="900" b="0" i="0" u="none" strike="noStrike" dirty="0" smtClean="0">
                          <a:effectLst/>
                          <a:latin typeface="+mn-lt"/>
                        </a:rPr>
                        <a:t>Porque aprenden jugando </a:t>
                      </a:r>
                      <a:endParaRPr lang="es-ES" sz="900" b="0" i="0" u="none" strike="noStrike" dirty="0">
                        <a:effectLst/>
                        <a:latin typeface="+mn-lt"/>
                      </a:endParaRPr>
                    </a:p>
                  </a:txBody>
                  <a:tcPr marL="9525" marR="9525" marT="9525" marB="0" anchor="ctr"/>
                </a:tc>
              </a:tr>
              <a:tr h="23890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u="none" strike="noStrike" dirty="0" smtClean="0">
                          <a:effectLst/>
                          <a:latin typeface="+mn-lt"/>
                        </a:rPr>
                        <a:t>Facilitan/agilizan el aprendizaje </a:t>
                      </a:r>
                      <a:endParaRPr lang="es-ES" sz="900" b="0" i="0" u="none" strike="noStrike" dirty="0" smtClean="0">
                        <a:effectLst/>
                        <a:latin typeface="+mn-lt"/>
                      </a:endParaRPr>
                    </a:p>
                  </a:txBody>
                  <a:tcPr marL="9525" marR="9525" marT="9525" marB="0" anchor="ctr"/>
                </a:tc>
              </a:tr>
              <a:tr h="23890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u="none" strike="noStrike" dirty="0" smtClean="0">
                          <a:effectLst/>
                          <a:latin typeface="+mn-lt"/>
                        </a:rPr>
                        <a:t>NET HERRAMIENTA PARA EL APRENDIZAJE  </a:t>
                      </a:r>
                      <a:endParaRPr lang="es-ES" sz="900" b="0" i="0" u="none" strike="noStrike" dirty="0" smtClean="0">
                        <a:effectLst/>
                        <a:latin typeface="+mn-lt"/>
                      </a:endParaRPr>
                    </a:p>
                  </a:txBody>
                  <a:tcPr marL="9525" marR="9525" marT="9525" marB="0" anchor="ctr"/>
                </a:tc>
              </a:tr>
              <a:tr h="238903">
                <a:tc>
                  <a:txBody>
                    <a:bodyPr/>
                    <a:lstStyle/>
                    <a:p>
                      <a:pPr algn="r" fontAlgn="b"/>
                      <a:r>
                        <a:rPr lang="es-ES" sz="900" u="none" strike="noStrike" dirty="0" smtClean="0">
                          <a:effectLst/>
                          <a:latin typeface="+mn-lt"/>
                        </a:rPr>
                        <a:t>Herramienta </a:t>
                      </a:r>
                      <a:r>
                        <a:rPr lang="es-ES" sz="900" u="none" strike="noStrike" dirty="0">
                          <a:effectLst/>
                          <a:latin typeface="+mn-lt"/>
                        </a:rPr>
                        <a:t>complementaria/ nueva forma </a:t>
                      </a:r>
                      <a:r>
                        <a:rPr lang="es-ES" sz="900" u="none" strike="noStrike" dirty="0" smtClean="0">
                          <a:effectLst/>
                          <a:latin typeface="+mn-lt"/>
                        </a:rPr>
                        <a:t>enseñanza </a:t>
                      </a:r>
                      <a:endParaRPr lang="es-ES" sz="900" b="0" i="0" u="none" strike="noStrike" dirty="0">
                        <a:effectLst/>
                        <a:latin typeface="+mn-lt"/>
                      </a:endParaRPr>
                    </a:p>
                  </a:txBody>
                  <a:tcPr marL="9525" marR="9525" marT="9525" marB="0" anchor="ctr"/>
                </a:tc>
              </a:tr>
              <a:tr h="23890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u="none" strike="noStrike" dirty="0" smtClean="0">
                          <a:effectLst/>
                          <a:latin typeface="+mn-lt"/>
                        </a:rPr>
                        <a:t>En la dosis adecuada/ puede ser positivo </a:t>
                      </a:r>
                      <a:endParaRPr lang="es-ES" sz="900" b="0" i="0" u="none" strike="noStrike" dirty="0" smtClean="0">
                        <a:effectLst/>
                        <a:latin typeface="+mn-lt"/>
                      </a:endParaRPr>
                    </a:p>
                  </a:txBody>
                  <a:tcPr marL="9525" marR="9525" marT="9525" marB="0" anchor="ctr"/>
                </a:tc>
              </a:tr>
              <a:tr h="238903">
                <a:tc>
                  <a:txBody>
                    <a:bodyPr/>
                    <a:lstStyle/>
                    <a:p>
                      <a:pPr algn="r" fontAlgn="b"/>
                      <a:r>
                        <a:rPr lang="es-ES" sz="900" b="0" i="0" u="none" strike="noStrike" dirty="0" smtClean="0">
                          <a:effectLst/>
                          <a:latin typeface="+mn-lt"/>
                        </a:rPr>
                        <a:t>Se adapta a las necesidades del alumno </a:t>
                      </a:r>
                      <a:endParaRPr lang="es-ES" sz="900" b="0" i="0" u="none" strike="noStrike" dirty="0">
                        <a:effectLst/>
                        <a:latin typeface="+mn-lt"/>
                      </a:endParaRPr>
                    </a:p>
                  </a:txBody>
                  <a:tcPr marL="9525" marR="9525" marT="9525" marB="0" anchor="ctr"/>
                </a:tc>
              </a:tr>
              <a:tr h="23890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u="none" strike="noStrike" dirty="0" smtClean="0">
                          <a:effectLst/>
                          <a:latin typeface="+mn-lt"/>
                        </a:rPr>
                        <a:t>NET DESARROLLO DE CAPACIDADES/ HABILIDADES </a:t>
                      </a:r>
                      <a:endParaRPr lang="es-ES" sz="900" b="0" i="0" u="none" strike="noStrike" dirty="0" smtClean="0">
                        <a:effectLst/>
                        <a:latin typeface="+mn-lt"/>
                      </a:endParaRPr>
                    </a:p>
                  </a:txBody>
                  <a:tcPr marL="9525" marR="9525" marT="9525" marB="0" anchor="ctr"/>
                </a:tc>
              </a:tr>
              <a:tr h="238903">
                <a:tc>
                  <a:txBody>
                    <a:bodyPr/>
                    <a:lstStyle/>
                    <a:p>
                      <a:pPr algn="r" fontAlgn="b"/>
                      <a:r>
                        <a:rPr lang="es-ES" sz="900" u="none" strike="noStrike" dirty="0">
                          <a:effectLst/>
                          <a:latin typeface="+mn-lt"/>
                        </a:rPr>
                        <a:t>Aumentan su capacidad de atención/ concentración </a:t>
                      </a:r>
                      <a:endParaRPr lang="es-ES" sz="900" b="0" i="0" u="none" strike="noStrike" dirty="0">
                        <a:effectLst/>
                        <a:latin typeface="+mn-lt"/>
                      </a:endParaRPr>
                    </a:p>
                  </a:txBody>
                  <a:tcPr marL="9525" marR="9525" marT="9525" marB="0" anchor="ctr"/>
                </a:tc>
              </a:tr>
              <a:tr h="238903">
                <a:tc>
                  <a:txBody>
                    <a:bodyPr/>
                    <a:lstStyle/>
                    <a:p>
                      <a:pPr algn="r" fontAlgn="b"/>
                      <a:r>
                        <a:rPr lang="es-ES" sz="900" u="none" strike="noStrike" dirty="0">
                          <a:effectLst/>
                          <a:latin typeface="+mn-lt"/>
                        </a:rPr>
                        <a:t>Pueden desarrollar habilidades (sin especificar) </a:t>
                      </a:r>
                      <a:endParaRPr lang="es-ES" sz="900" b="0" i="0" u="none" strike="noStrike" dirty="0">
                        <a:effectLst/>
                        <a:latin typeface="+mn-lt"/>
                      </a:endParaRPr>
                    </a:p>
                  </a:txBody>
                  <a:tcPr marL="9525" marR="9525" marT="9525" marB="0" anchor="ctr"/>
                </a:tc>
              </a:tr>
              <a:tr h="238903">
                <a:tc>
                  <a:txBody>
                    <a:bodyPr/>
                    <a:lstStyle/>
                    <a:p>
                      <a:pPr algn="r" fontAlgn="b"/>
                      <a:r>
                        <a:rPr lang="es-ES" sz="900" u="none" strike="noStrike" dirty="0">
                          <a:effectLst/>
                          <a:latin typeface="+mn-lt"/>
                        </a:rPr>
                        <a:t>Algunos son educativos/ Son educativos </a:t>
                      </a:r>
                      <a:endParaRPr lang="es-ES" sz="900" b="0" i="0" u="none" strike="noStrike" dirty="0">
                        <a:effectLst/>
                        <a:latin typeface="+mn-lt"/>
                      </a:endParaRPr>
                    </a:p>
                  </a:txBody>
                  <a:tcPr marL="9525" marR="9525" marT="9525" marB="0" anchor="ctr"/>
                </a:tc>
              </a:tr>
              <a:tr h="238903">
                <a:tc>
                  <a:txBody>
                    <a:bodyPr/>
                    <a:lstStyle/>
                    <a:p>
                      <a:pPr algn="r" fontAlgn="b"/>
                      <a:r>
                        <a:rPr lang="es-ES" sz="900" u="none" strike="noStrike" dirty="0">
                          <a:effectLst/>
                          <a:latin typeface="+mn-lt"/>
                        </a:rPr>
                        <a:t>Acercamiento a las nuevas tecnologías </a:t>
                      </a:r>
                      <a:endParaRPr lang="es-ES" sz="900" b="0" i="0" u="none" strike="noStrike" dirty="0">
                        <a:effectLst/>
                        <a:latin typeface="+mn-lt"/>
                      </a:endParaRPr>
                    </a:p>
                  </a:txBody>
                  <a:tcPr marL="9525" marR="9525" marT="9525" marB="0" anchor="ctr"/>
                </a:tc>
              </a:tr>
              <a:tr h="238903">
                <a:tc>
                  <a:txBody>
                    <a:bodyPr/>
                    <a:lstStyle/>
                    <a:p>
                      <a:pPr algn="r" fontAlgn="b"/>
                      <a:r>
                        <a:rPr lang="es-ES" sz="900" u="none" strike="noStrike" dirty="0">
                          <a:effectLst/>
                          <a:latin typeface="+mn-lt"/>
                        </a:rPr>
                        <a:t>Desarrollo de la capacidad mental </a:t>
                      </a:r>
                      <a:endParaRPr lang="es-ES" sz="900" b="0" i="0" u="none" strike="noStrike" dirty="0">
                        <a:effectLst/>
                        <a:latin typeface="+mn-lt"/>
                      </a:endParaRPr>
                    </a:p>
                  </a:txBody>
                  <a:tcPr marL="9525" marR="9525" marT="9525" marB="0" anchor="ctr"/>
                </a:tc>
              </a:tr>
              <a:tr h="238903">
                <a:tc>
                  <a:txBody>
                    <a:bodyPr/>
                    <a:lstStyle/>
                    <a:p>
                      <a:pPr algn="r" fontAlgn="b"/>
                      <a:r>
                        <a:rPr lang="es-ES" sz="900" u="none" strike="noStrike">
                          <a:effectLst/>
                          <a:latin typeface="+mn-lt"/>
                        </a:rPr>
                        <a:t>Desarrolla habilidades psicomotoras </a:t>
                      </a:r>
                      <a:endParaRPr lang="es-ES" sz="900" b="0" i="0" u="none" strike="noStrike">
                        <a:effectLst/>
                        <a:latin typeface="+mn-lt"/>
                      </a:endParaRPr>
                    </a:p>
                  </a:txBody>
                  <a:tcPr marL="9525" marR="9525" marT="9525" marB="0" anchor="ctr"/>
                </a:tc>
              </a:tr>
              <a:tr h="23890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u="none" strike="noStrike" dirty="0" smtClean="0">
                          <a:effectLst/>
                          <a:latin typeface="+mn-lt"/>
                        </a:rPr>
                        <a:t>Ningún motivo en especial </a:t>
                      </a:r>
                      <a:endParaRPr lang="es-ES" sz="900" b="0" i="0" u="none" strike="noStrike" dirty="0" smtClean="0">
                        <a:effectLst/>
                        <a:latin typeface="+mn-lt"/>
                      </a:endParaRPr>
                    </a:p>
                  </a:txBody>
                  <a:tcPr marL="9525" marR="9525" marT="9525" marB="0" anchor="ctr"/>
                </a:tc>
              </a:tr>
              <a:tr h="238903">
                <a:tc>
                  <a:txBody>
                    <a:bodyPr/>
                    <a:lstStyle/>
                    <a:p>
                      <a:pPr algn="r" fontAlgn="b"/>
                      <a:endParaRPr lang="es-ES" sz="900" b="0" i="0" u="none" strike="noStrike" dirty="0">
                        <a:effectLst/>
                        <a:latin typeface="+mn-lt"/>
                      </a:endParaRPr>
                    </a:p>
                  </a:txBody>
                  <a:tcPr marL="9525" marR="9525" marT="9525" marB="0" anchor="ctr"/>
                </a:tc>
              </a:tr>
            </a:tbl>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383" name="6 Grupo"/>
          <p:cNvGrpSpPr>
            <a:grpSpLocks/>
          </p:cNvGrpSpPr>
          <p:nvPr/>
        </p:nvGrpSpPr>
        <p:grpSpPr bwMode="auto">
          <a:xfrm>
            <a:off x="690563" y="5183188"/>
            <a:ext cx="1538287" cy="960437"/>
            <a:chOff x="690910" y="4983878"/>
            <a:chExt cx="1537475" cy="959005"/>
          </a:xfrm>
        </p:grpSpPr>
        <p:pic>
          <p:nvPicPr>
            <p:cNvPr id="51" name="Picture 2" descr="puzzle"/>
            <p:cNvPicPr>
              <a:picLocks noChangeAspect="1" noChangeArrowheads="1"/>
            </p:cNvPicPr>
            <p:nvPr/>
          </p:nvPicPr>
          <p:blipFill>
            <a:blip r:embed="rId4" cstate="print">
              <a:lum bright="70000" contrast="-70000"/>
            </a:blip>
            <a:srcRect/>
            <a:stretch>
              <a:fillRect/>
            </a:stretch>
          </p:blipFill>
          <p:spPr bwMode="auto">
            <a:xfrm>
              <a:off x="690910" y="4983878"/>
              <a:ext cx="1278850" cy="959005"/>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29410" name="25 Grupo"/>
            <p:cNvGrpSpPr>
              <a:grpSpLocks/>
            </p:cNvGrpSpPr>
            <p:nvPr/>
          </p:nvGrpSpPr>
          <p:grpSpPr bwMode="auto">
            <a:xfrm>
              <a:off x="1753723" y="5233834"/>
              <a:ext cx="474662" cy="468312"/>
              <a:chOff x="8343165" y="2067584"/>
              <a:chExt cx="474662" cy="468312"/>
            </a:xfrm>
          </p:grpSpPr>
          <p:pic>
            <p:nvPicPr>
              <p:cNvPr id="229411"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29412"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5</a:t>
                </a:r>
              </a:p>
            </p:txBody>
          </p:sp>
        </p:grpSp>
      </p:grpSp>
      <p:grpSp>
        <p:nvGrpSpPr>
          <p:cNvPr id="229384" name="4 Grupo"/>
          <p:cNvGrpSpPr>
            <a:grpSpLocks/>
          </p:cNvGrpSpPr>
          <p:nvPr/>
        </p:nvGrpSpPr>
        <p:grpSpPr bwMode="auto">
          <a:xfrm>
            <a:off x="679450" y="4087813"/>
            <a:ext cx="1549400" cy="969962"/>
            <a:chOff x="680224" y="3902215"/>
            <a:chExt cx="1548161" cy="970157"/>
          </a:xfrm>
        </p:grpSpPr>
        <p:pic>
          <p:nvPicPr>
            <p:cNvPr id="50" name="Picture 8" descr="iStock_000003592349Small"/>
            <p:cNvPicPr>
              <a:picLocks noChangeAspect="1" noChangeArrowheads="1"/>
            </p:cNvPicPr>
            <p:nvPr/>
          </p:nvPicPr>
          <p:blipFill>
            <a:blip r:embed="rId6" cstate="print">
              <a:lum bright="70000" contrast="-70000"/>
            </a:blip>
            <a:srcRect/>
            <a:stretch>
              <a:fillRect/>
            </a:stretch>
          </p:blipFill>
          <p:spPr bwMode="auto">
            <a:xfrm>
              <a:off x="680224" y="3902215"/>
              <a:ext cx="1292778" cy="97015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29406" name="25 Grupo"/>
            <p:cNvGrpSpPr>
              <a:grpSpLocks/>
            </p:cNvGrpSpPr>
            <p:nvPr/>
          </p:nvGrpSpPr>
          <p:grpSpPr bwMode="auto">
            <a:xfrm>
              <a:off x="1753723" y="4186084"/>
              <a:ext cx="474662" cy="468312"/>
              <a:chOff x="8343165" y="2067584"/>
              <a:chExt cx="474662" cy="468312"/>
            </a:xfrm>
          </p:grpSpPr>
          <p:pic>
            <p:nvPicPr>
              <p:cNvPr id="229407"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29408"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4</a:t>
                </a:r>
              </a:p>
            </p:txBody>
          </p:sp>
        </p:grpSp>
      </p:grpSp>
      <p:grpSp>
        <p:nvGrpSpPr>
          <p:cNvPr id="229385" name="3 Grupo"/>
          <p:cNvGrpSpPr>
            <a:grpSpLocks/>
          </p:cNvGrpSpPr>
          <p:nvPr/>
        </p:nvGrpSpPr>
        <p:grpSpPr bwMode="auto">
          <a:xfrm>
            <a:off x="682625" y="3014663"/>
            <a:ext cx="1536700" cy="947737"/>
            <a:chOff x="682625" y="2787766"/>
            <a:chExt cx="1536235" cy="947737"/>
          </a:xfrm>
        </p:grpSpPr>
        <p:pic>
          <p:nvPicPr>
            <p:cNvPr id="35" name="Picture 22" descr="iStock_000009728042XLarge"/>
            <p:cNvPicPr>
              <a:picLocks noChangeAspect="1" noChangeArrowheads="1"/>
            </p:cNvPicPr>
            <p:nvPr/>
          </p:nvPicPr>
          <p:blipFill>
            <a:blip r:embed="rId7" cstate="print">
              <a:lum bright="70000" contrast="-70000"/>
            </a:blip>
            <a:srcRect b="18497"/>
            <a:stretch>
              <a:fillRect/>
            </a:stretch>
          </p:blipFill>
          <p:spPr bwMode="auto">
            <a:xfrm>
              <a:off x="682625" y="2787766"/>
              <a:ext cx="1271203" cy="94773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29402" name="25 Grupo"/>
            <p:cNvGrpSpPr>
              <a:grpSpLocks/>
            </p:cNvGrpSpPr>
            <p:nvPr/>
          </p:nvGrpSpPr>
          <p:grpSpPr bwMode="auto">
            <a:xfrm>
              <a:off x="1744198" y="3033559"/>
              <a:ext cx="474662" cy="468312"/>
              <a:chOff x="8343165" y="2067584"/>
              <a:chExt cx="474662" cy="468312"/>
            </a:xfrm>
          </p:grpSpPr>
          <p:pic>
            <p:nvPicPr>
              <p:cNvPr id="229403"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29404"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3</a:t>
                </a:r>
              </a:p>
            </p:txBody>
          </p:sp>
        </p:grpSp>
      </p:grpSp>
      <p:graphicFrame>
        <p:nvGraphicFramePr>
          <p:cNvPr id="229382" name="AutoShape 6"/>
          <p:cNvGraphicFramePr>
            <a:graphicFrameLocks/>
          </p:cNvGraphicFramePr>
          <p:nvPr/>
        </p:nvGraphicFramePr>
        <p:xfrm>
          <a:off x="0" y="0"/>
          <a:ext cx="158750" cy="158750"/>
        </p:xfrm>
        <a:graphic>
          <a:graphicData uri="http://schemas.openxmlformats.org/presentationml/2006/ole">
            <p:oleObj spid="_x0000_s229408" r:id="rId8" imgW="0" imgH="0" progId="">
              <p:embed/>
            </p:oleObj>
          </a:graphicData>
        </a:graphic>
      </p:graphicFrame>
      <p:sp>
        <p:nvSpPr>
          <p:cNvPr id="229386" name="Rectangle 17"/>
          <p:cNvSpPr>
            <a:spLocks noChangeArrowheads="1"/>
          </p:cNvSpPr>
          <p:nvPr/>
        </p:nvSpPr>
        <p:spPr bwMode="auto">
          <a:xfrm>
            <a:off x="2344738" y="1263650"/>
            <a:ext cx="6507162" cy="401638"/>
          </a:xfrm>
          <a:prstGeom prst="rect">
            <a:avLst/>
          </a:prstGeom>
          <a:noFill/>
          <a:ln w="9525">
            <a:noFill/>
            <a:miter lim="800000"/>
            <a:headEnd/>
            <a:tailEnd/>
          </a:ln>
        </p:spPr>
        <p:txBody>
          <a:bodyPr lIns="90000" tIns="46800" rIns="90000" bIns="46800" anchor="ctr">
            <a:spAutoFit/>
          </a:bodyPr>
          <a:lstStyle/>
          <a:p>
            <a:pPr>
              <a:spcBef>
                <a:spcPts val="1800"/>
              </a:spcBef>
              <a:spcAft>
                <a:spcPts val="1800"/>
              </a:spcAft>
            </a:pPr>
            <a:r>
              <a:rPr lang="es-ES_tradnl" sz="2000" b="1"/>
              <a:t>Objetivos del Estudio</a:t>
            </a:r>
          </a:p>
        </p:txBody>
      </p:sp>
      <p:grpSp>
        <p:nvGrpSpPr>
          <p:cNvPr id="229387" name="1 Grupo"/>
          <p:cNvGrpSpPr>
            <a:grpSpLocks/>
          </p:cNvGrpSpPr>
          <p:nvPr/>
        </p:nvGrpSpPr>
        <p:grpSpPr bwMode="auto">
          <a:xfrm>
            <a:off x="690563" y="885825"/>
            <a:ext cx="1511300" cy="941388"/>
            <a:chOff x="690563" y="685916"/>
            <a:chExt cx="1510825" cy="941387"/>
          </a:xfrm>
        </p:grpSpPr>
        <p:pic>
          <p:nvPicPr>
            <p:cNvPr id="30" name="Picture 91" descr="11002002385"/>
            <p:cNvPicPr>
              <a:picLocks noChangeAspect="1" noChangeArrowheads="1"/>
            </p:cNvPicPr>
            <p:nvPr/>
          </p:nvPicPr>
          <p:blipFill>
            <a:blip r:embed="rId9" cstate="print"/>
            <a:srcRect/>
            <a:stretch>
              <a:fillRect/>
            </a:stretch>
          </p:blipFill>
          <p:spPr bwMode="auto">
            <a:xfrm>
              <a:off x="690563" y="685916"/>
              <a:ext cx="1253731" cy="941387"/>
            </a:xfrm>
            <a:prstGeom prst="rect">
              <a:avLst/>
            </a:prstGeom>
            <a:noFill/>
            <a:ln w="12700">
              <a:solidFill>
                <a:srgbClr val="EBEEEE"/>
              </a:solidFill>
              <a:miter lim="800000"/>
              <a:headEnd/>
              <a:tailEnd/>
            </a:ln>
            <a:effectLst>
              <a:outerShdw dist="53882" dir="2700000" algn="ctr" rotWithShape="0">
                <a:srgbClr val="BBC5C5"/>
              </a:outerShdw>
            </a:effectLst>
            <a:extLst/>
          </p:spPr>
        </p:pic>
        <p:sp>
          <p:nvSpPr>
            <p:cNvPr id="36" name="Oval 9"/>
            <p:cNvSpPr>
              <a:spLocks noChangeArrowheads="1"/>
            </p:cNvSpPr>
            <p:nvPr/>
          </p:nvSpPr>
          <p:spPr bwMode="auto">
            <a:xfrm>
              <a:off x="1758475" y="1013285"/>
              <a:ext cx="442913" cy="442911"/>
            </a:xfrm>
            <a:prstGeom prst="ellipse">
              <a:avLst/>
            </a:prstGeom>
            <a:solidFill>
              <a:srgbClr val="FC6800"/>
            </a:solidFill>
            <a:ln w="9525">
              <a:noFill/>
              <a:round/>
              <a:headEnd/>
              <a:tailEnd/>
            </a:ln>
            <a:scene3d>
              <a:camera prst="orthographicFront"/>
              <a:lightRig rig="threePt" dir="t"/>
            </a:scene3d>
            <a:sp3d>
              <a:bevelT/>
            </a:sp3d>
          </p:spPr>
          <p:txBody>
            <a:bodyPr wrap="none" anchor="ctr"/>
            <a:lstStyle/>
            <a:p>
              <a:pPr algn="ctr">
                <a:defRPr/>
              </a:pPr>
              <a:r>
                <a:rPr lang="de-DE" sz="2400" dirty="0">
                  <a:solidFill>
                    <a:srgbClr val="FFFFFF"/>
                  </a:solidFill>
                </a:rPr>
                <a:t>1</a:t>
              </a:r>
            </a:p>
          </p:txBody>
        </p:sp>
      </p:grpSp>
      <p:sp>
        <p:nvSpPr>
          <p:cNvPr id="6" name="5 Rectángulo"/>
          <p:cNvSpPr/>
          <p:nvPr/>
        </p:nvSpPr>
        <p:spPr>
          <a:xfrm>
            <a:off x="2344738" y="2311400"/>
            <a:ext cx="3949700" cy="400050"/>
          </a:xfrm>
          <a:prstGeom prst="rect">
            <a:avLst/>
          </a:prstGeom>
        </p:spPr>
        <p:txBody>
          <a:bodyPr wrap="none">
            <a:spAutoFit/>
          </a:bodyPr>
          <a:lstStyle/>
          <a:p>
            <a:pPr>
              <a:spcBef>
                <a:spcPts val="1800"/>
              </a:spcBef>
              <a:spcAft>
                <a:spcPts val="1800"/>
              </a:spcAft>
              <a:defRPr/>
            </a:pPr>
            <a:r>
              <a:rPr lang="es-ES_tradnl" sz="2000" b="1" dirty="0">
                <a:solidFill>
                  <a:schemeClr val="bg1">
                    <a:lumMod val="65000"/>
                  </a:schemeClr>
                </a:solidFill>
              </a:rPr>
              <a:t>Metodología de investigación</a:t>
            </a:r>
          </a:p>
        </p:txBody>
      </p:sp>
      <p:sp>
        <p:nvSpPr>
          <p:cNvPr id="8" name="7 Rectángulo"/>
          <p:cNvSpPr/>
          <p:nvPr/>
        </p:nvSpPr>
        <p:spPr>
          <a:xfrm>
            <a:off x="2344738" y="3319463"/>
            <a:ext cx="5976937" cy="400050"/>
          </a:xfrm>
          <a:prstGeom prst="rect">
            <a:avLst/>
          </a:prstGeom>
        </p:spPr>
        <p:txBody>
          <a:bodyPr>
            <a:spAutoFit/>
          </a:bodyPr>
          <a:lstStyle/>
          <a:p>
            <a:pPr>
              <a:spcBef>
                <a:spcPts val="1200"/>
              </a:spcBef>
              <a:spcAft>
                <a:spcPts val="300"/>
              </a:spcAft>
              <a:defRPr/>
            </a:pPr>
            <a:r>
              <a:rPr lang="es-ES_tradnl" sz="2000" b="1" dirty="0">
                <a:solidFill>
                  <a:schemeClr val="bg1">
                    <a:lumMod val="65000"/>
                  </a:schemeClr>
                </a:solidFill>
              </a:rPr>
              <a:t>Principales resultados</a:t>
            </a:r>
          </a:p>
        </p:txBody>
      </p:sp>
      <p:sp>
        <p:nvSpPr>
          <p:cNvPr id="10" name="9 Rectángulo"/>
          <p:cNvSpPr/>
          <p:nvPr/>
        </p:nvSpPr>
        <p:spPr>
          <a:xfrm>
            <a:off x="2344738" y="4449763"/>
            <a:ext cx="1866900" cy="400050"/>
          </a:xfrm>
          <a:prstGeom prst="rect">
            <a:avLst/>
          </a:prstGeom>
        </p:spPr>
        <p:txBody>
          <a:bodyPr wrap="none">
            <a:spAutoFit/>
          </a:bodyPr>
          <a:lstStyle/>
          <a:p>
            <a:pPr>
              <a:spcBef>
                <a:spcPts val="1200"/>
              </a:spcBef>
              <a:spcAft>
                <a:spcPts val="300"/>
              </a:spcAft>
              <a:defRPr/>
            </a:pPr>
            <a:r>
              <a:rPr lang="es-ES_tradnl" sz="2000" b="1" dirty="0">
                <a:solidFill>
                  <a:schemeClr val="bg1">
                    <a:lumMod val="65000"/>
                  </a:schemeClr>
                </a:solidFill>
              </a:rPr>
              <a:t>Conclusiones</a:t>
            </a:r>
          </a:p>
        </p:txBody>
      </p:sp>
      <p:sp>
        <p:nvSpPr>
          <p:cNvPr id="12" name="11 Rectángulo"/>
          <p:cNvSpPr/>
          <p:nvPr/>
        </p:nvSpPr>
        <p:spPr>
          <a:xfrm>
            <a:off x="2344738" y="5468938"/>
            <a:ext cx="1122362" cy="400050"/>
          </a:xfrm>
          <a:prstGeom prst="rect">
            <a:avLst/>
          </a:prstGeom>
        </p:spPr>
        <p:txBody>
          <a:bodyPr wrap="none">
            <a:spAutoFit/>
          </a:bodyPr>
          <a:lstStyle/>
          <a:p>
            <a:pPr>
              <a:spcBef>
                <a:spcPts val="1200"/>
              </a:spcBef>
              <a:spcAft>
                <a:spcPts val="300"/>
              </a:spcAft>
              <a:defRPr/>
            </a:pPr>
            <a:r>
              <a:rPr lang="es-ES_tradnl" sz="2000" b="1" dirty="0">
                <a:solidFill>
                  <a:schemeClr val="bg1">
                    <a:lumMod val="65000"/>
                  </a:schemeClr>
                </a:solidFill>
              </a:rPr>
              <a:t>Anexos</a:t>
            </a:r>
            <a:endParaRPr lang="es-ES" sz="2000" b="1" dirty="0">
              <a:solidFill>
                <a:schemeClr val="bg1">
                  <a:lumMod val="65000"/>
                </a:schemeClr>
              </a:solidFill>
            </a:endParaRPr>
          </a:p>
        </p:txBody>
      </p:sp>
      <p:grpSp>
        <p:nvGrpSpPr>
          <p:cNvPr id="229392" name="2 Grupo"/>
          <p:cNvGrpSpPr>
            <a:grpSpLocks/>
          </p:cNvGrpSpPr>
          <p:nvPr/>
        </p:nvGrpSpPr>
        <p:grpSpPr bwMode="auto">
          <a:xfrm>
            <a:off x="684213" y="1952625"/>
            <a:ext cx="1531937" cy="935038"/>
            <a:chOff x="684213" y="1730491"/>
            <a:chExt cx="1531799" cy="935037"/>
          </a:xfrm>
        </p:grpSpPr>
        <p:pic>
          <p:nvPicPr>
            <p:cNvPr id="31" name="Picture 3" descr="iStock_000003660617Medium"/>
            <p:cNvPicPr>
              <a:picLocks noChangeAspect="1" noChangeArrowheads="1"/>
            </p:cNvPicPr>
            <p:nvPr/>
          </p:nvPicPr>
          <p:blipFill>
            <a:blip r:embed="rId10" cstate="print">
              <a:lum bright="70000" contrast="-70000"/>
            </a:blip>
            <a:srcRect/>
            <a:stretch>
              <a:fillRect/>
            </a:stretch>
          </p:blipFill>
          <p:spPr bwMode="auto">
            <a:xfrm>
              <a:off x="684213" y="1730491"/>
              <a:ext cx="1258774" cy="93503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29394" name="25 Grupo"/>
            <p:cNvGrpSpPr>
              <a:grpSpLocks/>
            </p:cNvGrpSpPr>
            <p:nvPr/>
          </p:nvGrpSpPr>
          <p:grpSpPr bwMode="auto">
            <a:xfrm>
              <a:off x="1741350" y="2026800"/>
              <a:ext cx="474662" cy="468312"/>
              <a:chOff x="8343165" y="2067584"/>
              <a:chExt cx="474662" cy="468312"/>
            </a:xfrm>
          </p:grpSpPr>
          <p:pic>
            <p:nvPicPr>
              <p:cNvPr id="229395"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29396"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2</a:t>
                </a:r>
              </a:p>
            </p:txBody>
          </p:sp>
        </p:grpSp>
      </p:gr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8"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0"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8" name="Text Box 5"/>
          <p:cNvSpPr txBox="1">
            <a:spLocks noChangeArrowheads="1"/>
          </p:cNvSpPr>
          <p:nvPr/>
        </p:nvSpPr>
        <p:spPr bwMode="auto">
          <a:xfrm>
            <a:off x="0" y="6408738"/>
            <a:ext cx="834072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smtClean="0">
                <a:latin typeface="+mn-lt"/>
              </a:rPr>
              <a:t>P.16 </a:t>
            </a:r>
            <a:r>
              <a:rPr lang="es-ES" sz="900" dirty="0" smtClean="0">
                <a:latin typeface="+mn-lt"/>
              </a:rPr>
              <a:t>¿En qué grado está usted a favor o en contra del uso de videojuegos como herramienta educativa en la enseñanza primaria? Por favor, utilice una escala académica de 0 a 10, en que 10 significa que está totalmente a favor y 0 totalmente en contra./ </a:t>
            </a:r>
            <a:r>
              <a:rPr lang="es-ES" sz="900" b="1" dirty="0">
                <a:latin typeface="+mn-lt"/>
              </a:rPr>
              <a:t>P.18 </a:t>
            </a:r>
            <a:r>
              <a:rPr lang="es-ES" sz="900" dirty="0">
                <a:latin typeface="+mn-lt"/>
              </a:rPr>
              <a:t>¿Por qué esta usted en contra? </a:t>
            </a:r>
          </a:p>
        </p:txBody>
      </p:sp>
      <p:sp>
        <p:nvSpPr>
          <p:cNvPr id="27682" name="Text Box 5"/>
          <p:cNvSpPr txBox="1">
            <a:spLocks noChangeArrowheads="1"/>
          </p:cNvSpPr>
          <p:nvPr/>
        </p:nvSpPr>
        <p:spPr bwMode="auto">
          <a:xfrm>
            <a:off x="-1" y="5994678"/>
            <a:ext cx="2809875"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Profesores (</a:t>
            </a:r>
            <a:r>
              <a:rPr lang="es-ES_tradnl" sz="900" i="1" dirty="0" smtClean="0"/>
              <a:t>n=511)</a:t>
            </a:r>
            <a:endParaRPr lang="es-ES" sz="900" i="1" dirty="0"/>
          </a:p>
        </p:txBody>
      </p:sp>
      <p:grpSp>
        <p:nvGrpSpPr>
          <p:cNvPr id="2" name="1 Grupo"/>
          <p:cNvGrpSpPr/>
          <p:nvPr/>
        </p:nvGrpSpPr>
        <p:grpSpPr>
          <a:xfrm>
            <a:off x="407988" y="2606675"/>
            <a:ext cx="2935287" cy="2841625"/>
            <a:chOff x="407988" y="2606675"/>
            <a:chExt cx="2935287" cy="2841625"/>
          </a:xfrm>
        </p:grpSpPr>
        <p:grpSp>
          <p:nvGrpSpPr>
            <p:cNvPr id="27690" name="11 Grupo"/>
            <p:cNvGrpSpPr>
              <a:grpSpLocks/>
            </p:cNvGrpSpPr>
            <p:nvPr/>
          </p:nvGrpSpPr>
          <p:grpSpPr bwMode="auto">
            <a:xfrm>
              <a:off x="407988" y="2606675"/>
              <a:ext cx="2935287" cy="2841625"/>
              <a:chOff x="2541588" y="1815307"/>
              <a:chExt cx="3698875" cy="3551237"/>
            </a:xfrm>
          </p:grpSpPr>
          <p:sp>
            <p:nvSpPr>
              <p:cNvPr id="27694" name="Oval 9"/>
              <p:cNvSpPr>
                <a:spLocks noChangeArrowheads="1"/>
              </p:cNvSpPr>
              <p:nvPr/>
            </p:nvSpPr>
            <p:spPr bwMode="auto">
              <a:xfrm>
                <a:off x="2841626" y="1942307"/>
                <a:ext cx="3035300" cy="3035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p>
            </p:txBody>
          </p:sp>
          <p:sp>
            <p:nvSpPr>
              <p:cNvPr id="27695" name="Oval 10"/>
              <p:cNvSpPr>
                <a:spLocks noChangeArrowheads="1"/>
              </p:cNvSpPr>
              <p:nvPr/>
            </p:nvSpPr>
            <p:spPr bwMode="auto">
              <a:xfrm>
                <a:off x="2886076" y="1988344"/>
                <a:ext cx="2946400" cy="2944813"/>
              </a:xfrm>
              <a:prstGeom prst="ellipse">
                <a:avLst/>
              </a:prstGeom>
              <a:solidFill>
                <a:srgbClr val="B2B1B1"/>
              </a:solidFill>
              <a:ln w="9525">
                <a:noFill/>
                <a:round/>
                <a:headEnd/>
                <a:tailEnd/>
              </a:ln>
            </p:spPr>
            <p:txBody>
              <a:bodyPr/>
              <a:lstStyle/>
              <a:p>
                <a:endParaRPr lang="es-ES"/>
              </a:p>
            </p:txBody>
          </p:sp>
          <p:sp>
            <p:nvSpPr>
              <p:cNvPr id="27696" name="Oval 11"/>
              <p:cNvSpPr>
                <a:spLocks noChangeArrowheads="1"/>
              </p:cNvSpPr>
              <p:nvPr/>
            </p:nvSpPr>
            <p:spPr bwMode="auto">
              <a:xfrm>
                <a:off x="2714626" y="1815307"/>
                <a:ext cx="3289300" cy="3289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p>
            </p:txBody>
          </p:sp>
          <p:grpSp>
            <p:nvGrpSpPr>
              <p:cNvPr id="27697" name="Group 12"/>
              <p:cNvGrpSpPr>
                <a:grpSpLocks/>
              </p:cNvGrpSpPr>
              <p:nvPr/>
            </p:nvGrpSpPr>
            <p:grpSpPr bwMode="auto">
              <a:xfrm>
                <a:off x="2886076" y="1958182"/>
                <a:ext cx="2979737" cy="2982912"/>
                <a:chOff x="2743" y="1389"/>
                <a:chExt cx="2268" cy="2268"/>
              </a:xfrm>
            </p:grpSpPr>
            <p:grpSp>
              <p:nvGrpSpPr>
                <p:cNvPr id="27713" name="Group 13"/>
                <p:cNvGrpSpPr>
                  <a:grpSpLocks/>
                </p:cNvGrpSpPr>
                <p:nvPr/>
              </p:nvGrpSpPr>
              <p:grpSpPr bwMode="auto">
                <a:xfrm>
                  <a:off x="2743" y="1389"/>
                  <a:ext cx="2267" cy="2267"/>
                  <a:chOff x="2743" y="1389"/>
                  <a:chExt cx="2267" cy="2267"/>
                </a:xfrm>
              </p:grpSpPr>
              <p:sp>
                <p:nvSpPr>
                  <p:cNvPr id="295" name="Freeform 14"/>
                  <p:cNvSpPr>
                    <a:spLocks/>
                  </p:cNvSpPr>
                  <p:nvPr/>
                </p:nvSpPr>
                <p:spPr bwMode="auto">
                  <a:xfrm>
                    <a:off x="4641" y="1955"/>
                    <a:ext cx="368" cy="567"/>
                  </a:xfrm>
                  <a:custGeom>
                    <a:avLst/>
                    <a:gdLst>
                      <a:gd name="T0" fmla="*/ 177 w 549"/>
                      <a:gd name="T1" fmla="*/ 843 h 843"/>
                      <a:gd name="T2" fmla="*/ 431 w 549"/>
                      <a:gd name="T3" fmla="*/ 843 h 843"/>
                      <a:gd name="T4" fmla="*/ 549 w 549"/>
                      <a:gd name="T5" fmla="*/ 843 h 843"/>
                      <a:gd name="T6" fmla="*/ 323 w 549"/>
                      <a:gd name="T7" fmla="*/ 0 h 843"/>
                      <a:gd name="T8" fmla="*/ 0 w 549"/>
                      <a:gd name="T9" fmla="*/ 186 h 843"/>
                      <a:gd name="T10" fmla="*/ 177 w 549"/>
                      <a:gd name="T11" fmla="*/ 843 h 843"/>
                    </a:gdLst>
                    <a:ahLst/>
                    <a:cxnLst>
                      <a:cxn ang="0">
                        <a:pos x="T0" y="T1"/>
                      </a:cxn>
                      <a:cxn ang="0">
                        <a:pos x="T2" y="T3"/>
                      </a:cxn>
                      <a:cxn ang="0">
                        <a:pos x="T4" y="T5"/>
                      </a:cxn>
                      <a:cxn ang="0">
                        <a:pos x="T6" y="T7"/>
                      </a:cxn>
                      <a:cxn ang="0">
                        <a:pos x="T8" y="T9"/>
                      </a:cxn>
                      <a:cxn ang="0">
                        <a:pos x="T10" y="T11"/>
                      </a:cxn>
                    </a:cxnLst>
                    <a:rect l="0" t="0" r="r" b="b"/>
                    <a:pathLst>
                      <a:path w="549" h="843">
                        <a:moveTo>
                          <a:pt x="177" y="843"/>
                        </a:moveTo>
                        <a:cubicBezTo>
                          <a:pt x="431" y="843"/>
                          <a:pt x="431" y="843"/>
                          <a:pt x="431" y="843"/>
                        </a:cubicBezTo>
                        <a:cubicBezTo>
                          <a:pt x="549" y="843"/>
                          <a:pt x="549" y="843"/>
                          <a:pt x="549" y="843"/>
                        </a:cubicBezTo>
                        <a:cubicBezTo>
                          <a:pt x="549" y="536"/>
                          <a:pt x="467" y="248"/>
                          <a:pt x="323" y="0"/>
                        </a:cubicBezTo>
                        <a:cubicBezTo>
                          <a:pt x="0" y="186"/>
                          <a:pt x="0" y="186"/>
                          <a:pt x="0" y="186"/>
                        </a:cubicBezTo>
                        <a:cubicBezTo>
                          <a:pt x="112" y="379"/>
                          <a:pt x="176" y="603"/>
                          <a:pt x="177" y="843"/>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sp>
                <p:nvSpPr>
                  <p:cNvPr id="27974" name="Freeform 15"/>
                  <p:cNvSpPr>
                    <a:spLocks/>
                  </p:cNvSpPr>
                  <p:nvPr/>
                </p:nvSpPr>
                <p:spPr bwMode="auto">
                  <a:xfrm>
                    <a:off x="2895" y="1540"/>
                    <a:ext cx="540" cy="541"/>
                  </a:xfrm>
                  <a:custGeom>
                    <a:avLst/>
                    <a:gdLst>
                      <a:gd name="T0" fmla="*/ 540 w 803"/>
                      <a:gd name="T1" fmla="*/ 218 h 804"/>
                      <a:gd name="T2" fmla="*/ 414 w 803"/>
                      <a:gd name="T3" fmla="*/ 0 h 804"/>
                      <a:gd name="T4" fmla="*/ 0 w 803"/>
                      <a:gd name="T5" fmla="*/ 415 h 804"/>
                      <a:gd name="T6" fmla="*/ 217 w 803"/>
                      <a:gd name="T7" fmla="*/ 541 h 804"/>
                      <a:gd name="T8" fmla="*/ 540 w 803"/>
                      <a:gd name="T9" fmla="*/ 218 h 804"/>
                      <a:gd name="T10" fmla="*/ 0 60000 65536"/>
                      <a:gd name="T11" fmla="*/ 0 60000 65536"/>
                      <a:gd name="T12" fmla="*/ 0 60000 65536"/>
                      <a:gd name="T13" fmla="*/ 0 60000 65536"/>
                      <a:gd name="T14" fmla="*/ 0 60000 65536"/>
                      <a:gd name="T15" fmla="*/ 0 w 803"/>
                      <a:gd name="T16" fmla="*/ 0 h 804"/>
                      <a:gd name="T17" fmla="*/ 803 w 803"/>
                      <a:gd name="T18" fmla="*/ 804 h 804"/>
                    </a:gdLst>
                    <a:ahLst/>
                    <a:cxnLst>
                      <a:cxn ang="T10">
                        <a:pos x="T0" y="T1"/>
                      </a:cxn>
                      <a:cxn ang="T11">
                        <a:pos x="T2" y="T3"/>
                      </a:cxn>
                      <a:cxn ang="T12">
                        <a:pos x="T4" y="T5"/>
                      </a:cxn>
                      <a:cxn ang="T13">
                        <a:pos x="T6" y="T7"/>
                      </a:cxn>
                      <a:cxn ang="T14">
                        <a:pos x="T8" y="T9"/>
                      </a:cxn>
                    </a:cxnLst>
                    <a:rect l="T15" t="T16" r="T17" b="T18"/>
                    <a:pathLst>
                      <a:path w="803" h="804">
                        <a:moveTo>
                          <a:pt x="803" y="324"/>
                        </a:moveTo>
                        <a:cubicBezTo>
                          <a:pt x="616" y="0"/>
                          <a:pt x="616" y="0"/>
                          <a:pt x="616" y="0"/>
                        </a:cubicBezTo>
                        <a:cubicBezTo>
                          <a:pt x="361" y="148"/>
                          <a:pt x="148" y="361"/>
                          <a:pt x="0" y="617"/>
                        </a:cubicBezTo>
                        <a:cubicBezTo>
                          <a:pt x="323" y="804"/>
                          <a:pt x="323" y="804"/>
                          <a:pt x="323" y="804"/>
                        </a:cubicBezTo>
                        <a:cubicBezTo>
                          <a:pt x="439" y="605"/>
                          <a:pt x="604" y="439"/>
                          <a:pt x="803" y="324"/>
                        </a:cubicBezTo>
                        <a:close/>
                      </a:path>
                    </a:pathLst>
                  </a:custGeom>
                  <a:solidFill>
                    <a:srgbClr val="C00000"/>
                  </a:solidFill>
                  <a:ln w="9525">
                    <a:noFill/>
                    <a:miter lim="800000"/>
                    <a:headEnd/>
                    <a:tailEnd/>
                  </a:ln>
                </p:spPr>
                <p:txBody>
                  <a:bodyPr/>
                  <a:lstStyle/>
                  <a:p>
                    <a:endParaRPr lang="es-ES"/>
                  </a:p>
                </p:txBody>
              </p:sp>
              <p:sp>
                <p:nvSpPr>
                  <p:cNvPr id="27975" name="Freeform 16"/>
                  <p:cNvSpPr>
                    <a:spLocks/>
                  </p:cNvSpPr>
                  <p:nvPr/>
                </p:nvSpPr>
                <p:spPr bwMode="auto">
                  <a:xfrm>
                    <a:off x="2743" y="1955"/>
                    <a:ext cx="370" cy="567"/>
                  </a:xfrm>
                  <a:custGeom>
                    <a:avLst/>
                    <a:gdLst>
                      <a:gd name="T0" fmla="*/ 251 w 549"/>
                      <a:gd name="T1" fmla="*/ 567 h 843"/>
                      <a:gd name="T2" fmla="*/ 370 w 549"/>
                      <a:gd name="T3" fmla="*/ 126 h 843"/>
                      <a:gd name="T4" fmla="*/ 152 w 549"/>
                      <a:gd name="T5" fmla="*/ 0 h 843"/>
                      <a:gd name="T6" fmla="*/ 0 w 549"/>
                      <a:gd name="T7" fmla="*/ 567 h 843"/>
                      <a:gd name="T8" fmla="*/ 234 w 549"/>
                      <a:gd name="T9" fmla="*/ 567 h 843"/>
                      <a:gd name="T10" fmla="*/ 251 w 549"/>
                      <a:gd name="T11" fmla="*/ 567 h 843"/>
                      <a:gd name="T12" fmla="*/ 0 60000 65536"/>
                      <a:gd name="T13" fmla="*/ 0 60000 65536"/>
                      <a:gd name="T14" fmla="*/ 0 60000 65536"/>
                      <a:gd name="T15" fmla="*/ 0 60000 65536"/>
                      <a:gd name="T16" fmla="*/ 0 60000 65536"/>
                      <a:gd name="T17" fmla="*/ 0 60000 65536"/>
                      <a:gd name="T18" fmla="*/ 0 w 549"/>
                      <a:gd name="T19" fmla="*/ 0 h 843"/>
                      <a:gd name="T20" fmla="*/ 549 w 549"/>
                      <a:gd name="T21" fmla="*/ 843 h 843"/>
                    </a:gdLst>
                    <a:ahLst/>
                    <a:cxnLst>
                      <a:cxn ang="T12">
                        <a:pos x="T0" y="T1"/>
                      </a:cxn>
                      <a:cxn ang="T13">
                        <a:pos x="T2" y="T3"/>
                      </a:cxn>
                      <a:cxn ang="T14">
                        <a:pos x="T4" y="T5"/>
                      </a:cxn>
                      <a:cxn ang="T15">
                        <a:pos x="T6" y="T7"/>
                      </a:cxn>
                      <a:cxn ang="T16">
                        <a:pos x="T8" y="T9"/>
                      </a:cxn>
                      <a:cxn ang="T17">
                        <a:pos x="T10" y="T11"/>
                      </a:cxn>
                    </a:cxnLst>
                    <a:rect l="T18" t="T19" r="T20" b="T21"/>
                    <a:pathLst>
                      <a:path w="549" h="843">
                        <a:moveTo>
                          <a:pt x="373" y="843"/>
                        </a:moveTo>
                        <a:cubicBezTo>
                          <a:pt x="374" y="604"/>
                          <a:pt x="438" y="380"/>
                          <a:pt x="549" y="187"/>
                        </a:cubicBezTo>
                        <a:cubicBezTo>
                          <a:pt x="226" y="0"/>
                          <a:pt x="226" y="0"/>
                          <a:pt x="226" y="0"/>
                        </a:cubicBezTo>
                        <a:cubicBezTo>
                          <a:pt x="82" y="248"/>
                          <a:pt x="0" y="536"/>
                          <a:pt x="0" y="843"/>
                        </a:cubicBezTo>
                        <a:cubicBezTo>
                          <a:pt x="347" y="843"/>
                          <a:pt x="347" y="843"/>
                          <a:pt x="347" y="843"/>
                        </a:cubicBezTo>
                        <a:lnTo>
                          <a:pt x="373" y="843"/>
                        </a:lnTo>
                        <a:close/>
                      </a:path>
                    </a:pathLst>
                  </a:custGeom>
                  <a:solidFill>
                    <a:srgbClr val="C00000"/>
                  </a:solidFill>
                  <a:ln w="9525">
                    <a:noFill/>
                    <a:miter lim="800000"/>
                    <a:headEnd/>
                    <a:tailEnd/>
                  </a:ln>
                </p:spPr>
                <p:txBody>
                  <a:bodyPr/>
                  <a:lstStyle/>
                  <a:p>
                    <a:endParaRPr lang="es-ES"/>
                  </a:p>
                </p:txBody>
              </p:sp>
              <p:sp>
                <p:nvSpPr>
                  <p:cNvPr id="27976" name="Freeform 17"/>
                  <p:cNvSpPr>
                    <a:spLocks/>
                  </p:cNvSpPr>
                  <p:nvPr/>
                </p:nvSpPr>
                <p:spPr bwMode="auto">
                  <a:xfrm>
                    <a:off x="2743" y="2522"/>
                    <a:ext cx="369" cy="567"/>
                  </a:xfrm>
                  <a:custGeom>
                    <a:avLst/>
                    <a:gdLst>
                      <a:gd name="T0" fmla="*/ 251 w 548"/>
                      <a:gd name="T1" fmla="*/ 1 h 842"/>
                      <a:gd name="T2" fmla="*/ 251 w 548"/>
                      <a:gd name="T3" fmla="*/ 0 h 842"/>
                      <a:gd name="T4" fmla="*/ 234 w 548"/>
                      <a:gd name="T5" fmla="*/ 0 h 842"/>
                      <a:gd name="T6" fmla="*/ 0 w 548"/>
                      <a:gd name="T7" fmla="*/ 0 h 842"/>
                      <a:gd name="T8" fmla="*/ 152 w 548"/>
                      <a:gd name="T9" fmla="*/ 567 h 842"/>
                      <a:gd name="T10" fmla="*/ 369 w 548"/>
                      <a:gd name="T11" fmla="*/ 442 h 842"/>
                      <a:gd name="T12" fmla="*/ 251 w 548"/>
                      <a:gd name="T13" fmla="*/ 1 h 842"/>
                      <a:gd name="T14" fmla="*/ 0 60000 65536"/>
                      <a:gd name="T15" fmla="*/ 0 60000 65536"/>
                      <a:gd name="T16" fmla="*/ 0 60000 65536"/>
                      <a:gd name="T17" fmla="*/ 0 60000 65536"/>
                      <a:gd name="T18" fmla="*/ 0 60000 65536"/>
                      <a:gd name="T19" fmla="*/ 0 60000 65536"/>
                      <a:gd name="T20" fmla="*/ 0 60000 65536"/>
                      <a:gd name="T21" fmla="*/ 0 w 548"/>
                      <a:gd name="T22" fmla="*/ 0 h 842"/>
                      <a:gd name="T23" fmla="*/ 548 w 548"/>
                      <a:gd name="T24" fmla="*/ 842 h 8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 h="842">
                        <a:moveTo>
                          <a:pt x="373" y="1"/>
                        </a:moveTo>
                        <a:cubicBezTo>
                          <a:pt x="373" y="0"/>
                          <a:pt x="373" y="0"/>
                          <a:pt x="373" y="0"/>
                        </a:cubicBezTo>
                        <a:cubicBezTo>
                          <a:pt x="347" y="0"/>
                          <a:pt x="347" y="0"/>
                          <a:pt x="347" y="0"/>
                        </a:cubicBezTo>
                        <a:cubicBezTo>
                          <a:pt x="0" y="0"/>
                          <a:pt x="0" y="0"/>
                          <a:pt x="0" y="0"/>
                        </a:cubicBezTo>
                        <a:cubicBezTo>
                          <a:pt x="0" y="306"/>
                          <a:pt x="82" y="594"/>
                          <a:pt x="226" y="842"/>
                        </a:cubicBezTo>
                        <a:cubicBezTo>
                          <a:pt x="548" y="656"/>
                          <a:pt x="548" y="656"/>
                          <a:pt x="548" y="656"/>
                        </a:cubicBezTo>
                        <a:cubicBezTo>
                          <a:pt x="437" y="463"/>
                          <a:pt x="373" y="239"/>
                          <a:pt x="373" y="1"/>
                        </a:cubicBezTo>
                        <a:close/>
                      </a:path>
                    </a:pathLst>
                  </a:custGeom>
                  <a:solidFill>
                    <a:srgbClr val="C00000"/>
                  </a:solidFill>
                  <a:ln w="9525">
                    <a:noFill/>
                    <a:miter lim="800000"/>
                    <a:headEnd/>
                    <a:tailEnd/>
                  </a:ln>
                </p:spPr>
                <p:txBody>
                  <a:bodyPr/>
                  <a:lstStyle/>
                  <a:p>
                    <a:endParaRPr lang="es-ES"/>
                  </a:p>
                </p:txBody>
              </p:sp>
              <p:sp>
                <p:nvSpPr>
                  <p:cNvPr id="299" name="Freeform 18"/>
                  <p:cNvSpPr>
                    <a:spLocks/>
                  </p:cNvSpPr>
                  <p:nvPr/>
                </p:nvSpPr>
                <p:spPr bwMode="auto">
                  <a:xfrm>
                    <a:off x="3309" y="1389"/>
                    <a:ext cx="568" cy="370"/>
                  </a:xfrm>
                  <a:custGeom>
                    <a:avLst/>
                    <a:gdLst>
                      <a:gd name="T0" fmla="*/ 843 w 843"/>
                      <a:gd name="T1" fmla="*/ 373 h 549"/>
                      <a:gd name="T2" fmla="*/ 843 w 843"/>
                      <a:gd name="T3" fmla="*/ 0 h 549"/>
                      <a:gd name="T4" fmla="*/ 0 w 843"/>
                      <a:gd name="T5" fmla="*/ 225 h 549"/>
                      <a:gd name="T6" fmla="*/ 187 w 843"/>
                      <a:gd name="T7" fmla="*/ 549 h 549"/>
                      <a:gd name="T8" fmla="*/ 843 w 843"/>
                      <a:gd name="T9" fmla="*/ 373 h 549"/>
                    </a:gdLst>
                    <a:ahLst/>
                    <a:cxnLst>
                      <a:cxn ang="0">
                        <a:pos x="T0" y="T1"/>
                      </a:cxn>
                      <a:cxn ang="0">
                        <a:pos x="T2" y="T3"/>
                      </a:cxn>
                      <a:cxn ang="0">
                        <a:pos x="T4" y="T5"/>
                      </a:cxn>
                      <a:cxn ang="0">
                        <a:pos x="T6" y="T7"/>
                      </a:cxn>
                      <a:cxn ang="0">
                        <a:pos x="T8" y="T9"/>
                      </a:cxn>
                    </a:cxnLst>
                    <a:rect l="0" t="0" r="r" b="b"/>
                    <a:pathLst>
                      <a:path w="843" h="549">
                        <a:moveTo>
                          <a:pt x="843" y="373"/>
                        </a:moveTo>
                        <a:cubicBezTo>
                          <a:pt x="843" y="0"/>
                          <a:pt x="843" y="0"/>
                          <a:pt x="843" y="0"/>
                        </a:cubicBezTo>
                        <a:cubicBezTo>
                          <a:pt x="536" y="0"/>
                          <a:pt x="248" y="82"/>
                          <a:pt x="0" y="225"/>
                        </a:cubicBezTo>
                        <a:cubicBezTo>
                          <a:pt x="187" y="549"/>
                          <a:pt x="187" y="549"/>
                          <a:pt x="187" y="549"/>
                        </a:cubicBezTo>
                        <a:cubicBezTo>
                          <a:pt x="380" y="438"/>
                          <a:pt x="604" y="374"/>
                          <a:pt x="843" y="373"/>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sp>
                <p:nvSpPr>
                  <p:cNvPr id="300" name="Freeform 19"/>
                  <p:cNvSpPr>
                    <a:spLocks/>
                  </p:cNvSpPr>
                  <p:nvPr/>
                </p:nvSpPr>
                <p:spPr bwMode="auto">
                  <a:xfrm>
                    <a:off x="3877" y="1389"/>
                    <a:ext cx="566" cy="370"/>
                  </a:xfrm>
                  <a:custGeom>
                    <a:avLst/>
                    <a:gdLst>
                      <a:gd name="T0" fmla="*/ 1 w 842"/>
                      <a:gd name="T1" fmla="*/ 373 h 549"/>
                      <a:gd name="T2" fmla="*/ 656 w 842"/>
                      <a:gd name="T3" fmla="*/ 549 h 549"/>
                      <a:gd name="T4" fmla="*/ 842 w 842"/>
                      <a:gd name="T5" fmla="*/ 225 h 549"/>
                      <a:gd name="T6" fmla="*/ 0 w 842"/>
                      <a:gd name="T7" fmla="*/ 0 h 549"/>
                      <a:gd name="T8" fmla="*/ 0 w 842"/>
                      <a:gd name="T9" fmla="*/ 373 h 549"/>
                      <a:gd name="T10" fmla="*/ 1 w 842"/>
                      <a:gd name="T11" fmla="*/ 373 h 549"/>
                    </a:gdLst>
                    <a:ahLst/>
                    <a:cxnLst>
                      <a:cxn ang="0">
                        <a:pos x="T0" y="T1"/>
                      </a:cxn>
                      <a:cxn ang="0">
                        <a:pos x="T2" y="T3"/>
                      </a:cxn>
                      <a:cxn ang="0">
                        <a:pos x="T4" y="T5"/>
                      </a:cxn>
                      <a:cxn ang="0">
                        <a:pos x="T6" y="T7"/>
                      </a:cxn>
                      <a:cxn ang="0">
                        <a:pos x="T8" y="T9"/>
                      </a:cxn>
                      <a:cxn ang="0">
                        <a:pos x="T10" y="T11"/>
                      </a:cxn>
                    </a:cxnLst>
                    <a:rect l="0" t="0" r="r" b="b"/>
                    <a:pathLst>
                      <a:path w="842" h="549">
                        <a:moveTo>
                          <a:pt x="1" y="373"/>
                        </a:moveTo>
                        <a:cubicBezTo>
                          <a:pt x="239" y="373"/>
                          <a:pt x="463" y="437"/>
                          <a:pt x="656" y="549"/>
                        </a:cubicBezTo>
                        <a:cubicBezTo>
                          <a:pt x="842" y="225"/>
                          <a:pt x="842" y="225"/>
                          <a:pt x="842" y="225"/>
                        </a:cubicBezTo>
                        <a:cubicBezTo>
                          <a:pt x="595" y="82"/>
                          <a:pt x="307" y="0"/>
                          <a:pt x="0" y="0"/>
                        </a:cubicBezTo>
                        <a:cubicBezTo>
                          <a:pt x="0" y="373"/>
                          <a:pt x="0" y="373"/>
                          <a:pt x="0" y="373"/>
                        </a:cubicBezTo>
                        <a:cubicBezTo>
                          <a:pt x="0" y="373"/>
                          <a:pt x="0" y="373"/>
                          <a:pt x="1" y="373"/>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sp>
                <p:nvSpPr>
                  <p:cNvPr id="27979" name="Freeform 20"/>
                  <p:cNvSpPr>
                    <a:spLocks/>
                  </p:cNvSpPr>
                  <p:nvPr/>
                </p:nvSpPr>
                <p:spPr bwMode="auto">
                  <a:xfrm>
                    <a:off x="2895" y="2964"/>
                    <a:ext cx="540" cy="540"/>
                  </a:xfrm>
                  <a:custGeom>
                    <a:avLst/>
                    <a:gdLst>
                      <a:gd name="T0" fmla="*/ 217 w 802"/>
                      <a:gd name="T1" fmla="*/ 0 h 803"/>
                      <a:gd name="T2" fmla="*/ 0 w 802"/>
                      <a:gd name="T3" fmla="*/ 125 h 803"/>
                      <a:gd name="T4" fmla="*/ 415 w 802"/>
                      <a:gd name="T5" fmla="*/ 540 h 803"/>
                      <a:gd name="T6" fmla="*/ 540 w 802"/>
                      <a:gd name="T7" fmla="*/ 323 h 803"/>
                      <a:gd name="T8" fmla="*/ 217 w 802"/>
                      <a:gd name="T9" fmla="*/ 0 h 803"/>
                      <a:gd name="T10" fmla="*/ 0 60000 65536"/>
                      <a:gd name="T11" fmla="*/ 0 60000 65536"/>
                      <a:gd name="T12" fmla="*/ 0 60000 65536"/>
                      <a:gd name="T13" fmla="*/ 0 60000 65536"/>
                      <a:gd name="T14" fmla="*/ 0 60000 65536"/>
                      <a:gd name="T15" fmla="*/ 0 w 802"/>
                      <a:gd name="T16" fmla="*/ 0 h 803"/>
                      <a:gd name="T17" fmla="*/ 802 w 802"/>
                      <a:gd name="T18" fmla="*/ 803 h 803"/>
                    </a:gdLst>
                    <a:ahLst/>
                    <a:cxnLst>
                      <a:cxn ang="T10">
                        <a:pos x="T0" y="T1"/>
                      </a:cxn>
                      <a:cxn ang="T11">
                        <a:pos x="T2" y="T3"/>
                      </a:cxn>
                      <a:cxn ang="T12">
                        <a:pos x="T4" y="T5"/>
                      </a:cxn>
                      <a:cxn ang="T13">
                        <a:pos x="T6" y="T7"/>
                      </a:cxn>
                      <a:cxn ang="T14">
                        <a:pos x="T8" y="T9"/>
                      </a:cxn>
                    </a:cxnLst>
                    <a:rect l="T15" t="T16" r="T17" b="T18"/>
                    <a:pathLst>
                      <a:path w="802" h="803">
                        <a:moveTo>
                          <a:pt x="322" y="0"/>
                        </a:moveTo>
                        <a:cubicBezTo>
                          <a:pt x="0" y="186"/>
                          <a:pt x="0" y="186"/>
                          <a:pt x="0" y="186"/>
                        </a:cubicBezTo>
                        <a:cubicBezTo>
                          <a:pt x="148" y="442"/>
                          <a:pt x="361" y="655"/>
                          <a:pt x="616" y="803"/>
                        </a:cubicBezTo>
                        <a:cubicBezTo>
                          <a:pt x="802" y="481"/>
                          <a:pt x="802" y="481"/>
                          <a:pt x="802" y="481"/>
                        </a:cubicBezTo>
                        <a:cubicBezTo>
                          <a:pt x="603" y="365"/>
                          <a:pt x="437" y="199"/>
                          <a:pt x="322" y="0"/>
                        </a:cubicBezTo>
                        <a:close/>
                      </a:path>
                    </a:pathLst>
                  </a:custGeom>
                  <a:solidFill>
                    <a:srgbClr val="C00000"/>
                  </a:solidFill>
                  <a:ln w="9525">
                    <a:noFill/>
                    <a:miter lim="800000"/>
                    <a:headEnd/>
                    <a:tailEnd/>
                  </a:ln>
                </p:spPr>
                <p:txBody>
                  <a:bodyPr/>
                  <a:lstStyle/>
                  <a:p>
                    <a:endParaRPr lang="es-ES"/>
                  </a:p>
                </p:txBody>
              </p:sp>
              <p:sp>
                <p:nvSpPr>
                  <p:cNvPr id="302" name="Freeform 21"/>
                  <p:cNvSpPr>
                    <a:spLocks/>
                  </p:cNvSpPr>
                  <p:nvPr/>
                </p:nvSpPr>
                <p:spPr bwMode="auto">
                  <a:xfrm>
                    <a:off x="4319" y="2964"/>
                    <a:ext cx="539" cy="540"/>
                  </a:xfrm>
                  <a:custGeom>
                    <a:avLst/>
                    <a:gdLst>
                      <a:gd name="T0" fmla="*/ 0 w 802"/>
                      <a:gd name="T1" fmla="*/ 481 h 803"/>
                      <a:gd name="T2" fmla="*/ 185 w 802"/>
                      <a:gd name="T3" fmla="*/ 803 h 803"/>
                      <a:gd name="T4" fmla="*/ 802 w 802"/>
                      <a:gd name="T5" fmla="*/ 186 h 803"/>
                      <a:gd name="T6" fmla="*/ 480 w 802"/>
                      <a:gd name="T7" fmla="*/ 0 h 803"/>
                      <a:gd name="T8" fmla="*/ 0 w 802"/>
                      <a:gd name="T9" fmla="*/ 481 h 803"/>
                    </a:gdLst>
                    <a:ahLst/>
                    <a:cxnLst>
                      <a:cxn ang="0">
                        <a:pos x="T0" y="T1"/>
                      </a:cxn>
                      <a:cxn ang="0">
                        <a:pos x="T2" y="T3"/>
                      </a:cxn>
                      <a:cxn ang="0">
                        <a:pos x="T4" y="T5"/>
                      </a:cxn>
                      <a:cxn ang="0">
                        <a:pos x="T6" y="T7"/>
                      </a:cxn>
                      <a:cxn ang="0">
                        <a:pos x="T8" y="T9"/>
                      </a:cxn>
                    </a:cxnLst>
                    <a:rect l="0" t="0" r="r" b="b"/>
                    <a:pathLst>
                      <a:path w="802" h="803">
                        <a:moveTo>
                          <a:pt x="0" y="481"/>
                        </a:moveTo>
                        <a:cubicBezTo>
                          <a:pt x="185" y="803"/>
                          <a:pt x="185" y="803"/>
                          <a:pt x="185" y="803"/>
                        </a:cubicBezTo>
                        <a:cubicBezTo>
                          <a:pt x="441" y="655"/>
                          <a:pt x="654" y="442"/>
                          <a:pt x="802" y="186"/>
                        </a:cubicBezTo>
                        <a:cubicBezTo>
                          <a:pt x="480" y="0"/>
                          <a:pt x="480" y="0"/>
                          <a:pt x="480" y="0"/>
                        </a:cubicBezTo>
                        <a:cubicBezTo>
                          <a:pt x="365" y="200"/>
                          <a:pt x="199" y="366"/>
                          <a:pt x="0" y="481"/>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sp>
                <p:nvSpPr>
                  <p:cNvPr id="303" name="Freeform 22"/>
                  <p:cNvSpPr>
                    <a:spLocks/>
                  </p:cNvSpPr>
                  <p:nvPr/>
                </p:nvSpPr>
                <p:spPr bwMode="auto">
                  <a:xfrm>
                    <a:off x="4641" y="2522"/>
                    <a:ext cx="368" cy="567"/>
                  </a:xfrm>
                  <a:custGeom>
                    <a:avLst/>
                    <a:gdLst>
                      <a:gd name="T0" fmla="*/ 430 w 548"/>
                      <a:gd name="T1" fmla="*/ 0 h 842"/>
                      <a:gd name="T2" fmla="*/ 176 w 548"/>
                      <a:gd name="T3" fmla="*/ 0 h 842"/>
                      <a:gd name="T4" fmla="*/ 176 w 548"/>
                      <a:gd name="T5" fmla="*/ 1 h 842"/>
                      <a:gd name="T6" fmla="*/ 0 w 548"/>
                      <a:gd name="T7" fmla="*/ 656 h 842"/>
                      <a:gd name="T8" fmla="*/ 322 w 548"/>
                      <a:gd name="T9" fmla="*/ 842 h 842"/>
                      <a:gd name="T10" fmla="*/ 548 w 548"/>
                      <a:gd name="T11" fmla="*/ 0 h 842"/>
                      <a:gd name="T12" fmla="*/ 430 w 548"/>
                      <a:gd name="T13" fmla="*/ 0 h 842"/>
                    </a:gdLst>
                    <a:ahLst/>
                    <a:cxnLst>
                      <a:cxn ang="0">
                        <a:pos x="T0" y="T1"/>
                      </a:cxn>
                      <a:cxn ang="0">
                        <a:pos x="T2" y="T3"/>
                      </a:cxn>
                      <a:cxn ang="0">
                        <a:pos x="T4" y="T5"/>
                      </a:cxn>
                      <a:cxn ang="0">
                        <a:pos x="T6" y="T7"/>
                      </a:cxn>
                      <a:cxn ang="0">
                        <a:pos x="T8" y="T9"/>
                      </a:cxn>
                      <a:cxn ang="0">
                        <a:pos x="T10" y="T11"/>
                      </a:cxn>
                      <a:cxn ang="0">
                        <a:pos x="T12" y="T13"/>
                      </a:cxn>
                    </a:cxnLst>
                    <a:rect l="0" t="0" r="r" b="b"/>
                    <a:pathLst>
                      <a:path w="548" h="842">
                        <a:moveTo>
                          <a:pt x="430" y="0"/>
                        </a:moveTo>
                        <a:cubicBezTo>
                          <a:pt x="176" y="0"/>
                          <a:pt x="176" y="0"/>
                          <a:pt x="176" y="0"/>
                        </a:cubicBezTo>
                        <a:cubicBezTo>
                          <a:pt x="176" y="0"/>
                          <a:pt x="176" y="0"/>
                          <a:pt x="176" y="1"/>
                        </a:cubicBezTo>
                        <a:cubicBezTo>
                          <a:pt x="176" y="239"/>
                          <a:pt x="112" y="463"/>
                          <a:pt x="0" y="656"/>
                        </a:cubicBezTo>
                        <a:cubicBezTo>
                          <a:pt x="322" y="842"/>
                          <a:pt x="322" y="842"/>
                          <a:pt x="322" y="842"/>
                        </a:cubicBezTo>
                        <a:cubicBezTo>
                          <a:pt x="466" y="594"/>
                          <a:pt x="548" y="306"/>
                          <a:pt x="548" y="0"/>
                        </a:cubicBezTo>
                        <a:lnTo>
                          <a:pt x="430" y="0"/>
                        </a:ln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sp>
                <p:nvSpPr>
                  <p:cNvPr id="304" name="Freeform 23"/>
                  <p:cNvSpPr>
                    <a:spLocks/>
                  </p:cNvSpPr>
                  <p:nvPr/>
                </p:nvSpPr>
                <p:spPr bwMode="auto">
                  <a:xfrm>
                    <a:off x="4317" y="1540"/>
                    <a:ext cx="541" cy="540"/>
                  </a:xfrm>
                  <a:custGeom>
                    <a:avLst/>
                    <a:gdLst>
                      <a:gd name="T0" fmla="*/ 480 w 803"/>
                      <a:gd name="T1" fmla="*/ 803 h 803"/>
                      <a:gd name="T2" fmla="*/ 803 w 803"/>
                      <a:gd name="T3" fmla="*/ 617 h 803"/>
                      <a:gd name="T4" fmla="*/ 186 w 803"/>
                      <a:gd name="T5" fmla="*/ 0 h 803"/>
                      <a:gd name="T6" fmla="*/ 0 w 803"/>
                      <a:gd name="T7" fmla="*/ 324 h 803"/>
                      <a:gd name="T8" fmla="*/ 480 w 803"/>
                      <a:gd name="T9" fmla="*/ 803 h 803"/>
                    </a:gdLst>
                    <a:ahLst/>
                    <a:cxnLst>
                      <a:cxn ang="0">
                        <a:pos x="T0" y="T1"/>
                      </a:cxn>
                      <a:cxn ang="0">
                        <a:pos x="T2" y="T3"/>
                      </a:cxn>
                      <a:cxn ang="0">
                        <a:pos x="T4" y="T5"/>
                      </a:cxn>
                      <a:cxn ang="0">
                        <a:pos x="T6" y="T7"/>
                      </a:cxn>
                      <a:cxn ang="0">
                        <a:pos x="T8" y="T9"/>
                      </a:cxn>
                    </a:cxnLst>
                    <a:rect l="0" t="0" r="r" b="b"/>
                    <a:pathLst>
                      <a:path w="803" h="803">
                        <a:moveTo>
                          <a:pt x="480" y="803"/>
                        </a:moveTo>
                        <a:cubicBezTo>
                          <a:pt x="803" y="617"/>
                          <a:pt x="803" y="617"/>
                          <a:pt x="803" y="617"/>
                        </a:cubicBezTo>
                        <a:cubicBezTo>
                          <a:pt x="655" y="361"/>
                          <a:pt x="442" y="148"/>
                          <a:pt x="186" y="0"/>
                        </a:cubicBezTo>
                        <a:cubicBezTo>
                          <a:pt x="0" y="324"/>
                          <a:pt x="0" y="324"/>
                          <a:pt x="0" y="324"/>
                        </a:cubicBezTo>
                        <a:cubicBezTo>
                          <a:pt x="199" y="439"/>
                          <a:pt x="365" y="604"/>
                          <a:pt x="480" y="803"/>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sp>
                <p:nvSpPr>
                  <p:cNvPr id="27983" name="Freeform 24"/>
                  <p:cNvSpPr>
                    <a:spLocks/>
                  </p:cNvSpPr>
                  <p:nvPr/>
                </p:nvSpPr>
                <p:spPr bwMode="auto">
                  <a:xfrm>
                    <a:off x="3310" y="3287"/>
                    <a:ext cx="1133" cy="368"/>
                  </a:xfrm>
                  <a:custGeom>
                    <a:avLst/>
                    <a:gdLst>
                      <a:gd name="T0" fmla="*/ 568 w 1685"/>
                      <a:gd name="T1" fmla="*/ 118 h 547"/>
                      <a:gd name="T2" fmla="*/ 125 w 1685"/>
                      <a:gd name="T3" fmla="*/ 0 h 547"/>
                      <a:gd name="T4" fmla="*/ 0 w 1685"/>
                      <a:gd name="T5" fmla="*/ 217 h 547"/>
                      <a:gd name="T6" fmla="*/ 567 w 1685"/>
                      <a:gd name="T7" fmla="*/ 368 h 547"/>
                      <a:gd name="T8" fmla="*/ 1133 w 1685"/>
                      <a:gd name="T9" fmla="*/ 217 h 547"/>
                      <a:gd name="T10" fmla="*/ 1009 w 1685"/>
                      <a:gd name="T11" fmla="*/ 0 h 547"/>
                      <a:gd name="T12" fmla="*/ 568 w 1685"/>
                      <a:gd name="T13" fmla="*/ 118 h 547"/>
                      <a:gd name="T14" fmla="*/ 0 60000 65536"/>
                      <a:gd name="T15" fmla="*/ 0 60000 65536"/>
                      <a:gd name="T16" fmla="*/ 0 60000 65536"/>
                      <a:gd name="T17" fmla="*/ 0 60000 65536"/>
                      <a:gd name="T18" fmla="*/ 0 60000 65536"/>
                      <a:gd name="T19" fmla="*/ 0 60000 65536"/>
                      <a:gd name="T20" fmla="*/ 0 60000 65536"/>
                      <a:gd name="T21" fmla="*/ 0 w 1685"/>
                      <a:gd name="T22" fmla="*/ 0 h 547"/>
                      <a:gd name="T23" fmla="*/ 1685 w 1685"/>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5" h="547">
                        <a:moveTo>
                          <a:pt x="844" y="176"/>
                        </a:moveTo>
                        <a:cubicBezTo>
                          <a:pt x="604" y="176"/>
                          <a:pt x="380" y="112"/>
                          <a:pt x="186" y="0"/>
                        </a:cubicBezTo>
                        <a:cubicBezTo>
                          <a:pt x="0" y="322"/>
                          <a:pt x="0" y="322"/>
                          <a:pt x="0" y="322"/>
                        </a:cubicBezTo>
                        <a:cubicBezTo>
                          <a:pt x="248" y="465"/>
                          <a:pt x="536" y="547"/>
                          <a:pt x="843" y="547"/>
                        </a:cubicBezTo>
                        <a:cubicBezTo>
                          <a:pt x="1150" y="547"/>
                          <a:pt x="1438" y="465"/>
                          <a:pt x="1685" y="322"/>
                        </a:cubicBezTo>
                        <a:cubicBezTo>
                          <a:pt x="1500" y="0"/>
                          <a:pt x="1500" y="0"/>
                          <a:pt x="1500" y="0"/>
                        </a:cubicBezTo>
                        <a:cubicBezTo>
                          <a:pt x="1307" y="112"/>
                          <a:pt x="1083" y="176"/>
                          <a:pt x="844" y="176"/>
                        </a:cubicBezTo>
                        <a:close/>
                      </a:path>
                    </a:pathLst>
                  </a:custGeom>
                  <a:solidFill>
                    <a:schemeClr val="bg1"/>
                  </a:solidFill>
                  <a:ln w="9525">
                    <a:solidFill>
                      <a:schemeClr val="bg1"/>
                    </a:solidFill>
                    <a:round/>
                    <a:headEnd/>
                    <a:tailEnd/>
                  </a:ln>
                </p:spPr>
                <p:txBody>
                  <a:bodyPr/>
                  <a:lstStyle/>
                  <a:p>
                    <a:endParaRPr lang="es-ES"/>
                  </a:p>
                </p:txBody>
              </p:sp>
              <p:sp>
                <p:nvSpPr>
                  <p:cNvPr id="27984" name="Freeform 25"/>
                  <p:cNvSpPr>
                    <a:spLocks/>
                  </p:cNvSpPr>
                  <p:nvPr/>
                </p:nvSpPr>
                <p:spPr bwMode="auto">
                  <a:xfrm>
                    <a:off x="3877" y="2080"/>
                    <a:ext cx="883" cy="442"/>
                  </a:xfrm>
                  <a:custGeom>
                    <a:avLst/>
                    <a:gdLst>
                      <a:gd name="T0" fmla="*/ 0 w 1313"/>
                      <a:gd name="T1" fmla="*/ 442 h 657"/>
                      <a:gd name="T2" fmla="*/ 883 w 1313"/>
                      <a:gd name="T3" fmla="*/ 442 h 657"/>
                      <a:gd name="T4" fmla="*/ 764 w 1313"/>
                      <a:gd name="T5" fmla="*/ 0 h 657"/>
                      <a:gd name="T6" fmla="*/ 0 w 1313"/>
                      <a:gd name="T7" fmla="*/ 442 h 657"/>
                      <a:gd name="T8" fmla="*/ 0 60000 65536"/>
                      <a:gd name="T9" fmla="*/ 0 60000 65536"/>
                      <a:gd name="T10" fmla="*/ 0 60000 65536"/>
                      <a:gd name="T11" fmla="*/ 0 60000 65536"/>
                      <a:gd name="T12" fmla="*/ 0 w 1313"/>
                      <a:gd name="T13" fmla="*/ 0 h 657"/>
                      <a:gd name="T14" fmla="*/ 1313 w 1313"/>
                      <a:gd name="T15" fmla="*/ 657 h 657"/>
                    </a:gdLst>
                    <a:ahLst/>
                    <a:cxnLst>
                      <a:cxn ang="T8">
                        <a:pos x="T0" y="T1"/>
                      </a:cxn>
                      <a:cxn ang="T9">
                        <a:pos x="T2" y="T3"/>
                      </a:cxn>
                      <a:cxn ang="T10">
                        <a:pos x="T4" y="T5"/>
                      </a:cxn>
                      <a:cxn ang="T11">
                        <a:pos x="T6" y="T7"/>
                      </a:cxn>
                    </a:cxnLst>
                    <a:rect l="T12" t="T13" r="T14" b="T15"/>
                    <a:pathLst>
                      <a:path w="1313" h="657">
                        <a:moveTo>
                          <a:pt x="0" y="657"/>
                        </a:moveTo>
                        <a:cubicBezTo>
                          <a:pt x="1313" y="657"/>
                          <a:pt x="1313" y="657"/>
                          <a:pt x="1313" y="657"/>
                        </a:cubicBezTo>
                        <a:cubicBezTo>
                          <a:pt x="1312" y="417"/>
                          <a:pt x="1248" y="193"/>
                          <a:pt x="1136" y="0"/>
                        </a:cubicBezTo>
                        <a:lnTo>
                          <a:pt x="0" y="657"/>
                        </a:lnTo>
                        <a:close/>
                      </a:path>
                    </a:pathLst>
                  </a:custGeom>
                  <a:solidFill>
                    <a:srgbClr val="DDDDDD"/>
                  </a:solidFill>
                  <a:ln w="12700">
                    <a:solidFill>
                      <a:schemeClr val="bg1"/>
                    </a:solidFill>
                    <a:round/>
                    <a:headEnd/>
                    <a:tailEnd/>
                  </a:ln>
                </p:spPr>
                <p:txBody>
                  <a:bodyPr/>
                  <a:lstStyle/>
                  <a:p>
                    <a:endParaRPr lang="es-ES"/>
                  </a:p>
                </p:txBody>
              </p:sp>
              <p:sp>
                <p:nvSpPr>
                  <p:cNvPr id="27985" name="Freeform 26"/>
                  <p:cNvSpPr>
                    <a:spLocks/>
                  </p:cNvSpPr>
                  <p:nvPr/>
                </p:nvSpPr>
                <p:spPr bwMode="auto">
                  <a:xfrm>
                    <a:off x="3113" y="1758"/>
                    <a:ext cx="764" cy="764"/>
                  </a:xfrm>
                  <a:custGeom>
                    <a:avLst/>
                    <a:gdLst>
                      <a:gd name="T0" fmla="*/ 323 w 1136"/>
                      <a:gd name="T1" fmla="*/ 0 h 1136"/>
                      <a:gd name="T2" fmla="*/ 0 w 1136"/>
                      <a:gd name="T3" fmla="*/ 323 h 1136"/>
                      <a:gd name="T4" fmla="*/ 764 w 1136"/>
                      <a:gd name="T5" fmla="*/ 764 h 1136"/>
                      <a:gd name="T6" fmla="*/ 323 w 1136"/>
                      <a:gd name="T7" fmla="*/ 0 h 1136"/>
                      <a:gd name="T8" fmla="*/ 0 60000 65536"/>
                      <a:gd name="T9" fmla="*/ 0 60000 65536"/>
                      <a:gd name="T10" fmla="*/ 0 60000 65536"/>
                      <a:gd name="T11" fmla="*/ 0 60000 65536"/>
                      <a:gd name="T12" fmla="*/ 0 w 1136"/>
                      <a:gd name="T13" fmla="*/ 0 h 1136"/>
                      <a:gd name="T14" fmla="*/ 1136 w 1136"/>
                      <a:gd name="T15" fmla="*/ 1136 h 1136"/>
                    </a:gdLst>
                    <a:ahLst/>
                    <a:cxnLst>
                      <a:cxn ang="T8">
                        <a:pos x="T0" y="T1"/>
                      </a:cxn>
                      <a:cxn ang="T9">
                        <a:pos x="T2" y="T3"/>
                      </a:cxn>
                      <a:cxn ang="T10">
                        <a:pos x="T4" y="T5"/>
                      </a:cxn>
                      <a:cxn ang="T11">
                        <a:pos x="T6" y="T7"/>
                      </a:cxn>
                    </a:cxnLst>
                    <a:rect l="T12" t="T13" r="T14" b="T15"/>
                    <a:pathLst>
                      <a:path w="1136" h="1136">
                        <a:moveTo>
                          <a:pt x="480" y="0"/>
                        </a:moveTo>
                        <a:cubicBezTo>
                          <a:pt x="281" y="115"/>
                          <a:pt x="116" y="281"/>
                          <a:pt x="0" y="480"/>
                        </a:cubicBezTo>
                        <a:cubicBezTo>
                          <a:pt x="1136" y="1136"/>
                          <a:pt x="1136" y="1136"/>
                          <a:pt x="1136" y="1136"/>
                        </a:cubicBezTo>
                        <a:lnTo>
                          <a:pt x="480" y="0"/>
                        </a:lnTo>
                        <a:close/>
                      </a:path>
                    </a:pathLst>
                  </a:custGeom>
                  <a:solidFill>
                    <a:srgbClr val="DDDDDD"/>
                  </a:solidFill>
                  <a:ln w="12700">
                    <a:solidFill>
                      <a:schemeClr val="bg1"/>
                    </a:solidFill>
                    <a:round/>
                    <a:headEnd/>
                    <a:tailEnd/>
                  </a:ln>
                </p:spPr>
                <p:txBody>
                  <a:bodyPr/>
                  <a:lstStyle/>
                  <a:p>
                    <a:endParaRPr lang="es-ES"/>
                  </a:p>
                </p:txBody>
              </p:sp>
              <p:sp>
                <p:nvSpPr>
                  <p:cNvPr id="27986" name="Freeform 27"/>
                  <p:cNvSpPr>
                    <a:spLocks/>
                  </p:cNvSpPr>
                  <p:nvPr/>
                </p:nvSpPr>
                <p:spPr bwMode="auto">
                  <a:xfrm>
                    <a:off x="2994" y="2081"/>
                    <a:ext cx="883" cy="441"/>
                  </a:xfrm>
                  <a:custGeom>
                    <a:avLst/>
                    <a:gdLst>
                      <a:gd name="T0" fmla="*/ 118 w 1312"/>
                      <a:gd name="T1" fmla="*/ 0 h 656"/>
                      <a:gd name="T2" fmla="*/ 0 w 1312"/>
                      <a:gd name="T3" fmla="*/ 441 h 656"/>
                      <a:gd name="T4" fmla="*/ 883 w 1312"/>
                      <a:gd name="T5" fmla="*/ 441 h 656"/>
                      <a:gd name="T6" fmla="*/ 118 w 1312"/>
                      <a:gd name="T7" fmla="*/ 0 h 656"/>
                      <a:gd name="T8" fmla="*/ 0 60000 65536"/>
                      <a:gd name="T9" fmla="*/ 0 60000 65536"/>
                      <a:gd name="T10" fmla="*/ 0 60000 65536"/>
                      <a:gd name="T11" fmla="*/ 0 60000 65536"/>
                      <a:gd name="T12" fmla="*/ 0 w 1312"/>
                      <a:gd name="T13" fmla="*/ 0 h 656"/>
                      <a:gd name="T14" fmla="*/ 1312 w 1312"/>
                      <a:gd name="T15" fmla="*/ 656 h 656"/>
                    </a:gdLst>
                    <a:ahLst/>
                    <a:cxnLst>
                      <a:cxn ang="T8">
                        <a:pos x="T0" y="T1"/>
                      </a:cxn>
                      <a:cxn ang="T9">
                        <a:pos x="T2" y="T3"/>
                      </a:cxn>
                      <a:cxn ang="T10">
                        <a:pos x="T4" y="T5"/>
                      </a:cxn>
                      <a:cxn ang="T11">
                        <a:pos x="T6" y="T7"/>
                      </a:cxn>
                    </a:cxnLst>
                    <a:rect l="T12" t="T13" r="T14" b="T15"/>
                    <a:pathLst>
                      <a:path w="1312" h="656">
                        <a:moveTo>
                          <a:pt x="176" y="0"/>
                        </a:moveTo>
                        <a:cubicBezTo>
                          <a:pt x="65" y="193"/>
                          <a:pt x="1" y="417"/>
                          <a:pt x="0" y="656"/>
                        </a:cubicBezTo>
                        <a:cubicBezTo>
                          <a:pt x="1312" y="656"/>
                          <a:pt x="1312" y="656"/>
                          <a:pt x="1312" y="656"/>
                        </a:cubicBezTo>
                        <a:lnTo>
                          <a:pt x="176" y="0"/>
                        </a:lnTo>
                        <a:close/>
                      </a:path>
                    </a:pathLst>
                  </a:custGeom>
                  <a:solidFill>
                    <a:srgbClr val="DDDDDD"/>
                  </a:solidFill>
                  <a:ln w="12700">
                    <a:solidFill>
                      <a:schemeClr val="bg1"/>
                    </a:solidFill>
                    <a:round/>
                    <a:headEnd/>
                    <a:tailEnd/>
                  </a:ln>
                </p:spPr>
                <p:txBody>
                  <a:bodyPr/>
                  <a:lstStyle/>
                  <a:p>
                    <a:endParaRPr lang="es-ES"/>
                  </a:p>
                </p:txBody>
              </p:sp>
              <p:sp>
                <p:nvSpPr>
                  <p:cNvPr id="27987" name="Freeform 28"/>
                  <p:cNvSpPr>
                    <a:spLocks/>
                  </p:cNvSpPr>
                  <p:nvPr/>
                </p:nvSpPr>
                <p:spPr bwMode="auto">
                  <a:xfrm>
                    <a:off x="2994" y="2522"/>
                    <a:ext cx="883" cy="442"/>
                  </a:xfrm>
                  <a:custGeom>
                    <a:avLst/>
                    <a:gdLst>
                      <a:gd name="T0" fmla="*/ 0 w 1312"/>
                      <a:gd name="T1" fmla="*/ 0 h 656"/>
                      <a:gd name="T2" fmla="*/ 0 w 1312"/>
                      <a:gd name="T3" fmla="*/ 1 h 656"/>
                      <a:gd name="T4" fmla="*/ 118 w 1312"/>
                      <a:gd name="T5" fmla="*/ 442 h 656"/>
                      <a:gd name="T6" fmla="*/ 883 w 1312"/>
                      <a:gd name="T7" fmla="*/ 0 h 656"/>
                      <a:gd name="T8" fmla="*/ 0 w 1312"/>
                      <a:gd name="T9" fmla="*/ 0 h 656"/>
                      <a:gd name="T10" fmla="*/ 0 60000 65536"/>
                      <a:gd name="T11" fmla="*/ 0 60000 65536"/>
                      <a:gd name="T12" fmla="*/ 0 60000 65536"/>
                      <a:gd name="T13" fmla="*/ 0 60000 65536"/>
                      <a:gd name="T14" fmla="*/ 0 60000 65536"/>
                      <a:gd name="T15" fmla="*/ 0 w 1312"/>
                      <a:gd name="T16" fmla="*/ 0 h 656"/>
                      <a:gd name="T17" fmla="*/ 1312 w 1312"/>
                      <a:gd name="T18" fmla="*/ 656 h 656"/>
                    </a:gdLst>
                    <a:ahLst/>
                    <a:cxnLst>
                      <a:cxn ang="T10">
                        <a:pos x="T0" y="T1"/>
                      </a:cxn>
                      <a:cxn ang="T11">
                        <a:pos x="T2" y="T3"/>
                      </a:cxn>
                      <a:cxn ang="T12">
                        <a:pos x="T4" y="T5"/>
                      </a:cxn>
                      <a:cxn ang="T13">
                        <a:pos x="T6" y="T7"/>
                      </a:cxn>
                      <a:cxn ang="T14">
                        <a:pos x="T8" y="T9"/>
                      </a:cxn>
                    </a:cxnLst>
                    <a:rect l="T15" t="T16" r="T17" b="T18"/>
                    <a:pathLst>
                      <a:path w="1312" h="656">
                        <a:moveTo>
                          <a:pt x="0" y="0"/>
                        </a:moveTo>
                        <a:cubicBezTo>
                          <a:pt x="0" y="0"/>
                          <a:pt x="0" y="0"/>
                          <a:pt x="0" y="1"/>
                        </a:cubicBezTo>
                        <a:cubicBezTo>
                          <a:pt x="0" y="239"/>
                          <a:pt x="64" y="463"/>
                          <a:pt x="175" y="656"/>
                        </a:cubicBezTo>
                        <a:cubicBezTo>
                          <a:pt x="1312" y="0"/>
                          <a:pt x="1312" y="0"/>
                          <a:pt x="1312" y="0"/>
                        </a:cubicBezTo>
                        <a:lnTo>
                          <a:pt x="0" y="0"/>
                        </a:lnTo>
                        <a:close/>
                      </a:path>
                    </a:pathLst>
                  </a:custGeom>
                  <a:solidFill>
                    <a:srgbClr val="DDDDDD"/>
                  </a:solidFill>
                  <a:ln w="12700">
                    <a:solidFill>
                      <a:schemeClr val="bg1"/>
                    </a:solidFill>
                    <a:round/>
                    <a:headEnd/>
                    <a:tailEnd/>
                  </a:ln>
                </p:spPr>
                <p:txBody>
                  <a:bodyPr/>
                  <a:lstStyle/>
                  <a:p>
                    <a:endParaRPr lang="es-ES"/>
                  </a:p>
                </p:txBody>
              </p:sp>
              <p:sp>
                <p:nvSpPr>
                  <p:cNvPr id="27988" name="Freeform 29"/>
                  <p:cNvSpPr>
                    <a:spLocks/>
                  </p:cNvSpPr>
                  <p:nvPr/>
                </p:nvSpPr>
                <p:spPr bwMode="auto">
                  <a:xfrm>
                    <a:off x="3435" y="1640"/>
                    <a:ext cx="442" cy="882"/>
                  </a:xfrm>
                  <a:custGeom>
                    <a:avLst/>
                    <a:gdLst>
                      <a:gd name="T0" fmla="*/ 442 w 656"/>
                      <a:gd name="T1" fmla="*/ 0 h 1312"/>
                      <a:gd name="T2" fmla="*/ 0 w 656"/>
                      <a:gd name="T3" fmla="*/ 118 h 1312"/>
                      <a:gd name="T4" fmla="*/ 442 w 656"/>
                      <a:gd name="T5" fmla="*/ 882 h 1312"/>
                      <a:gd name="T6" fmla="*/ 442 w 656"/>
                      <a:gd name="T7" fmla="*/ 0 h 1312"/>
                      <a:gd name="T8" fmla="*/ 0 60000 65536"/>
                      <a:gd name="T9" fmla="*/ 0 60000 65536"/>
                      <a:gd name="T10" fmla="*/ 0 60000 65536"/>
                      <a:gd name="T11" fmla="*/ 0 60000 65536"/>
                      <a:gd name="T12" fmla="*/ 0 w 656"/>
                      <a:gd name="T13" fmla="*/ 0 h 1312"/>
                      <a:gd name="T14" fmla="*/ 656 w 656"/>
                      <a:gd name="T15" fmla="*/ 1312 h 1312"/>
                    </a:gdLst>
                    <a:ahLst/>
                    <a:cxnLst>
                      <a:cxn ang="T8">
                        <a:pos x="T0" y="T1"/>
                      </a:cxn>
                      <a:cxn ang="T9">
                        <a:pos x="T2" y="T3"/>
                      </a:cxn>
                      <a:cxn ang="T10">
                        <a:pos x="T4" y="T5"/>
                      </a:cxn>
                      <a:cxn ang="T11">
                        <a:pos x="T6" y="T7"/>
                      </a:cxn>
                    </a:cxnLst>
                    <a:rect l="T12" t="T13" r="T14" b="T15"/>
                    <a:pathLst>
                      <a:path w="656" h="1312">
                        <a:moveTo>
                          <a:pt x="656" y="0"/>
                        </a:moveTo>
                        <a:cubicBezTo>
                          <a:pt x="417" y="1"/>
                          <a:pt x="193" y="65"/>
                          <a:pt x="0" y="176"/>
                        </a:cubicBezTo>
                        <a:cubicBezTo>
                          <a:pt x="656" y="1312"/>
                          <a:pt x="656" y="1312"/>
                          <a:pt x="656" y="1312"/>
                        </a:cubicBezTo>
                        <a:lnTo>
                          <a:pt x="656" y="0"/>
                        </a:lnTo>
                        <a:close/>
                      </a:path>
                    </a:pathLst>
                  </a:custGeom>
                  <a:solidFill>
                    <a:srgbClr val="DDDDDD"/>
                  </a:solidFill>
                  <a:ln w="12700">
                    <a:solidFill>
                      <a:schemeClr val="bg1"/>
                    </a:solidFill>
                    <a:round/>
                    <a:headEnd/>
                    <a:tailEnd/>
                  </a:ln>
                </p:spPr>
                <p:txBody>
                  <a:bodyPr/>
                  <a:lstStyle/>
                  <a:p>
                    <a:endParaRPr lang="es-ES"/>
                  </a:p>
                </p:txBody>
              </p:sp>
              <p:sp>
                <p:nvSpPr>
                  <p:cNvPr id="27989" name="Freeform 30"/>
                  <p:cNvSpPr>
                    <a:spLocks/>
                  </p:cNvSpPr>
                  <p:nvPr/>
                </p:nvSpPr>
                <p:spPr bwMode="auto">
                  <a:xfrm>
                    <a:off x="3877" y="1640"/>
                    <a:ext cx="441" cy="882"/>
                  </a:xfrm>
                  <a:custGeom>
                    <a:avLst/>
                    <a:gdLst>
                      <a:gd name="T0" fmla="*/ 0 w 656"/>
                      <a:gd name="T1" fmla="*/ 882 h 1312"/>
                      <a:gd name="T2" fmla="*/ 441 w 656"/>
                      <a:gd name="T3" fmla="*/ 118 h 1312"/>
                      <a:gd name="T4" fmla="*/ 1 w 656"/>
                      <a:gd name="T5" fmla="*/ 0 h 1312"/>
                      <a:gd name="T6" fmla="*/ 0 w 656"/>
                      <a:gd name="T7" fmla="*/ 0 h 1312"/>
                      <a:gd name="T8" fmla="*/ 0 w 656"/>
                      <a:gd name="T9" fmla="*/ 882 h 1312"/>
                      <a:gd name="T10" fmla="*/ 0 60000 65536"/>
                      <a:gd name="T11" fmla="*/ 0 60000 65536"/>
                      <a:gd name="T12" fmla="*/ 0 60000 65536"/>
                      <a:gd name="T13" fmla="*/ 0 60000 65536"/>
                      <a:gd name="T14" fmla="*/ 0 60000 65536"/>
                      <a:gd name="T15" fmla="*/ 0 w 656"/>
                      <a:gd name="T16" fmla="*/ 0 h 1312"/>
                      <a:gd name="T17" fmla="*/ 656 w 656"/>
                      <a:gd name="T18" fmla="*/ 1312 h 1312"/>
                    </a:gdLst>
                    <a:ahLst/>
                    <a:cxnLst>
                      <a:cxn ang="T10">
                        <a:pos x="T0" y="T1"/>
                      </a:cxn>
                      <a:cxn ang="T11">
                        <a:pos x="T2" y="T3"/>
                      </a:cxn>
                      <a:cxn ang="T12">
                        <a:pos x="T4" y="T5"/>
                      </a:cxn>
                      <a:cxn ang="T13">
                        <a:pos x="T6" y="T7"/>
                      </a:cxn>
                      <a:cxn ang="T14">
                        <a:pos x="T8" y="T9"/>
                      </a:cxn>
                    </a:cxnLst>
                    <a:rect l="T15" t="T16" r="T17" b="T18"/>
                    <a:pathLst>
                      <a:path w="656" h="1312">
                        <a:moveTo>
                          <a:pt x="0" y="1312"/>
                        </a:moveTo>
                        <a:cubicBezTo>
                          <a:pt x="656" y="176"/>
                          <a:pt x="656" y="176"/>
                          <a:pt x="656" y="176"/>
                        </a:cubicBezTo>
                        <a:cubicBezTo>
                          <a:pt x="463" y="64"/>
                          <a:pt x="239" y="0"/>
                          <a:pt x="1" y="0"/>
                        </a:cubicBezTo>
                        <a:cubicBezTo>
                          <a:pt x="0" y="0"/>
                          <a:pt x="0" y="0"/>
                          <a:pt x="0" y="0"/>
                        </a:cubicBezTo>
                        <a:cubicBezTo>
                          <a:pt x="0" y="1312"/>
                          <a:pt x="0" y="1312"/>
                          <a:pt x="0" y="1312"/>
                        </a:cubicBezTo>
                        <a:close/>
                      </a:path>
                    </a:pathLst>
                  </a:custGeom>
                  <a:solidFill>
                    <a:srgbClr val="DDDDDD"/>
                  </a:solidFill>
                  <a:ln w="12700">
                    <a:solidFill>
                      <a:schemeClr val="bg1"/>
                    </a:solidFill>
                    <a:round/>
                    <a:headEnd/>
                    <a:tailEnd/>
                  </a:ln>
                </p:spPr>
                <p:txBody>
                  <a:bodyPr/>
                  <a:lstStyle/>
                  <a:p>
                    <a:endParaRPr lang="es-ES"/>
                  </a:p>
                </p:txBody>
              </p:sp>
              <p:sp>
                <p:nvSpPr>
                  <p:cNvPr id="27990" name="Freeform 31"/>
                  <p:cNvSpPr>
                    <a:spLocks/>
                  </p:cNvSpPr>
                  <p:nvPr/>
                </p:nvSpPr>
                <p:spPr bwMode="auto">
                  <a:xfrm>
                    <a:off x="3112" y="2522"/>
                    <a:ext cx="765" cy="765"/>
                  </a:xfrm>
                  <a:custGeom>
                    <a:avLst/>
                    <a:gdLst>
                      <a:gd name="T0" fmla="*/ 0 w 1137"/>
                      <a:gd name="T1" fmla="*/ 441 h 1137"/>
                      <a:gd name="T2" fmla="*/ 323 w 1137"/>
                      <a:gd name="T3" fmla="*/ 765 h 1137"/>
                      <a:gd name="T4" fmla="*/ 765 w 1137"/>
                      <a:gd name="T5" fmla="*/ 0 h 1137"/>
                      <a:gd name="T6" fmla="*/ 0 w 1137"/>
                      <a:gd name="T7" fmla="*/ 441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0" y="656"/>
                        </a:moveTo>
                        <a:cubicBezTo>
                          <a:pt x="115" y="855"/>
                          <a:pt x="281" y="1021"/>
                          <a:pt x="480" y="1137"/>
                        </a:cubicBezTo>
                        <a:cubicBezTo>
                          <a:pt x="1137" y="0"/>
                          <a:pt x="1137" y="0"/>
                          <a:pt x="1137" y="0"/>
                        </a:cubicBezTo>
                        <a:lnTo>
                          <a:pt x="0" y="656"/>
                        </a:lnTo>
                        <a:close/>
                      </a:path>
                    </a:pathLst>
                  </a:custGeom>
                  <a:solidFill>
                    <a:srgbClr val="DDDDDD"/>
                  </a:solidFill>
                  <a:ln w="12700">
                    <a:solidFill>
                      <a:schemeClr val="bg1"/>
                    </a:solidFill>
                    <a:round/>
                    <a:headEnd/>
                    <a:tailEnd/>
                  </a:ln>
                </p:spPr>
                <p:txBody>
                  <a:bodyPr/>
                  <a:lstStyle/>
                  <a:p>
                    <a:endParaRPr lang="es-ES"/>
                  </a:p>
                </p:txBody>
              </p:sp>
              <p:sp>
                <p:nvSpPr>
                  <p:cNvPr id="27991" name="Freeform 32"/>
                  <p:cNvSpPr>
                    <a:spLocks/>
                  </p:cNvSpPr>
                  <p:nvPr/>
                </p:nvSpPr>
                <p:spPr bwMode="auto">
                  <a:xfrm>
                    <a:off x="3877" y="2522"/>
                    <a:ext cx="764" cy="765"/>
                  </a:xfrm>
                  <a:custGeom>
                    <a:avLst/>
                    <a:gdLst>
                      <a:gd name="T0" fmla="*/ 441 w 1137"/>
                      <a:gd name="T1" fmla="*/ 765 h 1137"/>
                      <a:gd name="T2" fmla="*/ 764 w 1137"/>
                      <a:gd name="T3" fmla="*/ 441 h 1137"/>
                      <a:gd name="T4" fmla="*/ 0 w 1137"/>
                      <a:gd name="T5" fmla="*/ 0 h 1137"/>
                      <a:gd name="T6" fmla="*/ 441 w 1137"/>
                      <a:gd name="T7" fmla="*/ 765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657" y="1137"/>
                        </a:moveTo>
                        <a:cubicBezTo>
                          <a:pt x="856" y="1022"/>
                          <a:pt x="1022" y="856"/>
                          <a:pt x="1137" y="656"/>
                        </a:cubicBezTo>
                        <a:cubicBezTo>
                          <a:pt x="0" y="0"/>
                          <a:pt x="0" y="0"/>
                          <a:pt x="0" y="0"/>
                        </a:cubicBezTo>
                        <a:lnTo>
                          <a:pt x="657" y="1137"/>
                        </a:lnTo>
                        <a:close/>
                      </a:path>
                    </a:pathLst>
                  </a:custGeom>
                  <a:solidFill>
                    <a:srgbClr val="DDDDDD"/>
                  </a:solidFill>
                  <a:ln w="12700">
                    <a:solidFill>
                      <a:schemeClr val="bg1"/>
                    </a:solidFill>
                    <a:round/>
                    <a:headEnd/>
                    <a:tailEnd/>
                  </a:ln>
                </p:spPr>
                <p:txBody>
                  <a:bodyPr/>
                  <a:lstStyle/>
                  <a:p>
                    <a:endParaRPr lang="es-ES"/>
                  </a:p>
                </p:txBody>
              </p:sp>
              <p:sp>
                <p:nvSpPr>
                  <p:cNvPr id="27992" name="Freeform 33"/>
                  <p:cNvSpPr>
                    <a:spLocks/>
                  </p:cNvSpPr>
                  <p:nvPr/>
                </p:nvSpPr>
                <p:spPr bwMode="auto">
                  <a:xfrm>
                    <a:off x="3877" y="2522"/>
                    <a:ext cx="883" cy="442"/>
                  </a:xfrm>
                  <a:custGeom>
                    <a:avLst/>
                    <a:gdLst>
                      <a:gd name="T0" fmla="*/ 0 w 1313"/>
                      <a:gd name="T1" fmla="*/ 0 h 656"/>
                      <a:gd name="T2" fmla="*/ 765 w 1313"/>
                      <a:gd name="T3" fmla="*/ 442 h 656"/>
                      <a:gd name="T4" fmla="*/ 883 w 1313"/>
                      <a:gd name="T5" fmla="*/ 1 h 656"/>
                      <a:gd name="T6" fmla="*/ 883 w 1313"/>
                      <a:gd name="T7" fmla="*/ 0 h 656"/>
                      <a:gd name="T8" fmla="*/ 0 w 1313"/>
                      <a:gd name="T9" fmla="*/ 0 h 656"/>
                      <a:gd name="T10" fmla="*/ 0 60000 65536"/>
                      <a:gd name="T11" fmla="*/ 0 60000 65536"/>
                      <a:gd name="T12" fmla="*/ 0 60000 65536"/>
                      <a:gd name="T13" fmla="*/ 0 60000 65536"/>
                      <a:gd name="T14" fmla="*/ 0 60000 65536"/>
                      <a:gd name="T15" fmla="*/ 0 w 1313"/>
                      <a:gd name="T16" fmla="*/ 0 h 656"/>
                      <a:gd name="T17" fmla="*/ 1313 w 1313"/>
                      <a:gd name="T18" fmla="*/ 656 h 656"/>
                    </a:gdLst>
                    <a:ahLst/>
                    <a:cxnLst>
                      <a:cxn ang="T10">
                        <a:pos x="T0" y="T1"/>
                      </a:cxn>
                      <a:cxn ang="T11">
                        <a:pos x="T2" y="T3"/>
                      </a:cxn>
                      <a:cxn ang="T12">
                        <a:pos x="T4" y="T5"/>
                      </a:cxn>
                      <a:cxn ang="T13">
                        <a:pos x="T6" y="T7"/>
                      </a:cxn>
                      <a:cxn ang="T14">
                        <a:pos x="T8" y="T9"/>
                      </a:cxn>
                    </a:cxnLst>
                    <a:rect l="T15" t="T16" r="T17" b="T18"/>
                    <a:pathLst>
                      <a:path w="1313" h="656">
                        <a:moveTo>
                          <a:pt x="0" y="0"/>
                        </a:moveTo>
                        <a:cubicBezTo>
                          <a:pt x="1137" y="656"/>
                          <a:pt x="1137" y="656"/>
                          <a:pt x="1137" y="656"/>
                        </a:cubicBezTo>
                        <a:cubicBezTo>
                          <a:pt x="1249" y="463"/>
                          <a:pt x="1313" y="239"/>
                          <a:pt x="1313" y="1"/>
                        </a:cubicBezTo>
                        <a:cubicBezTo>
                          <a:pt x="1313" y="0"/>
                          <a:pt x="1313" y="0"/>
                          <a:pt x="1313" y="0"/>
                        </a:cubicBezTo>
                        <a:cubicBezTo>
                          <a:pt x="0" y="0"/>
                          <a:pt x="0" y="0"/>
                          <a:pt x="0" y="0"/>
                        </a:cubicBezTo>
                        <a:close/>
                      </a:path>
                    </a:pathLst>
                  </a:custGeom>
                  <a:solidFill>
                    <a:srgbClr val="DDDDDD"/>
                  </a:solidFill>
                  <a:ln w="12700">
                    <a:solidFill>
                      <a:schemeClr val="bg1"/>
                    </a:solidFill>
                    <a:round/>
                    <a:headEnd/>
                    <a:tailEnd/>
                  </a:ln>
                </p:spPr>
                <p:txBody>
                  <a:bodyPr/>
                  <a:lstStyle/>
                  <a:p>
                    <a:endParaRPr lang="es-ES"/>
                  </a:p>
                </p:txBody>
              </p:sp>
              <p:sp>
                <p:nvSpPr>
                  <p:cNvPr id="27993" name="Freeform 34"/>
                  <p:cNvSpPr>
                    <a:spLocks/>
                  </p:cNvSpPr>
                  <p:nvPr/>
                </p:nvSpPr>
                <p:spPr bwMode="auto">
                  <a:xfrm>
                    <a:off x="3877" y="1758"/>
                    <a:ext cx="764" cy="764"/>
                  </a:xfrm>
                  <a:custGeom>
                    <a:avLst/>
                    <a:gdLst>
                      <a:gd name="T0" fmla="*/ 0 w 1136"/>
                      <a:gd name="T1" fmla="*/ 764 h 1136"/>
                      <a:gd name="T2" fmla="*/ 0 w 1136"/>
                      <a:gd name="T3" fmla="*/ 764 h 1136"/>
                      <a:gd name="T4" fmla="*/ 764 w 1136"/>
                      <a:gd name="T5" fmla="*/ 322 h 1136"/>
                      <a:gd name="T6" fmla="*/ 441 w 1136"/>
                      <a:gd name="T7" fmla="*/ 0 h 1136"/>
                      <a:gd name="T8" fmla="*/ 0 w 1136"/>
                      <a:gd name="T9" fmla="*/ 764 h 1136"/>
                      <a:gd name="T10" fmla="*/ 0 60000 65536"/>
                      <a:gd name="T11" fmla="*/ 0 60000 65536"/>
                      <a:gd name="T12" fmla="*/ 0 60000 65536"/>
                      <a:gd name="T13" fmla="*/ 0 60000 65536"/>
                      <a:gd name="T14" fmla="*/ 0 60000 65536"/>
                      <a:gd name="T15" fmla="*/ 0 w 1136"/>
                      <a:gd name="T16" fmla="*/ 0 h 1136"/>
                      <a:gd name="T17" fmla="*/ 1136 w 1136"/>
                      <a:gd name="T18" fmla="*/ 1136 h 1136"/>
                    </a:gdLst>
                    <a:ahLst/>
                    <a:cxnLst>
                      <a:cxn ang="T10">
                        <a:pos x="T0" y="T1"/>
                      </a:cxn>
                      <a:cxn ang="T11">
                        <a:pos x="T2" y="T3"/>
                      </a:cxn>
                      <a:cxn ang="T12">
                        <a:pos x="T4" y="T5"/>
                      </a:cxn>
                      <a:cxn ang="T13">
                        <a:pos x="T6" y="T7"/>
                      </a:cxn>
                      <a:cxn ang="T14">
                        <a:pos x="T8" y="T9"/>
                      </a:cxn>
                    </a:cxnLst>
                    <a:rect l="T15" t="T16" r="T17" b="T18"/>
                    <a:pathLst>
                      <a:path w="1136" h="1136">
                        <a:moveTo>
                          <a:pt x="0" y="1136"/>
                        </a:moveTo>
                        <a:cubicBezTo>
                          <a:pt x="0" y="1136"/>
                          <a:pt x="0" y="1136"/>
                          <a:pt x="0" y="1136"/>
                        </a:cubicBezTo>
                        <a:cubicBezTo>
                          <a:pt x="1136" y="479"/>
                          <a:pt x="1136" y="479"/>
                          <a:pt x="1136" y="479"/>
                        </a:cubicBezTo>
                        <a:cubicBezTo>
                          <a:pt x="1021" y="280"/>
                          <a:pt x="855" y="115"/>
                          <a:pt x="656" y="0"/>
                        </a:cubicBezTo>
                        <a:cubicBezTo>
                          <a:pt x="0" y="1136"/>
                          <a:pt x="0" y="1136"/>
                          <a:pt x="0" y="1136"/>
                        </a:cubicBezTo>
                        <a:close/>
                      </a:path>
                    </a:pathLst>
                  </a:custGeom>
                  <a:solidFill>
                    <a:srgbClr val="DDDDDD"/>
                  </a:solidFill>
                  <a:ln w="12700">
                    <a:solidFill>
                      <a:schemeClr val="bg1"/>
                    </a:solidFill>
                    <a:round/>
                    <a:headEnd/>
                    <a:tailEnd/>
                  </a:ln>
                </p:spPr>
                <p:txBody>
                  <a:bodyPr/>
                  <a:lstStyle/>
                  <a:p>
                    <a:endParaRPr lang="es-ES"/>
                  </a:p>
                </p:txBody>
              </p:sp>
              <p:sp>
                <p:nvSpPr>
                  <p:cNvPr id="27994" name="Freeform 35"/>
                  <p:cNvSpPr>
                    <a:spLocks/>
                  </p:cNvSpPr>
                  <p:nvPr/>
                </p:nvSpPr>
                <p:spPr bwMode="auto">
                  <a:xfrm>
                    <a:off x="3435" y="2522"/>
                    <a:ext cx="884" cy="883"/>
                  </a:xfrm>
                  <a:custGeom>
                    <a:avLst/>
                    <a:gdLst>
                      <a:gd name="T0" fmla="*/ 442 w 1314"/>
                      <a:gd name="T1" fmla="*/ 0 h 1313"/>
                      <a:gd name="T2" fmla="*/ 0 w 1314"/>
                      <a:gd name="T3" fmla="*/ 765 h 1313"/>
                      <a:gd name="T4" fmla="*/ 443 w 1314"/>
                      <a:gd name="T5" fmla="*/ 883 h 1313"/>
                      <a:gd name="T6" fmla="*/ 884 w 1314"/>
                      <a:gd name="T7" fmla="*/ 765 h 1313"/>
                      <a:gd name="T8" fmla="*/ 442 w 1314"/>
                      <a:gd name="T9" fmla="*/ 0 h 1313"/>
                      <a:gd name="T10" fmla="*/ 0 60000 65536"/>
                      <a:gd name="T11" fmla="*/ 0 60000 65536"/>
                      <a:gd name="T12" fmla="*/ 0 60000 65536"/>
                      <a:gd name="T13" fmla="*/ 0 60000 65536"/>
                      <a:gd name="T14" fmla="*/ 0 60000 65536"/>
                      <a:gd name="T15" fmla="*/ 0 w 1314"/>
                      <a:gd name="T16" fmla="*/ 0 h 1313"/>
                      <a:gd name="T17" fmla="*/ 1314 w 1314"/>
                      <a:gd name="T18" fmla="*/ 1313 h 1313"/>
                    </a:gdLst>
                    <a:ahLst/>
                    <a:cxnLst>
                      <a:cxn ang="T10">
                        <a:pos x="T0" y="T1"/>
                      </a:cxn>
                      <a:cxn ang="T11">
                        <a:pos x="T2" y="T3"/>
                      </a:cxn>
                      <a:cxn ang="T12">
                        <a:pos x="T4" y="T5"/>
                      </a:cxn>
                      <a:cxn ang="T13">
                        <a:pos x="T6" y="T7"/>
                      </a:cxn>
                      <a:cxn ang="T14">
                        <a:pos x="T8" y="T9"/>
                      </a:cxn>
                    </a:cxnLst>
                    <a:rect l="T15" t="T16" r="T17" b="T18"/>
                    <a:pathLst>
                      <a:path w="1314" h="1313">
                        <a:moveTo>
                          <a:pt x="657" y="0"/>
                        </a:moveTo>
                        <a:cubicBezTo>
                          <a:pt x="0" y="1137"/>
                          <a:pt x="0" y="1137"/>
                          <a:pt x="0" y="1137"/>
                        </a:cubicBezTo>
                        <a:cubicBezTo>
                          <a:pt x="194" y="1249"/>
                          <a:pt x="418" y="1313"/>
                          <a:pt x="658" y="1313"/>
                        </a:cubicBezTo>
                        <a:cubicBezTo>
                          <a:pt x="897" y="1313"/>
                          <a:pt x="1121" y="1249"/>
                          <a:pt x="1314" y="1137"/>
                        </a:cubicBezTo>
                        <a:cubicBezTo>
                          <a:pt x="657" y="0"/>
                          <a:pt x="657" y="0"/>
                          <a:pt x="657" y="0"/>
                        </a:cubicBezTo>
                        <a:close/>
                      </a:path>
                    </a:pathLst>
                  </a:custGeom>
                  <a:solidFill>
                    <a:schemeClr val="bg1"/>
                  </a:solidFill>
                  <a:ln w="12700">
                    <a:solidFill>
                      <a:schemeClr val="bg1"/>
                    </a:solidFill>
                    <a:round/>
                    <a:headEnd/>
                    <a:tailEnd/>
                  </a:ln>
                </p:spPr>
                <p:txBody>
                  <a:bodyPr/>
                  <a:lstStyle/>
                  <a:p>
                    <a:endParaRPr lang="es-ES"/>
                  </a:p>
                </p:txBody>
              </p:sp>
              <p:sp>
                <p:nvSpPr>
                  <p:cNvPr id="27995" name="Rectangle 36"/>
                  <p:cNvSpPr>
                    <a:spLocks noChangeArrowheads="1"/>
                  </p:cNvSpPr>
                  <p:nvPr/>
                </p:nvSpPr>
                <p:spPr bwMode="auto">
                  <a:xfrm>
                    <a:off x="3877" y="2522"/>
                    <a:ext cx="1" cy="1"/>
                  </a:xfrm>
                  <a:prstGeom prst="rect">
                    <a:avLst/>
                  </a:prstGeom>
                  <a:solidFill>
                    <a:srgbClr val="8C8C8C"/>
                  </a:solidFill>
                  <a:ln w="9525">
                    <a:noFill/>
                    <a:miter lim="800000"/>
                    <a:headEnd/>
                    <a:tailEnd/>
                  </a:ln>
                </p:spPr>
                <p:txBody>
                  <a:bodyPr/>
                  <a:lstStyle/>
                  <a:p>
                    <a:endParaRPr lang="es-ES"/>
                  </a:p>
                </p:txBody>
              </p:sp>
              <p:sp>
                <p:nvSpPr>
                  <p:cNvPr id="27996" name="Rectangle 37"/>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p>
                </p:txBody>
              </p:sp>
              <p:sp>
                <p:nvSpPr>
                  <p:cNvPr id="27997" name="Line 38"/>
                  <p:cNvSpPr>
                    <a:spLocks noChangeShapeType="1"/>
                  </p:cNvSpPr>
                  <p:nvPr/>
                </p:nvSpPr>
                <p:spPr bwMode="auto">
                  <a:xfrm>
                    <a:off x="3877" y="2522"/>
                    <a:ext cx="0" cy="0"/>
                  </a:xfrm>
                  <a:prstGeom prst="line">
                    <a:avLst/>
                  </a:prstGeom>
                  <a:noFill/>
                  <a:ln w="0" cap="rnd">
                    <a:solidFill>
                      <a:srgbClr val="B2B2B2"/>
                    </a:solidFill>
                    <a:round/>
                    <a:headEnd/>
                    <a:tailEnd/>
                  </a:ln>
                </p:spPr>
                <p:txBody>
                  <a:bodyPr/>
                  <a:lstStyle/>
                  <a:p>
                    <a:endParaRPr lang="es-ES"/>
                  </a:p>
                </p:txBody>
              </p:sp>
              <p:sp>
                <p:nvSpPr>
                  <p:cNvPr id="27998" name="Rectangle 39"/>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p>
                </p:txBody>
              </p:sp>
              <p:sp>
                <p:nvSpPr>
                  <p:cNvPr id="27999" name="Freeform 40"/>
                  <p:cNvSpPr>
                    <a:spLocks/>
                  </p:cNvSpPr>
                  <p:nvPr/>
                </p:nvSpPr>
                <p:spPr bwMode="auto">
                  <a:xfrm>
                    <a:off x="4954" y="2171"/>
                    <a:ext cx="2" cy="6"/>
                  </a:xfrm>
                  <a:custGeom>
                    <a:avLst/>
                    <a:gdLst>
                      <a:gd name="T0" fmla="*/ 0 w 3"/>
                      <a:gd name="T1" fmla="*/ 0 h 9"/>
                      <a:gd name="T2" fmla="*/ 2 w 3"/>
                      <a:gd name="T3" fmla="*/ 6 h 9"/>
                      <a:gd name="T4" fmla="*/ 0 w 3"/>
                      <a:gd name="T5" fmla="*/ 0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cubicBezTo>
                          <a:pt x="1" y="3"/>
                          <a:pt x="2" y="6"/>
                          <a:pt x="3" y="9"/>
                        </a:cubicBezTo>
                        <a:cubicBezTo>
                          <a:pt x="2" y="6"/>
                          <a:pt x="1" y="3"/>
                          <a:pt x="0" y="0"/>
                        </a:cubicBezTo>
                        <a:close/>
                      </a:path>
                    </a:pathLst>
                  </a:custGeom>
                  <a:solidFill>
                    <a:srgbClr val="FFFF00"/>
                  </a:solidFill>
                  <a:ln w="9525">
                    <a:noFill/>
                    <a:miter lim="800000"/>
                    <a:headEnd/>
                    <a:tailEnd/>
                  </a:ln>
                </p:spPr>
                <p:txBody>
                  <a:bodyPr/>
                  <a:lstStyle/>
                  <a:p>
                    <a:endParaRPr lang="es-ES"/>
                  </a:p>
                </p:txBody>
              </p:sp>
              <p:sp>
                <p:nvSpPr>
                  <p:cNvPr id="28000" name="Freeform 41"/>
                  <p:cNvSpPr>
                    <a:spLocks/>
                  </p:cNvSpPr>
                  <p:nvPr/>
                </p:nvSpPr>
                <p:spPr bwMode="auto">
                  <a:xfrm>
                    <a:off x="4963" y="2201"/>
                    <a:ext cx="2" cy="5"/>
                  </a:xfrm>
                  <a:custGeom>
                    <a:avLst/>
                    <a:gdLst>
                      <a:gd name="T0" fmla="*/ 0 w 3"/>
                      <a:gd name="T1" fmla="*/ 0 h 8"/>
                      <a:gd name="T2" fmla="*/ 2 w 3"/>
                      <a:gd name="T3" fmla="*/ 5 h 8"/>
                      <a:gd name="T4" fmla="*/ 0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0"/>
                        </a:moveTo>
                        <a:cubicBezTo>
                          <a:pt x="1" y="3"/>
                          <a:pt x="2" y="5"/>
                          <a:pt x="3" y="8"/>
                        </a:cubicBezTo>
                        <a:cubicBezTo>
                          <a:pt x="2" y="5"/>
                          <a:pt x="1" y="3"/>
                          <a:pt x="0" y="0"/>
                        </a:cubicBezTo>
                        <a:close/>
                      </a:path>
                    </a:pathLst>
                  </a:custGeom>
                  <a:solidFill>
                    <a:srgbClr val="FFFF00"/>
                  </a:solidFill>
                  <a:ln w="9525">
                    <a:noFill/>
                    <a:miter lim="800000"/>
                    <a:headEnd/>
                    <a:tailEnd/>
                  </a:ln>
                </p:spPr>
                <p:txBody>
                  <a:bodyPr/>
                  <a:lstStyle/>
                  <a:p>
                    <a:endParaRPr lang="es-ES"/>
                  </a:p>
                </p:txBody>
              </p:sp>
              <p:sp>
                <p:nvSpPr>
                  <p:cNvPr id="28001" name="Freeform 42"/>
                  <p:cNvSpPr>
                    <a:spLocks/>
                  </p:cNvSpPr>
                  <p:nvPr/>
                </p:nvSpPr>
                <p:spPr bwMode="auto">
                  <a:xfrm>
                    <a:off x="5009" y="2469"/>
                    <a:ext cx="0" cy="19"/>
                  </a:xfrm>
                  <a:custGeom>
                    <a:avLst/>
                    <a:gdLst>
                      <a:gd name="T0" fmla="*/ 0 w 1"/>
                      <a:gd name="T1" fmla="*/ 0 h 28"/>
                      <a:gd name="T2" fmla="*/ 0 w 1"/>
                      <a:gd name="T3" fmla="*/ 19 h 28"/>
                      <a:gd name="T4" fmla="*/ 0 w 1"/>
                      <a:gd name="T5" fmla="*/ 0 h 28"/>
                      <a:gd name="T6" fmla="*/ 0 60000 65536"/>
                      <a:gd name="T7" fmla="*/ 0 60000 65536"/>
                      <a:gd name="T8" fmla="*/ 0 60000 65536"/>
                      <a:gd name="T9" fmla="*/ 0 w 1"/>
                      <a:gd name="T10" fmla="*/ 0 h 28"/>
                      <a:gd name="T11" fmla="*/ 0 w 1"/>
                      <a:gd name="T12" fmla="*/ 28 h 28"/>
                    </a:gdLst>
                    <a:ahLst/>
                    <a:cxnLst>
                      <a:cxn ang="T6">
                        <a:pos x="T0" y="T1"/>
                      </a:cxn>
                      <a:cxn ang="T7">
                        <a:pos x="T2" y="T3"/>
                      </a:cxn>
                      <a:cxn ang="T8">
                        <a:pos x="T4" y="T5"/>
                      </a:cxn>
                    </a:cxnLst>
                    <a:rect l="T9" t="T10" r="T11" b="T12"/>
                    <a:pathLst>
                      <a:path w="1" h="28">
                        <a:moveTo>
                          <a:pt x="0" y="0"/>
                        </a:moveTo>
                        <a:cubicBezTo>
                          <a:pt x="0" y="9"/>
                          <a:pt x="1" y="19"/>
                          <a:pt x="1" y="28"/>
                        </a:cubicBezTo>
                        <a:cubicBezTo>
                          <a:pt x="1" y="19"/>
                          <a:pt x="0" y="9"/>
                          <a:pt x="0" y="0"/>
                        </a:cubicBezTo>
                        <a:close/>
                      </a:path>
                    </a:pathLst>
                  </a:custGeom>
                  <a:solidFill>
                    <a:srgbClr val="FFFF00"/>
                  </a:solidFill>
                  <a:ln w="9525">
                    <a:noFill/>
                    <a:miter lim="800000"/>
                    <a:headEnd/>
                    <a:tailEnd/>
                  </a:ln>
                </p:spPr>
                <p:txBody>
                  <a:bodyPr/>
                  <a:lstStyle/>
                  <a:p>
                    <a:endParaRPr lang="es-ES"/>
                  </a:p>
                </p:txBody>
              </p:sp>
              <p:sp>
                <p:nvSpPr>
                  <p:cNvPr id="28002" name="Freeform 43"/>
                  <p:cNvSpPr>
                    <a:spLocks/>
                  </p:cNvSpPr>
                  <p:nvPr/>
                </p:nvSpPr>
                <p:spPr bwMode="auto">
                  <a:xfrm>
                    <a:off x="4988" y="274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8003" name="Freeform 44"/>
                  <p:cNvSpPr>
                    <a:spLocks/>
                  </p:cNvSpPr>
                  <p:nvPr/>
                </p:nvSpPr>
                <p:spPr bwMode="auto">
                  <a:xfrm>
                    <a:off x="5000" y="2672"/>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2"/>
                          <a:pt x="0" y="3"/>
                          <a:pt x="0" y="5"/>
                        </a:cubicBezTo>
                        <a:cubicBezTo>
                          <a:pt x="0" y="3"/>
                          <a:pt x="0" y="2"/>
                          <a:pt x="0" y="0"/>
                        </a:cubicBezTo>
                        <a:close/>
                      </a:path>
                    </a:pathLst>
                  </a:custGeom>
                  <a:solidFill>
                    <a:srgbClr val="FFFF00"/>
                  </a:solidFill>
                  <a:ln w="9525">
                    <a:noFill/>
                    <a:miter lim="800000"/>
                    <a:headEnd/>
                    <a:tailEnd/>
                  </a:ln>
                </p:spPr>
                <p:txBody>
                  <a:bodyPr/>
                  <a:lstStyle/>
                  <a:p>
                    <a:endParaRPr lang="es-ES"/>
                  </a:p>
                </p:txBody>
              </p:sp>
              <p:sp>
                <p:nvSpPr>
                  <p:cNvPr id="28004" name="Freeform 45"/>
                  <p:cNvSpPr>
                    <a:spLocks/>
                  </p:cNvSpPr>
                  <p:nvPr/>
                </p:nvSpPr>
                <p:spPr bwMode="auto">
                  <a:xfrm>
                    <a:off x="5009" y="2496"/>
                    <a:ext cx="1" cy="18"/>
                  </a:xfrm>
                  <a:custGeom>
                    <a:avLst/>
                    <a:gdLst>
                      <a:gd name="T0" fmla="*/ 1 w 1"/>
                      <a:gd name="T1" fmla="*/ 18 h 27"/>
                      <a:gd name="T2" fmla="*/ 0 w 1"/>
                      <a:gd name="T3" fmla="*/ 0 h 27"/>
                      <a:gd name="T4" fmla="*/ 1 w 1"/>
                      <a:gd name="T5" fmla="*/ 18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1" y="27"/>
                        </a:moveTo>
                        <a:cubicBezTo>
                          <a:pt x="1" y="18"/>
                          <a:pt x="0" y="9"/>
                          <a:pt x="0" y="0"/>
                        </a:cubicBezTo>
                        <a:cubicBezTo>
                          <a:pt x="0" y="9"/>
                          <a:pt x="1" y="18"/>
                          <a:pt x="1" y="27"/>
                        </a:cubicBezTo>
                        <a:close/>
                      </a:path>
                    </a:pathLst>
                  </a:custGeom>
                  <a:solidFill>
                    <a:srgbClr val="FFFF00"/>
                  </a:solidFill>
                  <a:ln w="9525">
                    <a:noFill/>
                    <a:miter lim="800000"/>
                    <a:headEnd/>
                    <a:tailEnd/>
                  </a:ln>
                </p:spPr>
                <p:txBody>
                  <a:bodyPr/>
                  <a:lstStyle/>
                  <a:p>
                    <a:endParaRPr lang="es-ES"/>
                  </a:p>
                </p:txBody>
              </p:sp>
              <p:sp>
                <p:nvSpPr>
                  <p:cNvPr id="28005" name="Freeform 46"/>
                  <p:cNvSpPr>
                    <a:spLocks/>
                  </p:cNvSpPr>
                  <p:nvPr/>
                </p:nvSpPr>
                <p:spPr bwMode="auto">
                  <a:xfrm>
                    <a:off x="5004" y="2633"/>
                    <a:ext cx="1" cy="4"/>
                  </a:xfrm>
                  <a:custGeom>
                    <a:avLst/>
                    <a:gdLst>
                      <a:gd name="T0" fmla="*/ 1 w 1"/>
                      <a:gd name="T1" fmla="*/ 0 h 5"/>
                      <a:gd name="T2" fmla="*/ 0 w 1"/>
                      <a:gd name="T3" fmla="*/ 4 h 5"/>
                      <a:gd name="T4" fmla="*/ 1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1" y="0"/>
                        </a:moveTo>
                        <a:cubicBezTo>
                          <a:pt x="1" y="2"/>
                          <a:pt x="1" y="3"/>
                          <a:pt x="0" y="5"/>
                        </a:cubicBezTo>
                        <a:cubicBezTo>
                          <a:pt x="1" y="3"/>
                          <a:pt x="1" y="2"/>
                          <a:pt x="1" y="0"/>
                        </a:cubicBezTo>
                        <a:close/>
                      </a:path>
                    </a:pathLst>
                  </a:custGeom>
                  <a:solidFill>
                    <a:srgbClr val="FFFF00"/>
                  </a:solidFill>
                  <a:ln w="9525">
                    <a:noFill/>
                    <a:miter lim="800000"/>
                    <a:headEnd/>
                    <a:tailEnd/>
                  </a:ln>
                </p:spPr>
                <p:txBody>
                  <a:bodyPr/>
                  <a:lstStyle/>
                  <a:p>
                    <a:endParaRPr lang="es-ES"/>
                  </a:p>
                </p:txBody>
              </p:sp>
              <p:sp>
                <p:nvSpPr>
                  <p:cNvPr id="28006" name="Freeform 47"/>
                  <p:cNvSpPr>
                    <a:spLocks/>
                  </p:cNvSpPr>
                  <p:nvPr/>
                </p:nvSpPr>
                <p:spPr bwMode="auto">
                  <a:xfrm>
                    <a:off x="4995" y="2707"/>
                    <a:ext cx="0" cy="4"/>
                  </a:xfrm>
                  <a:custGeom>
                    <a:avLst/>
                    <a:gdLst>
                      <a:gd name="T0" fmla="*/ 0 w 1"/>
                      <a:gd name="T1" fmla="*/ 4 h 6"/>
                      <a:gd name="T2" fmla="*/ 0 w 1"/>
                      <a:gd name="T3" fmla="*/ 0 h 6"/>
                      <a:gd name="T4" fmla="*/ 0 w 1"/>
                      <a:gd name="T5" fmla="*/ 4 h 6"/>
                      <a:gd name="T6" fmla="*/ 0 60000 65536"/>
                      <a:gd name="T7" fmla="*/ 0 60000 65536"/>
                      <a:gd name="T8" fmla="*/ 0 60000 65536"/>
                      <a:gd name="T9" fmla="*/ 0 w 1"/>
                      <a:gd name="T10" fmla="*/ 0 h 6"/>
                      <a:gd name="T11" fmla="*/ 0 w 1"/>
                      <a:gd name="T12" fmla="*/ 6 h 6"/>
                    </a:gdLst>
                    <a:ahLst/>
                    <a:cxnLst>
                      <a:cxn ang="T6">
                        <a:pos x="T0" y="T1"/>
                      </a:cxn>
                      <a:cxn ang="T7">
                        <a:pos x="T2" y="T3"/>
                      </a:cxn>
                      <a:cxn ang="T8">
                        <a:pos x="T4" y="T5"/>
                      </a:cxn>
                    </a:cxnLst>
                    <a:rect l="T9" t="T10" r="T11" b="T12"/>
                    <a:pathLst>
                      <a:path w="1" h="6">
                        <a:moveTo>
                          <a:pt x="0" y="6"/>
                        </a:moveTo>
                        <a:cubicBezTo>
                          <a:pt x="0" y="4"/>
                          <a:pt x="0" y="2"/>
                          <a:pt x="1" y="0"/>
                        </a:cubicBezTo>
                        <a:cubicBezTo>
                          <a:pt x="0" y="2"/>
                          <a:pt x="0" y="4"/>
                          <a:pt x="0" y="6"/>
                        </a:cubicBezTo>
                        <a:close/>
                      </a:path>
                    </a:pathLst>
                  </a:custGeom>
                  <a:solidFill>
                    <a:srgbClr val="FFFF00"/>
                  </a:solidFill>
                  <a:ln w="9525">
                    <a:noFill/>
                    <a:miter lim="800000"/>
                    <a:headEnd/>
                    <a:tailEnd/>
                  </a:ln>
                </p:spPr>
                <p:txBody>
                  <a:bodyPr/>
                  <a:lstStyle/>
                  <a:p>
                    <a:endParaRPr lang="es-ES"/>
                  </a:p>
                </p:txBody>
              </p:sp>
              <p:sp>
                <p:nvSpPr>
                  <p:cNvPr id="28007" name="Freeform 48"/>
                  <p:cNvSpPr>
                    <a:spLocks/>
                  </p:cNvSpPr>
                  <p:nvPr/>
                </p:nvSpPr>
                <p:spPr bwMode="auto">
                  <a:xfrm>
                    <a:off x="5007" y="2442"/>
                    <a:ext cx="1" cy="16"/>
                  </a:xfrm>
                  <a:custGeom>
                    <a:avLst/>
                    <a:gdLst>
                      <a:gd name="T0" fmla="*/ 0 w 2"/>
                      <a:gd name="T1" fmla="*/ 0 h 23"/>
                      <a:gd name="T2" fmla="*/ 1 w 2"/>
                      <a:gd name="T3" fmla="*/ 16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1" y="8"/>
                          <a:pt x="1" y="16"/>
                          <a:pt x="2" y="23"/>
                        </a:cubicBezTo>
                        <a:cubicBezTo>
                          <a:pt x="1" y="16"/>
                          <a:pt x="1" y="8"/>
                          <a:pt x="0" y="0"/>
                        </a:cubicBezTo>
                        <a:close/>
                      </a:path>
                    </a:pathLst>
                  </a:custGeom>
                  <a:solidFill>
                    <a:srgbClr val="FFFF00"/>
                  </a:solidFill>
                  <a:ln w="9525">
                    <a:noFill/>
                    <a:miter lim="800000"/>
                    <a:headEnd/>
                    <a:tailEnd/>
                  </a:ln>
                </p:spPr>
                <p:txBody>
                  <a:bodyPr/>
                  <a:lstStyle/>
                  <a:p>
                    <a:endParaRPr lang="es-ES"/>
                  </a:p>
                </p:txBody>
              </p:sp>
              <p:sp>
                <p:nvSpPr>
                  <p:cNvPr id="28008" name="Freeform 49"/>
                  <p:cNvSpPr>
                    <a:spLocks/>
                  </p:cNvSpPr>
                  <p:nvPr/>
                </p:nvSpPr>
                <p:spPr bwMode="auto">
                  <a:xfrm>
                    <a:off x="5009" y="2557"/>
                    <a:ext cx="0" cy="12"/>
                  </a:xfrm>
                  <a:custGeom>
                    <a:avLst/>
                    <a:gdLst>
                      <a:gd name="T0" fmla="*/ 0 w 1"/>
                      <a:gd name="T1" fmla="*/ 0 h 17"/>
                      <a:gd name="T2" fmla="*/ 0 w 1"/>
                      <a:gd name="T3" fmla="*/ 12 h 17"/>
                      <a:gd name="T4" fmla="*/ 0 w 1"/>
                      <a:gd name="T5" fmla="*/ 0 h 17"/>
                      <a:gd name="T6" fmla="*/ 0 60000 65536"/>
                      <a:gd name="T7" fmla="*/ 0 60000 65536"/>
                      <a:gd name="T8" fmla="*/ 0 60000 65536"/>
                      <a:gd name="T9" fmla="*/ 0 w 1"/>
                      <a:gd name="T10" fmla="*/ 0 h 17"/>
                      <a:gd name="T11" fmla="*/ 0 w 1"/>
                      <a:gd name="T12" fmla="*/ 17 h 17"/>
                    </a:gdLst>
                    <a:ahLst/>
                    <a:cxnLst>
                      <a:cxn ang="T6">
                        <a:pos x="T0" y="T1"/>
                      </a:cxn>
                      <a:cxn ang="T7">
                        <a:pos x="T2" y="T3"/>
                      </a:cxn>
                      <a:cxn ang="T8">
                        <a:pos x="T4" y="T5"/>
                      </a:cxn>
                    </a:cxnLst>
                    <a:rect l="T9" t="T10" r="T11" b="T12"/>
                    <a:pathLst>
                      <a:path w="1" h="17">
                        <a:moveTo>
                          <a:pt x="1" y="0"/>
                        </a:moveTo>
                        <a:cubicBezTo>
                          <a:pt x="1" y="6"/>
                          <a:pt x="1" y="11"/>
                          <a:pt x="0" y="17"/>
                        </a:cubicBezTo>
                        <a:cubicBezTo>
                          <a:pt x="1" y="11"/>
                          <a:pt x="1" y="6"/>
                          <a:pt x="1" y="0"/>
                        </a:cubicBezTo>
                        <a:close/>
                      </a:path>
                    </a:pathLst>
                  </a:custGeom>
                  <a:solidFill>
                    <a:srgbClr val="FFFF00"/>
                  </a:solidFill>
                  <a:ln w="9525">
                    <a:noFill/>
                    <a:miter lim="800000"/>
                    <a:headEnd/>
                    <a:tailEnd/>
                  </a:ln>
                </p:spPr>
                <p:txBody>
                  <a:bodyPr/>
                  <a:lstStyle/>
                  <a:p>
                    <a:endParaRPr lang="es-ES"/>
                  </a:p>
                </p:txBody>
              </p:sp>
              <p:sp>
                <p:nvSpPr>
                  <p:cNvPr id="28009" name="Freeform 50"/>
                  <p:cNvSpPr>
                    <a:spLocks/>
                  </p:cNvSpPr>
                  <p:nvPr/>
                </p:nvSpPr>
                <p:spPr bwMode="auto">
                  <a:xfrm>
                    <a:off x="5002" y="2391"/>
                    <a:ext cx="1" cy="12"/>
                  </a:xfrm>
                  <a:custGeom>
                    <a:avLst/>
                    <a:gdLst>
                      <a:gd name="T0" fmla="*/ 0 w 2"/>
                      <a:gd name="T1" fmla="*/ 0 h 17"/>
                      <a:gd name="T2" fmla="*/ 1 w 2"/>
                      <a:gd name="T3" fmla="*/ 12 h 17"/>
                      <a:gd name="T4" fmla="*/ 0 w 2"/>
                      <a:gd name="T5" fmla="*/ 0 h 17"/>
                      <a:gd name="T6" fmla="*/ 0 60000 65536"/>
                      <a:gd name="T7" fmla="*/ 0 60000 65536"/>
                      <a:gd name="T8" fmla="*/ 0 60000 65536"/>
                      <a:gd name="T9" fmla="*/ 0 w 2"/>
                      <a:gd name="T10" fmla="*/ 0 h 17"/>
                      <a:gd name="T11" fmla="*/ 2 w 2"/>
                      <a:gd name="T12" fmla="*/ 17 h 17"/>
                    </a:gdLst>
                    <a:ahLst/>
                    <a:cxnLst>
                      <a:cxn ang="T6">
                        <a:pos x="T0" y="T1"/>
                      </a:cxn>
                      <a:cxn ang="T7">
                        <a:pos x="T2" y="T3"/>
                      </a:cxn>
                      <a:cxn ang="T8">
                        <a:pos x="T4" y="T5"/>
                      </a:cxn>
                    </a:cxnLst>
                    <a:rect l="T9" t="T10" r="T11" b="T12"/>
                    <a:pathLst>
                      <a:path w="2" h="17">
                        <a:moveTo>
                          <a:pt x="0" y="0"/>
                        </a:moveTo>
                        <a:cubicBezTo>
                          <a:pt x="1" y="5"/>
                          <a:pt x="2" y="11"/>
                          <a:pt x="2" y="17"/>
                        </a:cubicBezTo>
                        <a:cubicBezTo>
                          <a:pt x="2" y="11"/>
                          <a:pt x="1" y="5"/>
                          <a:pt x="0" y="0"/>
                        </a:cubicBezTo>
                        <a:close/>
                      </a:path>
                    </a:pathLst>
                  </a:custGeom>
                  <a:solidFill>
                    <a:srgbClr val="FFFF00"/>
                  </a:solidFill>
                  <a:ln w="9525">
                    <a:noFill/>
                    <a:miter lim="800000"/>
                    <a:headEnd/>
                    <a:tailEnd/>
                  </a:ln>
                </p:spPr>
                <p:txBody>
                  <a:bodyPr/>
                  <a:lstStyle/>
                  <a:p>
                    <a:endParaRPr lang="es-ES"/>
                  </a:p>
                </p:txBody>
              </p:sp>
              <p:sp>
                <p:nvSpPr>
                  <p:cNvPr id="28010" name="Freeform 51"/>
                  <p:cNvSpPr>
                    <a:spLocks/>
                  </p:cNvSpPr>
                  <p:nvPr/>
                </p:nvSpPr>
                <p:spPr bwMode="auto">
                  <a:xfrm>
                    <a:off x="4999" y="2369"/>
                    <a:ext cx="2" cy="7"/>
                  </a:xfrm>
                  <a:custGeom>
                    <a:avLst/>
                    <a:gdLst>
                      <a:gd name="T0" fmla="*/ 0 w 2"/>
                      <a:gd name="T1" fmla="*/ 0 h 10"/>
                      <a:gd name="T2" fmla="*/ 2 w 2"/>
                      <a:gd name="T3" fmla="*/ 7 h 10"/>
                      <a:gd name="T4" fmla="*/ 0 w 2"/>
                      <a:gd name="T5" fmla="*/ 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cubicBezTo>
                          <a:pt x="1" y="3"/>
                          <a:pt x="1" y="7"/>
                          <a:pt x="2" y="10"/>
                        </a:cubicBezTo>
                        <a:cubicBezTo>
                          <a:pt x="1" y="7"/>
                          <a:pt x="1" y="3"/>
                          <a:pt x="0" y="0"/>
                        </a:cubicBezTo>
                        <a:close/>
                      </a:path>
                    </a:pathLst>
                  </a:custGeom>
                  <a:solidFill>
                    <a:srgbClr val="FFFF00"/>
                  </a:solidFill>
                  <a:ln w="9525">
                    <a:noFill/>
                    <a:miter lim="800000"/>
                    <a:headEnd/>
                    <a:tailEnd/>
                  </a:ln>
                </p:spPr>
                <p:txBody>
                  <a:bodyPr/>
                  <a:lstStyle/>
                  <a:p>
                    <a:endParaRPr lang="es-ES"/>
                  </a:p>
                </p:txBody>
              </p:sp>
              <p:sp>
                <p:nvSpPr>
                  <p:cNvPr id="28011" name="Freeform 52"/>
                  <p:cNvSpPr>
                    <a:spLocks/>
                  </p:cNvSpPr>
                  <p:nvPr/>
                </p:nvSpPr>
                <p:spPr bwMode="auto">
                  <a:xfrm>
                    <a:off x="5007" y="2593"/>
                    <a:ext cx="1" cy="11"/>
                  </a:xfrm>
                  <a:custGeom>
                    <a:avLst/>
                    <a:gdLst>
                      <a:gd name="T0" fmla="*/ 1 w 1"/>
                      <a:gd name="T1" fmla="*/ 0 h 16"/>
                      <a:gd name="T2" fmla="*/ 0 w 1"/>
                      <a:gd name="T3" fmla="*/ 11 h 16"/>
                      <a:gd name="T4" fmla="*/ 1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1" y="0"/>
                        </a:moveTo>
                        <a:cubicBezTo>
                          <a:pt x="0" y="5"/>
                          <a:pt x="0" y="10"/>
                          <a:pt x="0" y="16"/>
                        </a:cubicBezTo>
                        <a:cubicBezTo>
                          <a:pt x="0" y="10"/>
                          <a:pt x="0" y="5"/>
                          <a:pt x="1" y="0"/>
                        </a:cubicBezTo>
                        <a:close/>
                      </a:path>
                    </a:pathLst>
                  </a:custGeom>
                  <a:solidFill>
                    <a:srgbClr val="FFFF00"/>
                  </a:solidFill>
                  <a:ln w="9525">
                    <a:noFill/>
                    <a:miter lim="800000"/>
                    <a:headEnd/>
                    <a:tailEnd/>
                  </a:ln>
                </p:spPr>
                <p:txBody>
                  <a:bodyPr/>
                  <a:lstStyle/>
                  <a:p>
                    <a:endParaRPr lang="es-ES"/>
                  </a:p>
                </p:txBody>
              </p:sp>
              <p:sp>
                <p:nvSpPr>
                  <p:cNvPr id="28012" name="Freeform 53"/>
                  <p:cNvSpPr>
                    <a:spLocks/>
                  </p:cNvSpPr>
                  <p:nvPr/>
                </p:nvSpPr>
                <p:spPr bwMode="auto">
                  <a:xfrm>
                    <a:off x="4963" y="2846"/>
                    <a:ext cx="0" cy="2"/>
                  </a:xfrm>
                  <a:custGeom>
                    <a:avLst/>
                    <a:gdLst>
                      <a:gd name="T0" fmla="*/ 0 h 3"/>
                      <a:gd name="T1" fmla="*/ 2 h 3"/>
                      <a:gd name="T2" fmla="*/ 0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0"/>
                        </a:moveTo>
                        <a:cubicBezTo>
                          <a:pt x="0" y="1"/>
                          <a:pt x="0" y="2"/>
                          <a:pt x="0" y="3"/>
                        </a:cubicBezTo>
                        <a:cubicBezTo>
                          <a:pt x="0" y="2"/>
                          <a:pt x="0" y="1"/>
                          <a:pt x="0" y="0"/>
                        </a:cubicBezTo>
                        <a:close/>
                      </a:path>
                    </a:pathLst>
                  </a:custGeom>
                  <a:solidFill>
                    <a:srgbClr val="FFFF00"/>
                  </a:solidFill>
                  <a:ln w="9525">
                    <a:noFill/>
                    <a:miter lim="800000"/>
                    <a:headEnd/>
                    <a:tailEnd/>
                  </a:ln>
                </p:spPr>
                <p:txBody>
                  <a:bodyPr/>
                  <a:lstStyle/>
                  <a:p>
                    <a:endParaRPr lang="es-ES"/>
                  </a:p>
                </p:txBody>
              </p:sp>
              <p:sp>
                <p:nvSpPr>
                  <p:cNvPr id="28013" name="Freeform 54"/>
                  <p:cNvSpPr>
                    <a:spLocks/>
                  </p:cNvSpPr>
                  <p:nvPr/>
                </p:nvSpPr>
                <p:spPr bwMode="auto">
                  <a:xfrm>
                    <a:off x="4953" y="2876"/>
                    <a:ext cx="0" cy="1"/>
                  </a:xfrm>
                  <a:custGeom>
                    <a:avLst/>
                    <a:gdLst>
                      <a:gd name="T0" fmla="*/ 0 h 2"/>
                      <a:gd name="T1" fmla="*/ 1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cubicBezTo>
                          <a:pt x="0" y="1"/>
                          <a:pt x="0" y="1"/>
                          <a:pt x="0" y="2"/>
                        </a:cubicBezTo>
                        <a:cubicBezTo>
                          <a:pt x="0" y="1"/>
                          <a:pt x="0" y="1"/>
                          <a:pt x="0" y="0"/>
                        </a:cubicBezTo>
                        <a:close/>
                      </a:path>
                    </a:pathLst>
                  </a:custGeom>
                  <a:solidFill>
                    <a:srgbClr val="FFFF00"/>
                  </a:solidFill>
                  <a:ln w="9525">
                    <a:noFill/>
                    <a:miter lim="800000"/>
                    <a:headEnd/>
                    <a:tailEnd/>
                  </a:ln>
                </p:spPr>
                <p:txBody>
                  <a:bodyPr/>
                  <a:lstStyle/>
                  <a:p>
                    <a:endParaRPr lang="es-ES"/>
                  </a:p>
                </p:txBody>
              </p:sp>
              <p:sp>
                <p:nvSpPr>
                  <p:cNvPr id="28014" name="Freeform 55"/>
                  <p:cNvSpPr>
                    <a:spLocks/>
                  </p:cNvSpPr>
                  <p:nvPr/>
                </p:nvSpPr>
                <p:spPr bwMode="auto">
                  <a:xfrm>
                    <a:off x="4972" y="2816"/>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0"/>
                        </a:cubicBezTo>
                        <a:cubicBezTo>
                          <a:pt x="0" y="0"/>
                          <a:pt x="0" y="1"/>
                          <a:pt x="0" y="1"/>
                        </a:cubicBezTo>
                        <a:close/>
                      </a:path>
                    </a:pathLst>
                  </a:custGeom>
                  <a:solidFill>
                    <a:srgbClr val="000000"/>
                  </a:solidFill>
                  <a:ln w="9525">
                    <a:noFill/>
                    <a:miter lim="800000"/>
                    <a:headEnd/>
                    <a:tailEnd/>
                  </a:ln>
                </p:spPr>
                <p:txBody>
                  <a:bodyPr/>
                  <a:lstStyle/>
                  <a:p>
                    <a:endParaRPr lang="es-ES"/>
                  </a:p>
                </p:txBody>
              </p:sp>
              <p:sp>
                <p:nvSpPr>
                  <p:cNvPr id="28015" name="Freeform 56"/>
                  <p:cNvSpPr>
                    <a:spLocks/>
                  </p:cNvSpPr>
                  <p:nvPr/>
                </p:nvSpPr>
                <p:spPr bwMode="auto">
                  <a:xfrm>
                    <a:off x="4971" y="2817"/>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0"/>
                          <a:pt x="1" y="0"/>
                        </a:cubicBezTo>
                        <a:cubicBezTo>
                          <a:pt x="1" y="0"/>
                          <a:pt x="1" y="0"/>
                          <a:pt x="1" y="0"/>
                        </a:cubicBezTo>
                        <a:cubicBezTo>
                          <a:pt x="1" y="0"/>
                          <a:pt x="0" y="1"/>
                          <a:pt x="0" y="1"/>
                        </a:cubicBezTo>
                        <a:close/>
                      </a:path>
                    </a:pathLst>
                  </a:custGeom>
                  <a:solidFill>
                    <a:srgbClr val="000000"/>
                  </a:solidFill>
                  <a:ln w="9525">
                    <a:noFill/>
                    <a:miter lim="800000"/>
                    <a:headEnd/>
                    <a:tailEnd/>
                  </a:ln>
                </p:spPr>
                <p:txBody>
                  <a:bodyPr/>
                  <a:lstStyle/>
                  <a:p>
                    <a:endParaRPr lang="es-ES"/>
                  </a:p>
                </p:txBody>
              </p:sp>
              <p:sp>
                <p:nvSpPr>
                  <p:cNvPr id="28016" name="Freeform 57"/>
                  <p:cNvSpPr>
                    <a:spLocks/>
                  </p:cNvSpPr>
                  <p:nvPr/>
                </p:nvSpPr>
                <p:spPr bwMode="auto">
                  <a:xfrm>
                    <a:off x="4994" y="2711"/>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1"/>
                          <a:pt x="1" y="0"/>
                        </a:cubicBezTo>
                        <a:cubicBezTo>
                          <a:pt x="1" y="0"/>
                          <a:pt x="1" y="0"/>
                          <a:pt x="1" y="0"/>
                        </a:cubicBezTo>
                        <a:cubicBezTo>
                          <a:pt x="0" y="1"/>
                          <a:pt x="0" y="1"/>
                          <a:pt x="0" y="1"/>
                        </a:cubicBezTo>
                        <a:close/>
                      </a:path>
                    </a:pathLst>
                  </a:custGeom>
                  <a:solidFill>
                    <a:srgbClr val="000000"/>
                  </a:solidFill>
                  <a:ln w="9525">
                    <a:noFill/>
                    <a:miter lim="800000"/>
                    <a:headEnd/>
                    <a:tailEnd/>
                  </a:ln>
                </p:spPr>
                <p:txBody>
                  <a:bodyPr/>
                  <a:lstStyle/>
                  <a:p>
                    <a:endParaRPr lang="es-ES"/>
                  </a:p>
                </p:txBody>
              </p:sp>
              <p:sp>
                <p:nvSpPr>
                  <p:cNvPr id="28017" name="Freeform 58"/>
                  <p:cNvSpPr>
                    <a:spLocks/>
                  </p:cNvSpPr>
                  <p:nvPr/>
                </p:nvSpPr>
                <p:spPr bwMode="auto">
                  <a:xfrm>
                    <a:off x="5010" y="2514"/>
                    <a:ext cx="0" cy="12"/>
                  </a:xfrm>
                  <a:custGeom>
                    <a:avLst/>
                    <a:gdLst>
                      <a:gd name="T0" fmla="*/ 10 h 17"/>
                      <a:gd name="T1" fmla="*/ 12 h 17"/>
                      <a:gd name="T2" fmla="*/ 10 h 17"/>
                      <a:gd name="T3" fmla="*/ 0 h 17"/>
                      <a:gd name="T4" fmla="*/ 0 h 17"/>
                      <a:gd name="T5" fmla="*/ 10 h 17"/>
                      <a:gd name="T6" fmla="*/ 0 60000 65536"/>
                      <a:gd name="T7" fmla="*/ 0 60000 65536"/>
                      <a:gd name="T8" fmla="*/ 0 60000 65536"/>
                      <a:gd name="T9" fmla="*/ 0 60000 65536"/>
                      <a:gd name="T10" fmla="*/ 0 60000 65536"/>
                      <a:gd name="T11" fmla="*/ 0 60000 65536"/>
                      <a:gd name="T12" fmla="*/ 0 h 17"/>
                      <a:gd name="T13" fmla="*/ 17 h 17"/>
                    </a:gdLst>
                    <a:ahLst/>
                    <a:cxnLst>
                      <a:cxn ang="T6">
                        <a:pos x="0" y="T0"/>
                      </a:cxn>
                      <a:cxn ang="T7">
                        <a:pos x="0" y="T1"/>
                      </a:cxn>
                      <a:cxn ang="T8">
                        <a:pos x="0" y="T2"/>
                      </a:cxn>
                      <a:cxn ang="T9">
                        <a:pos x="0" y="T3"/>
                      </a:cxn>
                      <a:cxn ang="T10">
                        <a:pos x="0" y="T4"/>
                      </a:cxn>
                      <a:cxn ang="T11">
                        <a:pos x="0" y="T5"/>
                      </a:cxn>
                    </a:cxnLst>
                    <a:rect l="0" t="T12" r="0" b="T13"/>
                    <a:pathLst>
                      <a:path h="17">
                        <a:moveTo>
                          <a:pt x="0" y="14"/>
                        </a:moveTo>
                        <a:cubicBezTo>
                          <a:pt x="0" y="15"/>
                          <a:pt x="0" y="16"/>
                          <a:pt x="0" y="17"/>
                        </a:cubicBezTo>
                        <a:cubicBezTo>
                          <a:pt x="0" y="16"/>
                          <a:pt x="0" y="15"/>
                          <a:pt x="0" y="14"/>
                        </a:cubicBezTo>
                        <a:cubicBezTo>
                          <a:pt x="0" y="9"/>
                          <a:pt x="0" y="5"/>
                          <a:pt x="0" y="0"/>
                        </a:cubicBezTo>
                        <a:cubicBezTo>
                          <a:pt x="0" y="0"/>
                          <a:pt x="0" y="0"/>
                          <a:pt x="0" y="0"/>
                        </a:cubicBezTo>
                        <a:cubicBezTo>
                          <a:pt x="0" y="5"/>
                          <a:pt x="0" y="9"/>
                          <a:pt x="0" y="14"/>
                        </a:cubicBezTo>
                        <a:close/>
                      </a:path>
                    </a:pathLst>
                  </a:custGeom>
                  <a:solidFill>
                    <a:srgbClr val="000000"/>
                  </a:solidFill>
                  <a:ln w="9525">
                    <a:noFill/>
                    <a:miter lim="800000"/>
                    <a:headEnd/>
                    <a:tailEnd/>
                  </a:ln>
                </p:spPr>
                <p:txBody>
                  <a:bodyPr/>
                  <a:lstStyle/>
                  <a:p>
                    <a:endParaRPr lang="es-ES"/>
                  </a:p>
                </p:txBody>
              </p:sp>
              <p:sp>
                <p:nvSpPr>
                  <p:cNvPr id="28018" name="Freeform 59"/>
                  <p:cNvSpPr>
                    <a:spLocks/>
                  </p:cNvSpPr>
                  <p:nvPr/>
                </p:nvSpPr>
                <p:spPr bwMode="auto">
                  <a:xfrm>
                    <a:off x="5005" y="2416"/>
                    <a:ext cx="1" cy="14"/>
                  </a:xfrm>
                  <a:custGeom>
                    <a:avLst/>
                    <a:gdLst>
                      <a:gd name="T0" fmla="*/ 0 w 2"/>
                      <a:gd name="T1" fmla="*/ 0 h 20"/>
                      <a:gd name="T2" fmla="*/ 1 w 2"/>
                      <a:gd name="T3" fmla="*/ 14 h 20"/>
                      <a:gd name="T4" fmla="*/ 0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0"/>
                        </a:moveTo>
                        <a:cubicBezTo>
                          <a:pt x="1" y="7"/>
                          <a:pt x="1" y="14"/>
                          <a:pt x="2" y="20"/>
                        </a:cubicBezTo>
                        <a:cubicBezTo>
                          <a:pt x="1" y="14"/>
                          <a:pt x="1" y="7"/>
                          <a:pt x="0" y="0"/>
                        </a:cubicBezTo>
                        <a:close/>
                      </a:path>
                    </a:pathLst>
                  </a:custGeom>
                  <a:solidFill>
                    <a:srgbClr val="000000"/>
                  </a:solidFill>
                  <a:ln w="9525">
                    <a:noFill/>
                    <a:miter lim="800000"/>
                    <a:headEnd/>
                    <a:tailEnd/>
                  </a:ln>
                </p:spPr>
                <p:txBody>
                  <a:bodyPr/>
                  <a:lstStyle/>
                  <a:p>
                    <a:endParaRPr lang="es-ES"/>
                  </a:p>
                </p:txBody>
              </p:sp>
              <p:sp>
                <p:nvSpPr>
                  <p:cNvPr id="28019" name="Freeform 60"/>
                  <p:cNvSpPr>
                    <a:spLocks/>
                  </p:cNvSpPr>
                  <p:nvPr/>
                </p:nvSpPr>
                <p:spPr bwMode="auto">
                  <a:xfrm>
                    <a:off x="4992" y="232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8020" name="Freeform 61"/>
                  <p:cNvSpPr>
                    <a:spLocks/>
                  </p:cNvSpPr>
                  <p:nvPr/>
                </p:nvSpPr>
                <p:spPr bwMode="auto">
                  <a:xfrm>
                    <a:off x="4992" y="2327"/>
                    <a:ext cx="1" cy="3"/>
                  </a:xfrm>
                  <a:custGeom>
                    <a:avLst/>
                    <a:gdLst>
                      <a:gd name="T0" fmla="*/ 1 w 1"/>
                      <a:gd name="T1" fmla="*/ 3 h 5"/>
                      <a:gd name="T2" fmla="*/ 0 w 1"/>
                      <a:gd name="T3" fmla="*/ 0 h 5"/>
                      <a:gd name="T4" fmla="*/ 0 w 1"/>
                      <a:gd name="T5" fmla="*/ 0 h 5"/>
                      <a:gd name="T6" fmla="*/ 1 w 1"/>
                      <a:gd name="T7" fmla="*/ 3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3"/>
                          <a:pt x="1" y="2"/>
                          <a:pt x="0" y="0"/>
                        </a:cubicBezTo>
                        <a:cubicBezTo>
                          <a:pt x="0" y="0"/>
                          <a:pt x="0" y="0"/>
                          <a:pt x="0" y="0"/>
                        </a:cubicBezTo>
                        <a:cubicBezTo>
                          <a:pt x="1" y="2"/>
                          <a:pt x="1" y="3"/>
                          <a:pt x="1" y="5"/>
                        </a:cubicBezTo>
                        <a:close/>
                      </a:path>
                    </a:pathLst>
                  </a:custGeom>
                  <a:solidFill>
                    <a:srgbClr val="000000"/>
                  </a:solidFill>
                  <a:ln w="9525">
                    <a:noFill/>
                    <a:miter lim="800000"/>
                    <a:headEnd/>
                    <a:tailEnd/>
                  </a:ln>
                </p:spPr>
                <p:txBody>
                  <a:bodyPr/>
                  <a:lstStyle/>
                  <a:p>
                    <a:endParaRPr lang="es-ES"/>
                  </a:p>
                </p:txBody>
              </p:sp>
              <p:sp>
                <p:nvSpPr>
                  <p:cNvPr id="28021" name="Freeform 62"/>
                  <p:cNvSpPr>
                    <a:spLocks/>
                  </p:cNvSpPr>
                  <p:nvPr/>
                </p:nvSpPr>
                <p:spPr bwMode="auto">
                  <a:xfrm>
                    <a:off x="4972" y="2232"/>
                    <a:ext cx="1" cy="3"/>
                  </a:xfrm>
                  <a:custGeom>
                    <a:avLst/>
                    <a:gdLst>
                      <a:gd name="T0" fmla="*/ 0 w 2"/>
                      <a:gd name="T1" fmla="*/ 0 h 5"/>
                      <a:gd name="T2" fmla="*/ 1 w 2"/>
                      <a:gd name="T3" fmla="*/ 3 h 5"/>
                      <a:gd name="T4" fmla="*/ 0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0"/>
                        </a:moveTo>
                        <a:cubicBezTo>
                          <a:pt x="1" y="2"/>
                          <a:pt x="1" y="4"/>
                          <a:pt x="2" y="5"/>
                        </a:cubicBezTo>
                        <a:cubicBezTo>
                          <a:pt x="1" y="4"/>
                          <a:pt x="1" y="2"/>
                          <a:pt x="0" y="0"/>
                        </a:cubicBezTo>
                        <a:close/>
                      </a:path>
                    </a:pathLst>
                  </a:custGeom>
                  <a:solidFill>
                    <a:srgbClr val="000000"/>
                  </a:solidFill>
                  <a:ln w="9525">
                    <a:noFill/>
                    <a:miter lim="800000"/>
                    <a:headEnd/>
                    <a:tailEnd/>
                  </a:ln>
                </p:spPr>
                <p:txBody>
                  <a:bodyPr/>
                  <a:lstStyle/>
                  <a:p>
                    <a:endParaRPr lang="es-ES"/>
                  </a:p>
                </p:txBody>
              </p:sp>
              <p:sp>
                <p:nvSpPr>
                  <p:cNvPr id="28022" name="Freeform 63"/>
                  <p:cNvSpPr>
                    <a:spLocks/>
                  </p:cNvSpPr>
                  <p:nvPr/>
                </p:nvSpPr>
                <p:spPr bwMode="auto">
                  <a:xfrm>
                    <a:off x="4956" y="2177"/>
                    <a:ext cx="7" cy="24"/>
                  </a:xfrm>
                  <a:custGeom>
                    <a:avLst/>
                    <a:gdLst>
                      <a:gd name="T0" fmla="*/ 0 w 10"/>
                      <a:gd name="T1" fmla="*/ 0 h 35"/>
                      <a:gd name="T2" fmla="*/ 7 w 10"/>
                      <a:gd name="T3" fmla="*/ 24 h 35"/>
                      <a:gd name="T4" fmla="*/ 0 w 10"/>
                      <a:gd name="T5" fmla="*/ 0 h 35"/>
                      <a:gd name="T6" fmla="*/ 0 60000 65536"/>
                      <a:gd name="T7" fmla="*/ 0 60000 65536"/>
                      <a:gd name="T8" fmla="*/ 0 60000 65536"/>
                      <a:gd name="T9" fmla="*/ 0 w 10"/>
                      <a:gd name="T10" fmla="*/ 0 h 35"/>
                      <a:gd name="T11" fmla="*/ 10 w 10"/>
                      <a:gd name="T12" fmla="*/ 35 h 35"/>
                    </a:gdLst>
                    <a:ahLst/>
                    <a:cxnLst>
                      <a:cxn ang="T6">
                        <a:pos x="T0" y="T1"/>
                      </a:cxn>
                      <a:cxn ang="T7">
                        <a:pos x="T2" y="T3"/>
                      </a:cxn>
                      <a:cxn ang="T8">
                        <a:pos x="T4" y="T5"/>
                      </a:cxn>
                    </a:cxnLst>
                    <a:rect l="T9" t="T10" r="T11" b="T12"/>
                    <a:pathLst>
                      <a:path w="10" h="35">
                        <a:moveTo>
                          <a:pt x="0" y="0"/>
                        </a:moveTo>
                        <a:cubicBezTo>
                          <a:pt x="3" y="12"/>
                          <a:pt x="7" y="23"/>
                          <a:pt x="10" y="35"/>
                        </a:cubicBezTo>
                        <a:cubicBezTo>
                          <a:pt x="7" y="23"/>
                          <a:pt x="3" y="12"/>
                          <a:pt x="0" y="0"/>
                        </a:cubicBezTo>
                        <a:close/>
                      </a:path>
                    </a:pathLst>
                  </a:custGeom>
                  <a:solidFill>
                    <a:srgbClr val="FFFF00"/>
                  </a:solidFill>
                  <a:ln w="9525">
                    <a:noFill/>
                    <a:miter lim="800000"/>
                    <a:headEnd/>
                    <a:tailEnd/>
                  </a:ln>
                </p:spPr>
                <p:txBody>
                  <a:bodyPr/>
                  <a:lstStyle/>
                  <a:p>
                    <a:endParaRPr lang="es-ES"/>
                  </a:p>
                </p:txBody>
              </p:sp>
              <p:sp>
                <p:nvSpPr>
                  <p:cNvPr id="28023" name="Freeform 64"/>
                  <p:cNvSpPr>
                    <a:spLocks/>
                  </p:cNvSpPr>
                  <p:nvPr/>
                </p:nvSpPr>
                <p:spPr bwMode="auto">
                  <a:xfrm>
                    <a:off x="5006" y="2604"/>
                    <a:ext cx="1" cy="9"/>
                  </a:xfrm>
                  <a:custGeom>
                    <a:avLst/>
                    <a:gdLst>
                      <a:gd name="T0" fmla="*/ 0 w 2"/>
                      <a:gd name="T1" fmla="*/ 9 h 14"/>
                      <a:gd name="T2" fmla="*/ 0 w 2"/>
                      <a:gd name="T3" fmla="*/ 9 h 14"/>
                      <a:gd name="T4" fmla="*/ 1 w 2"/>
                      <a:gd name="T5" fmla="*/ 0 h 14"/>
                      <a:gd name="T6" fmla="*/ 0 w 2"/>
                      <a:gd name="T7" fmla="*/ 9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0" y="14"/>
                        </a:moveTo>
                        <a:cubicBezTo>
                          <a:pt x="0" y="14"/>
                          <a:pt x="0" y="14"/>
                          <a:pt x="0" y="14"/>
                        </a:cubicBezTo>
                        <a:cubicBezTo>
                          <a:pt x="1" y="9"/>
                          <a:pt x="1" y="5"/>
                          <a:pt x="2" y="0"/>
                        </a:cubicBezTo>
                        <a:cubicBezTo>
                          <a:pt x="1" y="5"/>
                          <a:pt x="1" y="9"/>
                          <a:pt x="0" y="14"/>
                        </a:cubicBezTo>
                        <a:close/>
                      </a:path>
                    </a:pathLst>
                  </a:custGeom>
                  <a:solidFill>
                    <a:srgbClr val="FFFF00"/>
                  </a:solidFill>
                  <a:ln w="9525">
                    <a:noFill/>
                    <a:miter lim="800000"/>
                    <a:headEnd/>
                    <a:tailEnd/>
                  </a:ln>
                </p:spPr>
                <p:txBody>
                  <a:bodyPr/>
                  <a:lstStyle/>
                  <a:p>
                    <a:endParaRPr lang="es-ES"/>
                  </a:p>
                </p:txBody>
              </p:sp>
              <p:sp>
                <p:nvSpPr>
                  <p:cNvPr id="28024" name="Freeform 65"/>
                  <p:cNvSpPr>
                    <a:spLocks/>
                  </p:cNvSpPr>
                  <p:nvPr/>
                </p:nvSpPr>
                <p:spPr bwMode="auto">
                  <a:xfrm>
                    <a:off x="5000" y="2637"/>
                    <a:ext cx="4" cy="35"/>
                  </a:xfrm>
                  <a:custGeom>
                    <a:avLst/>
                    <a:gdLst>
                      <a:gd name="T0" fmla="*/ 4 w 6"/>
                      <a:gd name="T1" fmla="*/ 0 h 53"/>
                      <a:gd name="T2" fmla="*/ 0 w 6"/>
                      <a:gd name="T3" fmla="*/ 35 h 53"/>
                      <a:gd name="T4" fmla="*/ 4 w 6"/>
                      <a:gd name="T5" fmla="*/ 0 h 53"/>
                      <a:gd name="T6" fmla="*/ 0 60000 65536"/>
                      <a:gd name="T7" fmla="*/ 0 60000 65536"/>
                      <a:gd name="T8" fmla="*/ 0 60000 65536"/>
                      <a:gd name="T9" fmla="*/ 0 w 6"/>
                      <a:gd name="T10" fmla="*/ 0 h 53"/>
                      <a:gd name="T11" fmla="*/ 6 w 6"/>
                      <a:gd name="T12" fmla="*/ 53 h 53"/>
                    </a:gdLst>
                    <a:ahLst/>
                    <a:cxnLst>
                      <a:cxn ang="T6">
                        <a:pos x="T0" y="T1"/>
                      </a:cxn>
                      <a:cxn ang="T7">
                        <a:pos x="T2" y="T3"/>
                      </a:cxn>
                      <a:cxn ang="T8">
                        <a:pos x="T4" y="T5"/>
                      </a:cxn>
                    </a:cxnLst>
                    <a:rect l="T9" t="T10" r="T11" b="T12"/>
                    <a:pathLst>
                      <a:path w="6" h="53">
                        <a:moveTo>
                          <a:pt x="6" y="0"/>
                        </a:moveTo>
                        <a:cubicBezTo>
                          <a:pt x="5" y="18"/>
                          <a:pt x="3" y="35"/>
                          <a:pt x="0" y="53"/>
                        </a:cubicBezTo>
                        <a:cubicBezTo>
                          <a:pt x="3" y="35"/>
                          <a:pt x="5" y="18"/>
                          <a:pt x="6" y="0"/>
                        </a:cubicBezTo>
                        <a:close/>
                      </a:path>
                    </a:pathLst>
                  </a:custGeom>
                  <a:solidFill>
                    <a:srgbClr val="FFFF00"/>
                  </a:solidFill>
                  <a:ln w="9525">
                    <a:noFill/>
                    <a:miter lim="800000"/>
                    <a:headEnd/>
                    <a:tailEnd/>
                  </a:ln>
                </p:spPr>
                <p:txBody>
                  <a:bodyPr/>
                  <a:lstStyle/>
                  <a:p>
                    <a:endParaRPr lang="es-ES"/>
                  </a:p>
                </p:txBody>
              </p:sp>
              <p:sp>
                <p:nvSpPr>
                  <p:cNvPr id="28025" name="Freeform 66"/>
                  <p:cNvSpPr>
                    <a:spLocks/>
                  </p:cNvSpPr>
                  <p:nvPr/>
                </p:nvSpPr>
                <p:spPr bwMode="auto">
                  <a:xfrm>
                    <a:off x="5009" y="2488"/>
                    <a:ext cx="0" cy="8"/>
                  </a:xfrm>
                  <a:custGeom>
                    <a:avLst/>
                    <a:gdLst>
                      <a:gd name="T0" fmla="*/ 0 h 12"/>
                      <a:gd name="T1" fmla="*/ 8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0"/>
                        </a:moveTo>
                        <a:cubicBezTo>
                          <a:pt x="0" y="4"/>
                          <a:pt x="0" y="8"/>
                          <a:pt x="0" y="12"/>
                        </a:cubicBezTo>
                        <a:cubicBezTo>
                          <a:pt x="0" y="8"/>
                          <a:pt x="0" y="4"/>
                          <a:pt x="0" y="0"/>
                        </a:cubicBezTo>
                        <a:close/>
                      </a:path>
                    </a:pathLst>
                  </a:custGeom>
                  <a:solidFill>
                    <a:srgbClr val="FFFF00"/>
                  </a:solidFill>
                  <a:ln w="9525">
                    <a:noFill/>
                    <a:miter lim="800000"/>
                    <a:headEnd/>
                    <a:tailEnd/>
                  </a:ln>
                </p:spPr>
                <p:txBody>
                  <a:bodyPr/>
                  <a:lstStyle/>
                  <a:p>
                    <a:endParaRPr lang="es-ES"/>
                  </a:p>
                </p:txBody>
              </p:sp>
              <p:sp>
                <p:nvSpPr>
                  <p:cNvPr id="28026" name="Freeform 67"/>
                  <p:cNvSpPr>
                    <a:spLocks/>
                  </p:cNvSpPr>
                  <p:nvPr/>
                </p:nvSpPr>
                <p:spPr bwMode="auto">
                  <a:xfrm>
                    <a:off x="5008" y="2569"/>
                    <a:ext cx="1" cy="24"/>
                  </a:xfrm>
                  <a:custGeom>
                    <a:avLst/>
                    <a:gdLst>
                      <a:gd name="T0" fmla="*/ 1 w 1"/>
                      <a:gd name="T1" fmla="*/ 0 h 36"/>
                      <a:gd name="T2" fmla="*/ 0 w 1"/>
                      <a:gd name="T3" fmla="*/ 24 h 36"/>
                      <a:gd name="T4" fmla="*/ 1 w 1"/>
                      <a:gd name="T5" fmla="*/ 0 h 36"/>
                      <a:gd name="T6" fmla="*/ 0 60000 65536"/>
                      <a:gd name="T7" fmla="*/ 0 60000 65536"/>
                      <a:gd name="T8" fmla="*/ 0 60000 65536"/>
                      <a:gd name="T9" fmla="*/ 0 w 1"/>
                      <a:gd name="T10" fmla="*/ 0 h 36"/>
                      <a:gd name="T11" fmla="*/ 1 w 1"/>
                      <a:gd name="T12" fmla="*/ 36 h 36"/>
                    </a:gdLst>
                    <a:ahLst/>
                    <a:cxnLst>
                      <a:cxn ang="T6">
                        <a:pos x="T0" y="T1"/>
                      </a:cxn>
                      <a:cxn ang="T7">
                        <a:pos x="T2" y="T3"/>
                      </a:cxn>
                      <a:cxn ang="T8">
                        <a:pos x="T4" y="T5"/>
                      </a:cxn>
                    </a:cxnLst>
                    <a:rect l="T9" t="T10" r="T11" b="T12"/>
                    <a:pathLst>
                      <a:path w="1" h="36">
                        <a:moveTo>
                          <a:pt x="1" y="0"/>
                        </a:moveTo>
                        <a:cubicBezTo>
                          <a:pt x="1" y="12"/>
                          <a:pt x="0" y="24"/>
                          <a:pt x="0" y="36"/>
                        </a:cubicBezTo>
                        <a:cubicBezTo>
                          <a:pt x="0" y="24"/>
                          <a:pt x="1" y="12"/>
                          <a:pt x="1" y="0"/>
                        </a:cubicBezTo>
                        <a:close/>
                      </a:path>
                    </a:pathLst>
                  </a:custGeom>
                  <a:solidFill>
                    <a:srgbClr val="FFFF00"/>
                  </a:solidFill>
                  <a:ln w="9525">
                    <a:noFill/>
                    <a:miter lim="800000"/>
                    <a:headEnd/>
                    <a:tailEnd/>
                  </a:ln>
                </p:spPr>
                <p:txBody>
                  <a:bodyPr/>
                  <a:lstStyle/>
                  <a:p>
                    <a:endParaRPr lang="es-ES"/>
                  </a:p>
                </p:txBody>
              </p:sp>
              <p:sp>
                <p:nvSpPr>
                  <p:cNvPr id="28027" name="Freeform 68"/>
                  <p:cNvSpPr>
                    <a:spLocks/>
                  </p:cNvSpPr>
                  <p:nvPr/>
                </p:nvSpPr>
                <p:spPr bwMode="auto">
                  <a:xfrm>
                    <a:off x="5001" y="2376"/>
                    <a:ext cx="1" cy="15"/>
                  </a:xfrm>
                  <a:custGeom>
                    <a:avLst/>
                    <a:gdLst>
                      <a:gd name="T0" fmla="*/ 0 w 2"/>
                      <a:gd name="T1" fmla="*/ 0 h 23"/>
                      <a:gd name="T2" fmla="*/ 1 w 2"/>
                      <a:gd name="T3" fmla="*/ 15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0" y="7"/>
                          <a:pt x="1" y="15"/>
                          <a:pt x="2" y="23"/>
                        </a:cubicBezTo>
                        <a:cubicBezTo>
                          <a:pt x="1" y="15"/>
                          <a:pt x="0" y="7"/>
                          <a:pt x="0" y="0"/>
                        </a:cubicBezTo>
                        <a:close/>
                      </a:path>
                    </a:pathLst>
                  </a:custGeom>
                  <a:solidFill>
                    <a:srgbClr val="FFFF00"/>
                  </a:solidFill>
                  <a:ln w="9525">
                    <a:noFill/>
                    <a:miter lim="800000"/>
                    <a:headEnd/>
                    <a:tailEnd/>
                  </a:ln>
                </p:spPr>
                <p:txBody>
                  <a:bodyPr/>
                  <a:lstStyle/>
                  <a:p>
                    <a:endParaRPr lang="es-ES"/>
                  </a:p>
                </p:txBody>
              </p:sp>
              <p:sp>
                <p:nvSpPr>
                  <p:cNvPr id="28028" name="Freeform 69"/>
                  <p:cNvSpPr>
                    <a:spLocks/>
                  </p:cNvSpPr>
                  <p:nvPr/>
                </p:nvSpPr>
                <p:spPr bwMode="auto">
                  <a:xfrm>
                    <a:off x="5008" y="2458"/>
                    <a:ext cx="1" cy="11"/>
                  </a:xfrm>
                  <a:custGeom>
                    <a:avLst/>
                    <a:gdLst>
                      <a:gd name="T0" fmla="*/ 0 w 1"/>
                      <a:gd name="T1" fmla="*/ 0 h 17"/>
                      <a:gd name="T2" fmla="*/ 1 w 1"/>
                      <a:gd name="T3" fmla="*/ 11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cubicBezTo>
                          <a:pt x="0" y="6"/>
                          <a:pt x="1" y="11"/>
                          <a:pt x="1" y="17"/>
                        </a:cubicBezTo>
                        <a:cubicBezTo>
                          <a:pt x="1" y="11"/>
                          <a:pt x="0" y="6"/>
                          <a:pt x="0" y="0"/>
                        </a:cubicBezTo>
                        <a:close/>
                      </a:path>
                    </a:pathLst>
                  </a:custGeom>
                  <a:solidFill>
                    <a:srgbClr val="FFFF00"/>
                  </a:solidFill>
                  <a:ln w="9525">
                    <a:noFill/>
                    <a:miter lim="800000"/>
                    <a:headEnd/>
                    <a:tailEnd/>
                  </a:ln>
                </p:spPr>
                <p:txBody>
                  <a:bodyPr/>
                  <a:lstStyle/>
                  <a:p>
                    <a:endParaRPr lang="es-ES"/>
                  </a:p>
                </p:txBody>
              </p:sp>
              <p:sp>
                <p:nvSpPr>
                  <p:cNvPr id="28029" name="Freeform 70"/>
                  <p:cNvSpPr>
                    <a:spLocks/>
                  </p:cNvSpPr>
                  <p:nvPr/>
                </p:nvSpPr>
                <p:spPr bwMode="auto">
                  <a:xfrm>
                    <a:off x="4974" y="2746"/>
                    <a:ext cx="14" cy="62"/>
                  </a:xfrm>
                  <a:custGeom>
                    <a:avLst/>
                    <a:gdLst>
                      <a:gd name="T0" fmla="*/ 0 w 21"/>
                      <a:gd name="T1" fmla="*/ 62 h 93"/>
                      <a:gd name="T2" fmla="*/ 14 w 21"/>
                      <a:gd name="T3" fmla="*/ 0 h 93"/>
                      <a:gd name="T4" fmla="*/ 0 w 21"/>
                      <a:gd name="T5" fmla="*/ 62 h 93"/>
                      <a:gd name="T6" fmla="*/ 0 60000 65536"/>
                      <a:gd name="T7" fmla="*/ 0 60000 65536"/>
                      <a:gd name="T8" fmla="*/ 0 60000 65536"/>
                      <a:gd name="T9" fmla="*/ 0 w 21"/>
                      <a:gd name="T10" fmla="*/ 0 h 93"/>
                      <a:gd name="T11" fmla="*/ 21 w 21"/>
                      <a:gd name="T12" fmla="*/ 93 h 93"/>
                    </a:gdLst>
                    <a:ahLst/>
                    <a:cxnLst>
                      <a:cxn ang="T6">
                        <a:pos x="T0" y="T1"/>
                      </a:cxn>
                      <a:cxn ang="T7">
                        <a:pos x="T2" y="T3"/>
                      </a:cxn>
                      <a:cxn ang="T8">
                        <a:pos x="T4" y="T5"/>
                      </a:cxn>
                    </a:cxnLst>
                    <a:rect l="T9" t="T10" r="T11" b="T12"/>
                    <a:pathLst>
                      <a:path w="21" h="93">
                        <a:moveTo>
                          <a:pt x="0" y="93"/>
                        </a:moveTo>
                        <a:cubicBezTo>
                          <a:pt x="8" y="63"/>
                          <a:pt x="15" y="32"/>
                          <a:pt x="21" y="0"/>
                        </a:cubicBezTo>
                        <a:cubicBezTo>
                          <a:pt x="15" y="32"/>
                          <a:pt x="8" y="62"/>
                          <a:pt x="0" y="93"/>
                        </a:cubicBezTo>
                        <a:close/>
                      </a:path>
                    </a:pathLst>
                  </a:custGeom>
                  <a:solidFill>
                    <a:srgbClr val="FFFF00"/>
                  </a:solidFill>
                  <a:ln w="9525">
                    <a:noFill/>
                    <a:miter lim="800000"/>
                    <a:headEnd/>
                    <a:tailEnd/>
                  </a:ln>
                </p:spPr>
                <p:txBody>
                  <a:bodyPr/>
                  <a:lstStyle/>
                  <a:p>
                    <a:endParaRPr lang="es-ES"/>
                  </a:p>
                </p:txBody>
              </p:sp>
              <p:sp>
                <p:nvSpPr>
                  <p:cNvPr id="28030" name="Freeform 71"/>
                  <p:cNvSpPr>
                    <a:spLocks/>
                  </p:cNvSpPr>
                  <p:nvPr/>
                </p:nvSpPr>
                <p:spPr bwMode="auto">
                  <a:xfrm>
                    <a:off x="4963" y="2826"/>
                    <a:ext cx="6" cy="20"/>
                  </a:xfrm>
                  <a:custGeom>
                    <a:avLst/>
                    <a:gdLst>
                      <a:gd name="T0" fmla="*/ 0 w 9"/>
                      <a:gd name="T1" fmla="*/ 20 h 30"/>
                      <a:gd name="T2" fmla="*/ 6 w 9"/>
                      <a:gd name="T3" fmla="*/ 0 h 30"/>
                      <a:gd name="T4" fmla="*/ 6 w 9"/>
                      <a:gd name="T5" fmla="*/ 0 h 30"/>
                      <a:gd name="T6" fmla="*/ 0 w 9"/>
                      <a:gd name="T7" fmla="*/ 20 h 30"/>
                      <a:gd name="T8" fmla="*/ 0 60000 65536"/>
                      <a:gd name="T9" fmla="*/ 0 60000 65536"/>
                      <a:gd name="T10" fmla="*/ 0 60000 65536"/>
                      <a:gd name="T11" fmla="*/ 0 60000 65536"/>
                      <a:gd name="T12" fmla="*/ 0 w 9"/>
                      <a:gd name="T13" fmla="*/ 0 h 30"/>
                      <a:gd name="T14" fmla="*/ 9 w 9"/>
                      <a:gd name="T15" fmla="*/ 30 h 30"/>
                    </a:gdLst>
                    <a:ahLst/>
                    <a:cxnLst>
                      <a:cxn ang="T8">
                        <a:pos x="T0" y="T1"/>
                      </a:cxn>
                      <a:cxn ang="T9">
                        <a:pos x="T2" y="T3"/>
                      </a:cxn>
                      <a:cxn ang="T10">
                        <a:pos x="T4" y="T5"/>
                      </a:cxn>
                      <a:cxn ang="T11">
                        <a:pos x="T6" y="T7"/>
                      </a:cxn>
                    </a:cxnLst>
                    <a:rect l="T12" t="T13" r="T14" b="T15"/>
                    <a:pathLst>
                      <a:path w="9" h="30">
                        <a:moveTo>
                          <a:pt x="0" y="30"/>
                        </a:moveTo>
                        <a:cubicBezTo>
                          <a:pt x="3" y="20"/>
                          <a:pt x="6" y="10"/>
                          <a:pt x="9" y="0"/>
                        </a:cubicBezTo>
                        <a:cubicBezTo>
                          <a:pt x="9" y="0"/>
                          <a:pt x="9" y="0"/>
                          <a:pt x="9" y="0"/>
                        </a:cubicBezTo>
                        <a:cubicBezTo>
                          <a:pt x="6" y="10"/>
                          <a:pt x="3" y="20"/>
                          <a:pt x="0" y="30"/>
                        </a:cubicBezTo>
                        <a:close/>
                      </a:path>
                    </a:pathLst>
                  </a:custGeom>
                  <a:solidFill>
                    <a:srgbClr val="FFFF00"/>
                  </a:solidFill>
                  <a:ln w="9525">
                    <a:noFill/>
                    <a:miter lim="800000"/>
                    <a:headEnd/>
                    <a:tailEnd/>
                  </a:ln>
                </p:spPr>
                <p:txBody>
                  <a:bodyPr/>
                  <a:lstStyle/>
                  <a:p>
                    <a:endParaRPr lang="es-ES"/>
                  </a:p>
                </p:txBody>
              </p:sp>
              <p:sp>
                <p:nvSpPr>
                  <p:cNvPr id="28031" name="Freeform 72"/>
                  <p:cNvSpPr>
                    <a:spLocks/>
                  </p:cNvSpPr>
                  <p:nvPr/>
                </p:nvSpPr>
                <p:spPr bwMode="auto">
                  <a:xfrm>
                    <a:off x="5009" y="2532"/>
                    <a:ext cx="1" cy="25"/>
                  </a:xfrm>
                  <a:custGeom>
                    <a:avLst/>
                    <a:gdLst>
                      <a:gd name="T0" fmla="*/ 0 w 1"/>
                      <a:gd name="T1" fmla="*/ 25 h 37"/>
                      <a:gd name="T2" fmla="*/ 1 w 1"/>
                      <a:gd name="T3" fmla="*/ 0 h 37"/>
                      <a:gd name="T4" fmla="*/ 1 w 1"/>
                      <a:gd name="T5" fmla="*/ 0 h 37"/>
                      <a:gd name="T6" fmla="*/ 0 w 1"/>
                      <a:gd name="T7" fmla="*/ 25 h 37"/>
                      <a:gd name="T8" fmla="*/ 0 60000 65536"/>
                      <a:gd name="T9" fmla="*/ 0 60000 65536"/>
                      <a:gd name="T10" fmla="*/ 0 60000 65536"/>
                      <a:gd name="T11" fmla="*/ 0 60000 65536"/>
                      <a:gd name="T12" fmla="*/ 0 w 1"/>
                      <a:gd name="T13" fmla="*/ 0 h 37"/>
                      <a:gd name="T14" fmla="*/ 1 w 1"/>
                      <a:gd name="T15" fmla="*/ 37 h 37"/>
                    </a:gdLst>
                    <a:ahLst/>
                    <a:cxnLst>
                      <a:cxn ang="T8">
                        <a:pos x="T0" y="T1"/>
                      </a:cxn>
                      <a:cxn ang="T9">
                        <a:pos x="T2" y="T3"/>
                      </a:cxn>
                      <a:cxn ang="T10">
                        <a:pos x="T4" y="T5"/>
                      </a:cxn>
                      <a:cxn ang="T11">
                        <a:pos x="T6" y="T7"/>
                      </a:cxn>
                    </a:cxnLst>
                    <a:rect l="T12" t="T13" r="T14" b="T15"/>
                    <a:pathLst>
                      <a:path w="1" h="37">
                        <a:moveTo>
                          <a:pt x="0" y="37"/>
                        </a:moveTo>
                        <a:cubicBezTo>
                          <a:pt x="0" y="25"/>
                          <a:pt x="0" y="12"/>
                          <a:pt x="1" y="0"/>
                        </a:cubicBezTo>
                        <a:cubicBezTo>
                          <a:pt x="1" y="0"/>
                          <a:pt x="1" y="0"/>
                          <a:pt x="1" y="0"/>
                        </a:cubicBezTo>
                        <a:cubicBezTo>
                          <a:pt x="0" y="12"/>
                          <a:pt x="0" y="25"/>
                          <a:pt x="0" y="37"/>
                        </a:cubicBezTo>
                        <a:close/>
                      </a:path>
                    </a:pathLst>
                  </a:custGeom>
                  <a:solidFill>
                    <a:srgbClr val="FFFF00"/>
                  </a:solidFill>
                  <a:ln w="9525">
                    <a:noFill/>
                    <a:miter lim="800000"/>
                    <a:headEnd/>
                    <a:tailEnd/>
                  </a:ln>
                </p:spPr>
                <p:txBody>
                  <a:bodyPr/>
                  <a:lstStyle/>
                  <a:p>
                    <a:endParaRPr lang="es-ES"/>
                  </a:p>
                </p:txBody>
              </p:sp>
              <p:sp>
                <p:nvSpPr>
                  <p:cNvPr id="28032" name="Freeform 73"/>
                  <p:cNvSpPr>
                    <a:spLocks/>
                  </p:cNvSpPr>
                  <p:nvPr/>
                </p:nvSpPr>
                <p:spPr bwMode="auto">
                  <a:xfrm>
                    <a:off x="5005" y="2631"/>
                    <a:ext cx="0" cy="2"/>
                  </a:xfrm>
                  <a:custGeom>
                    <a:avLst/>
                    <a:gdLst>
                      <a:gd name="T0" fmla="*/ 2 h 3"/>
                      <a:gd name="T1" fmla="*/ 0 h 3"/>
                      <a:gd name="T2" fmla="*/ 0 h 3"/>
                      <a:gd name="T3" fmla="*/ 2 h 3"/>
                      <a:gd name="T4" fmla="*/ 0 60000 65536"/>
                      <a:gd name="T5" fmla="*/ 0 60000 65536"/>
                      <a:gd name="T6" fmla="*/ 0 60000 65536"/>
                      <a:gd name="T7" fmla="*/ 0 60000 65536"/>
                      <a:gd name="T8" fmla="*/ 0 h 3"/>
                      <a:gd name="T9" fmla="*/ 3 h 3"/>
                    </a:gdLst>
                    <a:ahLst/>
                    <a:cxnLst>
                      <a:cxn ang="T4">
                        <a:pos x="0" y="T0"/>
                      </a:cxn>
                      <a:cxn ang="T5">
                        <a:pos x="0" y="T1"/>
                      </a:cxn>
                      <a:cxn ang="T6">
                        <a:pos x="0" y="T2"/>
                      </a:cxn>
                      <a:cxn ang="T7">
                        <a:pos x="0" y="T3"/>
                      </a:cxn>
                    </a:cxnLst>
                    <a:rect l="0" t="T8" r="0" b="T9"/>
                    <a:pathLst>
                      <a:path h="3">
                        <a:moveTo>
                          <a:pt x="0" y="3"/>
                        </a:moveTo>
                        <a:cubicBezTo>
                          <a:pt x="0" y="2"/>
                          <a:pt x="0" y="1"/>
                          <a:pt x="0" y="0"/>
                        </a:cubicBezTo>
                        <a:cubicBezTo>
                          <a:pt x="0" y="0"/>
                          <a:pt x="0" y="0"/>
                          <a:pt x="0" y="0"/>
                        </a:cubicBezTo>
                        <a:cubicBezTo>
                          <a:pt x="0" y="1"/>
                          <a:pt x="0" y="2"/>
                          <a:pt x="0" y="3"/>
                        </a:cubicBezTo>
                        <a:close/>
                      </a:path>
                    </a:pathLst>
                  </a:custGeom>
                  <a:solidFill>
                    <a:srgbClr val="FFFF00"/>
                  </a:solidFill>
                  <a:ln w="9525">
                    <a:noFill/>
                    <a:miter lim="800000"/>
                    <a:headEnd/>
                    <a:tailEnd/>
                  </a:ln>
                </p:spPr>
                <p:txBody>
                  <a:bodyPr/>
                  <a:lstStyle/>
                  <a:p>
                    <a:endParaRPr lang="es-ES"/>
                  </a:p>
                </p:txBody>
              </p:sp>
              <p:sp>
                <p:nvSpPr>
                  <p:cNvPr id="28033" name="Freeform 74"/>
                  <p:cNvSpPr>
                    <a:spLocks/>
                  </p:cNvSpPr>
                  <p:nvPr/>
                </p:nvSpPr>
                <p:spPr bwMode="auto">
                  <a:xfrm>
                    <a:off x="4953" y="2848"/>
                    <a:ext cx="10" cy="28"/>
                  </a:xfrm>
                  <a:custGeom>
                    <a:avLst/>
                    <a:gdLst>
                      <a:gd name="T0" fmla="*/ 10 w 14"/>
                      <a:gd name="T1" fmla="*/ 0 h 42"/>
                      <a:gd name="T2" fmla="*/ 0 w 14"/>
                      <a:gd name="T3" fmla="*/ 28 h 42"/>
                      <a:gd name="T4" fmla="*/ 10 w 14"/>
                      <a:gd name="T5" fmla="*/ 0 h 42"/>
                      <a:gd name="T6" fmla="*/ 0 60000 65536"/>
                      <a:gd name="T7" fmla="*/ 0 60000 65536"/>
                      <a:gd name="T8" fmla="*/ 0 60000 65536"/>
                      <a:gd name="T9" fmla="*/ 0 w 14"/>
                      <a:gd name="T10" fmla="*/ 0 h 42"/>
                      <a:gd name="T11" fmla="*/ 14 w 14"/>
                      <a:gd name="T12" fmla="*/ 42 h 42"/>
                    </a:gdLst>
                    <a:ahLst/>
                    <a:cxnLst>
                      <a:cxn ang="T6">
                        <a:pos x="T0" y="T1"/>
                      </a:cxn>
                      <a:cxn ang="T7">
                        <a:pos x="T2" y="T3"/>
                      </a:cxn>
                      <a:cxn ang="T8">
                        <a:pos x="T4" y="T5"/>
                      </a:cxn>
                    </a:cxnLst>
                    <a:rect l="T9" t="T10" r="T11" b="T12"/>
                    <a:pathLst>
                      <a:path w="14" h="42">
                        <a:moveTo>
                          <a:pt x="14" y="0"/>
                        </a:moveTo>
                        <a:cubicBezTo>
                          <a:pt x="9" y="14"/>
                          <a:pt x="5" y="28"/>
                          <a:pt x="0" y="42"/>
                        </a:cubicBezTo>
                        <a:cubicBezTo>
                          <a:pt x="5" y="28"/>
                          <a:pt x="9" y="14"/>
                          <a:pt x="14" y="0"/>
                        </a:cubicBezTo>
                        <a:close/>
                      </a:path>
                    </a:pathLst>
                  </a:custGeom>
                  <a:solidFill>
                    <a:srgbClr val="FFFF00"/>
                  </a:solidFill>
                  <a:ln w="9525">
                    <a:noFill/>
                    <a:miter lim="800000"/>
                    <a:headEnd/>
                    <a:tailEnd/>
                  </a:ln>
                </p:spPr>
                <p:txBody>
                  <a:bodyPr/>
                  <a:lstStyle/>
                  <a:p>
                    <a:endParaRPr lang="es-ES"/>
                  </a:p>
                </p:txBody>
              </p:sp>
              <p:sp>
                <p:nvSpPr>
                  <p:cNvPr id="28034" name="Freeform 75"/>
                  <p:cNvSpPr>
                    <a:spLocks/>
                  </p:cNvSpPr>
                  <p:nvPr/>
                </p:nvSpPr>
                <p:spPr bwMode="auto">
                  <a:xfrm>
                    <a:off x="4988" y="2729"/>
                    <a:ext cx="3" cy="17"/>
                  </a:xfrm>
                  <a:custGeom>
                    <a:avLst/>
                    <a:gdLst>
                      <a:gd name="T0" fmla="*/ 0 w 5"/>
                      <a:gd name="T1" fmla="*/ 17 h 25"/>
                      <a:gd name="T2" fmla="*/ 3 w 5"/>
                      <a:gd name="T3" fmla="*/ 0 h 25"/>
                      <a:gd name="T4" fmla="*/ 3 w 5"/>
                      <a:gd name="T5" fmla="*/ 0 h 25"/>
                      <a:gd name="T6" fmla="*/ 0 w 5"/>
                      <a:gd name="T7" fmla="*/ 17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25"/>
                        </a:moveTo>
                        <a:cubicBezTo>
                          <a:pt x="2" y="17"/>
                          <a:pt x="4" y="9"/>
                          <a:pt x="5" y="0"/>
                        </a:cubicBezTo>
                        <a:cubicBezTo>
                          <a:pt x="5" y="0"/>
                          <a:pt x="5" y="0"/>
                          <a:pt x="5" y="0"/>
                        </a:cubicBezTo>
                        <a:cubicBezTo>
                          <a:pt x="3" y="9"/>
                          <a:pt x="2" y="17"/>
                          <a:pt x="0" y="25"/>
                        </a:cubicBezTo>
                        <a:close/>
                      </a:path>
                    </a:pathLst>
                  </a:custGeom>
                  <a:solidFill>
                    <a:srgbClr val="FFFF00"/>
                  </a:solidFill>
                  <a:ln w="9525">
                    <a:noFill/>
                    <a:miter lim="800000"/>
                    <a:headEnd/>
                    <a:tailEnd/>
                  </a:ln>
                </p:spPr>
                <p:txBody>
                  <a:bodyPr/>
                  <a:lstStyle/>
                  <a:p>
                    <a:endParaRPr lang="es-ES"/>
                  </a:p>
                </p:txBody>
              </p:sp>
              <p:sp>
                <p:nvSpPr>
                  <p:cNvPr id="28035" name="Freeform 76"/>
                  <p:cNvSpPr>
                    <a:spLocks/>
                  </p:cNvSpPr>
                  <p:nvPr/>
                </p:nvSpPr>
                <p:spPr bwMode="auto">
                  <a:xfrm>
                    <a:off x="4995" y="2676"/>
                    <a:ext cx="5" cy="31"/>
                  </a:xfrm>
                  <a:custGeom>
                    <a:avLst/>
                    <a:gdLst>
                      <a:gd name="T0" fmla="*/ 5 w 7"/>
                      <a:gd name="T1" fmla="*/ 0 h 47"/>
                      <a:gd name="T2" fmla="*/ 0 w 7"/>
                      <a:gd name="T3" fmla="*/ 31 h 47"/>
                      <a:gd name="T4" fmla="*/ 5 w 7"/>
                      <a:gd name="T5" fmla="*/ 0 h 47"/>
                      <a:gd name="T6" fmla="*/ 0 60000 65536"/>
                      <a:gd name="T7" fmla="*/ 0 60000 65536"/>
                      <a:gd name="T8" fmla="*/ 0 60000 65536"/>
                      <a:gd name="T9" fmla="*/ 0 w 7"/>
                      <a:gd name="T10" fmla="*/ 0 h 47"/>
                      <a:gd name="T11" fmla="*/ 7 w 7"/>
                      <a:gd name="T12" fmla="*/ 47 h 47"/>
                    </a:gdLst>
                    <a:ahLst/>
                    <a:cxnLst>
                      <a:cxn ang="T6">
                        <a:pos x="T0" y="T1"/>
                      </a:cxn>
                      <a:cxn ang="T7">
                        <a:pos x="T2" y="T3"/>
                      </a:cxn>
                      <a:cxn ang="T8">
                        <a:pos x="T4" y="T5"/>
                      </a:cxn>
                    </a:cxnLst>
                    <a:rect l="T9" t="T10" r="T11" b="T12"/>
                    <a:pathLst>
                      <a:path w="7" h="47">
                        <a:moveTo>
                          <a:pt x="7" y="0"/>
                        </a:moveTo>
                        <a:cubicBezTo>
                          <a:pt x="4" y="16"/>
                          <a:pt x="2" y="31"/>
                          <a:pt x="0" y="47"/>
                        </a:cubicBezTo>
                        <a:cubicBezTo>
                          <a:pt x="2" y="31"/>
                          <a:pt x="4" y="16"/>
                          <a:pt x="7" y="0"/>
                        </a:cubicBezTo>
                        <a:close/>
                      </a:path>
                    </a:pathLst>
                  </a:custGeom>
                  <a:solidFill>
                    <a:srgbClr val="FFFF00"/>
                  </a:solidFill>
                  <a:ln w="9525">
                    <a:noFill/>
                    <a:miter lim="800000"/>
                    <a:headEnd/>
                    <a:tailEnd/>
                  </a:ln>
                </p:spPr>
                <p:txBody>
                  <a:bodyPr/>
                  <a:lstStyle/>
                  <a:p>
                    <a:endParaRPr lang="es-ES"/>
                  </a:p>
                </p:txBody>
              </p:sp>
              <p:sp>
                <p:nvSpPr>
                  <p:cNvPr id="28036" name="Freeform 77"/>
                  <p:cNvSpPr>
                    <a:spLocks/>
                  </p:cNvSpPr>
                  <p:nvPr/>
                </p:nvSpPr>
                <p:spPr bwMode="auto">
                  <a:xfrm>
                    <a:off x="4995" y="2335"/>
                    <a:ext cx="4" cy="34"/>
                  </a:xfrm>
                  <a:custGeom>
                    <a:avLst/>
                    <a:gdLst>
                      <a:gd name="T0" fmla="*/ 4 w 7"/>
                      <a:gd name="T1" fmla="*/ 34 h 50"/>
                      <a:gd name="T2" fmla="*/ 0 w 7"/>
                      <a:gd name="T3" fmla="*/ 0 h 50"/>
                      <a:gd name="T4" fmla="*/ 0 w 7"/>
                      <a:gd name="T5" fmla="*/ 0 h 50"/>
                      <a:gd name="T6" fmla="*/ 4 w 7"/>
                      <a:gd name="T7" fmla="*/ 34 h 50"/>
                      <a:gd name="T8" fmla="*/ 0 60000 65536"/>
                      <a:gd name="T9" fmla="*/ 0 60000 65536"/>
                      <a:gd name="T10" fmla="*/ 0 60000 65536"/>
                      <a:gd name="T11" fmla="*/ 0 60000 65536"/>
                      <a:gd name="T12" fmla="*/ 0 w 7"/>
                      <a:gd name="T13" fmla="*/ 0 h 50"/>
                      <a:gd name="T14" fmla="*/ 7 w 7"/>
                      <a:gd name="T15" fmla="*/ 50 h 50"/>
                    </a:gdLst>
                    <a:ahLst/>
                    <a:cxnLst>
                      <a:cxn ang="T8">
                        <a:pos x="T0" y="T1"/>
                      </a:cxn>
                      <a:cxn ang="T9">
                        <a:pos x="T2" y="T3"/>
                      </a:cxn>
                      <a:cxn ang="T10">
                        <a:pos x="T4" y="T5"/>
                      </a:cxn>
                      <a:cxn ang="T11">
                        <a:pos x="T6" y="T7"/>
                      </a:cxn>
                    </a:cxnLst>
                    <a:rect l="T12" t="T13" r="T14" b="T15"/>
                    <a:pathLst>
                      <a:path w="7" h="50">
                        <a:moveTo>
                          <a:pt x="7" y="50"/>
                        </a:moveTo>
                        <a:cubicBezTo>
                          <a:pt x="5" y="33"/>
                          <a:pt x="2" y="17"/>
                          <a:pt x="0" y="0"/>
                        </a:cubicBezTo>
                        <a:cubicBezTo>
                          <a:pt x="0" y="0"/>
                          <a:pt x="0" y="0"/>
                          <a:pt x="0" y="0"/>
                        </a:cubicBezTo>
                        <a:cubicBezTo>
                          <a:pt x="2" y="17"/>
                          <a:pt x="5" y="33"/>
                          <a:pt x="7" y="50"/>
                        </a:cubicBezTo>
                        <a:close/>
                      </a:path>
                    </a:pathLst>
                  </a:custGeom>
                  <a:solidFill>
                    <a:srgbClr val="FFFF00"/>
                  </a:solidFill>
                  <a:ln w="9525">
                    <a:noFill/>
                    <a:miter lim="800000"/>
                    <a:headEnd/>
                    <a:tailEnd/>
                  </a:ln>
                </p:spPr>
                <p:txBody>
                  <a:bodyPr/>
                  <a:lstStyle/>
                  <a:p>
                    <a:endParaRPr lang="es-ES"/>
                  </a:p>
                </p:txBody>
              </p:sp>
              <p:sp>
                <p:nvSpPr>
                  <p:cNvPr id="28037" name="Freeform 78"/>
                  <p:cNvSpPr>
                    <a:spLocks/>
                  </p:cNvSpPr>
                  <p:nvPr/>
                </p:nvSpPr>
                <p:spPr bwMode="auto">
                  <a:xfrm>
                    <a:off x="5006" y="2434"/>
                    <a:ext cx="1" cy="8"/>
                  </a:xfrm>
                  <a:custGeom>
                    <a:avLst/>
                    <a:gdLst>
                      <a:gd name="T0" fmla="*/ 1 w 1"/>
                      <a:gd name="T1" fmla="*/ 8 h 13"/>
                      <a:gd name="T2" fmla="*/ 1 w 1"/>
                      <a:gd name="T3" fmla="*/ 0 h 13"/>
                      <a:gd name="T4" fmla="*/ 0 w 1"/>
                      <a:gd name="T5" fmla="*/ 0 h 13"/>
                      <a:gd name="T6" fmla="*/ 1 w 1"/>
                      <a:gd name="T7" fmla="*/ 8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1" y="13"/>
                        </a:moveTo>
                        <a:cubicBezTo>
                          <a:pt x="1" y="9"/>
                          <a:pt x="1" y="4"/>
                          <a:pt x="1" y="0"/>
                        </a:cubicBezTo>
                        <a:cubicBezTo>
                          <a:pt x="0" y="0"/>
                          <a:pt x="0" y="0"/>
                          <a:pt x="0" y="0"/>
                        </a:cubicBezTo>
                        <a:cubicBezTo>
                          <a:pt x="1" y="4"/>
                          <a:pt x="1" y="9"/>
                          <a:pt x="1" y="13"/>
                        </a:cubicBezTo>
                        <a:close/>
                      </a:path>
                    </a:pathLst>
                  </a:custGeom>
                  <a:solidFill>
                    <a:srgbClr val="FFFF00"/>
                  </a:solidFill>
                  <a:ln w="9525">
                    <a:noFill/>
                    <a:miter lim="800000"/>
                    <a:headEnd/>
                    <a:tailEnd/>
                  </a:ln>
                </p:spPr>
                <p:txBody>
                  <a:bodyPr/>
                  <a:lstStyle/>
                  <a:p>
                    <a:endParaRPr lang="es-ES"/>
                  </a:p>
                </p:txBody>
              </p:sp>
              <p:sp>
                <p:nvSpPr>
                  <p:cNvPr id="28038" name="Freeform 79"/>
                  <p:cNvSpPr>
                    <a:spLocks/>
                  </p:cNvSpPr>
                  <p:nvPr/>
                </p:nvSpPr>
                <p:spPr bwMode="auto">
                  <a:xfrm>
                    <a:off x="4965" y="2206"/>
                    <a:ext cx="4" cy="16"/>
                  </a:xfrm>
                  <a:custGeom>
                    <a:avLst/>
                    <a:gdLst>
                      <a:gd name="T0" fmla="*/ 4 w 6"/>
                      <a:gd name="T1" fmla="*/ 16 h 23"/>
                      <a:gd name="T2" fmla="*/ 0 w 6"/>
                      <a:gd name="T3" fmla="*/ 0 h 23"/>
                      <a:gd name="T4" fmla="*/ 4 w 6"/>
                      <a:gd name="T5" fmla="*/ 16 h 23"/>
                      <a:gd name="T6" fmla="*/ 0 60000 65536"/>
                      <a:gd name="T7" fmla="*/ 0 60000 65536"/>
                      <a:gd name="T8" fmla="*/ 0 60000 65536"/>
                      <a:gd name="T9" fmla="*/ 0 w 6"/>
                      <a:gd name="T10" fmla="*/ 0 h 23"/>
                      <a:gd name="T11" fmla="*/ 6 w 6"/>
                      <a:gd name="T12" fmla="*/ 23 h 23"/>
                    </a:gdLst>
                    <a:ahLst/>
                    <a:cxnLst>
                      <a:cxn ang="T6">
                        <a:pos x="T0" y="T1"/>
                      </a:cxn>
                      <a:cxn ang="T7">
                        <a:pos x="T2" y="T3"/>
                      </a:cxn>
                      <a:cxn ang="T8">
                        <a:pos x="T4" y="T5"/>
                      </a:cxn>
                    </a:cxnLst>
                    <a:rect l="T9" t="T10" r="T11" b="T12"/>
                    <a:pathLst>
                      <a:path w="6" h="23">
                        <a:moveTo>
                          <a:pt x="6" y="23"/>
                        </a:moveTo>
                        <a:cubicBezTo>
                          <a:pt x="4" y="15"/>
                          <a:pt x="2" y="8"/>
                          <a:pt x="0" y="0"/>
                        </a:cubicBezTo>
                        <a:cubicBezTo>
                          <a:pt x="2" y="8"/>
                          <a:pt x="4" y="15"/>
                          <a:pt x="6" y="23"/>
                        </a:cubicBezTo>
                        <a:close/>
                      </a:path>
                    </a:pathLst>
                  </a:custGeom>
                  <a:solidFill>
                    <a:srgbClr val="FFFF00"/>
                  </a:solidFill>
                  <a:ln w="9525">
                    <a:noFill/>
                    <a:miter lim="800000"/>
                    <a:headEnd/>
                    <a:tailEnd/>
                  </a:ln>
                </p:spPr>
                <p:txBody>
                  <a:bodyPr/>
                  <a:lstStyle/>
                  <a:p>
                    <a:endParaRPr lang="es-ES"/>
                  </a:p>
                </p:txBody>
              </p:sp>
              <p:sp>
                <p:nvSpPr>
                  <p:cNvPr id="28039" name="Freeform 80"/>
                  <p:cNvSpPr>
                    <a:spLocks/>
                  </p:cNvSpPr>
                  <p:nvPr/>
                </p:nvSpPr>
                <p:spPr bwMode="auto">
                  <a:xfrm>
                    <a:off x="4974" y="2239"/>
                    <a:ext cx="17" cy="79"/>
                  </a:xfrm>
                  <a:custGeom>
                    <a:avLst/>
                    <a:gdLst>
                      <a:gd name="T0" fmla="*/ 17 w 26"/>
                      <a:gd name="T1" fmla="*/ 79 h 118"/>
                      <a:gd name="T2" fmla="*/ 17 w 26"/>
                      <a:gd name="T3" fmla="*/ 79 h 118"/>
                      <a:gd name="T4" fmla="*/ 0 w 26"/>
                      <a:gd name="T5" fmla="*/ 0 h 118"/>
                      <a:gd name="T6" fmla="*/ 0 w 26"/>
                      <a:gd name="T7" fmla="*/ 0 h 118"/>
                      <a:gd name="T8" fmla="*/ 17 w 26"/>
                      <a:gd name="T9" fmla="*/ 79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118"/>
                        </a:moveTo>
                        <a:cubicBezTo>
                          <a:pt x="26" y="118"/>
                          <a:pt x="26" y="118"/>
                          <a:pt x="26" y="118"/>
                        </a:cubicBezTo>
                        <a:cubicBezTo>
                          <a:pt x="19" y="78"/>
                          <a:pt x="10" y="39"/>
                          <a:pt x="0" y="0"/>
                        </a:cubicBezTo>
                        <a:cubicBezTo>
                          <a:pt x="0" y="0"/>
                          <a:pt x="0" y="0"/>
                          <a:pt x="0" y="0"/>
                        </a:cubicBezTo>
                        <a:cubicBezTo>
                          <a:pt x="10" y="39"/>
                          <a:pt x="19" y="78"/>
                          <a:pt x="26" y="118"/>
                        </a:cubicBezTo>
                        <a:close/>
                      </a:path>
                    </a:pathLst>
                  </a:custGeom>
                  <a:solidFill>
                    <a:srgbClr val="FFFF00"/>
                  </a:solidFill>
                  <a:ln w="9525">
                    <a:noFill/>
                    <a:miter lim="800000"/>
                    <a:headEnd/>
                    <a:tailEnd/>
                  </a:ln>
                </p:spPr>
                <p:txBody>
                  <a:bodyPr/>
                  <a:lstStyle/>
                  <a:p>
                    <a:endParaRPr lang="es-ES"/>
                  </a:p>
                </p:txBody>
              </p:sp>
              <p:sp>
                <p:nvSpPr>
                  <p:cNvPr id="28040" name="Freeform 81"/>
                  <p:cNvSpPr>
                    <a:spLocks/>
                  </p:cNvSpPr>
                  <p:nvPr/>
                </p:nvSpPr>
                <p:spPr bwMode="auto">
                  <a:xfrm>
                    <a:off x="5003" y="2403"/>
                    <a:ext cx="2" cy="13"/>
                  </a:xfrm>
                  <a:custGeom>
                    <a:avLst/>
                    <a:gdLst>
                      <a:gd name="T0" fmla="*/ 2 w 2"/>
                      <a:gd name="T1" fmla="*/ 13 h 20"/>
                      <a:gd name="T2" fmla="*/ 0 w 2"/>
                      <a:gd name="T3" fmla="*/ 0 h 20"/>
                      <a:gd name="T4" fmla="*/ 2 w 2"/>
                      <a:gd name="T5" fmla="*/ 13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2" y="20"/>
                        </a:moveTo>
                        <a:cubicBezTo>
                          <a:pt x="2" y="13"/>
                          <a:pt x="1" y="6"/>
                          <a:pt x="0" y="0"/>
                        </a:cubicBezTo>
                        <a:cubicBezTo>
                          <a:pt x="1" y="6"/>
                          <a:pt x="2" y="13"/>
                          <a:pt x="2" y="20"/>
                        </a:cubicBezTo>
                        <a:close/>
                      </a:path>
                    </a:pathLst>
                  </a:custGeom>
                  <a:solidFill>
                    <a:srgbClr val="FFFF00"/>
                  </a:solidFill>
                  <a:ln w="9525">
                    <a:noFill/>
                    <a:miter lim="800000"/>
                    <a:headEnd/>
                    <a:tailEnd/>
                  </a:ln>
                </p:spPr>
                <p:txBody>
                  <a:bodyPr/>
                  <a:lstStyle/>
                  <a:p>
                    <a:endParaRPr lang="es-ES"/>
                  </a:p>
                </p:txBody>
              </p:sp>
              <p:sp>
                <p:nvSpPr>
                  <p:cNvPr id="28041" name="Freeform 82"/>
                  <p:cNvSpPr>
                    <a:spLocks/>
                  </p:cNvSpPr>
                  <p:nvPr/>
                </p:nvSpPr>
                <p:spPr bwMode="auto">
                  <a:xfrm>
                    <a:off x="4969" y="2818"/>
                    <a:ext cx="2" cy="8"/>
                  </a:xfrm>
                  <a:custGeom>
                    <a:avLst/>
                    <a:gdLst>
                      <a:gd name="T0" fmla="*/ 0 w 3"/>
                      <a:gd name="T1" fmla="*/ 8 h 12"/>
                      <a:gd name="T2" fmla="*/ 0 w 3"/>
                      <a:gd name="T3" fmla="*/ 8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0" y="12"/>
                          <a:pt x="0" y="12"/>
                          <a:pt x="0" y="12"/>
                        </a:cubicBezTo>
                        <a:cubicBezTo>
                          <a:pt x="1" y="8"/>
                          <a:pt x="2" y="4"/>
                          <a:pt x="3" y="0"/>
                        </a:cubicBezTo>
                        <a:cubicBezTo>
                          <a:pt x="2" y="4"/>
                          <a:pt x="1" y="8"/>
                          <a:pt x="0" y="12"/>
                        </a:cubicBezTo>
                        <a:close/>
                      </a:path>
                    </a:pathLst>
                  </a:custGeom>
                  <a:solidFill>
                    <a:srgbClr val="FFFF00"/>
                  </a:solidFill>
                  <a:ln w="9525">
                    <a:noFill/>
                    <a:miter lim="800000"/>
                    <a:headEnd/>
                    <a:tailEnd/>
                  </a:ln>
                </p:spPr>
                <p:txBody>
                  <a:bodyPr/>
                  <a:lstStyle/>
                  <a:p>
                    <a:endParaRPr lang="es-ES"/>
                  </a:p>
                </p:txBody>
              </p:sp>
              <p:sp>
                <p:nvSpPr>
                  <p:cNvPr id="28042" name="Freeform 83"/>
                  <p:cNvSpPr>
                    <a:spLocks/>
                  </p:cNvSpPr>
                  <p:nvPr/>
                </p:nvSpPr>
                <p:spPr bwMode="auto">
                  <a:xfrm>
                    <a:off x="4972" y="2808"/>
                    <a:ext cx="2" cy="8"/>
                  </a:xfrm>
                  <a:custGeom>
                    <a:avLst/>
                    <a:gdLst>
                      <a:gd name="T0" fmla="*/ 0 w 3"/>
                      <a:gd name="T1" fmla="*/ 8 h 12"/>
                      <a:gd name="T2" fmla="*/ 2 w 3"/>
                      <a:gd name="T3" fmla="*/ 0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1" y="8"/>
                          <a:pt x="2" y="4"/>
                          <a:pt x="3" y="0"/>
                        </a:cubicBezTo>
                        <a:cubicBezTo>
                          <a:pt x="3" y="0"/>
                          <a:pt x="3" y="0"/>
                          <a:pt x="3" y="0"/>
                        </a:cubicBezTo>
                        <a:cubicBezTo>
                          <a:pt x="2" y="4"/>
                          <a:pt x="1" y="8"/>
                          <a:pt x="0" y="12"/>
                        </a:cubicBezTo>
                        <a:close/>
                      </a:path>
                    </a:pathLst>
                  </a:custGeom>
                  <a:solidFill>
                    <a:srgbClr val="FFFF00"/>
                  </a:solidFill>
                  <a:ln w="9525">
                    <a:noFill/>
                    <a:miter lim="800000"/>
                    <a:headEnd/>
                    <a:tailEnd/>
                  </a:ln>
                </p:spPr>
                <p:txBody>
                  <a:bodyPr/>
                  <a:lstStyle/>
                  <a:p>
                    <a:endParaRPr lang="es-ES"/>
                  </a:p>
                </p:txBody>
              </p:sp>
              <p:sp>
                <p:nvSpPr>
                  <p:cNvPr id="28043" name="Freeform 84"/>
                  <p:cNvSpPr>
                    <a:spLocks/>
                  </p:cNvSpPr>
                  <p:nvPr/>
                </p:nvSpPr>
                <p:spPr bwMode="auto">
                  <a:xfrm>
                    <a:off x="4991" y="2712"/>
                    <a:ext cx="3" cy="17"/>
                  </a:xfrm>
                  <a:custGeom>
                    <a:avLst/>
                    <a:gdLst>
                      <a:gd name="T0" fmla="*/ 0 w 4"/>
                      <a:gd name="T1" fmla="*/ 17 h 25"/>
                      <a:gd name="T2" fmla="*/ 0 w 4"/>
                      <a:gd name="T3" fmla="*/ 17 h 25"/>
                      <a:gd name="T4" fmla="*/ 3 w 4"/>
                      <a:gd name="T5" fmla="*/ 0 h 25"/>
                      <a:gd name="T6" fmla="*/ 0 w 4"/>
                      <a:gd name="T7" fmla="*/ 17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0" y="25"/>
                        </a:moveTo>
                        <a:cubicBezTo>
                          <a:pt x="0" y="25"/>
                          <a:pt x="0" y="25"/>
                          <a:pt x="0" y="25"/>
                        </a:cubicBezTo>
                        <a:cubicBezTo>
                          <a:pt x="2" y="17"/>
                          <a:pt x="3" y="9"/>
                          <a:pt x="4" y="0"/>
                        </a:cubicBezTo>
                        <a:cubicBezTo>
                          <a:pt x="3" y="9"/>
                          <a:pt x="1" y="17"/>
                          <a:pt x="0" y="25"/>
                        </a:cubicBezTo>
                        <a:close/>
                      </a:path>
                    </a:pathLst>
                  </a:custGeom>
                  <a:solidFill>
                    <a:srgbClr val="FFFF00"/>
                  </a:solidFill>
                  <a:ln w="9525">
                    <a:noFill/>
                    <a:miter lim="800000"/>
                    <a:headEnd/>
                    <a:tailEnd/>
                  </a:ln>
                </p:spPr>
                <p:txBody>
                  <a:bodyPr/>
                  <a:lstStyle/>
                  <a:p>
                    <a:endParaRPr lang="es-ES"/>
                  </a:p>
                </p:txBody>
              </p:sp>
              <p:sp>
                <p:nvSpPr>
                  <p:cNvPr id="28044" name="Freeform 85"/>
                  <p:cNvSpPr>
                    <a:spLocks/>
                  </p:cNvSpPr>
                  <p:nvPr/>
                </p:nvSpPr>
                <p:spPr bwMode="auto">
                  <a:xfrm>
                    <a:off x="5005" y="2613"/>
                    <a:ext cx="1" cy="18"/>
                  </a:xfrm>
                  <a:custGeom>
                    <a:avLst/>
                    <a:gdLst>
                      <a:gd name="T0" fmla="*/ 0 w 2"/>
                      <a:gd name="T1" fmla="*/ 18 h 27"/>
                      <a:gd name="T2" fmla="*/ 0 w 2"/>
                      <a:gd name="T3" fmla="*/ 18 h 27"/>
                      <a:gd name="T4" fmla="*/ 1 w 2"/>
                      <a:gd name="T5" fmla="*/ 0 h 27"/>
                      <a:gd name="T6" fmla="*/ 1 w 2"/>
                      <a:gd name="T7" fmla="*/ 0 h 27"/>
                      <a:gd name="T8" fmla="*/ 0 w 2"/>
                      <a:gd name="T9" fmla="*/ 18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cubicBezTo>
                          <a:pt x="0" y="27"/>
                          <a:pt x="0" y="27"/>
                          <a:pt x="0" y="27"/>
                        </a:cubicBezTo>
                        <a:cubicBezTo>
                          <a:pt x="1" y="18"/>
                          <a:pt x="2" y="9"/>
                          <a:pt x="2" y="0"/>
                        </a:cubicBezTo>
                        <a:cubicBezTo>
                          <a:pt x="2" y="0"/>
                          <a:pt x="2" y="0"/>
                          <a:pt x="2" y="0"/>
                        </a:cubicBezTo>
                        <a:cubicBezTo>
                          <a:pt x="2" y="9"/>
                          <a:pt x="1" y="18"/>
                          <a:pt x="0" y="27"/>
                        </a:cubicBezTo>
                        <a:close/>
                      </a:path>
                    </a:pathLst>
                  </a:custGeom>
                  <a:solidFill>
                    <a:srgbClr val="FFFF00"/>
                  </a:solidFill>
                  <a:ln w="9525">
                    <a:noFill/>
                    <a:miter lim="800000"/>
                    <a:headEnd/>
                    <a:tailEnd/>
                  </a:ln>
                </p:spPr>
                <p:txBody>
                  <a:bodyPr/>
                  <a:lstStyle/>
                  <a:p>
                    <a:endParaRPr lang="es-ES"/>
                  </a:p>
                </p:txBody>
              </p:sp>
              <p:sp>
                <p:nvSpPr>
                  <p:cNvPr id="28045" name="Freeform 86"/>
                  <p:cNvSpPr>
                    <a:spLocks/>
                  </p:cNvSpPr>
                  <p:nvPr/>
                </p:nvSpPr>
                <p:spPr bwMode="auto">
                  <a:xfrm>
                    <a:off x="5010" y="2526"/>
                    <a:ext cx="0" cy="6"/>
                  </a:xfrm>
                  <a:custGeom>
                    <a:avLst/>
                    <a:gdLst>
                      <a:gd name="T0" fmla="*/ 6 h 10"/>
                      <a:gd name="T1" fmla="*/ 6 h 10"/>
                      <a:gd name="T2" fmla="*/ 0 h 10"/>
                      <a:gd name="T3" fmla="*/ 6 h 10"/>
                      <a:gd name="T4" fmla="*/ 0 60000 65536"/>
                      <a:gd name="T5" fmla="*/ 0 60000 65536"/>
                      <a:gd name="T6" fmla="*/ 0 60000 65536"/>
                      <a:gd name="T7" fmla="*/ 0 60000 65536"/>
                      <a:gd name="T8" fmla="*/ 0 h 10"/>
                      <a:gd name="T9" fmla="*/ 10 h 10"/>
                    </a:gdLst>
                    <a:ahLst/>
                    <a:cxnLst>
                      <a:cxn ang="T4">
                        <a:pos x="0" y="T0"/>
                      </a:cxn>
                      <a:cxn ang="T5">
                        <a:pos x="0" y="T1"/>
                      </a:cxn>
                      <a:cxn ang="T6">
                        <a:pos x="0" y="T2"/>
                      </a:cxn>
                      <a:cxn ang="T7">
                        <a:pos x="0" y="T3"/>
                      </a:cxn>
                    </a:cxnLst>
                    <a:rect l="0" t="T8" r="0" b="T9"/>
                    <a:pathLst>
                      <a:path h="10">
                        <a:moveTo>
                          <a:pt x="0" y="10"/>
                        </a:moveTo>
                        <a:cubicBezTo>
                          <a:pt x="0" y="10"/>
                          <a:pt x="0" y="10"/>
                          <a:pt x="0" y="10"/>
                        </a:cubicBezTo>
                        <a:cubicBezTo>
                          <a:pt x="0" y="7"/>
                          <a:pt x="0" y="3"/>
                          <a:pt x="0" y="0"/>
                        </a:cubicBezTo>
                        <a:cubicBezTo>
                          <a:pt x="0" y="3"/>
                          <a:pt x="0" y="7"/>
                          <a:pt x="0" y="10"/>
                        </a:cubicBezTo>
                        <a:close/>
                      </a:path>
                    </a:pathLst>
                  </a:custGeom>
                  <a:solidFill>
                    <a:srgbClr val="FFFF00"/>
                  </a:solidFill>
                  <a:ln w="9525">
                    <a:noFill/>
                    <a:miter lim="800000"/>
                    <a:headEnd/>
                    <a:tailEnd/>
                  </a:ln>
                </p:spPr>
                <p:txBody>
                  <a:bodyPr/>
                  <a:lstStyle/>
                  <a:p>
                    <a:endParaRPr lang="es-ES"/>
                  </a:p>
                </p:txBody>
              </p:sp>
              <p:sp>
                <p:nvSpPr>
                  <p:cNvPr id="28046" name="Freeform 87"/>
                  <p:cNvSpPr>
                    <a:spLocks/>
                  </p:cNvSpPr>
                  <p:nvPr/>
                </p:nvSpPr>
                <p:spPr bwMode="auto">
                  <a:xfrm>
                    <a:off x="5005" y="2416"/>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8047" name="Freeform 88"/>
                  <p:cNvSpPr>
                    <a:spLocks/>
                  </p:cNvSpPr>
                  <p:nvPr/>
                </p:nvSpPr>
                <p:spPr bwMode="auto">
                  <a:xfrm>
                    <a:off x="5006" y="2430"/>
                    <a:ext cx="1" cy="4"/>
                  </a:xfrm>
                  <a:custGeom>
                    <a:avLst/>
                    <a:gdLst>
                      <a:gd name="T0" fmla="*/ 0 w 1"/>
                      <a:gd name="T1" fmla="*/ 4 h 6"/>
                      <a:gd name="T2" fmla="*/ 1 w 1"/>
                      <a:gd name="T3" fmla="*/ 4 h 6"/>
                      <a:gd name="T4" fmla="*/ 0 w 1"/>
                      <a:gd name="T5" fmla="*/ 0 h 6"/>
                      <a:gd name="T6" fmla="*/ 0 w 1"/>
                      <a:gd name="T7" fmla="*/ 4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cubicBezTo>
                          <a:pt x="1" y="6"/>
                          <a:pt x="1" y="6"/>
                          <a:pt x="1" y="6"/>
                        </a:cubicBezTo>
                        <a:cubicBezTo>
                          <a:pt x="0" y="4"/>
                          <a:pt x="0" y="2"/>
                          <a:pt x="0" y="0"/>
                        </a:cubicBezTo>
                        <a:cubicBezTo>
                          <a:pt x="0" y="2"/>
                          <a:pt x="0" y="4"/>
                          <a:pt x="0" y="6"/>
                        </a:cubicBezTo>
                        <a:close/>
                      </a:path>
                    </a:pathLst>
                  </a:custGeom>
                  <a:solidFill>
                    <a:srgbClr val="FFFF00"/>
                  </a:solidFill>
                  <a:ln w="9525">
                    <a:noFill/>
                    <a:miter lim="800000"/>
                    <a:headEnd/>
                    <a:tailEnd/>
                  </a:ln>
                </p:spPr>
                <p:txBody>
                  <a:bodyPr/>
                  <a:lstStyle/>
                  <a:p>
                    <a:endParaRPr lang="es-ES"/>
                  </a:p>
                </p:txBody>
              </p:sp>
              <p:sp>
                <p:nvSpPr>
                  <p:cNvPr id="28048" name="Freeform 89"/>
                  <p:cNvSpPr>
                    <a:spLocks/>
                  </p:cNvSpPr>
                  <p:nvPr/>
                </p:nvSpPr>
                <p:spPr bwMode="auto">
                  <a:xfrm>
                    <a:off x="4991" y="2318"/>
                    <a:ext cx="1" cy="9"/>
                  </a:xfrm>
                  <a:custGeom>
                    <a:avLst/>
                    <a:gdLst>
                      <a:gd name="T0" fmla="*/ 1 w 2"/>
                      <a:gd name="T1" fmla="*/ 9 h 13"/>
                      <a:gd name="T2" fmla="*/ 0 w 2"/>
                      <a:gd name="T3" fmla="*/ 0 h 13"/>
                      <a:gd name="T4" fmla="*/ 0 w 2"/>
                      <a:gd name="T5" fmla="*/ 0 h 13"/>
                      <a:gd name="T6" fmla="*/ 1 w 2"/>
                      <a:gd name="T7" fmla="*/ 9 h 13"/>
                      <a:gd name="T8" fmla="*/ 0 60000 65536"/>
                      <a:gd name="T9" fmla="*/ 0 60000 65536"/>
                      <a:gd name="T10" fmla="*/ 0 60000 65536"/>
                      <a:gd name="T11" fmla="*/ 0 60000 65536"/>
                      <a:gd name="T12" fmla="*/ 0 w 2"/>
                      <a:gd name="T13" fmla="*/ 0 h 13"/>
                      <a:gd name="T14" fmla="*/ 2 w 2"/>
                      <a:gd name="T15" fmla="*/ 13 h 13"/>
                    </a:gdLst>
                    <a:ahLst/>
                    <a:cxnLst>
                      <a:cxn ang="T8">
                        <a:pos x="T0" y="T1"/>
                      </a:cxn>
                      <a:cxn ang="T9">
                        <a:pos x="T2" y="T3"/>
                      </a:cxn>
                      <a:cxn ang="T10">
                        <a:pos x="T4" y="T5"/>
                      </a:cxn>
                      <a:cxn ang="T11">
                        <a:pos x="T6" y="T7"/>
                      </a:cxn>
                    </a:cxnLst>
                    <a:rect l="T12" t="T13" r="T14" b="T15"/>
                    <a:pathLst>
                      <a:path w="2" h="13">
                        <a:moveTo>
                          <a:pt x="2" y="13"/>
                        </a:moveTo>
                        <a:cubicBezTo>
                          <a:pt x="2" y="9"/>
                          <a:pt x="1" y="4"/>
                          <a:pt x="0" y="0"/>
                        </a:cubicBezTo>
                        <a:cubicBezTo>
                          <a:pt x="0" y="0"/>
                          <a:pt x="0" y="0"/>
                          <a:pt x="0" y="0"/>
                        </a:cubicBezTo>
                        <a:cubicBezTo>
                          <a:pt x="1" y="4"/>
                          <a:pt x="2" y="9"/>
                          <a:pt x="2" y="13"/>
                        </a:cubicBezTo>
                        <a:close/>
                      </a:path>
                    </a:pathLst>
                  </a:custGeom>
                  <a:solidFill>
                    <a:srgbClr val="FFFF00"/>
                  </a:solidFill>
                  <a:ln w="9525">
                    <a:noFill/>
                    <a:miter lim="800000"/>
                    <a:headEnd/>
                    <a:tailEnd/>
                  </a:ln>
                </p:spPr>
                <p:txBody>
                  <a:bodyPr/>
                  <a:lstStyle/>
                  <a:p>
                    <a:endParaRPr lang="es-ES"/>
                  </a:p>
                </p:txBody>
              </p:sp>
              <p:sp>
                <p:nvSpPr>
                  <p:cNvPr id="28049" name="Freeform 90"/>
                  <p:cNvSpPr>
                    <a:spLocks/>
                  </p:cNvSpPr>
                  <p:nvPr/>
                </p:nvSpPr>
                <p:spPr bwMode="auto">
                  <a:xfrm>
                    <a:off x="4993" y="2330"/>
                    <a:ext cx="2" cy="5"/>
                  </a:xfrm>
                  <a:custGeom>
                    <a:avLst/>
                    <a:gdLst>
                      <a:gd name="T0" fmla="*/ 2 w 2"/>
                      <a:gd name="T1" fmla="*/ 5 h 8"/>
                      <a:gd name="T2" fmla="*/ 2 w 2"/>
                      <a:gd name="T3" fmla="*/ 5 h 8"/>
                      <a:gd name="T4" fmla="*/ 0 w 2"/>
                      <a:gd name="T5" fmla="*/ 0 h 8"/>
                      <a:gd name="T6" fmla="*/ 2 w 2"/>
                      <a:gd name="T7" fmla="*/ 5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2" y="8"/>
                        </a:moveTo>
                        <a:cubicBezTo>
                          <a:pt x="2" y="8"/>
                          <a:pt x="2" y="8"/>
                          <a:pt x="2" y="8"/>
                        </a:cubicBezTo>
                        <a:cubicBezTo>
                          <a:pt x="1" y="5"/>
                          <a:pt x="1" y="3"/>
                          <a:pt x="0" y="0"/>
                        </a:cubicBezTo>
                        <a:cubicBezTo>
                          <a:pt x="1" y="3"/>
                          <a:pt x="1" y="5"/>
                          <a:pt x="2" y="8"/>
                        </a:cubicBezTo>
                        <a:close/>
                      </a:path>
                    </a:pathLst>
                  </a:custGeom>
                  <a:solidFill>
                    <a:srgbClr val="FFFF00"/>
                  </a:solidFill>
                  <a:ln w="9525">
                    <a:noFill/>
                    <a:miter lim="800000"/>
                    <a:headEnd/>
                    <a:tailEnd/>
                  </a:ln>
                </p:spPr>
                <p:txBody>
                  <a:bodyPr/>
                  <a:lstStyle/>
                  <a:p>
                    <a:endParaRPr lang="es-ES"/>
                  </a:p>
                </p:txBody>
              </p:sp>
              <p:sp>
                <p:nvSpPr>
                  <p:cNvPr id="28050" name="Freeform 91"/>
                  <p:cNvSpPr>
                    <a:spLocks/>
                  </p:cNvSpPr>
                  <p:nvPr/>
                </p:nvSpPr>
                <p:spPr bwMode="auto">
                  <a:xfrm>
                    <a:off x="4973" y="2235"/>
                    <a:ext cx="1" cy="4"/>
                  </a:xfrm>
                  <a:custGeom>
                    <a:avLst/>
                    <a:gdLst>
                      <a:gd name="T0" fmla="*/ 1 w 1"/>
                      <a:gd name="T1" fmla="*/ 4 h 5"/>
                      <a:gd name="T2" fmla="*/ 1 w 1"/>
                      <a:gd name="T3" fmla="*/ 4 h 5"/>
                      <a:gd name="T4" fmla="*/ 0 w 1"/>
                      <a:gd name="T5" fmla="*/ 0 h 5"/>
                      <a:gd name="T6" fmla="*/ 1 w 1"/>
                      <a:gd name="T7" fmla="*/ 4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5"/>
                          <a:pt x="1" y="5"/>
                          <a:pt x="1" y="5"/>
                        </a:cubicBezTo>
                        <a:cubicBezTo>
                          <a:pt x="1" y="4"/>
                          <a:pt x="0" y="2"/>
                          <a:pt x="0" y="0"/>
                        </a:cubicBezTo>
                        <a:cubicBezTo>
                          <a:pt x="0" y="2"/>
                          <a:pt x="1" y="4"/>
                          <a:pt x="1" y="5"/>
                        </a:cubicBezTo>
                        <a:close/>
                      </a:path>
                    </a:pathLst>
                  </a:custGeom>
                  <a:solidFill>
                    <a:srgbClr val="FFFF00"/>
                  </a:solidFill>
                  <a:ln w="9525">
                    <a:noFill/>
                    <a:miter lim="800000"/>
                    <a:headEnd/>
                    <a:tailEnd/>
                  </a:ln>
                </p:spPr>
                <p:txBody>
                  <a:bodyPr/>
                  <a:lstStyle/>
                  <a:p>
                    <a:endParaRPr lang="es-ES"/>
                  </a:p>
                </p:txBody>
              </p:sp>
              <p:sp>
                <p:nvSpPr>
                  <p:cNvPr id="28051" name="Freeform 92"/>
                  <p:cNvSpPr>
                    <a:spLocks/>
                  </p:cNvSpPr>
                  <p:nvPr/>
                </p:nvSpPr>
                <p:spPr bwMode="auto">
                  <a:xfrm>
                    <a:off x="4969" y="2222"/>
                    <a:ext cx="3" cy="10"/>
                  </a:xfrm>
                  <a:custGeom>
                    <a:avLst/>
                    <a:gdLst>
                      <a:gd name="T0" fmla="*/ 3 w 4"/>
                      <a:gd name="T1" fmla="*/ 10 h 15"/>
                      <a:gd name="T2" fmla="*/ 0 w 4"/>
                      <a:gd name="T3" fmla="*/ 0 h 15"/>
                      <a:gd name="T4" fmla="*/ 0 w 4"/>
                      <a:gd name="T5" fmla="*/ 0 h 15"/>
                      <a:gd name="T6" fmla="*/ 3 w 4"/>
                      <a:gd name="T7" fmla="*/ 1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15"/>
                        </a:moveTo>
                        <a:cubicBezTo>
                          <a:pt x="3" y="10"/>
                          <a:pt x="2" y="5"/>
                          <a:pt x="0" y="0"/>
                        </a:cubicBezTo>
                        <a:cubicBezTo>
                          <a:pt x="0" y="0"/>
                          <a:pt x="0" y="0"/>
                          <a:pt x="0" y="0"/>
                        </a:cubicBezTo>
                        <a:cubicBezTo>
                          <a:pt x="2" y="5"/>
                          <a:pt x="3" y="10"/>
                          <a:pt x="4" y="15"/>
                        </a:cubicBezTo>
                        <a:close/>
                      </a:path>
                    </a:pathLst>
                  </a:custGeom>
                  <a:solidFill>
                    <a:srgbClr val="FFFF00"/>
                  </a:solidFill>
                  <a:ln w="9525">
                    <a:noFill/>
                    <a:miter lim="800000"/>
                    <a:headEnd/>
                    <a:tailEnd/>
                  </a:ln>
                </p:spPr>
                <p:txBody>
                  <a:bodyPr/>
                  <a:lstStyle/>
                  <a:p>
                    <a:endParaRPr lang="es-ES"/>
                  </a:p>
                </p:txBody>
              </p:sp>
              <p:sp>
                <p:nvSpPr>
                  <p:cNvPr id="28052" name="Freeform 93"/>
                  <p:cNvSpPr>
                    <a:spLocks/>
                  </p:cNvSpPr>
                  <p:nvPr/>
                </p:nvSpPr>
                <p:spPr bwMode="auto">
                  <a:xfrm>
                    <a:off x="4934" y="2115"/>
                    <a:ext cx="1" cy="4"/>
                  </a:xfrm>
                  <a:custGeom>
                    <a:avLst/>
                    <a:gdLst>
                      <a:gd name="T0" fmla="*/ 0 w 2"/>
                      <a:gd name="T1" fmla="*/ 0 h 6"/>
                      <a:gd name="T2" fmla="*/ 1 w 2"/>
                      <a:gd name="T3" fmla="*/ 4 h 6"/>
                      <a:gd name="T4" fmla="*/ 0 w 2"/>
                      <a:gd name="T5" fmla="*/ 0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cubicBezTo>
                          <a:pt x="1" y="2"/>
                          <a:pt x="1" y="4"/>
                          <a:pt x="2" y="6"/>
                        </a:cubicBezTo>
                        <a:cubicBezTo>
                          <a:pt x="1" y="4"/>
                          <a:pt x="1" y="2"/>
                          <a:pt x="0" y="0"/>
                        </a:cubicBezTo>
                        <a:close/>
                      </a:path>
                    </a:pathLst>
                  </a:custGeom>
                  <a:solidFill>
                    <a:srgbClr val="FFFF00"/>
                  </a:solidFill>
                  <a:ln w="9525">
                    <a:noFill/>
                    <a:miter lim="800000"/>
                    <a:headEnd/>
                    <a:tailEnd/>
                  </a:ln>
                </p:spPr>
                <p:txBody>
                  <a:bodyPr/>
                  <a:lstStyle/>
                  <a:p>
                    <a:endParaRPr lang="es-ES"/>
                  </a:p>
                </p:txBody>
              </p:sp>
              <p:sp>
                <p:nvSpPr>
                  <p:cNvPr id="28053" name="Freeform 94"/>
                  <p:cNvSpPr>
                    <a:spLocks/>
                  </p:cNvSpPr>
                  <p:nvPr/>
                </p:nvSpPr>
                <p:spPr bwMode="auto">
                  <a:xfrm>
                    <a:off x="4923" y="2087"/>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1" y="1"/>
                          <a:pt x="1" y="1"/>
                          <a:pt x="0" y="0"/>
                        </a:cubicBezTo>
                        <a:close/>
                      </a:path>
                    </a:pathLst>
                  </a:custGeom>
                  <a:solidFill>
                    <a:srgbClr val="FFFF00"/>
                  </a:solidFill>
                  <a:ln w="9525">
                    <a:noFill/>
                    <a:miter lim="800000"/>
                    <a:headEnd/>
                    <a:tailEnd/>
                  </a:ln>
                </p:spPr>
                <p:txBody>
                  <a:bodyPr/>
                  <a:lstStyle/>
                  <a:p>
                    <a:endParaRPr lang="es-ES"/>
                  </a:p>
                </p:txBody>
              </p:sp>
              <p:sp>
                <p:nvSpPr>
                  <p:cNvPr id="28054" name="Freeform 95"/>
                  <p:cNvSpPr>
                    <a:spLocks/>
                  </p:cNvSpPr>
                  <p:nvPr/>
                </p:nvSpPr>
                <p:spPr bwMode="auto">
                  <a:xfrm>
                    <a:off x="4822" y="1898"/>
                    <a:ext cx="1" cy="2"/>
                  </a:xfrm>
                  <a:custGeom>
                    <a:avLst/>
                    <a:gdLst>
                      <a:gd name="T0" fmla="*/ 0 w 2"/>
                      <a:gd name="T1" fmla="*/ 0 h 4"/>
                      <a:gd name="T2" fmla="*/ 1 w 2"/>
                      <a:gd name="T3" fmla="*/ 2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cubicBezTo>
                          <a:pt x="0" y="2"/>
                          <a:pt x="1" y="3"/>
                          <a:pt x="2" y="4"/>
                        </a:cubicBezTo>
                        <a:cubicBezTo>
                          <a:pt x="1" y="3"/>
                          <a:pt x="0" y="2"/>
                          <a:pt x="0" y="0"/>
                        </a:cubicBezTo>
                        <a:close/>
                      </a:path>
                    </a:pathLst>
                  </a:custGeom>
                  <a:solidFill>
                    <a:srgbClr val="FFFF00"/>
                  </a:solidFill>
                  <a:ln w="9525">
                    <a:noFill/>
                    <a:miter lim="800000"/>
                    <a:headEnd/>
                    <a:tailEnd/>
                  </a:ln>
                </p:spPr>
                <p:txBody>
                  <a:bodyPr/>
                  <a:lstStyle/>
                  <a:p>
                    <a:endParaRPr lang="es-ES"/>
                  </a:p>
                </p:txBody>
              </p:sp>
              <p:sp>
                <p:nvSpPr>
                  <p:cNvPr id="28055" name="Freeform 96"/>
                  <p:cNvSpPr>
                    <a:spLocks/>
                  </p:cNvSpPr>
                  <p:nvPr/>
                </p:nvSpPr>
                <p:spPr bwMode="auto">
                  <a:xfrm>
                    <a:off x="4853" y="1949"/>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p>
                </p:txBody>
              </p:sp>
              <p:sp>
                <p:nvSpPr>
                  <p:cNvPr id="28056" name="Freeform 97"/>
                  <p:cNvSpPr>
                    <a:spLocks/>
                  </p:cNvSpPr>
                  <p:nvPr/>
                </p:nvSpPr>
                <p:spPr bwMode="auto">
                  <a:xfrm>
                    <a:off x="4838" y="1923"/>
                    <a:ext cx="2" cy="3"/>
                  </a:xfrm>
                  <a:custGeom>
                    <a:avLst/>
                    <a:gdLst>
                      <a:gd name="T0" fmla="*/ 0 w 3"/>
                      <a:gd name="T1" fmla="*/ 0 h 4"/>
                      <a:gd name="T2" fmla="*/ 2 w 3"/>
                      <a:gd name="T3" fmla="*/ 3 h 4"/>
                      <a:gd name="T4" fmla="*/ 0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cubicBezTo>
                          <a:pt x="1" y="1"/>
                          <a:pt x="2" y="3"/>
                          <a:pt x="3" y="4"/>
                        </a:cubicBezTo>
                        <a:cubicBezTo>
                          <a:pt x="2" y="3"/>
                          <a:pt x="1" y="1"/>
                          <a:pt x="0" y="0"/>
                        </a:cubicBezTo>
                        <a:close/>
                      </a:path>
                    </a:pathLst>
                  </a:custGeom>
                  <a:solidFill>
                    <a:srgbClr val="FFFF00"/>
                  </a:solidFill>
                  <a:ln w="9525">
                    <a:noFill/>
                    <a:miter lim="800000"/>
                    <a:headEnd/>
                    <a:tailEnd/>
                  </a:ln>
                </p:spPr>
                <p:txBody>
                  <a:bodyPr/>
                  <a:lstStyle/>
                  <a:p>
                    <a:endParaRPr lang="es-ES"/>
                  </a:p>
                </p:txBody>
              </p:sp>
              <p:sp>
                <p:nvSpPr>
                  <p:cNvPr id="28057" name="Freeform 98"/>
                  <p:cNvSpPr>
                    <a:spLocks/>
                  </p:cNvSpPr>
                  <p:nvPr/>
                </p:nvSpPr>
                <p:spPr bwMode="auto">
                  <a:xfrm>
                    <a:off x="4945" y="2144"/>
                    <a:ext cx="1" cy="4"/>
                  </a:xfrm>
                  <a:custGeom>
                    <a:avLst/>
                    <a:gdLst>
                      <a:gd name="T0" fmla="*/ 1 w 2"/>
                      <a:gd name="T1" fmla="*/ 4 h 6"/>
                      <a:gd name="T2" fmla="*/ 0 w 2"/>
                      <a:gd name="T3" fmla="*/ 0 h 6"/>
                      <a:gd name="T4" fmla="*/ 0 w 2"/>
                      <a:gd name="T5" fmla="*/ 0 h 6"/>
                      <a:gd name="T6" fmla="*/ 1 w 2"/>
                      <a:gd name="T7" fmla="*/ 4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6"/>
                        </a:moveTo>
                        <a:cubicBezTo>
                          <a:pt x="1" y="4"/>
                          <a:pt x="1" y="2"/>
                          <a:pt x="0" y="0"/>
                        </a:cubicBezTo>
                        <a:cubicBezTo>
                          <a:pt x="0" y="0"/>
                          <a:pt x="0" y="0"/>
                          <a:pt x="0" y="0"/>
                        </a:cubicBezTo>
                        <a:cubicBezTo>
                          <a:pt x="1" y="2"/>
                          <a:pt x="1" y="4"/>
                          <a:pt x="2" y="6"/>
                        </a:cubicBezTo>
                        <a:close/>
                      </a:path>
                    </a:pathLst>
                  </a:custGeom>
                  <a:solidFill>
                    <a:srgbClr val="FFFF00"/>
                  </a:solidFill>
                  <a:ln w="9525">
                    <a:noFill/>
                    <a:miter lim="800000"/>
                    <a:headEnd/>
                    <a:tailEnd/>
                  </a:ln>
                </p:spPr>
                <p:txBody>
                  <a:bodyPr/>
                  <a:lstStyle/>
                  <a:p>
                    <a:endParaRPr lang="es-ES"/>
                  </a:p>
                </p:txBody>
              </p:sp>
              <p:sp>
                <p:nvSpPr>
                  <p:cNvPr id="28058" name="Freeform 99"/>
                  <p:cNvSpPr>
                    <a:spLocks/>
                  </p:cNvSpPr>
                  <p:nvPr/>
                </p:nvSpPr>
                <p:spPr bwMode="auto">
                  <a:xfrm>
                    <a:off x="4869" y="1976"/>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0"/>
                          <a:pt x="1" y="1"/>
                          <a:pt x="1" y="2"/>
                        </a:cubicBezTo>
                        <a:cubicBezTo>
                          <a:pt x="1" y="1"/>
                          <a:pt x="1" y="0"/>
                          <a:pt x="0" y="0"/>
                        </a:cubicBezTo>
                        <a:close/>
                      </a:path>
                    </a:pathLst>
                  </a:custGeom>
                  <a:solidFill>
                    <a:srgbClr val="FFFF00"/>
                  </a:solidFill>
                  <a:ln w="9525">
                    <a:noFill/>
                    <a:miter lim="800000"/>
                    <a:headEnd/>
                    <a:tailEnd/>
                  </a:ln>
                </p:spPr>
                <p:txBody>
                  <a:bodyPr/>
                  <a:lstStyle/>
                  <a:p>
                    <a:endParaRPr lang="es-ES"/>
                  </a:p>
                </p:txBody>
              </p:sp>
              <p:sp>
                <p:nvSpPr>
                  <p:cNvPr id="28059" name="Freeform 100"/>
                  <p:cNvSpPr>
                    <a:spLocks/>
                  </p:cNvSpPr>
                  <p:nvPr/>
                </p:nvSpPr>
                <p:spPr bwMode="auto">
                  <a:xfrm>
                    <a:off x="4208" y="1439"/>
                    <a:ext cx="3" cy="1"/>
                  </a:xfrm>
                  <a:custGeom>
                    <a:avLst/>
                    <a:gdLst>
                      <a:gd name="T0" fmla="*/ 0 w 5"/>
                      <a:gd name="T1" fmla="*/ 0 h 1"/>
                      <a:gd name="T2" fmla="*/ 3 w 5"/>
                      <a:gd name="T3" fmla="*/ 1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cubicBezTo>
                          <a:pt x="2" y="1"/>
                          <a:pt x="3" y="1"/>
                          <a:pt x="5" y="1"/>
                        </a:cubicBezTo>
                        <a:cubicBezTo>
                          <a:pt x="3" y="1"/>
                          <a:pt x="2" y="1"/>
                          <a:pt x="0" y="0"/>
                        </a:cubicBezTo>
                        <a:close/>
                      </a:path>
                    </a:pathLst>
                  </a:custGeom>
                  <a:solidFill>
                    <a:srgbClr val="FFFF00"/>
                  </a:solidFill>
                  <a:ln w="9525">
                    <a:noFill/>
                    <a:miter lim="800000"/>
                    <a:headEnd/>
                    <a:tailEnd/>
                  </a:ln>
                </p:spPr>
                <p:txBody>
                  <a:bodyPr/>
                  <a:lstStyle/>
                  <a:p>
                    <a:endParaRPr lang="es-ES"/>
                  </a:p>
                </p:txBody>
              </p:sp>
              <p:sp>
                <p:nvSpPr>
                  <p:cNvPr id="28060" name="Freeform 101"/>
                  <p:cNvSpPr>
                    <a:spLocks/>
                  </p:cNvSpPr>
                  <p:nvPr/>
                </p:nvSpPr>
                <p:spPr bwMode="auto">
                  <a:xfrm>
                    <a:off x="4137" y="1421"/>
                    <a:ext cx="7" cy="1"/>
                  </a:xfrm>
                  <a:custGeom>
                    <a:avLst/>
                    <a:gdLst>
                      <a:gd name="T0" fmla="*/ 0 w 10"/>
                      <a:gd name="T1" fmla="*/ 0 h 2"/>
                      <a:gd name="T2" fmla="*/ 7 w 10"/>
                      <a:gd name="T3" fmla="*/ 1 h 2"/>
                      <a:gd name="T4" fmla="*/ 0 w 10"/>
                      <a:gd name="T5" fmla="*/ 0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cubicBezTo>
                          <a:pt x="3" y="0"/>
                          <a:pt x="7" y="1"/>
                          <a:pt x="10" y="2"/>
                        </a:cubicBezTo>
                        <a:cubicBezTo>
                          <a:pt x="7" y="1"/>
                          <a:pt x="3" y="0"/>
                          <a:pt x="0" y="0"/>
                        </a:cubicBezTo>
                        <a:close/>
                      </a:path>
                    </a:pathLst>
                  </a:custGeom>
                  <a:solidFill>
                    <a:srgbClr val="FFFF00"/>
                  </a:solidFill>
                  <a:ln w="9525">
                    <a:noFill/>
                    <a:miter lim="800000"/>
                    <a:headEnd/>
                    <a:tailEnd/>
                  </a:ln>
                </p:spPr>
                <p:txBody>
                  <a:bodyPr/>
                  <a:lstStyle/>
                  <a:p>
                    <a:endParaRPr lang="es-ES"/>
                  </a:p>
                </p:txBody>
              </p:sp>
              <p:sp>
                <p:nvSpPr>
                  <p:cNvPr id="28061" name="Freeform 102"/>
                  <p:cNvSpPr>
                    <a:spLocks/>
                  </p:cNvSpPr>
                  <p:nvPr/>
                </p:nvSpPr>
                <p:spPr bwMode="auto">
                  <a:xfrm>
                    <a:off x="410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0"/>
                        </a:moveTo>
                        <a:cubicBezTo>
                          <a:pt x="2" y="0"/>
                          <a:pt x="3" y="0"/>
                          <a:pt x="5" y="1"/>
                        </a:cubicBezTo>
                        <a:cubicBezTo>
                          <a:pt x="3" y="0"/>
                          <a:pt x="2" y="0"/>
                          <a:pt x="0" y="0"/>
                        </a:cubicBezTo>
                        <a:close/>
                      </a:path>
                    </a:pathLst>
                  </a:custGeom>
                  <a:solidFill>
                    <a:srgbClr val="FFFF00"/>
                  </a:solidFill>
                  <a:ln w="9525">
                    <a:noFill/>
                    <a:miter lim="800000"/>
                    <a:headEnd/>
                    <a:tailEnd/>
                  </a:ln>
                </p:spPr>
                <p:txBody>
                  <a:bodyPr/>
                  <a:lstStyle/>
                  <a:p>
                    <a:endParaRPr lang="es-ES"/>
                  </a:p>
                </p:txBody>
              </p:sp>
              <p:sp>
                <p:nvSpPr>
                  <p:cNvPr id="28062" name="Freeform 103"/>
                  <p:cNvSpPr>
                    <a:spLocks/>
                  </p:cNvSpPr>
                  <p:nvPr/>
                </p:nvSpPr>
                <p:spPr bwMode="auto">
                  <a:xfrm>
                    <a:off x="4409" y="1524"/>
                    <a:ext cx="4" cy="1"/>
                  </a:xfrm>
                  <a:custGeom>
                    <a:avLst/>
                    <a:gdLst>
                      <a:gd name="T0" fmla="*/ 0 w 5"/>
                      <a:gd name="T1" fmla="*/ 0 h 2"/>
                      <a:gd name="T2" fmla="*/ 4 w 5"/>
                      <a:gd name="T3" fmla="*/ 1 h 2"/>
                      <a:gd name="T4" fmla="*/ 0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cubicBezTo>
                          <a:pt x="2" y="0"/>
                          <a:pt x="3" y="1"/>
                          <a:pt x="5" y="2"/>
                        </a:cubicBezTo>
                        <a:cubicBezTo>
                          <a:pt x="3" y="1"/>
                          <a:pt x="2" y="0"/>
                          <a:pt x="0" y="0"/>
                        </a:cubicBezTo>
                        <a:close/>
                      </a:path>
                    </a:pathLst>
                  </a:custGeom>
                  <a:solidFill>
                    <a:srgbClr val="FFFF00"/>
                  </a:solidFill>
                  <a:ln w="9525">
                    <a:noFill/>
                    <a:miter lim="800000"/>
                    <a:headEnd/>
                    <a:tailEnd/>
                  </a:ln>
                </p:spPr>
                <p:txBody>
                  <a:bodyPr/>
                  <a:lstStyle/>
                  <a:p>
                    <a:endParaRPr lang="es-ES"/>
                  </a:p>
                </p:txBody>
              </p:sp>
              <p:sp>
                <p:nvSpPr>
                  <p:cNvPr id="28063" name="Freeform 104"/>
                  <p:cNvSpPr>
                    <a:spLocks/>
                  </p:cNvSpPr>
                  <p:nvPr/>
                </p:nvSpPr>
                <p:spPr bwMode="auto">
                  <a:xfrm>
                    <a:off x="4377" y="1507"/>
                    <a:ext cx="5" cy="2"/>
                  </a:xfrm>
                  <a:custGeom>
                    <a:avLst/>
                    <a:gdLst>
                      <a:gd name="T0" fmla="*/ 0 w 8"/>
                      <a:gd name="T1" fmla="*/ 0 h 4"/>
                      <a:gd name="T2" fmla="*/ 5 w 8"/>
                      <a:gd name="T3" fmla="*/ 2 h 4"/>
                      <a:gd name="T4" fmla="*/ 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0"/>
                        </a:moveTo>
                        <a:cubicBezTo>
                          <a:pt x="2" y="1"/>
                          <a:pt x="5" y="2"/>
                          <a:pt x="8" y="4"/>
                        </a:cubicBezTo>
                        <a:cubicBezTo>
                          <a:pt x="5" y="2"/>
                          <a:pt x="2" y="1"/>
                          <a:pt x="0" y="0"/>
                        </a:cubicBezTo>
                        <a:close/>
                      </a:path>
                    </a:pathLst>
                  </a:custGeom>
                  <a:solidFill>
                    <a:srgbClr val="FFFF00"/>
                  </a:solidFill>
                  <a:ln w="9525">
                    <a:noFill/>
                    <a:miter lim="800000"/>
                    <a:headEnd/>
                    <a:tailEnd/>
                  </a:ln>
                </p:spPr>
                <p:txBody>
                  <a:bodyPr/>
                  <a:lstStyle/>
                  <a:p>
                    <a:endParaRPr lang="es-ES"/>
                  </a:p>
                </p:txBody>
              </p:sp>
              <p:sp>
                <p:nvSpPr>
                  <p:cNvPr id="28064" name="Freeform 105"/>
                  <p:cNvSpPr>
                    <a:spLocks/>
                  </p:cNvSpPr>
                  <p:nvPr/>
                </p:nvSpPr>
                <p:spPr bwMode="auto">
                  <a:xfrm>
                    <a:off x="4244" y="1451"/>
                    <a:ext cx="5" cy="2"/>
                  </a:xfrm>
                  <a:custGeom>
                    <a:avLst/>
                    <a:gdLst>
                      <a:gd name="T0" fmla="*/ 0 w 7"/>
                      <a:gd name="T1" fmla="*/ 0 h 3"/>
                      <a:gd name="T2" fmla="*/ 5 w 7"/>
                      <a:gd name="T3" fmla="*/ 2 h 3"/>
                      <a:gd name="T4" fmla="*/ 0 w 7"/>
                      <a:gd name="T5" fmla="*/ 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0"/>
                        </a:moveTo>
                        <a:cubicBezTo>
                          <a:pt x="2" y="1"/>
                          <a:pt x="5" y="2"/>
                          <a:pt x="7" y="3"/>
                        </a:cubicBezTo>
                        <a:cubicBezTo>
                          <a:pt x="5" y="2"/>
                          <a:pt x="2" y="1"/>
                          <a:pt x="0" y="0"/>
                        </a:cubicBezTo>
                        <a:close/>
                      </a:path>
                    </a:pathLst>
                  </a:custGeom>
                  <a:solidFill>
                    <a:srgbClr val="FFFF00"/>
                  </a:solidFill>
                  <a:ln w="9525">
                    <a:noFill/>
                    <a:miter lim="800000"/>
                    <a:headEnd/>
                    <a:tailEnd/>
                  </a:ln>
                </p:spPr>
                <p:txBody>
                  <a:bodyPr/>
                  <a:lstStyle/>
                  <a:p>
                    <a:endParaRPr lang="es-ES"/>
                  </a:p>
                </p:txBody>
              </p:sp>
              <p:sp>
                <p:nvSpPr>
                  <p:cNvPr id="28065" name="Freeform 106"/>
                  <p:cNvSpPr>
                    <a:spLocks/>
                  </p:cNvSpPr>
                  <p:nvPr/>
                </p:nvSpPr>
                <p:spPr bwMode="auto">
                  <a:xfrm>
                    <a:off x="4026" y="1400"/>
                    <a:ext cx="9" cy="1"/>
                  </a:xfrm>
                  <a:custGeom>
                    <a:avLst/>
                    <a:gdLst>
                      <a:gd name="T0" fmla="*/ 0 w 13"/>
                      <a:gd name="T1" fmla="*/ 0 h 2"/>
                      <a:gd name="T2" fmla="*/ 9 w 13"/>
                      <a:gd name="T3" fmla="*/ 1 h 2"/>
                      <a:gd name="T4" fmla="*/ 0 w 13"/>
                      <a:gd name="T5" fmla="*/ 0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0"/>
                        </a:moveTo>
                        <a:cubicBezTo>
                          <a:pt x="4" y="1"/>
                          <a:pt x="9" y="2"/>
                          <a:pt x="13" y="2"/>
                        </a:cubicBezTo>
                        <a:cubicBezTo>
                          <a:pt x="9" y="2"/>
                          <a:pt x="4" y="1"/>
                          <a:pt x="0" y="0"/>
                        </a:cubicBezTo>
                        <a:close/>
                      </a:path>
                    </a:pathLst>
                  </a:custGeom>
                  <a:solidFill>
                    <a:srgbClr val="FFFF00"/>
                  </a:solidFill>
                  <a:ln w="9525">
                    <a:noFill/>
                    <a:miter lim="800000"/>
                    <a:headEnd/>
                    <a:tailEnd/>
                  </a:ln>
                </p:spPr>
                <p:txBody>
                  <a:bodyPr/>
                  <a:lstStyle/>
                  <a:p>
                    <a:endParaRPr lang="es-ES"/>
                  </a:p>
                </p:txBody>
              </p:sp>
              <p:sp>
                <p:nvSpPr>
                  <p:cNvPr id="28066" name="Freeform 107"/>
                  <p:cNvSpPr>
                    <a:spLocks/>
                  </p:cNvSpPr>
                  <p:nvPr/>
                </p:nvSpPr>
                <p:spPr bwMode="auto">
                  <a:xfrm>
                    <a:off x="4276" y="1463"/>
                    <a:ext cx="7" cy="3"/>
                  </a:xfrm>
                  <a:custGeom>
                    <a:avLst/>
                    <a:gdLst>
                      <a:gd name="T0" fmla="*/ 0 w 10"/>
                      <a:gd name="T1" fmla="*/ 0 h 4"/>
                      <a:gd name="T2" fmla="*/ 7 w 10"/>
                      <a:gd name="T3" fmla="*/ 3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0"/>
                        </a:moveTo>
                        <a:cubicBezTo>
                          <a:pt x="3" y="1"/>
                          <a:pt x="7" y="2"/>
                          <a:pt x="10" y="4"/>
                        </a:cubicBezTo>
                        <a:cubicBezTo>
                          <a:pt x="7" y="2"/>
                          <a:pt x="3" y="1"/>
                          <a:pt x="0" y="0"/>
                        </a:cubicBezTo>
                        <a:close/>
                      </a:path>
                    </a:pathLst>
                  </a:custGeom>
                  <a:solidFill>
                    <a:srgbClr val="FFFF00"/>
                  </a:solidFill>
                  <a:ln w="9525">
                    <a:noFill/>
                    <a:miter lim="800000"/>
                    <a:headEnd/>
                    <a:tailEnd/>
                  </a:ln>
                </p:spPr>
                <p:txBody>
                  <a:bodyPr/>
                  <a:lstStyle/>
                  <a:p>
                    <a:endParaRPr lang="es-ES"/>
                  </a:p>
                </p:txBody>
              </p:sp>
              <p:sp>
                <p:nvSpPr>
                  <p:cNvPr id="28067" name="Freeform 108"/>
                  <p:cNvSpPr>
                    <a:spLocks/>
                  </p:cNvSpPr>
                  <p:nvPr/>
                </p:nvSpPr>
                <p:spPr bwMode="auto">
                  <a:xfrm>
                    <a:off x="4060" y="1405"/>
                    <a:ext cx="4" cy="1"/>
                  </a:xfrm>
                  <a:custGeom>
                    <a:avLst/>
                    <a:gdLst>
                      <a:gd name="T0" fmla="*/ 4 w 6"/>
                      <a:gd name="T1" fmla="*/ 1 h 1"/>
                      <a:gd name="T2" fmla="*/ 0 w 6"/>
                      <a:gd name="T3" fmla="*/ 0 h 1"/>
                      <a:gd name="T4" fmla="*/ 4 w 6"/>
                      <a:gd name="T5" fmla="*/ 1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6" y="1"/>
                        </a:moveTo>
                        <a:cubicBezTo>
                          <a:pt x="4" y="1"/>
                          <a:pt x="2" y="0"/>
                          <a:pt x="0" y="0"/>
                        </a:cubicBezTo>
                        <a:cubicBezTo>
                          <a:pt x="2" y="0"/>
                          <a:pt x="4" y="1"/>
                          <a:pt x="6" y="1"/>
                        </a:cubicBezTo>
                        <a:close/>
                      </a:path>
                    </a:pathLst>
                  </a:custGeom>
                  <a:solidFill>
                    <a:srgbClr val="FFFF00"/>
                  </a:solidFill>
                  <a:ln w="9525">
                    <a:noFill/>
                    <a:miter lim="800000"/>
                    <a:headEnd/>
                    <a:tailEnd/>
                  </a:ln>
                </p:spPr>
                <p:txBody>
                  <a:bodyPr/>
                  <a:lstStyle/>
                  <a:p>
                    <a:endParaRPr lang="es-ES"/>
                  </a:p>
                </p:txBody>
              </p:sp>
              <p:sp>
                <p:nvSpPr>
                  <p:cNvPr id="28068" name="Freeform 109"/>
                  <p:cNvSpPr>
                    <a:spLocks/>
                  </p:cNvSpPr>
                  <p:nvPr/>
                </p:nvSpPr>
                <p:spPr bwMode="auto">
                  <a:xfrm>
                    <a:off x="391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p>
                </p:txBody>
              </p:sp>
              <p:sp>
                <p:nvSpPr>
                  <p:cNvPr id="28069" name="Freeform 110"/>
                  <p:cNvSpPr>
                    <a:spLocks/>
                  </p:cNvSpPr>
                  <p:nvPr/>
                </p:nvSpPr>
                <p:spPr bwMode="auto">
                  <a:xfrm>
                    <a:off x="4311" y="1476"/>
                    <a:ext cx="3" cy="2"/>
                  </a:xfrm>
                  <a:custGeom>
                    <a:avLst/>
                    <a:gdLst>
                      <a:gd name="T0" fmla="*/ 0 w 4"/>
                      <a:gd name="T1" fmla="*/ 0 h 2"/>
                      <a:gd name="T2" fmla="*/ 3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0"/>
                        </a:moveTo>
                        <a:cubicBezTo>
                          <a:pt x="2" y="1"/>
                          <a:pt x="3" y="2"/>
                          <a:pt x="4" y="2"/>
                        </a:cubicBezTo>
                        <a:cubicBezTo>
                          <a:pt x="3" y="2"/>
                          <a:pt x="2" y="1"/>
                          <a:pt x="0" y="0"/>
                        </a:cubicBezTo>
                        <a:close/>
                      </a:path>
                    </a:pathLst>
                  </a:custGeom>
                  <a:solidFill>
                    <a:srgbClr val="FFFF00"/>
                  </a:solidFill>
                  <a:ln w="9525">
                    <a:noFill/>
                    <a:miter lim="800000"/>
                    <a:headEnd/>
                    <a:tailEnd/>
                  </a:ln>
                </p:spPr>
                <p:txBody>
                  <a:bodyPr/>
                  <a:lstStyle/>
                  <a:p>
                    <a:endParaRPr lang="es-ES"/>
                  </a:p>
                </p:txBody>
              </p:sp>
              <p:sp>
                <p:nvSpPr>
                  <p:cNvPr id="28070" name="Freeform 111"/>
                  <p:cNvSpPr>
                    <a:spLocks/>
                  </p:cNvSpPr>
                  <p:nvPr/>
                </p:nvSpPr>
                <p:spPr bwMode="auto">
                  <a:xfrm>
                    <a:off x="4346" y="1492"/>
                    <a:ext cx="1" cy="1"/>
                  </a:xfrm>
                  <a:custGeom>
                    <a:avLst/>
                    <a:gdLst>
                      <a:gd name="T0" fmla="*/ 1 w 2"/>
                      <a:gd name="T1" fmla="*/ 1 h 1"/>
                      <a:gd name="T2" fmla="*/ 0 w 2"/>
                      <a:gd name="T3" fmla="*/ 0 h 1"/>
                      <a:gd name="T4" fmla="*/ 1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1"/>
                          <a:pt x="1" y="0"/>
                          <a:pt x="0" y="0"/>
                        </a:cubicBezTo>
                        <a:cubicBezTo>
                          <a:pt x="1" y="0"/>
                          <a:pt x="1" y="1"/>
                          <a:pt x="2" y="1"/>
                        </a:cubicBezTo>
                        <a:close/>
                      </a:path>
                    </a:pathLst>
                  </a:custGeom>
                  <a:solidFill>
                    <a:srgbClr val="FFFF00"/>
                  </a:solidFill>
                  <a:ln w="9525">
                    <a:noFill/>
                    <a:miter lim="800000"/>
                    <a:headEnd/>
                    <a:tailEnd/>
                  </a:ln>
                </p:spPr>
                <p:txBody>
                  <a:bodyPr/>
                  <a:lstStyle/>
                  <a:p>
                    <a:endParaRPr lang="es-ES"/>
                  </a:p>
                </p:txBody>
              </p:sp>
              <p:sp>
                <p:nvSpPr>
                  <p:cNvPr id="28071" name="Freeform 112"/>
                  <p:cNvSpPr>
                    <a:spLocks/>
                  </p:cNvSpPr>
                  <p:nvPr/>
                </p:nvSpPr>
                <p:spPr bwMode="auto">
                  <a:xfrm>
                    <a:off x="3947" y="1392"/>
                    <a:ext cx="10" cy="1"/>
                  </a:xfrm>
                  <a:custGeom>
                    <a:avLst/>
                    <a:gdLst>
                      <a:gd name="T0" fmla="*/ 0 w 15"/>
                      <a:gd name="T1" fmla="*/ 0 h 1"/>
                      <a:gd name="T2" fmla="*/ 10 w 15"/>
                      <a:gd name="T3" fmla="*/ 1 h 1"/>
                      <a:gd name="T4" fmla="*/ 0 w 15"/>
                      <a:gd name="T5" fmla="*/ 0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0"/>
                        </a:moveTo>
                        <a:cubicBezTo>
                          <a:pt x="5" y="1"/>
                          <a:pt x="10" y="1"/>
                          <a:pt x="15" y="1"/>
                        </a:cubicBezTo>
                        <a:cubicBezTo>
                          <a:pt x="10" y="1"/>
                          <a:pt x="5" y="1"/>
                          <a:pt x="0" y="0"/>
                        </a:cubicBezTo>
                        <a:close/>
                      </a:path>
                    </a:pathLst>
                  </a:custGeom>
                  <a:solidFill>
                    <a:srgbClr val="FFFF00"/>
                  </a:solidFill>
                  <a:ln w="9525">
                    <a:noFill/>
                    <a:miter lim="800000"/>
                    <a:headEnd/>
                    <a:tailEnd/>
                  </a:ln>
                </p:spPr>
                <p:txBody>
                  <a:bodyPr/>
                  <a:lstStyle/>
                  <a:p>
                    <a:endParaRPr lang="es-ES"/>
                  </a:p>
                </p:txBody>
              </p:sp>
              <p:sp>
                <p:nvSpPr>
                  <p:cNvPr id="28072" name="Freeform 113"/>
                  <p:cNvSpPr>
                    <a:spLocks/>
                  </p:cNvSpPr>
                  <p:nvPr/>
                </p:nvSpPr>
                <p:spPr bwMode="auto">
                  <a:xfrm>
                    <a:off x="3989" y="1396"/>
                    <a:ext cx="3" cy="0"/>
                  </a:xfrm>
                  <a:custGeom>
                    <a:avLst/>
                    <a:gdLst>
                      <a:gd name="T0" fmla="*/ 0 w 4"/>
                      <a:gd name="T1" fmla="*/ 3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p>
                </p:txBody>
              </p:sp>
              <p:sp>
                <p:nvSpPr>
                  <p:cNvPr id="28073" name="Freeform 114"/>
                  <p:cNvSpPr>
                    <a:spLocks/>
                  </p:cNvSpPr>
                  <p:nvPr/>
                </p:nvSpPr>
                <p:spPr bwMode="auto">
                  <a:xfrm>
                    <a:off x="4179" y="143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8074" name="Freeform 115"/>
                  <p:cNvSpPr>
                    <a:spLocks/>
                  </p:cNvSpPr>
                  <p:nvPr/>
                </p:nvSpPr>
                <p:spPr bwMode="auto">
                  <a:xfrm>
                    <a:off x="4642" y="1688"/>
                    <a:ext cx="1" cy="0"/>
                  </a:xfrm>
                  <a:custGeom>
                    <a:avLst/>
                    <a:gdLst>
                      <a:gd name="T0" fmla="*/ 0 w 1"/>
                      <a:gd name="T1" fmla="*/ 1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1" y="0"/>
                          <a:pt x="0" y="0"/>
                          <a:pt x="0" y="0"/>
                        </a:cubicBezTo>
                        <a:close/>
                      </a:path>
                    </a:pathLst>
                  </a:custGeom>
                  <a:solidFill>
                    <a:srgbClr val="FFFF00"/>
                  </a:solidFill>
                  <a:ln w="9525">
                    <a:noFill/>
                    <a:miter lim="800000"/>
                    <a:headEnd/>
                    <a:tailEnd/>
                  </a:ln>
                </p:spPr>
                <p:txBody>
                  <a:bodyPr/>
                  <a:lstStyle/>
                  <a:p>
                    <a:endParaRPr lang="es-ES"/>
                  </a:p>
                </p:txBody>
              </p:sp>
              <p:sp>
                <p:nvSpPr>
                  <p:cNvPr id="28075" name="Freeform 116"/>
                  <p:cNvSpPr>
                    <a:spLocks/>
                  </p:cNvSpPr>
                  <p:nvPr/>
                </p:nvSpPr>
                <p:spPr bwMode="auto">
                  <a:xfrm>
                    <a:off x="4664" y="1709"/>
                    <a:ext cx="2" cy="2"/>
                  </a:xfrm>
                  <a:custGeom>
                    <a:avLst/>
                    <a:gdLst>
                      <a:gd name="T0" fmla="*/ 0 w 4"/>
                      <a:gd name="T1" fmla="*/ 0 h 4"/>
                      <a:gd name="T2" fmla="*/ 2 w 4"/>
                      <a:gd name="T3" fmla="*/ 2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cubicBezTo>
                          <a:pt x="2" y="1"/>
                          <a:pt x="3" y="2"/>
                          <a:pt x="4" y="4"/>
                        </a:cubicBezTo>
                        <a:cubicBezTo>
                          <a:pt x="3" y="2"/>
                          <a:pt x="2" y="1"/>
                          <a:pt x="0" y="0"/>
                        </a:cubicBezTo>
                        <a:close/>
                      </a:path>
                    </a:pathLst>
                  </a:custGeom>
                  <a:solidFill>
                    <a:srgbClr val="FFFF00"/>
                  </a:solidFill>
                  <a:ln w="9525">
                    <a:noFill/>
                    <a:miter lim="800000"/>
                    <a:headEnd/>
                    <a:tailEnd/>
                  </a:ln>
                </p:spPr>
                <p:txBody>
                  <a:bodyPr/>
                  <a:lstStyle/>
                  <a:p>
                    <a:endParaRPr lang="es-ES"/>
                  </a:p>
                </p:txBody>
              </p:sp>
              <p:sp>
                <p:nvSpPr>
                  <p:cNvPr id="28076" name="Freeform 117"/>
                  <p:cNvSpPr>
                    <a:spLocks/>
                  </p:cNvSpPr>
                  <p:nvPr/>
                </p:nvSpPr>
                <p:spPr bwMode="auto">
                  <a:xfrm>
                    <a:off x="4685" y="1729"/>
                    <a:ext cx="3" cy="4"/>
                  </a:xfrm>
                  <a:custGeom>
                    <a:avLst/>
                    <a:gdLst>
                      <a:gd name="T0" fmla="*/ 0 w 5"/>
                      <a:gd name="T1" fmla="*/ 0 h 5"/>
                      <a:gd name="T2" fmla="*/ 3 w 5"/>
                      <a:gd name="T3" fmla="*/ 4 h 5"/>
                      <a:gd name="T4" fmla="*/ 0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cubicBezTo>
                          <a:pt x="2" y="2"/>
                          <a:pt x="3" y="4"/>
                          <a:pt x="5" y="5"/>
                        </a:cubicBezTo>
                        <a:cubicBezTo>
                          <a:pt x="3" y="4"/>
                          <a:pt x="2" y="2"/>
                          <a:pt x="0" y="0"/>
                        </a:cubicBezTo>
                        <a:close/>
                      </a:path>
                    </a:pathLst>
                  </a:custGeom>
                  <a:solidFill>
                    <a:srgbClr val="FFFF00"/>
                  </a:solidFill>
                  <a:ln w="9525">
                    <a:noFill/>
                    <a:miter lim="800000"/>
                    <a:headEnd/>
                    <a:tailEnd/>
                  </a:ln>
                </p:spPr>
                <p:txBody>
                  <a:bodyPr/>
                  <a:lstStyle/>
                  <a:p>
                    <a:endParaRPr lang="es-ES"/>
                  </a:p>
                </p:txBody>
              </p:sp>
              <p:sp>
                <p:nvSpPr>
                  <p:cNvPr id="28077" name="Freeform 118"/>
                  <p:cNvSpPr>
                    <a:spLocks/>
                  </p:cNvSpPr>
                  <p:nvPr/>
                </p:nvSpPr>
                <p:spPr bwMode="auto">
                  <a:xfrm>
                    <a:off x="4707" y="1752"/>
                    <a:ext cx="2" cy="3"/>
                  </a:xfrm>
                  <a:custGeom>
                    <a:avLst/>
                    <a:gdLst>
                      <a:gd name="T0" fmla="*/ 0 w 3"/>
                      <a:gd name="T1" fmla="*/ 0 h 5"/>
                      <a:gd name="T2" fmla="*/ 2 w 3"/>
                      <a:gd name="T3" fmla="*/ 3 h 5"/>
                      <a:gd name="T4" fmla="*/ 0 w 3"/>
                      <a:gd name="T5" fmla="*/ 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0"/>
                        </a:moveTo>
                        <a:cubicBezTo>
                          <a:pt x="1" y="2"/>
                          <a:pt x="2" y="3"/>
                          <a:pt x="3" y="5"/>
                        </a:cubicBezTo>
                        <a:cubicBezTo>
                          <a:pt x="2" y="3"/>
                          <a:pt x="1" y="2"/>
                          <a:pt x="0" y="0"/>
                        </a:cubicBezTo>
                        <a:close/>
                      </a:path>
                    </a:pathLst>
                  </a:custGeom>
                  <a:solidFill>
                    <a:srgbClr val="FFFF00"/>
                  </a:solidFill>
                  <a:ln w="9525">
                    <a:noFill/>
                    <a:miter lim="800000"/>
                    <a:headEnd/>
                    <a:tailEnd/>
                  </a:ln>
                </p:spPr>
                <p:txBody>
                  <a:bodyPr/>
                  <a:lstStyle/>
                  <a:p>
                    <a:endParaRPr lang="es-ES"/>
                  </a:p>
                </p:txBody>
              </p:sp>
              <p:sp>
                <p:nvSpPr>
                  <p:cNvPr id="28078" name="Freeform 119"/>
                  <p:cNvSpPr>
                    <a:spLocks/>
                  </p:cNvSpPr>
                  <p:nvPr/>
                </p:nvSpPr>
                <p:spPr bwMode="auto">
                  <a:xfrm>
                    <a:off x="4519" y="1589"/>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p>
                </p:txBody>
              </p:sp>
              <p:sp>
                <p:nvSpPr>
                  <p:cNvPr id="28079" name="Freeform 120"/>
                  <p:cNvSpPr>
                    <a:spLocks/>
                  </p:cNvSpPr>
                  <p:nvPr/>
                </p:nvSpPr>
                <p:spPr bwMode="auto">
                  <a:xfrm>
                    <a:off x="4728"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0"/>
                        </a:moveTo>
                        <a:cubicBezTo>
                          <a:pt x="0" y="0"/>
                          <a:pt x="1" y="1"/>
                          <a:pt x="1" y="1"/>
                        </a:cubicBezTo>
                        <a:cubicBezTo>
                          <a:pt x="1" y="1"/>
                          <a:pt x="0" y="0"/>
                          <a:pt x="0" y="0"/>
                        </a:cubicBezTo>
                        <a:close/>
                      </a:path>
                    </a:pathLst>
                  </a:custGeom>
                  <a:solidFill>
                    <a:srgbClr val="FFFF00"/>
                  </a:solidFill>
                  <a:ln w="9525">
                    <a:noFill/>
                    <a:miter lim="800000"/>
                    <a:headEnd/>
                    <a:tailEnd/>
                  </a:ln>
                </p:spPr>
                <p:txBody>
                  <a:bodyPr/>
                  <a:lstStyle/>
                  <a:p>
                    <a:endParaRPr lang="es-ES"/>
                  </a:p>
                </p:txBody>
              </p:sp>
              <p:sp>
                <p:nvSpPr>
                  <p:cNvPr id="28080" name="Freeform 121"/>
                  <p:cNvSpPr>
                    <a:spLocks/>
                  </p:cNvSpPr>
                  <p:nvPr/>
                </p:nvSpPr>
                <p:spPr bwMode="auto">
                  <a:xfrm>
                    <a:off x="4544" y="1608"/>
                    <a:ext cx="5" cy="3"/>
                  </a:xfrm>
                  <a:custGeom>
                    <a:avLst/>
                    <a:gdLst>
                      <a:gd name="T0" fmla="*/ 0 w 7"/>
                      <a:gd name="T1" fmla="*/ 0 h 5"/>
                      <a:gd name="T2" fmla="*/ 5 w 7"/>
                      <a:gd name="T3" fmla="*/ 3 h 5"/>
                      <a:gd name="T4" fmla="*/ 0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0"/>
                        </a:moveTo>
                        <a:cubicBezTo>
                          <a:pt x="2" y="2"/>
                          <a:pt x="5" y="3"/>
                          <a:pt x="7" y="5"/>
                        </a:cubicBezTo>
                        <a:cubicBezTo>
                          <a:pt x="5" y="3"/>
                          <a:pt x="2" y="2"/>
                          <a:pt x="0" y="0"/>
                        </a:cubicBezTo>
                        <a:close/>
                      </a:path>
                    </a:pathLst>
                  </a:custGeom>
                  <a:solidFill>
                    <a:srgbClr val="FFFF00"/>
                  </a:solidFill>
                  <a:ln w="9525">
                    <a:noFill/>
                    <a:miter lim="800000"/>
                    <a:headEnd/>
                    <a:tailEnd/>
                  </a:ln>
                </p:spPr>
                <p:txBody>
                  <a:bodyPr/>
                  <a:lstStyle/>
                  <a:p>
                    <a:endParaRPr lang="es-ES"/>
                  </a:p>
                </p:txBody>
              </p:sp>
              <p:sp>
                <p:nvSpPr>
                  <p:cNvPr id="28081" name="Freeform 122"/>
                  <p:cNvSpPr>
                    <a:spLocks/>
                  </p:cNvSpPr>
                  <p:nvPr/>
                </p:nvSpPr>
                <p:spPr bwMode="auto">
                  <a:xfrm>
                    <a:off x="4494" y="1573"/>
                    <a:ext cx="5" cy="4"/>
                  </a:xfrm>
                  <a:custGeom>
                    <a:avLst/>
                    <a:gdLst>
                      <a:gd name="T0" fmla="*/ 0 w 8"/>
                      <a:gd name="T1" fmla="*/ 0 h 5"/>
                      <a:gd name="T2" fmla="*/ 5 w 8"/>
                      <a:gd name="T3" fmla="*/ 4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cubicBezTo>
                          <a:pt x="2" y="1"/>
                          <a:pt x="5" y="3"/>
                          <a:pt x="8" y="5"/>
                        </a:cubicBezTo>
                        <a:cubicBezTo>
                          <a:pt x="5" y="3"/>
                          <a:pt x="2" y="1"/>
                          <a:pt x="0" y="0"/>
                        </a:cubicBezTo>
                        <a:close/>
                      </a:path>
                    </a:pathLst>
                  </a:custGeom>
                  <a:solidFill>
                    <a:srgbClr val="FFFF00"/>
                  </a:solidFill>
                  <a:ln w="9525">
                    <a:noFill/>
                    <a:miter lim="800000"/>
                    <a:headEnd/>
                    <a:tailEnd/>
                  </a:ln>
                </p:spPr>
                <p:txBody>
                  <a:bodyPr/>
                  <a:lstStyle/>
                  <a:p>
                    <a:endParaRPr lang="es-ES"/>
                  </a:p>
                </p:txBody>
              </p:sp>
              <p:sp>
                <p:nvSpPr>
                  <p:cNvPr id="28082" name="Freeform 123"/>
                  <p:cNvSpPr>
                    <a:spLocks/>
                  </p:cNvSpPr>
                  <p:nvPr/>
                </p:nvSpPr>
                <p:spPr bwMode="auto">
                  <a:xfrm>
                    <a:off x="4469" y="1557"/>
                    <a:ext cx="4" cy="3"/>
                  </a:xfrm>
                  <a:custGeom>
                    <a:avLst/>
                    <a:gdLst>
                      <a:gd name="T0" fmla="*/ 0 w 7"/>
                      <a:gd name="T1" fmla="*/ 0 h 4"/>
                      <a:gd name="T2" fmla="*/ 4 w 7"/>
                      <a:gd name="T3" fmla="*/ 3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cubicBezTo>
                          <a:pt x="2" y="1"/>
                          <a:pt x="5" y="3"/>
                          <a:pt x="7" y="4"/>
                        </a:cubicBezTo>
                        <a:cubicBezTo>
                          <a:pt x="5" y="3"/>
                          <a:pt x="2" y="1"/>
                          <a:pt x="0" y="0"/>
                        </a:cubicBezTo>
                        <a:close/>
                      </a:path>
                    </a:pathLst>
                  </a:custGeom>
                  <a:solidFill>
                    <a:srgbClr val="FFFF00"/>
                  </a:solidFill>
                  <a:ln w="9525">
                    <a:noFill/>
                    <a:miter lim="800000"/>
                    <a:headEnd/>
                    <a:tailEnd/>
                  </a:ln>
                </p:spPr>
                <p:txBody>
                  <a:bodyPr/>
                  <a:lstStyle/>
                  <a:p>
                    <a:endParaRPr lang="es-ES"/>
                  </a:p>
                </p:txBody>
              </p:sp>
              <p:sp>
                <p:nvSpPr>
                  <p:cNvPr id="28083" name="Freeform 124"/>
                  <p:cNvSpPr>
                    <a:spLocks/>
                  </p:cNvSpPr>
                  <p:nvPr/>
                </p:nvSpPr>
                <p:spPr bwMode="auto">
                  <a:xfrm>
                    <a:off x="4569" y="1627"/>
                    <a:ext cx="3" cy="2"/>
                  </a:xfrm>
                  <a:custGeom>
                    <a:avLst/>
                    <a:gdLst>
                      <a:gd name="T0" fmla="*/ 0 w 4"/>
                      <a:gd name="T1" fmla="*/ 0 h 3"/>
                      <a:gd name="T2" fmla="*/ 3 w 4"/>
                      <a:gd name="T3" fmla="*/ 2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2" y="1"/>
                          <a:pt x="3" y="2"/>
                          <a:pt x="4" y="3"/>
                        </a:cubicBezTo>
                        <a:cubicBezTo>
                          <a:pt x="3" y="2"/>
                          <a:pt x="2" y="1"/>
                          <a:pt x="0" y="0"/>
                        </a:cubicBezTo>
                        <a:close/>
                      </a:path>
                    </a:pathLst>
                  </a:custGeom>
                  <a:solidFill>
                    <a:srgbClr val="FFFF00"/>
                  </a:solidFill>
                  <a:ln w="9525">
                    <a:noFill/>
                    <a:miter lim="800000"/>
                    <a:headEnd/>
                    <a:tailEnd/>
                  </a:ln>
                </p:spPr>
                <p:txBody>
                  <a:bodyPr/>
                  <a:lstStyle/>
                  <a:p>
                    <a:endParaRPr lang="es-ES"/>
                  </a:p>
                </p:txBody>
              </p:sp>
              <p:sp>
                <p:nvSpPr>
                  <p:cNvPr id="28084" name="Freeform 125"/>
                  <p:cNvSpPr>
                    <a:spLocks/>
                  </p:cNvSpPr>
                  <p:nvPr/>
                </p:nvSpPr>
                <p:spPr bwMode="auto">
                  <a:xfrm>
                    <a:off x="3029" y="32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p>
                </p:txBody>
              </p:sp>
              <p:sp>
                <p:nvSpPr>
                  <p:cNvPr id="28085" name="Freeform 126"/>
                  <p:cNvSpPr>
                    <a:spLocks/>
                  </p:cNvSpPr>
                  <p:nvPr/>
                </p:nvSpPr>
                <p:spPr bwMode="auto">
                  <a:xfrm>
                    <a:off x="3186" y="3422"/>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1" y="1"/>
                          <a:pt x="0" y="1"/>
                          <a:pt x="0" y="0"/>
                        </a:cubicBezTo>
                        <a:cubicBezTo>
                          <a:pt x="0" y="1"/>
                          <a:pt x="1" y="1"/>
                          <a:pt x="1" y="1"/>
                        </a:cubicBezTo>
                        <a:close/>
                      </a:path>
                    </a:pathLst>
                  </a:custGeom>
                  <a:solidFill>
                    <a:srgbClr val="FFFF00"/>
                  </a:solidFill>
                  <a:ln w="9525">
                    <a:noFill/>
                    <a:miter lim="800000"/>
                    <a:headEnd/>
                    <a:tailEnd/>
                  </a:ln>
                </p:spPr>
                <p:txBody>
                  <a:bodyPr/>
                  <a:lstStyle/>
                  <a:p>
                    <a:endParaRPr lang="es-ES"/>
                  </a:p>
                </p:txBody>
              </p:sp>
              <p:sp>
                <p:nvSpPr>
                  <p:cNvPr id="28086" name="Freeform 127"/>
                  <p:cNvSpPr>
                    <a:spLocks/>
                  </p:cNvSpPr>
                  <p:nvPr/>
                </p:nvSpPr>
                <p:spPr bwMode="auto">
                  <a:xfrm>
                    <a:off x="3211" y="3440"/>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0"/>
                          <a:pt x="0" y="0"/>
                          <a:pt x="0" y="0"/>
                        </a:cubicBezTo>
                        <a:cubicBezTo>
                          <a:pt x="0" y="0"/>
                          <a:pt x="0" y="0"/>
                          <a:pt x="1" y="1"/>
                        </a:cubicBezTo>
                        <a:close/>
                      </a:path>
                    </a:pathLst>
                  </a:custGeom>
                  <a:solidFill>
                    <a:srgbClr val="FFFF00"/>
                  </a:solidFill>
                  <a:ln w="9525">
                    <a:noFill/>
                    <a:miter lim="800000"/>
                    <a:headEnd/>
                    <a:tailEnd/>
                  </a:ln>
                </p:spPr>
                <p:txBody>
                  <a:bodyPr/>
                  <a:lstStyle/>
                  <a:p>
                    <a:endParaRPr lang="es-ES"/>
                  </a:p>
                </p:txBody>
              </p:sp>
              <p:sp>
                <p:nvSpPr>
                  <p:cNvPr id="28087" name="Freeform 128"/>
                  <p:cNvSpPr>
                    <a:spLocks/>
                  </p:cNvSpPr>
                  <p:nvPr/>
                </p:nvSpPr>
                <p:spPr bwMode="auto">
                  <a:xfrm>
                    <a:off x="3049" y="329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8088" name="Freeform 129"/>
                  <p:cNvSpPr>
                    <a:spLocks/>
                  </p:cNvSpPr>
                  <p:nvPr/>
                </p:nvSpPr>
                <p:spPr bwMode="auto">
                  <a:xfrm>
                    <a:off x="4567" y="3422"/>
                    <a:ext cx="0" cy="0"/>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1"/>
                          <a:pt x="0" y="1"/>
                        </a:cubicBezTo>
                        <a:cubicBezTo>
                          <a:pt x="0" y="1"/>
                          <a:pt x="0" y="1"/>
                          <a:pt x="1" y="0"/>
                        </a:cubicBezTo>
                        <a:close/>
                      </a:path>
                    </a:pathLst>
                  </a:custGeom>
                  <a:solidFill>
                    <a:srgbClr val="FFFF00"/>
                  </a:solidFill>
                  <a:ln w="9525">
                    <a:noFill/>
                    <a:miter lim="800000"/>
                    <a:headEnd/>
                    <a:tailEnd/>
                  </a:ln>
                </p:spPr>
                <p:txBody>
                  <a:bodyPr/>
                  <a:lstStyle/>
                  <a:p>
                    <a:endParaRPr lang="es-ES"/>
                  </a:p>
                </p:txBody>
              </p:sp>
              <p:sp>
                <p:nvSpPr>
                  <p:cNvPr id="28089" name="Freeform 130"/>
                  <p:cNvSpPr>
                    <a:spLocks/>
                  </p:cNvSpPr>
                  <p:nvPr/>
                </p:nvSpPr>
                <p:spPr bwMode="auto">
                  <a:xfrm>
                    <a:off x="4542" y="3440"/>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0" y="0"/>
                          <a:pt x="1" y="0"/>
                          <a:pt x="1" y="0"/>
                        </a:cubicBezTo>
                        <a:close/>
                      </a:path>
                    </a:pathLst>
                  </a:custGeom>
                  <a:solidFill>
                    <a:srgbClr val="FFFF00"/>
                  </a:solidFill>
                  <a:ln w="9525">
                    <a:noFill/>
                    <a:miter lim="800000"/>
                    <a:headEnd/>
                    <a:tailEnd/>
                  </a:ln>
                </p:spPr>
                <p:txBody>
                  <a:bodyPr/>
                  <a:lstStyle/>
                  <a:p>
                    <a:endParaRPr lang="es-ES"/>
                  </a:p>
                </p:txBody>
              </p:sp>
              <p:sp>
                <p:nvSpPr>
                  <p:cNvPr id="28090" name="Freeform 131"/>
                  <p:cNvSpPr>
                    <a:spLocks/>
                  </p:cNvSpPr>
                  <p:nvPr/>
                </p:nvSpPr>
                <p:spPr bwMode="auto">
                  <a:xfrm>
                    <a:off x="4703" y="329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1"/>
                        </a:cubicBezTo>
                        <a:cubicBezTo>
                          <a:pt x="1" y="0"/>
                          <a:pt x="1" y="0"/>
                          <a:pt x="1" y="0"/>
                        </a:cubicBezTo>
                        <a:close/>
                      </a:path>
                    </a:pathLst>
                  </a:custGeom>
                  <a:solidFill>
                    <a:srgbClr val="FFFF00"/>
                  </a:solidFill>
                  <a:ln w="9525">
                    <a:noFill/>
                    <a:miter lim="800000"/>
                    <a:headEnd/>
                    <a:tailEnd/>
                  </a:ln>
                </p:spPr>
                <p:txBody>
                  <a:bodyPr/>
                  <a:lstStyle/>
                  <a:p>
                    <a:endParaRPr lang="es-ES"/>
                  </a:p>
                </p:txBody>
              </p:sp>
              <p:sp>
                <p:nvSpPr>
                  <p:cNvPr id="28091" name="Freeform 132"/>
                  <p:cNvSpPr>
                    <a:spLocks/>
                  </p:cNvSpPr>
                  <p:nvPr/>
                </p:nvSpPr>
                <p:spPr bwMode="auto">
                  <a:xfrm>
                    <a:off x="4724" y="3275"/>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0" y="1"/>
                        </a:cubicBezTo>
                        <a:cubicBezTo>
                          <a:pt x="0" y="1"/>
                          <a:pt x="1" y="0"/>
                          <a:pt x="1" y="0"/>
                        </a:cubicBezTo>
                        <a:close/>
                      </a:path>
                    </a:pathLst>
                  </a:custGeom>
                  <a:solidFill>
                    <a:srgbClr val="FFFF00"/>
                  </a:solidFill>
                  <a:ln w="9525">
                    <a:noFill/>
                    <a:miter lim="800000"/>
                    <a:headEnd/>
                    <a:tailEnd/>
                  </a:ln>
                </p:spPr>
                <p:txBody>
                  <a:bodyPr/>
                  <a:lstStyle/>
                  <a:p>
                    <a:endParaRPr lang="es-ES"/>
                  </a:p>
                </p:txBody>
              </p:sp>
              <p:sp>
                <p:nvSpPr>
                  <p:cNvPr id="28092" name="Freeform 133"/>
                  <p:cNvSpPr>
                    <a:spLocks/>
                  </p:cNvSpPr>
                  <p:nvPr/>
                </p:nvSpPr>
                <p:spPr bwMode="auto">
                  <a:xfrm>
                    <a:off x="3836" y="3656"/>
                    <a:ext cx="10" cy="0"/>
                  </a:xfrm>
                  <a:custGeom>
                    <a:avLst/>
                    <a:gdLst>
                      <a:gd name="T0" fmla="*/ 10 w 14"/>
                      <a:gd name="T1" fmla="*/ 0 h 1"/>
                      <a:gd name="T2" fmla="*/ 0 w 14"/>
                      <a:gd name="T3" fmla="*/ 0 h 1"/>
                      <a:gd name="T4" fmla="*/ 10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p>
                </p:txBody>
              </p:sp>
              <p:sp>
                <p:nvSpPr>
                  <p:cNvPr id="28093" name="Freeform 134"/>
                  <p:cNvSpPr>
                    <a:spLocks/>
                  </p:cNvSpPr>
                  <p:nvPr/>
                </p:nvSpPr>
                <p:spPr bwMode="auto">
                  <a:xfrm>
                    <a:off x="3908" y="3656"/>
                    <a:ext cx="9" cy="0"/>
                  </a:xfrm>
                  <a:custGeom>
                    <a:avLst/>
                    <a:gdLst>
                      <a:gd name="T0" fmla="*/ 9 w 14"/>
                      <a:gd name="T1" fmla="*/ 0 h 1"/>
                      <a:gd name="T2" fmla="*/ 0 w 14"/>
                      <a:gd name="T3" fmla="*/ 0 h 1"/>
                      <a:gd name="T4" fmla="*/ 9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0"/>
                        </a:moveTo>
                        <a:cubicBezTo>
                          <a:pt x="9" y="1"/>
                          <a:pt x="4" y="1"/>
                          <a:pt x="0" y="1"/>
                        </a:cubicBezTo>
                        <a:cubicBezTo>
                          <a:pt x="4" y="1"/>
                          <a:pt x="9" y="1"/>
                          <a:pt x="14" y="0"/>
                        </a:cubicBezTo>
                        <a:close/>
                      </a:path>
                    </a:pathLst>
                  </a:custGeom>
                  <a:solidFill>
                    <a:srgbClr val="FFFF00"/>
                  </a:solidFill>
                  <a:ln w="9525">
                    <a:noFill/>
                    <a:miter lim="800000"/>
                    <a:headEnd/>
                    <a:tailEnd/>
                  </a:ln>
                </p:spPr>
                <p:txBody>
                  <a:bodyPr/>
                  <a:lstStyle/>
                  <a:p>
                    <a:endParaRPr lang="es-ES"/>
                  </a:p>
                </p:txBody>
              </p:sp>
              <p:sp>
                <p:nvSpPr>
                  <p:cNvPr id="28094" name="Freeform 135"/>
                  <p:cNvSpPr>
                    <a:spLocks/>
                  </p:cNvSpPr>
                  <p:nvPr/>
                </p:nvSpPr>
                <p:spPr bwMode="auto">
                  <a:xfrm>
                    <a:off x="2743" y="2496"/>
                    <a:ext cx="1" cy="19"/>
                  </a:xfrm>
                  <a:custGeom>
                    <a:avLst/>
                    <a:gdLst>
                      <a:gd name="T0" fmla="*/ 1 w 1"/>
                      <a:gd name="T1" fmla="*/ 0 h 28"/>
                      <a:gd name="T2" fmla="*/ 0 w 1"/>
                      <a:gd name="T3" fmla="*/ 19 h 28"/>
                      <a:gd name="T4" fmla="*/ 0 w 1"/>
                      <a:gd name="T5" fmla="*/ 19 h 28"/>
                      <a:gd name="T6" fmla="*/ 1 w 1"/>
                      <a:gd name="T7" fmla="*/ 0 h 28"/>
                      <a:gd name="T8" fmla="*/ 0 60000 65536"/>
                      <a:gd name="T9" fmla="*/ 0 60000 65536"/>
                      <a:gd name="T10" fmla="*/ 0 60000 65536"/>
                      <a:gd name="T11" fmla="*/ 0 60000 65536"/>
                      <a:gd name="T12" fmla="*/ 0 w 1"/>
                      <a:gd name="T13" fmla="*/ 0 h 28"/>
                      <a:gd name="T14" fmla="*/ 1 w 1"/>
                      <a:gd name="T15" fmla="*/ 28 h 28"/>
                    </a:gdLst>
                    <a:ahLst/>
                    <a:cxnLst>
                      <a:cxn ang="T8">
                        <a:pos x="T0" y="T1"/>
                      </a:cxn>
                      <a:cxn ang="T9">
                        <a:pos x="T2" y="T3"/>
                      </a:cxn>
                      <a:cxn ang="T10">
                        <a:pos x="T4" y="T5"/>
                      </a:cxn>
                      <a:cxn ang="T11">
                        <a:pos x="T6" y="T7"/>
                      </a:cxn>
                    </a:cxnLst>
                    <a:rect l="T12" t="T13" r="T14" b="T15"/>
                    <a:pathLst>
                      <a:path w="1" h="28">
                        <a:moveTo>
                          <a:pt x="1" y="0"/>
                        </a:moveTo>
                        <a:cubicBezTo>
                          <a:pt x="0" y="9"/>
                          <a:pt x="0" y="18"/>
                          <a:pt x="0" y="28"/>
                        </a:cubicBezTo>
                        <a:cubicBezTo>
                          <a:pt x="0" y="28"/>
                          <a:pt x="0" y="28"/>
                          <a:pt x="0" y="28"/>
                        </a:cubicBezTo>
                        <a:cubicBezTo>
                          <a:pt x="0" y="18"/>
                          <a:pt x="0" y="9"/>
                          <a:pt x="1" y="0"/>
                        </a:cubicBezTo>
                        <a:close/>
                      </a:path>
                    </a:pathLst>
                  </a:custGeom>
                  <a:solidFill>
                    <a:srgbClr val="FFFF00"/>
                  </a:solidFill>
                  <a:ln w="9525">
                    <a:noFill/>
                    <a:miter lim="800000"/>
                    <a:headEnd/>
                    <a:tailEnd/>
                  </a:ln>
                </p:spPr>
                <p:txBody>
                  <a:bodyPr/>
                  <a:lstStyle/>
                  <a:p>
                    <a:endParaRPr lang="es-ES"/>
                  </a:p>
                </p:txBody>
              </p:sp>
              <p:sp>
                <p:nvSpPr>
                  <p:cNvPr id="28095" name="Freeform 136"/>
                  <p:cNvSpPr>
                    <a:spLocks/>
                  </p:cNvSpPr>
                  <p:nvPr/>
                </p:nvSpPr>
                <p:spPr bwMode="auto">
                  <a:xfrm>
                    <a:off x="2753" y="2371"/>
                    <a:ext cx="0" cy="5"/>
                  </a:xfrm>
                  <a:custGeom>
                    <a:avLst/>
                    <a:gdLst>
                      <a:gd name="T0" fmla="*/ 0 w 1"/>
                      <a:gd name="T1" fmla="*/ 5 h 7"/>
                      <a:gd name="T2" fmla="*/ 0 w 1"/>
                      <a:gd name="T3" fmla="*/ 0 h 7"/>
                      <a:gd name="T4" fmla="*/ 0 w 1"/>
                      <a:gd name="T5" fmla="*/ 5 h 7"/>
                      <a:gd name="T6" fmla="*/ 0 60000 65536"/>
                      <a:gd name="T7" fmla="*/ 0 60000 65536"/>
                      <a:gd name="T8" fmla="*/ 0 60000 65536"/>
                      <a:gd name="T9" fmla="*/ 0 w 1"/>
                      <a:gd name="T10" fmla="*/ 0 h 7"/>
                      <a:gd name="T11" fmla="*/ 0 w 1"/>
                      <a:gd name="T12" fmla="*/ 7 h 7"/>
                    </a:gdLst>
                    <a:ahLst/>
                    <a:cxnLst>
                      <a:cxn ang="T6">
                        <a:pos x="T0" y="T1"/>
                      </a:cxn>
                      <a:cxn ang="T7">
                        <a:pos x="T2" y="T3"/>
                      </a:cxn>
                      <a:cxn ang="T8">
                        <a:pos x="T4" y="T5"/>
                      </a:cxn>
                    </a:cxnLst>
                    <a:rect l="T9" t="T10" r="T11" b="T12"/>
                    <a:pathLst>
                      <a:path w="1" h="7">
                        <a:moveTo>
                          <a:pt x="0" y="7"/>
                        </a:moveTo>
                        <a:cubicBezTo>
                          <a:pt x="1" y="4"/>
                          <a:pt x="1" y="2"/>
                          <a:pt x="1" y="0"/>
                        </a:cubicBezTo>
                        <a:cubicBezTo>
                          <a:pt x="1" y="2"/>
                          <a:pt x="1" y="4"/>
                          <a:pt x="0" y="7"/>
                        </a:cubicBezTo>
                        <a:close/>
                      </a:path>
                    </a:pathLst>
                  </a:custGeom>
                  <a:solidFill>
                    <a:srgbClr val="FFFF00"/>
                  </a:solidFill>
                  <a:ln w="9525">
                    <a:noFill/>
                    <a:miter lim="800000"/>
                    <a:headEnd/>
                    <a:tailEnd/>
                  </a:ln>
                </p:spPr>
                <p:txBody>
                  <a:bodyPr/>
                  <a:lstStyle/>
                  <a:p>
                    <a:endParaRPr lang="es-ES"/>
                  </a:p>
                </p:txBody>
              </p:sp>
              <p:sp>
                <p:nvSpPr>
                  <p:cNvPr id="28096" name="Freeform 137"/>
                  <p:cNvSpPr>
                    <a:spLocks/>
                  </p:cNvSpPr>
                  <p:nvPr/>
                </p:nvSpPr>
                <p:spPr bwMode="auto">
                  <a:xfrm>
                    <a:off x="2758" y="2707"/>
                    <a:ext cx="1" cy="4"/>
                  </a:xfrm>
                  <a:custGeom>
                    <a:avLst/>
                    <a:gdLst>
                      <a:gd name="T0" fmla="*/ 0 w 1"/>
                      <a:gd name="T1" fmla="*/ 0 h 6"/>
                      <a:gd name="T2" fmla="*/ 1 w 1"/>
                      <a:gd name="T3" fmla="*/ 4 h 6"/>
                      <a:gd name="T4" fmla="*/ 1 w 1"/>
                      <a:gd name="T5" fmla="*/ 4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cubicBezTo>
                          <a:pt x="1" y="2"/>
                          <a:pt x="1" y="4"/>
                          <a:pt x="1" y="6"/>
                        </a:cubicBezTo>
                        <a:cubicBezTo>
                          <a:pt x="1" y="6"/>
                          <a:pt x="1" y="6"/>
                          <a:pt x="1" y="6"/>
                        </a:cubicBezTo>
                        <a:cubicBezTo>
                          <a:pt x="1" y="4"/>
                          <a:pt x="1" y="2"/>
                          <a:pt x="0" y="0"/>
                        </a:cubicBezTo>
                        <a:close/>
                      </a:path>
                    </a:pathLst>
                  </a:custGeom>
                  <a:solidFill>
                    <a:srgbClr val="FFFF00"/>
                  </a:solidFill>
                  <a:ln w="9525">
                    <a:noFill/>
                    <a:miter lim="800000"/>
                    <a:headEnd/>
                    <a:tailEnd/>
                  </a:ln>
                </p:spPr>
                <p:txBody>
                  <a:bodyPr/>
                  <a:lstStyle/>
                  <a:p>
                    <a:endParaRPr lang="es-ES"/>
                  </a:p>
                </p:txBody>
              </p:sp>
              <p:sp>
                <p:nvSpPr>
                  <p:cNvPr id="28097" name="Freeform 138"/>
                  <p:cNvSpPr>
                    <a:spLocks/>
                  </p:cNvSpPr>
                  <p:nvPr/>
                </p:nvSpPr>
                <p:spPr bwMode="auto">
                  <a:xfrm>
                    <a:off x="2744" y="2469"/>
                    <a:ext cx="1" cy="18"/>
                  </a:xfrm>
                  <a:custGeom>
                    <a:avLst/>
                    <a:gdLst>
                      <a:gd name="T0" fmla="*/ 0 w 1"/>
                      <a:gd name="T1" fmla="*/ 18 h 26"/>
                      <a:gd name="T2" fmla="*/ 1 w 1"/>
                      <a:gd name="T3" fmla="*/ 0 h 26"/>
                      <a:gd name="T4" fmla="*/ 0 w 1"/>
                      <a:gd name="T5" fmla="*/ 18 h 26"/>
                      <a:gd name="T6" fmla="*/ 0 60000 65536"/>
                      <a:gd name="T7" fmla="*/ 0 60000 65536"/>
                      <a:gd name="T8" fmla="*/ 0 60000 65536"/>
                      <a:gd name="T9" fmla="*/ 0 w 1"/>
                      <a:gd name="T10" fmla="*/ 0 h 26"/>
                      <a:gd name="T11" fmla="*/ 1 w 1"/>
                      <a:gd name="T12" fmla="*/ 26 h 26"/>
                    </a:gdLst>
                    <a:ahLst/>
                    <a:cxnLst>
                      <a:cxn ang="T6">
                        <a:pos x="T0" y="T1"/>
                      </a:cxn>
                      <a:cxn ang="T7">
                        <a:pos x="T2" y="T3"/>
                      </a:cxn>
                      <a:cxn ang="T8">
                        <a:pos x="T4" y="T5"/>
                      </a:cxn>
                    </a:cxnLst>
                    <a:rect l="T9" t="T10" r="T11" b="T12"/>
                    <a:pathLst>
                      <a:path w="1" h="26">
                        <a:moveTo>
                          <a:pt x="0" y="26"/>
                        </a:moveTo>
                        <a:cubicBezTo>
                          <a:pt x="0" y="17"/>
                          <a:pt x="1" y="9"/>
                          <a:pt x="1" y="0"/>
                        </a:cubicBezTo>
                        <a:cubicBezTo>
                          <a:pt x="1" y="9"/>
                          <a:pt x="0" y="17"/>
                          <a:pt x="0" y="26"/>
                        </a:cubicBezTo>
                        <a:close/>
                      </a:path>
                    </a:pathLst>
                  </a:custGeom>
                  <a:solidFill>
                    <a:srgbClr val="FFFF00"/>
                  </a:solidFill>
                  <a:ln w="9525">
                    <a:noFill/>
                    <a:miter lim="800000"/>
                    <a:headEnd/>
                    <a:tailEnd/>
                  </a:ln>
                </p:spPr>
                <p:txBody>
                  <a:bodyPr/>
                  <a:lstStyle/>
                  <a:p>
                    <a:endParaRPr lang="es-ES"/>
                  </a:p>
                </p:txBody>
              </p:sp>
              <p:sp>
                <p:nvSpPr>
                  <p:cNvPr id="28098" name="Freeform 139"/>
                  <p:cNvSpPr>
                    <a:spLocks/>
                  </p:cNvSpPr>
                  <p:nvPr/>
                </p:nvSpPr>
                <p:spPr bwMode="auto">
                  <a:xfrm>
                    <a:off x="2744" y="2558"/>
                    <a:ext cx="0" cy="10"/>
                  </a:xfrm>
                  <a:custGeom>
                    <a:avLst/>
                    <a:gdLst>
                      <a:gd name="T0" fmla="*/ 10 h 15"/>
                      <a:gd name="T1" fmla="*/ 0 h 15"/>
                      <a:gd name="T2" fmla="*/ 10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15"/>
                        </a:moveTo>
                        <a:cubicBezTo>
                          <a:pt x="0" y="10"/>
                          <a:pt x="0" y="5"/>
                          <a:pt x="0" y="0"/>
                        </a:cubicBezTo>
                        <a:cubicBezTo>
                          <a:pt x="0" y="5"/>
                          <a:pt x="0" y="10"/>
                          <a:pt x="0" y="15"/>
                        </a:cubicBezTo>
                        <a:close/>
                      </a:path>
                    </a:pathLst>
                  </a:custGeom>
                  <a:solidFill>
                    <a:srgbClr val="FFFF00"/>
                  </a:solidFill>
                  <a:ln w="9525">
                    <a:noFill/>
                    <a:miter lim="800000"/>
                    <a:headEnd/>
                    <a:tailEnd/>
                  </a:ln>
                </p:spPr>
                <p:txBody>
                  <a:bodyPr/>
                  <a:lstStyle/>
                  <a:p>
                    <a:endParaRPr lang="es-ES"/>
                  </a:p>
                </p:txBody>
              </p:sp>
              <p:sp>
                <p:nvSpPr>
                  <p:cNvPr id="28099" name="Freeform 140"/>
                  <p:cNvSpPr>
                    <a:spLocks/>
                  </p:cNvSpPr>
                  <p:nvPr/>
                </p:nvSpPr>
                <p:spPr bwMode="auto">
                  <a:xfrm>
                    <a:off x="2745" y="2443"/>
                    <a:ext cx="1" cy="14"/>
                  </a:xfrm>
                  <a:custGeom>
                    <a:avLst/>
                    <a:gdLst>
                      <a:gd name="T0" fmla="*/ 0 w 1"/>
                      <a:gd name="T1" fmla="*/ 14 h 21"/>
                      <a:gd name="T2" fmla="*/ 1 w 1"/>
                      <a:gd name="T3" fmla="*/ 0 h 21"/>
                      <a:gd name="T4" fmla="*/ 0 w 1"/>
                      <a:gd name="T5" fmla="*/ 14 h 21"/>
                      <a:gd name="T6" fmla="*/ 0 60000 65536"/>
                      <a:gd name="T7" fmla="*/ 0 60000 65536"/>
                      <a:gd name="T8" fmla="*/ 0 60000 65536"/>
                      <a:gd name="T9" fmla="*/ 0 w 1"/>
                      <a:gd name="T10" fmla="*/ 0 h 21"/>
                      <a:gd name="T11" fmla="*/ 1 w 1"/>
                      <a:gd name="T12" fmla="*/ 21 h 21"/>
                    </a:gdLst>
                    <a:ahLst/>
                    <a:cxnLst>
                      <a:cxn ang="T6">
                        <a:pos x="T0" y="T1"/>
                      </a:cxn>
                      <a:cxn ang="T7">
                        <a:pos x="T2" y="T3"/>
                      </a:cxn>
                      <a:cxn ang="T8">
                        <a:pos x="T4" y="T5"/>
                      </a:cxn>
                    </a:cxnLst>
                    <a:rect l="T9" t="T10" r="T11" b="T12"/>
                    <a:pathLst>
                      <a:path w="1" h="21">
                        <a:moveTo>
                          <a:pt x="0" y="21"/>
                        </a:moveTo>
                        <a:cubicBezTo>
                          <a:pt x="0" y="14"/>
                          <a:pt x="1" y="7"/>
                          <a:pt x="1" y="0"/>
                        </a:cubicBezTo>
                        <a:cubicBezTo>
                          <a:pt x="1" y="7"/>
                          <a:pt x="0" y="14"/>
                          <a:pt x="0" y="21"/>
                        </a:cubicBezTo>
                        <a:close/>
                      </a:path>
                    </a:pathLst>
                  </a:custGeom>
                  <a:solidFill>
                    <a:srgbClr val="FFFF00"/>
                  </a:solidFill>
                  <a:ln w="9525">
                    <a:noFill/>
                    <a:miter lim="800000"/>
                    <a:headEnd/>
                    <a:tailEnd/>
                  </a:ln>
                </p:spPr>
                <p:txBody>
                  <a:bodyPr/>
                  <a:lstStyle/>
                  <a:p>
                    <a:endParaRPr lang="es-ES"/>
                  </a:p>
                </p:txBody>
              </p:sp>
              <p:sp>
                <p:nvSpPr>
                  <p:cNvPr id="28100" name="Freeform 141"/>
                  <p:cNvSpPr>
                    <a:spLocks/>
                  </p:cNvSpPr>
                  <p:nvPr/>
                </p:nvSpPr>
                <p:spPr bwMode="auto">
                  <a:xfrm>
                    <a:off x="2753" y="2672"/>
                    <a:ext cx="0" cy="3"/>
                  </a:xfrm>
                  <a:custGeom>
                    <a:avLst/>
                    <a:gdLst>
                      <a:gd name="T0" fmla="*/ 3 h 4"/>
                      <a:gd name="T1" fmla="*/ 0 h 4"/>
                      <a:gd name="T2" fmla="*/ 3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4"/>
                        </a:moveTo>
                        <a:cubicBezTo>
                          <a:pt x="0" y="3"/>
                          <a:pt x="0" y="1"/>
                          <a:pt x="0" y="0"/>
                        </a:cubicBezTo>
                        <a:cubicBezTo>
                          <a:pt x="0" y="1"/>
                          <a:pt x="0" y="3"/>
                          <a:pt x="0" y="4"/>
                        </a:cubicBezTo>
                        <a:close/>
                      </a:path>
                    </a:pathLst>
                  </a:custGeom>
                  <a:solidFill>
                    <a:srgbClr val="FFFF00"/>
                  </a:solidFill>
                  <a:ln w="9525">
                    <a:noFill/>
                    <a:miter lim="800000"/>
                    <a:headEnd/>
                    <a:tailEnd/>
                  </a:ln>
                </p:spPr>
                <p:txBody>
                  <a:bodyPr/>
                  <a:lstStyle/>
                  <a:p>
                    <a:endParaRPr lang="es-ES"/>
                  </a:p>
                </p:txBody>
              </p:sp>
              <p:sp>
                <p:nvSpPr>
                  <p:cNvPr id="28101" name="Freeform 142"/>
                  <p:cNvSpPr>
                    <a:spLocks/>
                  </p:cNvSpPr>
                  <p:nvPr/>
                </p:nvSpPr>
                <p:spPr bwMode="auto">
                  <a:xfrm>
                    <a:off x="2750" y="2392"/>
                    <a:ext cx="1" cy="10"/>
                  </a:xfrm>
                  <a:custGeom>
                    <a:avLst/>
                    <a:gdLst>
                      <a:gd name="T0" fmla="*/ 0 w 1"/>
                      <a:gd name="T1" fmla="*/ 10 h 15"/>
                      <a:gd name="T2" fmla="*/ 1 w 1"/>
                      <a:gd name="T3" fmla="*/ 0 h 15"/>
                      <a:gd name="T4" fmla="*/ 0 w 1"/>
                      <a:gd name="T5" fmla="*/ 1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0" y="15"/>
                        </a:moveTo>
                        <a:cubicBezTo>
                          <a:pt x="0" y="10"/>
                          <a:pt x="1" y="5"/>
                          <a:pt x="1" y="0"/>
                        </a:cubicBezTo>
                        <a:cubicBezTo>
                          <a:pt x="1" y="5"/>
                          <a:pt x="0" y="10"/>
                          <a:pt x="0" y="15"/>
                        </a:cubicBezTo>
                        <a:close/>
                      </a:path>
                    </a:pathLst>
                  </a:custGeom>
                  <a:solidFill>
                    <a:srgbClr val="FFFF00"/>
                  </a:solidFill>
                  <a:ln w="9525">
                    <a:noFill/>
                    <a:miter lim="800000"/>
                    <a:headEnd/>
                    <a:tailEnd/>
                  </a:ln>
                </p:spPr>
                <p:txBody>
                  <a:bodyPr/>
                  <a:lstStyle/>
                  <a:p>
                    <a:endParaRPr lang="es-ES"/>
                  </a:p>
                </p:txBody>
              </p:sp>
              <p:sp>
                <p:nvSpPr>
                  <p:cNvPr id="28102" name="Freeform 143"/>
                  <p:cNvSpPr>
                    <a:spLocks/>
                  </p:cNvSpPr>
                  <p:nvPr/>
                </p:nvSpPr>
                <p:spPr bwMode="auto">
                  <a:xfrm>
                    <a:off x="2749" y="2635"/>
                    <a:ext cx="0" cy="2"/>
                  </a:xfrm>
                  <a:custGeom>
                    <a:avLst/>
                    <a:gdLst>
                      <a:gd name="T0" fmla="*/ 2 h 3"/>
                      <a:gd name="T1" fmla="*/ 0 h 3"/>
                      <a:gd name="T2" fmla="*/ 2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3"/>
                        </a:moveTo>
                        <a:cubicBezTo>
                          <a:pt x="0" y="2"/>
                          <a:pt x="0" y="1"/>
                          <a:pt x="0" y="0"/>
                        </a:cubicBezTo>
                        <a:cubicBezTo>
                          <a:pt x="0" y="1"/>
                          <a:pt x="0" y="2"/>
                          <a:pt x="0" y="3"/>
                        </a:cubicBezTo>
                        <a:close/>
                      </a:path>
                    </a:pathLst>
                  </a:custGeom>
                  <a:solidFill>
                    <a:srgbClr val="FFFF00"/>
                  </a:solidFill>
                  <a:ln w="9525">
                    <a:noFill/>
                    <a:miter lim="800000"/>
                    <a:headEnd/>
                    <a:tailEnd/>
                  </a:ln>
                </p:spPr>
                <p:txBody>
                  <a:bodyPr/>
                  <a:lstStyle/>
                  <a:p>
                    <a:endParaRPr lang="es-ES"/>
                  </a:p>
                </p:txBody>
              </p:sp>
              <p:sp>
                <p:nvSpPr>
                  <p:cNvPr id="28103" name="Freeform 144"/>
                  <p:cNvSpPr>
                    <a:spLocks/>
                  </p:cNvSpPr>
                  <p:nvPr/>
                </p:nvSpPr>
                <p:spPr bwMode="auto">
                  <a:xfrm>
                    <a:off x="2745" y="2594"/>
                    <a:ext cx="1" cy="9"/>
                  </a:xfrm>
                  <a:custGeom>
                    <a:avLst/>
                    <a:gdLst>
                      <a:gd name="T0" fmla="*/ 1 w 1"/>
                      <a:gd name="T1" fmla="*/ 9 h 14"/>
                      <a:gd name="T2" fmla="*/ 0 w 1"/>
                      <a:gd name="T3" fmla="*/ 0 h 14"/>
                      <a:gd name="T4" fmla="*/ 1 w 1"/>
                      <a:gd name="T5" fmla="*/ 9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14"/>
                        </a:moveTo>
                        <a:cubicBezTo>
                          <a:pt x="1" y="9"/>
                          <a:pt x="1" y="4"/>
                          <a:pt x="0" y="0"/>
                        </a:cubicBezTo>
                        <a:cubicBezTo>
                          <a:pt x="1" y="4"/>
                          <a:pt x="1" y="9"/>
                          <a:pt x="1" y="14"/>
                        </a:cubicBezTo>
                        <a:close/>
                      </a:path>
                    </a:pathLst>
                  </a:custGeom>
                  <a:solidFill>
                    <a:srgbClr val="FFFF00"/>
                  </a:solidFill>
                  <a:ln w="9525">
                    <a:noFill/>
                    <a:miter lim="800000"/>
                    <a:headEnd/>
                    <a:tailEnd/>
                  </a:ln>
                </p:spPr>
                <p:txBody>
                  <a:bodyPr/>
                  <a:lstStyle/>
                  <a:p>
                    <a:endParaRPr lang="es-ES"/>
                  </a:p>
                </p:txBody>
              </p:sp>
              <p:sp>
                <p:nvSpPr>
                  <p:cNvPr id="28104" name="Freeform 145"/>
                  <p:cNvSpPr>
                    <a:spLocks/>
                  </p:cNvSpPr>
                  <p:nvPr/>
                </p:nvSpPr>
                <p:spPr bwMode="auto">
                  <a:xfrm>
                    <a:off x="2930" y="1898"/>
                    <a:ext cx="2" cy="2"/>
                  </a:xfrm>
                  <a:custGeom>
                    <a:avLst/>
                    <a:gdLst>
                      <a:gd name="T0" fmla="*/ 0 w 2"/>
                      <a:gd name="T1" fmla="*/ 2 h 4"/>
                      <a:gd name="T2" fmla="*/ 2 w 2"/>
                      <a:gd name="T3" fmla="*/ 0 h 4"/>
                      <a:gd name="T4" fmla="*/ 0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4"/>
                        </a:moveTo>
                        <a:cubicBezTo>
                          <a:pt x="1" y="3"/>
                          <a:pt x="1" y="2"/>
                          <a:pt x="2" y="0"/>
                        </a:cubicBezTo>
                        <a:cubicBezTo>
                          <a:pt x="1" y="2"/>
                          <a:pt x="1" y="3"/>
                          <a:pt x="0" y="4"/>
                        </a:cubicBezTo>
                        <a:close/>
                      </a:path>
                    </a:pathLst>
                  </a:custGeom>
                  <a:solidFill>
                    <a:srgbClr val="FFFF00"/>
                  </a:solidFill>
                  <a:ln w="9525">
                    <a:noFill/>
                    <a:miter lim="800000"/>
                    <a:headEnd/>
                    <a:tailEnd/>
                  </a:ln>
                </p:spPr>
                <p:txBody>
                  <a:bodyPr/>
                  <a:lstStyle/>
                  <a:p>
                    <a:endParaRPr lang="es-ES"/>
                  </a:p>
                </p:txBody>
              </p:sp>
              <p:sp>
                <p:nvSpPr>
                  <p:cNvPr id="28105" name="Freeform 146"/>
                  <p:cNvSpPr>
                    <a:spLocks/>
                  </p:cNvSpPr>
                  <p:nvPr/>
                </p:nvSpPr>
                <p:spPr bwMode="auto">
                  <a:xfrm>
                    <a:off x="2788" y="2202"/>
                    <a:ext cx="2" cy="4"/>
                  </a:xfrm>
                  <a:custGeom>
                    <a:avLst/>
                    <a:gdLst>
                      <a:gd name="T0" fmla="*/ 0 w 2"/>
                      <a:gd name="T1" fmla="*/ 4 h 7"/>
                      <a:gd name="T2" fmla="*/ 2 w 2"/>
                      <a:gd name="T3" fmla="*/ 0 h 7"/>
                      <a:gd name="T4" fmla="*/ 0 w 2"/>
                      <a:gd name="T5" fmla="*/ 4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7"/>
                        </a:moveTo>
                        <a:cubicBezTo>
                          <a:pt x="1" y="4"/>
                          <a:pt x="2" y="2"/>
                          <a:pt x="2" y="0"/>
                        </a:cubicBezTo>
                        <a:cubicBezTo>
                          <a:pt x="2" y="2"/>
                          <a:pt x="1" y="4"/>
                          <a:pt x="0" y="7"/>
                        </a:cubicBezTo>
                        <a:close/>
                      </a:path>
                    </a:pathLst>
                  </a:custGeom>
                  <a:solidFill>
                    <a:srgbClr val="FFFF00"/>
                  </a:solidFill>
                  <a:ln w="9525">
                    <a:noFill/>
                    <a:miter lim="800000"/>
                    <a:headEnd/>
                    <a:tailEnd/>
                  </a:ln>
                </p:spPr>
                <p:txBody>
                  <a:bodyPr/>
                  <a:lstStyle/>
                  <a:p>
                    <a:endParaRPr lang="es-ES"/>
                  </a:p>
                </p:txBody>
              </p:sp>
              <p:sp>
                <p:nvSpPr>
                  <p:cNvPr id="28106" name="Freeform 147"/>
                  <p:cNvSpPr>
                    <a:spLocks/>
                  </p:cNvSpPr>
                  <p:nvPr/>
                </p:nvSpPr>
                <p:spPr bwMode="auto">
                  <a:xfrm>
                    <a:off x="2830" y="2087"/>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p>
                </p:txBody>
              </p:sp>
              <p:sp>
                <p:nvSpPr>
                  <p:cNvPr id="28107" name="Freeform 148"/>
                  <p:cNvSpPr>
                    <a:spLocks/>
                  </p:cNvSpPr>
                  <p:nvPr/>
                </p:nvSpPr>
                <p:spPr bwMode="auto">
                  <a:xfrm>
                    <a:off x="2913" y="1923"/>
                    <a:ext cx="3" cy="3"/>
                  </a:xfrm>
                  <a:custGeom>
                    <a:avLst/>
                    <a:gdLst>
                      <a:gd name="T0" fmla="*/ 0 w 3"/>
                      <a:gd name="T1" fmla="*/ 3 h 4"/>
                      <a:gd name="T2" fmla="*/ 3 w 3"/>
                      <a:gd name="T3" fmla="*/ 0 h 4"/>
                      <a:gd name="T4" fmla="*/ 0 w 3"/>
                      <a:gd name="T5" fmla="*/ 3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4"/>
                        </a:moveTo>
                        <a:cubicBezTo>
                          <a:pt x="1" y="3"/>
                          <a:pt x="2" y="1"/>
                          <a:pt x="3" y="0"/>
                        </a:cubicBezTo>
                        <a:cubicBezTo>
                          <a:pt x="2" y="1"/>
                          <a:pt x="1" y="3"/>
                          <a:pt x="0" y="4"/>
                        </a:cubicBezTo>
                        <a:close/>
                      </a:path>
                    </a:pathLst>
                  </a:custGeom>
                  <a:solidFill>
                    <a:srgbClr val="FFFF00"/>
                  </a:solidFill>
                  <a:ln w="9525">
                    <a:noFill/>
                    <a:miter lim="800000"/>
                    <a:headEnd/>
                    <a:tailEnd/>
                  </a:ln>
                </p:spPr>
                <p:txBody>
                  <a:bodyPr/>
                  <a:lstStyle/>
                  <a:p>
                    <a:endParaRPr lang="es-ES"/>
                  </a:p>
                </p:txBody>
              </p:sp>
              <p:sp>
                <p:nvSpPr>
                  <p:cNvPr id="28108" name="Freeform 149"/>
                  <p:cNvSpPr>
                    <a:spLocks/>
                  </p:cNvSpPr>
                  <p:nvPr/>
                </p:nvSpPr>
                <p:spPr bwMode="auto">
                  <a:xfrm>
                    <a:off x="2818" y="2115"/>
                    <a:ext cx="1" cy="4"/>
                  </a:xfrm>
                  <a:custGeom>
                    <a:avLst/>
                    <a:gdLst>
                      <a:gd name="T0" fmla="*/ 0 w 2"/>
                      <a:gd name="T1" fmla="*/ 4 h 6"/>
                      <a:gd name="T2" fmla="*/ 1 w 2"/>
                      <a:gd name="T3" fmla="*/ 0 h 6"/>
                      <a:gd name="T4" fmla="*/ 0 w 2"/>
                      <a:gd name="T5" fmla="*/ 4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6"/>
                        </a:moveTo>
                        <a:cubicBezTo>
                          <a:pt x="1" y="4"/>
                          <a:pt x="1" y="2"/>
                          <a:pt x="2" y="0"/>
                        </a:cubicBezTo>
                        <a:cubicBezTo>
                          <a:pt x="1" y="2"/>
                          <a:pt x="1" y="4"/>
                          <a:pt x="0" y="6"/>
                        </a:cubicBezTo>
                        <a:close/>
                      </a:path>
                    </a:pathLst>
                  </a:custGeom>
                  <a:solidFill>
                    <a:srgbClr val="FFFF00"/>
                  </a:solidFill>
                  <a:ln w="9525">
                    <a:noFill/>
                    <a:miter lim="800000"/>
                    <a:headEnd/>
                    <a:tailEnd/>
                  </a:ln>
                </p:spPr>
                <p:txBody>
                  <a:bodyPr/>
                  <a:lstStyle/>
                  <a:p>
                    <a:endParaRPr lang="es-ES"/>
                  </a:p>
                </p:txBody>
              </p:sp>
              <p:sp>
                <p:nvSpPr>
                  <p:cNvPr id="28109" name="Freeform 150"/>
                  <p:cNvSpPr>
                    <a:spLocks/>
                  </p:cNvSpPr>
                  <p:nvPr/>
                </p:nvSpPr>
                <p:spPr bwMode="auto">
                  <a:xfrm>
                    <a:off x="2899" y="1949"/>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8110" name="Freeform 151"/>
                  <p:cNvSpPr>
                    <a:spLocks/>
                  </p:cNvSpPr>
                  <p:nvPr/>
                </p:nvSpPr>
                <p:spPr bwMode="auto">
                  <a:xfrm>
                    <a:off x="2883" y="1976"/>
                    <a:ext cx="1" cy="2"/>
                  </a:xfrm>
                  <a:custGeom>
                    <a:avLst/>
                    <a:gdLst>
                      <a:gd name="T0" fmla="*/ 0 w 1"/>
                      <a:gd name="T1" fmla="*/ 2 h 2"/>
                      <a:gd name="T2" fmla="*/ 1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1"/>
                          <a:pt x="1" y="1"/>
                          <a:pt x="1" y="0"/>
                        </a:cubicBezTo>
                        <a:cubicBezTo>
                          <a:pt x="1" y="1"/>
                          <a:pt x="1" y="1"/>
                          <a:pt x="0" y="2"/>
                        </a:cubicBezTo>
                        <a:close/>
                      </a:path>
                    </a:pathLst>
                  </a:custGeom>
                  <a:solidFill>
                    <a:srgbClr val="FFFF00"/>
                  </a:solidFill>
                  <a:ln w="9525">
                    <a:noFill/>
                    <a:miter lim="800000"/>
                    <a:headEnd/>
                    <a:tailEnd/>
                  </a:ln>
                </p:spPr>
                <p:txBody>
                  <a:bodyPr/>
                  <a:lstStyle/>
                  <a:p>
                    <a:endParaRPr lang="es-ES"/>
                  </a:p>
                </p:txBody>
              </p:sp>
              <p:sp>
                <p:nvSpPr>
                  <p:cNvPr id="28111" name="Freeform 152"/>
                  <p:cNvSpPr>
                    <a:spLocks/>
                  </p:cNvSpPr>
                  <p:nvPr/>
                </p:nvSpPr>
                <p:spPr bwMode="auto">
                  <a:xfrm>
                    <a:off x="2797" y="2172"/>
                    <a:ext cx="2" cy="5"/>
                  </a:xfrm>
                  <a:custGeom>
                    <a:avLst/>
                    <a:gdLst>
                      <a:gd name="T0" fmla="*/ 0 w 3"/>
                      <a:gd name="T1" fmla="*/ 5 h 8"/>
                      <a:gd name="T2" fmla="*/ 2 w 3"/>
                      <a:gd name="T3" fmla="*/ 0 h 8"/>
                      <a:gd name="T4" fmla="*/ 0 w 3"/>
                      <a:gd name="T5" fmla="*/ 5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8"/>
                        </a:moveTo>
                        <a:cubicBezTo>
                          <a:pt x="1" y="5"/>
                          <a:pt x="2" y="2"/>
                          <a:pt x="3" y="0"/>
                        </a:cubicBezTo>
                        <a:cubicBezTo>
                          <a:pt x="2" y="2"/>
                          <a:pt x="1" y="5"/>
                          <a:pt x="0" y="8"/>
                        </a:cubicBezTo>
                        <a:close/>
                      </a:path>
                    </a:pathLst>
                  </a:custGeom>
                  <a:solidFill>
                    <a:srgbClr val="FFFF00"/>
                  </a:solidFill>
                  <a:ln w="9525">
                    <a:noFill/>
                    <a:miter lim="800000"/>
                    <a:headEnd/>
                    <a:tailEnd/>
                  </a:ln>
                </p:spPr>
                <p:txBody>
                  <a:bodyPr/>
                  <a:lstStyle/>
                  <a:p>
                    <a:endParaRPr lang="es-ES"/>
                  </a:p>
                </p:txBody>
              </p:sp>
              <p:sp>
                <p:nvSpPr>
                  <p:cNvPr id="28112" name="Freeform 153"/>
                  <p:cNvSpPr>
                    <a:spLocks/>
                  </p:cNvSpPr>
                  <p:nvPr/>
                </p:nvSpPr>
                <p:spPr bwMode="auto">
                  <a:xfrm>
                    <a:off x="2807" y="2144"/>
                    <a:ext cx="2" cy="4"/>
                  </a:xfrm>
                  <a:custGeom>
                    <a:avLst/>
                    <a:gdLst>
                      <a:gd name="T0" fmla="*/ 2 w 2"/>
                      <a:gd name="T1" fmla="*/ 0 h 5"/>
                      <a:gd name="T2" fmla="*/ 0 w 2"/>
                      <a:gd name="T3" fmla="*/ 4 h 5"/>
                      <a:gd name="T4" fmla="*/ 2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2" y="0"/>
                        </a:moveTo>
                        <a:cubicBezTo>
                          <a:pt x="1" y="2"/>
                          <a:pt x="1" y="4"/>
                          <a:pt x="0" y="5"/>
                        </a:cubicBezTo>
                        <a:cubicBezTo>
                          <a:pt x="1" y="4"/>
                          <a:pt x="1" y="2"/>
                          <a:pt x="2" y="0"/>
                        </a:cubicBezTo>
                        <a:close/>
                      </a:path>
                    </a:pathLst>
                  </a:custGeom>
                  <a:solidFill>
                    <a:srgbClr val="FFFF00"/>
                  </a:solidFill>
                  <a:ln w="9525">
                    <a:noFill/>
                    <a:miter lim="800000"/>
                    <a:headEnd/>
                    <a:tailEnd/>
                  </a:ln>
                </p:spPr>
                <p:txBody>
                  <a:bodyPr/>
                  <a:lstStyle/>
                  <a:p>
                    <a:endParaRPr lang="es-ES"/>
                  </a:p>
                </p:txBody>
              </p:sp>
              <p:sp>
                <p:nvSpPr>
                  <p:cNvPr id="28113" name="Freeform 154"/>
                  <p:cNvSpPr>
                    <a:spLocks/>
                  </p:cNvSpPr>
                  <p:nvPr/>
                </p:nvSpPr>
                <p:spPr bwMode="auto">
                  <a:xfrm>
                    <a:off x="3254" y="1573"/>
                    <a:ext cx="5" cy="4"/>
                  </a:xfrm>
                  <a:custGeom>
                    <a:avLst/>
                    <a:gdLst>
                      <a:gd name="T0" fmla="*/ 0 w 8"/>
                      <a:gd name="T1" fmla="*/ 4 h 5"/>
                      <a:gd name="T2" fmla="*/ 5 w 8"/>
                      <a:gd name="T3" fmla="*/ 0 h 5"/>
                      <a:gd name="T4" fmla="*/ 0 w 8"/>
                      <a:gd name="T5" fmla="*/ 4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5"/>
                        </a:moveTo>
                        <a:cubicBezTo>
                          <a:pt x="3" y="3"/>
                          <a:pt x="5" y="1"/>
                          <a:pt x="8" y="0"/>
                        </a:cubicBezTo>
                        <a:cubicBezTo>
                          <a:pt x="5" y="1"/>
                          <a:pt x="3" y="3"/>
                          <a:pt x="0" y="5"/>
                        </a:cubicBezTo>
                        <a:close/>
                      </a:path>
                    </a:pathLst>
                  </a:custGeom>
                  <a:solidFill>
                    <a:srgbClr val="FFFF00"/>
                  </a:solidFill>
                  <a:ln w="9525">
                    <a:noFill/>
                    <a:miter lim="800000"/>
                    <a:headEnd/>
                    <a:tailEnd/>
                  </a:ln>
                </p:spPr>
                <p:txBody>
                  <a:bodyPr/>
                  <a:lstStyle/>
                  <a:p>
                    <a:endParaRPr lang="es-ES"/>
                  </a:p>
                </p:txBody>
              </p:sp>
              <p:sp>
                <p:nvSpPr>
                  <p:cNvPr id="28114" name="Freeform 155"/>
                  <p:cNvSpPr>
                    <a:spLocks/>
                  </p:cNvSpPr>
                  <p:nvPr/>
                </p:nvSpPr>
                <p:spPr bwMode="auto">
                  <a:xfrm>
                    <a:off x="3280" y="1557"/>
                    <a:ext cx="5" cy="3"/>
                  </a:xfrm>
                  <a:custGeom>
                    <a:avLst/>
                    <a:gdLst>
                      <a:gd name="T0" fmla="*/ 0 w 7"/>
                      <a:gd name="T1" fmla="*/ 3 h 4"/>
                      <a:gd name="T2" fmla="*/ 5 w 7"/>
                      <a:gd name="T3" fmla="*/ 0 h 4"/>
                      <a:gd name="T4" fmla="*/ 0 w 7"/>
                      <a:gd name="T5" fmla="*/ 3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2" y="3"/>
                          <a:pt x="4" y="1"/>
                          <a:pt x="7" y="0"/>
                        </a:cubicBezTo>
                        <a:cubicBezTo>
                          <a:pt x="4" y="1"/>
                          <a:pt x="2" y="3"/>
                          <a:pt x="0" y="4"/>
                        </a:cubicBezTo>
                        <a:close/>
                      </a:path>
                    </a:pathLst>
                  </a:custGeom>
                  <a:solidFill>
                    <a:srgbClr val="FFFF00"/>
                  </a:solidFill>
                  <a:ln w="9525">
                    <a:noFill/>
                    <a:miter lim="800000"/>
                    <a:headEnd/>
                    <a:tailEnd/>
                  </a:ln>
                </p:spPr>
                <p:txBody>
                  <a:bodyPr/>
                  <a:lstStyle/>
                  <a:p>
                    <a:endParaRPr lang="es-ES"/>
                  </a:p>
                </p:txBody>
              </p:sp>
              <p:sp>
                <p:nvSpPr>
                  <p:cNvPr id="28115" name="Freeform 156"/>
                  <p:cNvSpPr>
                    <a:spLocks/>
                  </p:cNvSpPr>
                  <p:nvPr/>
                </p:nvSpPr>
                <p:spPr bwMode="auto">
                  <a:xfrm>
                    <a:off x="3181" y="1627"/>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p>
                </p:txBody>
              </p:sp>
              <p:sp>
                <p:nvSpPr>
                  <p:cNvPr id="28116" name="Freeform 157"/>
                  <p:cNvSpPr>
                    <a:spLocks/>
                  </p:cNvSpPr>
                  <p:nvPr/>
                </p:nvSpPr>
                <p:spPr bwMode="auto">
                  <a:xfrm>
                    <a:off x="3024"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1"/>
                        </a:moveTo>
                        <a:cubicBezTo>
                          <a:pt x="0" y="1"/>
                          <a:pt x="0" y="1"/>
                          <a:pt x="1" y="0"/>
                        </a:cubicBezTo>
                        <a:cubicBezTo>
                          <a:pt x="0" y="1"/>
                          <a:pt x="0" y="1"/>
                          <a:pt x="0" y="1"/>
                        </a:cubicBezTo>
                        <a:close/>
                      </a:path>
                    </a:pathLst>
                  </a:custGeom>
                  <a:solidFill>
                    <a:srgbClr val="FFFF00"/>
                  </a:solidFill>
                  <a:ln w="9525">
                    <a:noFill/>
                    <a:miter lim="800000"/>
                    <a:headEnd/>
                    <a:tailEnd/>
                  </a:ln>
                </p:spPr>
                <p:txBody>
                  <a:bodyPr/>
                  <a:lstStyle/>
                  <a:p>
                    <a:endParaRPr lang="es-ES"/>
                  </a:p>
                </p:txBody>
              </p:sp>
              <p:sp>
                <p:nvSpPr>
                  <p:cNvPr id="28117" name="Freeform 158"/>
                  <p:cNvSpPr>
                    <a:spLocks/>
                  </p:cNvSpPr>
                  <p:nvPr/>
                </p:nvSpPr>
                <p:spPr bwMode="auto">
                  <a:xfrm>
                    <a:off x="3234" y="1590"/>
                    <a:ext cx="0" cy="0"/>
                  </a:xfrm>
                  <a:custGeom>
                    <a:avLst/>
                    <a:gdLst>
                      <a:gd name="T0" fmla="*/ 0 w 1"/>
                      <a:gd name="T1" fmla="*/ 0 w 1"/>
                      <a:gd name="T2" fmla="*/ 0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FFFF00"/>
                  </a:solidFill>
                  <a:ln w="9525">
                    <a:noFill/>
                    <a:miter lim="800000"/>
                    <a:headEnd/>
                    <a:tailEnd/>
                  </a:ln>
                </p:spPr>
                <p:txBody>
                  <a:bodyPr/>
                  <a:lstStyle/>
                  <a:p>
                    <a:endParaRPr lang="es-ES"/>
                  </a:p>
                </p:txBody>
              </p:sp>
              <p:sp>
                <p:nvSpPr>
                  <p:cNvPr id="28118" name="Freeform 159"/>
                  <p:cNvSpPr>
                    <a:spLocks/>
                  </p:cNvSpPr>
                  <p:nvPr/>
                </p:nvSpPr>
                <p:spPr bwMode="auto">
                  <a:xfrm>
                    <a:off x="3045" y="1752"/>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p>
                </p:txBody>
              </p:sp>
              <p:sp>
                <p:nvSpPr>
                  <p:cNvPr id="28119" name="Freeform 160"/>
                  <p:cNvSpPr>
                    <a:spLocks/>
                  </p:cNvSpPr>
                  <p:nvPr/>
                </p:nvSpPr>
                <p:spPr bwMode="auto">
                  <a:xfrm>
                    <a:off x="3205" y="1608"/>
                    <a:ext cx="4" cy="3"/>
                  </a:xfrm>
                  <a:custGeom>
                    <a:avLst/>
                    <a:gdLst>
                      <a:gd name="T0" fmla="*/ 0 w 7"/>
                      <a:gd name="T1" fmla="*/ 3 h 5"/>
                      <a:gd name="T2" fmla="*/ 4 w 7"/>
                      <a:gd name="T3" fmla="*/ 0 h 5"/>
                      <a:gd name="T4" fmla="*/ 0 w 7"/>
                      <a:gd name="T5" fmla="*/ 3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5"/>
                        </a:moveTo>
                        <a:cubicBezTo>
                          <a:pt x="2" y="3"/>
                          <a:pt x="4" y="2"/>
                          <a:pt x="7" y="0"/>
                        </a:cubicBezTo>
                        <a:cubicBezTo>
                          <a:pt x="4" y="2"/>
                          <a:pt x="2" y="3"/>
                          <a:pt x="0" y="5"/>
                        </a:cubicBezTo>
                        <a:close/>
                      </a:path>
                    </a:pathLst>
                  </a:custGeom>
                  <a:solidFill>
                    <a:srgbClr val="FFFF00"/>
                  </a:solidFill>
                  <a:ln w="9525">
                    <a:noFill/>
                    <a:miter lim="800000"/>
                    <a:headEnd/>
                    <a:tailEnd/>
                  </a:ln>
                </p:spPr>
                <p:txBody>
                  <a:bodyPr/>
                  <a:lstStyle/>
                  <a:p>
                    <a:endParaRPr lang="es-ES"/>
                  </a:p>
                </p:txBody>
              </p:sp>
              <p:sp>
                <p:nvSpPr>
                  <p:cNvPr id="28120" name="Freeform 161"/>
                  <p:cNvSpPr>
                    <a:spLocks/>
                  </p:cNvSpPr>
                  <p:nvPr/>
                </p:nvSpPr>
                <p:spPr bwMode="auto">
                  <a:xfrm>
                    <a:off x="3087" y="1709"/>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p>
                </p:txBody>
              </p:sp>
              <p:sp>
                <p:nvSpPr>
                  <p:cNvPr id="28121" name="Freeform 162"/>
                  <p:cNvSpPr>
                    <a:spLocks/>
                  </p:cNvSpPr>
                  <p:nvPr/>
                </p:nvSpPr>
                <p:spPr bwMode="auto">
                  <a:xfrm>
                    <a:off x="3065" y="1730"/>
                    <a:ext cx="3" cy="3"/>
                  </a:xfrm>
                  <a:custGeom>
                    <a:avLst/>
                    <a:gdLst>
                      <a:gd name="T0" fmla="*/ 0 w 4"/>
                      <a:gd name="T1" fmla="*/ 3 h 4"/>
                      <a:gd name="T2" fmla="*/ 3 w 4"/>
                      <a:gd name="T3" fmla="*/ 0 h 4"/>
                      <a:gd name="T4" fmla="*/ 0 w 4"/>
                      <a:gd name="T5" fmla="*/ 3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cubicBezTo>
                          <a:pt x="2" y="2"/>
                          <a:pt x="3" y="1"/>
                          <a:pt x="4" y="0"/>
                        </a:cubicBezTo>
                        <a:cubicBezTo>
                          <a:pt x="3" y="1"/>
                          <a:pt x="2" y="2"/>
                          <a:pt x="0" y="4"/>
                        </a:cubicBezTo>
                        <a:close/>
                      </a:path>
                    </a:pathLst>
                  </a:custGeom>
                  <a:solidFill>
                    <a:srgbClr val="FFFF00"/>
                  </a:solidFill>
                  <a:ln w="9525">
                    <a:noFill/>
                    <a:miter lim="800000"/>
                    <a:headEnd/>
                    <a:tailEnd/>
                  </a:ln>
                </p:spPr>
                <p:txBody>
                  <a:bodyPr/>
                  <a:lstStyle/>
                  <a:p>
                    <a:endParaRPr lang="es-ES"/>
                  </a:p>
                </p:txBody>
              </p:sp>
              <p:sp>
                <p:nvSpPr>
                  <p:cNvPr id="28122" name="Freeform 163"/>
                  <p:cNvSpPr>
                    <a:spLocks/>
                  </p:cNvSpPr>
                  <p:nvPr/>
                </p:nvSpPr>
                <p:spPr bwMode="auto">
                  <a:xfrm>
                    <a:off x="383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p>
                </p:txBody>
              </p:sp>
              <p:sp>
                <p:nvSpPr>
                  <p:cNvPr id="28123" name="Freeform 164"/>
                  <p:cNvSpPr>
                    <a:spLocks/>
                  </p:cNvSpPr>
                  <p:nvPr/>
                </p:nvSpPr>
                <p:spPr bwMode="auto">
                  <a:xfrm>
                    <a:off x="3796" y="1392"/>
                    <a:ext cx="10" cy="1"/>
                  </a:xfrm>
                  <a:custGeom>
                    <a:avLst/>
                    <a:gdLst>
                      <a:gd name="T0" fmla="*/ 0 w 15"/>
                      <a:gd name="T1" fmla="*/ 1 h 1"/>
                      <a:gd name="T2" fmla="*/ 10 w 15"/>
                      <a:gd name="T3" fmla="*/ 0 h 1"/>
                      <a:gd name="T4" fmla="*/ 0 w 15"/>
                      <a:gd name="T5" fmla="*/ 1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1"/>
                        </a:moveTo>
                        <a:cubicBezTo>
                          <a:pt x="5" y="1"/>
                          <a:pt x="10" y="1"/>
                          <a:pt x="15" y="0"/>
                        </a:cubicBezTo>
                        <a:cubicBezTo>
                          <a:pt x="10" y="1"/>
                          <a:pt x="5" y="1"/>
                          <a:pt x="0" y="1"/>
                        </a:cubicBezTo>
                        <a:close/>
                      </a:path>
                    </a:pathLst>
                  </a:custGeom>
                  <a:solidFill>
                    <a:srgbClr val="FFFF00"/>
                  </a:solidFill>
                  <a:ln w="9525">
                    <a:noFill/>
                    <a:miter lim="800000"/>
                    <a:headEnd/>
                    <a:tailEnd/>
                  </a:ln>
                </p:spPr>
                <p:txBody>
                  <a:bodyPr/>
                  <a:lstStyle/>
                  <a:p>
                    <a:endParaRPr lang="es-ES"/>
                  </a:p>
                </p:txBody>
              </p:sp>
              <p:sp>
                <p:nvSpPr>
                  <p:cNvPr id="28124" name="Freeform 165"/>
                  <p:cNvSpPr>
                    <a:spLocks/>
                  </p:cNvSpPr>
                  <p:nvPr/>
                </p:nvSpPr>
                <p:spPr bwMode="auto">
                  <a:xfrm>
                    <a:off x="3762" y="1396"/>
                    <a:ext cx="2" cy="0"/>
                  </a:xfrm>
                  <a:custGeom>
                    <a:avLst/>
                    <a:gdLst>
                      <a:gd name="T0" fmla="*/ 0 w 4"/>
                      <a:gd name="T1" fmla="*/ 2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p>
                </p:txBody>
              </p:sp>
              <p:sp>
                <p:nvSpPr>
                  <p:cNvPr id="28125" name="Freeform 166"/>
                  <p:cNvSpPr>
                    <a:spLocks/>
                  </p:cNvSpPr>
                  <p:nvPr/>
                </p:nvSpPr>
                <p:spPr bwMode="auto">
                  <a:xfrm>
                    <a:off x="3719" y="1400"/>
                    <a:ext cx="8" cy="1"/>
                  </a:xfrm>
                  <a:custGeom>
                    <a:avLst/>
                    <a:gdLst>
                      <a:gd name="T0" fmla="*/ 0 w 13"/>
                      <a:gd name="T1" fmla="*/ 1 h 2"/>
                      <a:gd name="T2" fmla="*/ 8 w 13"/>
                      <a:gd name="T3" fmla="*/ 0 h 2"/>
                      <a:gd name="T4" fmla="*/ 0 w 13"/>
                      <a:gd name="T5" fmla="*/ 1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2"/>
                        </a:moveTo>
                        <a:cubicBezTo>
                          <a:pt x="4" y="2"/>
                          <a:pt x="9" y="1"/>
                          <a:pt x="13" y="0"/>
                        </a:cubicBezTo>
                        <a:cubicBezTo>
                          <a:pt x="9" y="1"/>
                          <a:pt x="4" y="2"/>
                          <a:pt x="0" y="2"/>
                        </a:cubicBezTo>
                        <a:close/>
                      </a:path>
                    </a:pathLst>
                  </a:custGeom>
                  <a:solidFill>
                    <a:srgbClr val="FFFF00"/>
                  </a:solidFill>
                  <a:ln w="9525">
                    <a:noFill/>
                    <a:miter lim="800000"/>
                    <a:headEnd/>
                    <a:tailEnd/>
                  </a:ln>
                </p:spPr>
                <p:txBody>
                  <a:bodyPr/>
                  <a:lstStyle/>
                  <a:p>
                    <a:endParaRPr lang="es-ES"/>
                  </a:p>
                </p:txBody>
              </p:sp>
              <p:sp>
                <p:nvSpPr>
                  <p:cNvPr id="28126" name="Freeform 167"/>
                  <p:cNvSpPr>
                    <a:spLocks/>
                  </p:cNvSpPr>
                  <p:nvPr/>
                </p:nvSpPr>
                <p:spPr bwMode="auto">
                  <a:xfrm>
                    <a:off x="3688" y="1405"/>
                    <a:ext cx="5" cy="1"/>
                  </a:xfrm>
                  <a:custGeom>
                    <a:avLst/>
                    <a:gdLst>
                      <a:gd name="T0" fmla="*/ 5 w 7"/>
                      <a:gd name="T1" fmla="*/ 0 h 1"/>
                      <a:gd name="T2" fmla="*/ 0 w 7"/>
                      <a:gd name="T3" fmla="*/ 1 h 1"/>
                      <a:gd name="T4" fmla="*/ 0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0"/>
                          <a:pt x="2" y="1"/>
                          <a:pt x="0" y="1"/>
                        </a:cubicBezTo>
                        <a:cubicBezTo>
                          <a:pt x="0" y="1"/>
                          <a:pt x="0" y="1"/>
                          <a:pt x="0" y="1"/>
                        </a:cubicBezTo>
                        <a:cubicBezTo>
                          <a:pt x="2" y="1"/>
                          <a:pt x="5" y="0"/>
                          <a:pt x="7" y="0"/>
                        </a:cubicBezTo>
                        <a:close/>
                      </a:path>
                    </a:pathLst>
                  </a:custGeom>
                  <a:solidFill>
                    <a:srgbClr val="FFFF00"/>
                  </a:solidFill>
                  <a:ln w="9525">
                    <a:noFill/>
                    <a:miter lim="800000"/>
                    <a:headEnd/>
                    <a:tailEnd/>
                  </a:ln>
                </p:spPr>
                <p:txBody>
                  <a:bodyPr/>
                  <a:lstStyle/>
                  <a:p>
                    <a:endParaRPr lang="es-ES"/>
                  </a:p>
                </p:txBody>
              </p:sp>
              <p:sp>
                <p:nvSpPr>
                  <p:cNvPr id="28127" name="Freeform 168"/>
                  <p:cNvSpPr>
                    <a:spLocks/>
                  </p:cNvSpPr>
                  <p:nvPr/>
                </p:nvSpPr>
                <p:spPr bwMode="auto">
                  <a:xfrm>
                    <a:off x="3341" y="1524"/>
                    <a:ext cx="3" cy="1"/>
                  </a:xfrm>
                  <a:custGeom>
                    <a:avLst/>
                    <a:gdLst>
                      <a:gd name="T0" fmla="*/ 0 w 5"/>
                      <a:gd name="T1" fmla="*/ 1 h 2"/>
                      <a:gd name="T2" fmla="*/ 3 w 5"/>
                      <a:gd name="T3" fmla="*/ 0 h 2"/>
                      <a:gd name="T4" fmla="*/ 0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1"/>
                          <a:pt x="3" y="0"/>
                          <a:pt x="5" y="0"/>
                        </a:cubicBezTo>
                        <a:cubicBezTo>
                          <a:pt x="3" y="0"/>
                          <a:pt x="2" y="1"/>
                          <a:pt x="0" y="2"/>
                        </a:cubicBezTo>
                        <a:close/>
                      </a:path>
                    </a:pathLst>
                  </a:custGeom>
                  <a:solidFill>
                    <a:srgbClr val="FFFF00"/>
                  </a:solidFill>
                  <a:ln w="9525">
                    <a:noFill/>
                    <a:miter lim="800000"/>
                    <a:headEnd/>
                    <a:tailEnd/>
                  </a:ln>
                </p:spPr>
                <p:txBody>
                  <a:bodyPr/>
                  <a:lstStyle/>
                  <a:p>
                    <a:endParaRPr lang="es-ES"/>
                  </a:p>
                </p:txBody>
              </p:sp>
              <p:sp>
                <p:nvSpPr>
                  <p:cNvPr id="28128" name="Freeform 169"/>
                  <p:cNvSpPr>
                    <a:spLocks/>
                  </p:cNvSpPr>
                  <p:nvPr/>
                </p:nvSpPr>
                <p:spPr bwMode="auto">
                  <a:xfrm>
                    <a:off x="3371" y="1507"/>
                    <a:ext cx="5" cy="2"/>
                  </a:xfrm>
                  <a:custGeom>
                    <a:avLst/>
                    <a:gdLst>
                      <a:gd name="T0" fmla="*/ 0 w 8"/>
                      <a:gd name="T1" fmla="*/ 2 h 4"/>
                      <a:gd name="T2" fmla="*/ 5 w 8"/>
                      <a:gd name="T3" fmla="*/ 0 h 4"/>
                      <a:gd name="T4" fmla="*/ 0 w 8"/>
                      <a:gd name="T5" fmla="*/ 2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4"/>
                        </a:moveTo>
                        <a:cubicBezTo>
                          <a:pt x="3" y="2"/>
                          <a:pt x="5" y="1"/>
                          <a:pt x="8" y="0"/>
                        </a:cubicBezTo>
                        <a:cubicBezTo>
                          <a:pt x="5" y="1"/>
                          <a:pt x="3" y="2"/>
                          <a:pt x="0" y="4"/>
                        </a:cubicBezTo>
                        <a:close/>
                      </a:path>
                    </a:pathLst>
                  </a:custGeom>
                  <a:solidFill>
                    <a:srgbClr val="FFFF00"/>
                  </a:solidFill>
                  <a:ln w="9525">
                    <a:noFill/>
                    <a:miter lim="800000"/>
                    <a:headEnd/>
                    <a:tailEnd/>
                  </a:ln>
                </p:spPr>
                <p:txBody>
                  <a:bodyPr/>
                  <a:lstStyle/>
                  <a:p>
                    <a:endParaRPr lang="es-ES"/>
                  </a:p>
                </p:txBody>
              </p:sp>
              <p:sp>
                <p:nvSpPr>
                  <p:cNvPr id="28129" name="Freeform 170"/>
                  <p:cNvSpPr>
                    <a:spLocks/>
                  </p:cNvSpPr>
                  <p:nvPr/>
                </p:nvSpPr>
                <p:spPr bwMode="auto">
                  <a:xfrm>
                    <a:off x="3470" y="1463"/>
                    <a:ext cx="7" cy="3"/>
                  </a:xfrm>
                  <a:custGeom>
                    <a:avLst/>
                    <a:gdLst>
                      <a:gd name="T0" fmla="*/ 0 w 10"/>
                      <a:gd name="T1" fmla="*/ 3 h 4"/>
                      <a:gd name="T2" fmla="*/ 7 w 10"/>
                      <a:gd name="T3" fmla="*/ 0 h 4"/>
                      <a:gd name="T4" fmla="*/ 0 w 10"/>
                      <a:gd name="T5" fmla="*/ 3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4"/>
                        </a:moveTo>
                        <a:cubicBezTo>
                          <a:pt x="3" y="2"/>
                          <a:pt x="7" y="1"/>
                          <a:pt x="10" y="0"/>
                        </a:cubicBezTo>
                        <a:cubicBezTo>
                          <a:pt x="7" y="1"/>
                          <a:pt x="3" y="2"/>
                          <a:pt x="0" y="4"/>
                        </a:cubicBezTo>
                        <a:close/>
                      </a:path>
                    </a:pathLst>
                  </a:custGeom>
                  <a:solidFill>
                    <a:srgbClr val="FFFF00"/>
                  </a:solidFill>
                  <a:ln w="9525">
                    <a:noFill/>
                    <a:miter lim="800000"/>
                    <a:headEnd/>
                    <a:tailEnd/>
                  </a:ln>
                </p:spPr>
                <p:txBody>
                  <a:bodyPr/>
                  <a:lstStyle/>
                  <a:p>
                    <a:endParaRPr lang="es-ES"/>
                  </a:p>
                </p:txBody>
              </p:sp>
              <p:sp>
                <p:nvSpPr>
                  <p:cNvPr id="28130" name="Freeform 171"/>
                  <p:cNvSpPr>
                    <a:spLocks/>
                  </p:cNvSpPr>
                  <p:nvPr/>
                </p:nvSpPr>
                <p:spPr bwMode="auto">
                  <a:xfrm>
                    <a:off x="3575" y="143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8131" name="Freeform 172"/>
                  <p:cNvSpPr>
                    <a:spLocks/>
                  </p:cNvSpPr>
                  <p:nvPr/>
                </p:nvSpPr>
                <p:spPr bwMode="auto">
                  <a:xfrm>
                    <a:off x="3406" y="1492"/>
                    <a:ext cx="1" cy="1"/>
                  </a:xfrm>
                  <a:custGeom>
                    <a:avLst/>
                    <a:gdLst>
                      <a:gd name="T0" fmla="*/ 1 w 2"/>
                      <a:gd name="T1" fmla="*/ 0 h 1"/>
                      <a:gd name="T2" fmla="*/ 0 w 2"/>
                      <a:gd name="T3" fmla="*/ 1 h 1"/>
                      <a:gd name="T4" fmla="*/ 0 w 2"/>
                      <a:gd name="T5" fmla="*/ 1 h 1"/>
                      <a:gd name="T6" fmla="*/ 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cubicBezTo>
                          <a:pt x="1" y="0"/>
                          <a:pt x="0" y="1"/>
                          <a:pt x="0" y="1"/>
                        </a:cubicBezTo>
                        <a:cubicBezTo>
                          <a:pt x="0" y="1"/>
                          <a:pt x="0" y="1"/>
                          <a:pt x="0" y="1"/>
                        </a:cubicBezTo>
                        <a:cubicBezTo>
                          <a:pt x="0" y="1"/>
                          <a:pt x="1" y="0"/>
                          <a:pt x="2" y="0"/>
                        </a:cubicBezTo>
                        <a:close/>
                      </a:path>
                    </a:pathLst>
                  </a:custGeom>
                  <a:solidFill>
                    <a:srgbClr val="FFFF00"/>
                  </a:solidFill>
                  <a:ln w="9525">
                    <a:noFill/>
                    <a:miter lim="800000"/>
                    <a:headEnd/>
                    <a:tailEnd/>
                  </a:ln>
                </p:spPr>
                <p:txBody>
                  <a:bodyPr/>
                  <a:lstStyle/>
                  <a:p>
                    <a:endParaRPr lang="es-ES"/>
                  </a:p>
                </p:txBody>
              </p:sp>
              <p:sp>
                <p:nvSpPr>
                  <p:cNvPr id="28132" name="Freeform 173"/>
                  <p:cNvSpPr>
                    <a:spLocks/>
                  </p:cNvSpPr>
                  <p:nvPr/>
                </p:nvSpPr>
                <p:spPr bwMode="auto">
                  <a:xfrm>
                    <a:off x="3439" y="1476"/>
                    <a:ext cx="3" cy="2"/>
                  </a:xfrm>
                  <a:custGeom>
                    <a:avLst/>
                    <a:gdLst>
                      <a:gd name="T0" fmla="*/ 0 w 5"/>
                      <a:gd name="T1" fmla="*/ 2 h 2"/>
                      <a:gd name="T2" fmla="*/ 3 w 5"/>
                      <a:gd name="T3" fmla="*/ 0 h 2"/>
                      <a:gd name="T4" fmla="*/ 0 w 5"/>
                      <a:gd name="T5" fmla="*/ 2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2"/>
                          <a:pt x="3" y="1"/>
                          <a:pt x="5" y="0"/>
                        </a:cubicBezTo>
                        <a:cubicBezTo>
                          <a:pt x="3" y="1"/>
                          <a:pt x="2" y="2"/>
                          <a:pt x="0" y="2"/>
                        </a:cubicBezTo>
                        <a:close/>
                      </a:path>
                    </a:pathLst>
                  </a:custGeom>
                  <a:solidFill>
                    <a:srgbClr val="FFFF00"/>
                  </a:solidFill>
                  <a:ln w="9525">
                    <a:noFill/>
                    <a:miter lim="800000"/>
                    <a:headEnd/>
                    <a:tailEnd/>
                  </a:ln>
                </p:spPr>
                <p:txBody>
                  <a:bodyPr/>
                  <a:lstStyle/>
                  <a:p>
                    <a:endParaRPr lang="es-ES"/>
                  </a:p>
                </p:txBody>
              </p:sp>
              <p:sp>
                <p:nvSpPr>
                  <p:cNvPr id="28133" name="Freeform 174"/>
                  <p:cNvSpPr>
                    <a:spLocks/>
                  </p:cNvSpPr>
                  <p:nvPr/>
                </p:nvSpPr>
                <p:spPr bwMode="auto">
                  <a:xfrm>
                    <a:off x="3610" y="1421"/>
                    <a:ext cx="6" cy="1"/>
                  </a:xfrm>
                  <a:custGeom>
                    <a:avLst/>
                    <a:gdLst>
                      <a:gd name="T0" fmla="*/ 0 w 10"/>
                      <a:gd name="T1" fmla="*/ 1 h 2"/>
                      <a:gd name="T2" fmla="*/ 6 w 10"/>
                      <a:gd name="T3" fmla="*/ 0 h 2"/>
                      <a:gd name="T4" fmla="*/ 0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2"/>
                        </a:moveTo>
                        <a:cubicBezTo>
                          <a:pt x="3" y="1"/>
                          <a:pt x="6" y="0"/>
                          <a:pt x="10" y="0"/>
                        </a:cubicBezTo>
                        <a:cubicBezTo>
                          <a:pt x="6" y="0"/>
                          <a:pt x="3" y="1"/>
                          <a:pt x="0" y="2"/>
                        </a:cubicBezTo>
                        <a:close/>
                      </a:path>
                    </a:pathLst>
                  </a:custGeom>
                  <a:solidFill>
                    <a:srgbClr val="FFFF00"/>
                  </a:solidFill>
                  <a:ln w="9525">
                    <a:noFill/>
                    <a:miter lim="800000"/>
                    <a:headEnd/>
                    <a:tailEnd/>
                  </a:ln>
                </p:spPr>
                <p:txBody>
                  <a:bodyPr/>
                  <a:lstStyle/>
                  <a:p>
                    <a:endParaRPr lang="es-ES"/>
                  </a:p>
                </p:txBody>
              </p:sp>
              <p:sp>
                <p:nvSpPr>
                  <p:cNvPr id="28134" name="Freeform 175"/>
                  <p:cNvSpPr>
                    <a:spLocks/>
                  </p:cNvSpPr>
                  <p:nvPr/>
                </p:nvSpPr>
                <p:spPr bwMode="auto">
                  <a:xfrm>
                    <a:off x="365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1"/>
                        </a:moveTo>
                        <a:cubicBezTo>
                          <a:pt x="2" y="0"/>
                          <a:pt x="3" y="0"/>
                          <a:pt x="5" y="0"/>
                        </a:cubicBezTo>
                        <a:cubicBezTo>
                          <a:pt x="3" y="0"/>
                          <a:pt x="2" y="0"/>
                          <a:pt x="0" y="1"/>
                        </a:cubicBezTo>
                        <a:close/>
                      </a:path>
                    </a:pathLst>
                  </a:custGeom>
                  <a:solidFill>
                    <a:srgbClr val="FFFF00"/>
                  </a:solidFill>
                  <a:ln w="9525">
                    <a:noFill/>
                    <a:miter lim="800000"/>
                    <a:headEnd/>
                    <a:tailEnd/>
                  </a:ln>
                </p:spPr>
                <p:txBody>
                  <a:bodyPr/>
                  <a:lstStyle/>
                  <a:p>
                    <a:endParaRPr lang="es-ES"/>
                  </a:p>
                </p:txBody>
              </p:sp>
              <p:sp>
                <p:nvSpPr>
                  <p:cNvPr id="28135" name="Freeform 176"/>
                  <p:cNvSpPr>
                    <a:spLocks/>
                  </p:cNvSpPr>
                  <p:nvPr/>
                </p:nvSpPr>
                <p:spPr bwMode="auto">
                  <a:xfrm>
                    <a:off x="3542" y="1439"/>
                    <a:ext cx="4" cy="1"/>
                  </a:xfrm>
                  <a:custGeom>
                    <a:avLst/>
                    <a:gdLst>
                      <a:gd name="T0" fmla="*/ 0 w 5"/>
                      <a:gd name="T1" fmla="*/ 1 h 1"/>
                      <a:gd name="T2" fmla="*/ 4 w 5"/>
                      <a:gd name="T3" fmla="*/ 0 h 1"/>
                      <a:gd name="T4" fmla="*/ 0 w 5"/>
                      <a:gd name="T5" fmla="*/ 1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1"/>
                        </a:moveTo>
                        <a:cubicBezTo>
                          <a:pt x="1" y="1"/>
                          <a:pt x="3" y="1"/>
                          <a:pt x="5" y="0"/>
                        </a:cubicBezTo>
                        <a:cubicBezTo>
                          <a:pt x="3" y="1"/>
                          <a:pt x="1" y="1"/>
                          <a:pt x="0" y="1"/>
                        </a:cubicBezTo>
                        <a:close/>
                      </a:path>
                    </a:pathLst>
                  </a:custGeom>
                  <a:solidFill>
                    <a:srgbClr val="FFFF00"/>
                  </a:solidFill>
                  <a:ln w="9525">
                    <a:noFill/>
                    <a:miter lim="800000"/>
                    <a:headEnd/>
                    <a:tailEnd/>
                  </a:ln>
                </p:spPr>
                <p:txBody>
                  <a:bodyPr/>
                  <a:lstStyle/>
                  <a:p>
                    <a:endParaRPr lang="es-ES"/>
                  </a:p>
                </p:txBody>
              </p:sp>
              <p:sp>
                <p:nvSpPr>
                  <p:cNvPr id="28136" name="Freeform 177"/>
                  <p:cNvSpPr>
                    <a:spLocks/>
                  </p:cNvSpPr>
                  <p:nvPr/>
                </p:nvSpPr>
                <p:spPr bwMode="auto">
                  <a:xfrm>
                    <a:off x="3505" y="1451"/>
                    <a:ext cx="4" cy="2"/>
                  </a:xfrm>
                  <a:custGeom>
                    <a:avLst/>
                    <a:gdLst>
                      <a:gd name="T0" fmla="*/ 0 w 7"/>
                      <a:gd name="T1" fmla="*/ 2 h 3"/>
                      <a:gd name="T2" fmla="*/ 4 w 7"/>
                      <a:gd name="T3" fmla="*/ 0 h 3"/>
                      <a:gd name="T4" fmla="*/ 0 w 7"/>
                      <a:gd name="T5" fmla="*/ 2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2" y="2"/>
                          <a:pt x="5" y="1"/>
                          <a:pt x="7" y="0"/>
                        </a:cubicBezTo>
                        <a:cubicBezTo>
                          <a:pt x="5" y="1"/>
                          <a:pt x="2" y="2"/>
                          <a:pt x="0" y="3"/>
                        </a:cubicBezTo>
                        <a:close/>
                      </a:path>
                    </a:pathLst>
                  </a:custGeom>
                  <a:solidFill>
                    <a:srgbClr val="FFFF00"/>
                  </a:solidFill>
                  <a:ln w="9525">
                    <a:noFill/>
                    <a:miter lim="800000"/>
                    <a:headEnd/>
                    <a:tailEnd/>
                  </a:ln>
                </p:spPr>
                <p:txBody>
                  <a:bodyPr/>
                  <a:lstStyle/>
                  <a:p>
                    <a:endParaRPr lang="es-ES"/>
                  </a:p>
                </p:txBody>
              </p:sp>
              <p:sp>
                <p:nvSpPr>
                  <p:cNvPr id="28137" name="Freeform 178"/>
                  <p:cNvSpPr>
                    <a:spLocks/>
                  </p:cNvSpPr>
                  <p:nvPr/>
                </p:nvSpPr>
                <p:spPr bwMode="auto">
                  <a:xfrm>
                    <a:off x="2790" y="284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8138" name="Freeform 179"/>
                  <p:cNvSpPr>
                    <a:spLocks/>
                  </p:cNvSpPr>
                  <p:nvPr/>
                </p:nvSpPr>
                <p:spPr bwMode="auto">
                  <a:xfrm>
                    <a:off x="2902" y="310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8139" name="Freeform 180"/>
                  <p:cNvSpPr>
                    <a:spLocks/>
                  </p:cNvSpPr>
                  <p:nvPr/>
                </p:nvSpPr>
                <p:spPr bwMode="auto">
                  <a:xfrm>
                    <a:off x="2872" y="304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8140" name="Freeform 181"/>
                  <p:cNvSpPr>
                    <a:spLocks/>
                  </p:cNvSpPr>
                  <p:nvPr/>
                </p:nvSpPr>
                <p:spPr bwMode="auto">
                  <a:xfrm>
                    <a:off x="2887" y="30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p>
                </p:txBody>
              </p:sp>
              <p:sp>
                <p:nvSpPr>
                  <p:cNvPr id="28141" name="Freeform 182"/>
                  <p:cNvSpPr>
                    <a:spLocks/>
                  </p:cNvSpPr>
                  <p:nvPr/>
                </p:nvSpPr>
                <p:spPr bwMode="auto">
                  <a:xfrm>
                    <a:off x="4866" y="3075"/>
                    <a:ext cx="1" cy="1"/>
                  </a:xfrm>
                  <a:custGeom>
                    <a:avLst/>
                    <a:gdLst>
                      <a:gd name="T0" fmla="*/ 1 w 1"/>
                      <a:gd name="T1" fmla="*/ 0 h 2"/>
                      <a:gd name="T2" fmla="*/ 0 w 1"/>
                      <a:gd name="T3" fmla="*/ 1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1" y="1"/>
                          <a:pt x="0" y="2"/>
                          <a:pt x="0" y="2"/>
                        </a:cubicBezTo>
                        <a:cubicBezTo>
                          <a:pt x="0" y="2"/>
                          <a:pt x="1" y="1"/>
                          <a:pt x="1" y="0"/>
                        </a:cubicBezTo>
                        <a:close/>
                      </a:path>
                    </a:pathLst>
                  </a:custGeom>
                  <a:solidFill>
                    <a:srgbClr val="FFFF00"/>
                  </a:solidFill>
                  <a:ln w="9525">
                    <a:noFill/>
                    <a:miter lim="800000"/>
                    <a:headEnd/>
                    <a:tailEnd/>
                  </a:ln>
                </p:spPr>
                <p:txBody>
                  <a:bodyPr/>
                  <a:lstStyle/>
                  <a:p>
                    <a:endParaRPr lang="es-ES"/>
                  </a:p>
                </p:txBody>
              </p:sp>
              <p:sp>
                <p:nvSpPr>
                  <p:cNvPr id="28142" name="Freeform 183"/>
                  <p:cNvSpPr>
                    <a:spLocks/>
                  </p:cNvSpPr>
                  <p:nvPr/>
                </p:nvSpPr>
                <p:spPr bwMode="auto">
                  <a:xfrm>
                    <a:off x="4881" y="304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0" y="0"/>
                          <a:pt x="0" y="0"/>
                          <a:pt x="1" y="0"/>
                        </a:cubicBezTo>
                        <a:close/>
                      </a:path>
                    </a:pathLst>
                  </a:custGeom>
                  <a:solidFill>
                    <a:srgbClr val="FFFF00"/>
                  </a:solidFill>
                  <a:ln w="9525">
                    <a:noFill/>
                    <a:miter lim="800000"/>
                    <a:headEnd/>
                    <a:tailEnd/>
                  </a:ln>
                </p:spPr>
                <p:txBody>
                  <a:bodyPr/>
                  <a:lstStyle/>
                  <a:p>
                    <a:endParaRPr lang="es-ES"/>
                  </a:p>
                </p:txBody>
              </p:sp>
              <p:sp>
                <p:nvSpPr>
                  <p:cNvPr id="28143" name="Freeform 184"/>
                  <p:cNvSpPr>
                    <a:spLocks/>
                  </p:cNvSpPr>
                  <p:nvPr/>
                </p:nvSpPr>
                <p:spPr bwMode="auto">
                  <a:xfrm>
                    <a:off x="4851" y="3101"/>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1" y="0"/>
                        </a:moveTo>
                        <a:cubicBezTo>
                          <a:pt x="1" y="1"/>
                          <a:pt x="1" y="1"/>
                          <a:pt x="0" y="2"/>
                        </a:cubicBezTo>
                        <a:cubicBezTo>
                          <a:pt x="1" y="1"/>
                          <a:pt x="1" y="1"/>
                          <a:pt x="1" y="0"/>
                        </a:cubicBezTo>
                        <a:close/>
                      </a:path>
                    </a:pathLst>
                  </a:custGeom>
                  <a:solidFill>
                    <a:srgbClr val="FFFF00"/>
                  </a:solidFill>
                  <a:ln w="9525">
                    <a:noFill/>
                    <a:miter lim="800000"/>
                    <a:headEnd/>
                    <a:tailEnd/>
                  </a:ln>
                </p:spPr>
                <p:txBody>
                  <a:bodyPr/>
                  <a:lstStyle/>
                  <a:p>
                    <a:endParaRPr lang="es-ES"/>
                  </a:p>
                </p:txBody>
              </p:sp>
              <p:sp>
                <p:nvSpPr>
                  <p:cNvPr id="28144" name="Freeform 185"/>
                  <p:cNvSpPr>
                    <a:spLocks/>
                  </p:cNvSpPr>
                  <p:nvPr/>
                </p:nvSpPr>
                <p:spPr bwMode="auto">
                  <a:xfrm>
                    <a:off x="3683" y="1406"/>
                    <a:ext cx="5" cy="1"/>
                  </a:xfrm>
                  <a:custGeom>
                    <a:avLst/>
                    <a:gdLst>
                      <a:gd name="T0" fmla="*/ 5 w 8"/>
                      <a:gd name="T1" fmla="*/ 0 h 1"/>
                      <a:gd name="T2" fmla="*/ 5 w 8"/>
                      <a:gd name="T3" fmla="*/ 0 h 1"/>
                      <a:gd name="T4" fmla="*/ 0 w 8"/>
                      <a:gd name="T5" fmla="*/ 1 h 1"/>
                      <a:gd name="T6" fmla="*/ 5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cubicBezTo>
                          <a:pt x="8" y="0"/>
                          <a:pt x="8" y="0"/>
                          <a:pt x="8" y="0"/>
                        </a:cubicBezTo>
                        <a:cubicBezTo>
                          <a:pt x="6" y="0"/>
                          <a:pt x="3" y="1"/>
                          <a:pt x="0" y="1"/>
                        </a:cubicBezTo>
                        <a:cubicBezTo>
                          <a:pt x="3" y="1"/>
                          <a:pt x="6" y="1"/>
                          <a:pt x="8" y="0"/>
                        </a:cubicBezTo>
                        <a:close/>
                      </a:path>
                    </a:pathLst>
                  </a:custGeom>
                  <a:solidFill>
                    <a:srgbClr val="000000"/>
                  </a:solidFill>
                  <a:ln w="9525">
                    <a:noFill/>
                    <a:miter lim="800000"/>
                    <a:headEnd/>
                    <a:tailEnd/>
                  </a:ln>
                </p:spPr>
                <p:txBody>
                  <a:bodyPr/>
                  <a:lstStyle/>
                  <a:p>
                    <a:endParaRPr lang="es-ES"/>
                  </a:p>
                </p:txBody>
              </p:sp>
              <p:sp>
                <p:nvSpPr>
                  <p:cNvPr id="28145" name="Freeform 186"/>
                  <p:cNvSpPr>
                    <a:spLocks/>
                  </p:cNvSpPr>
                  <p:nvPr/>
                </p:nvSpPr>
                <p:spPr bwMode="auto">
                  <a:xfrm>
                    <a:off x="3575" y="1429"/>
                    <a:ext cx="8" cy="2"/>
                  </a:xfrm>
                  <a:custGeom>
                    <a:avLst/>
                    <a:gdLst>
                      <a:gd name="T0" fmla="*/ 8 w 12"/>
                      <a:gd name="T1" fmla="*/ 0 h 3"/>
                      <a:gd name="T2" fmla="*/ 0 w 12"/>
                      <a:gd name="T3" fmla="*/ 2 h 3"/>
                      <a:gd name="T4" fmla="*/ 0 w 12"/>
                      <a:gd name="T5" fmla="*/ 2 h 3"/>
                      <a:gd name="T6" fmla="*/ 8 w 12"/>
                      <a:gd name="T7" fmla="*/ 0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0"/>
                        </a:moveTo>
                        <a:cubicBezTo>
                          <a:pt x="8" y="1"/>
                          <a:pt x="4" y="2"/>
                          <a:pt x="0" y="3"/>
                        </a:cubicBezTo>
                        <a:cubicBezTo>
                          <a:pt x="0" y="3"/>
                          <a:pt x="0" y="3"/>
                          <a:pt x="0" y="3"/>
                        </a:cubicBezTo>
                        <a:cubicBezTo>
                          <a:pt x="4" y="2"/>
                          <a:pt x="8" y="1"/>
                          <a:pt x="12" y="0"/>
                        </a:cubicBezTo>
                        <a:close/>
                      </a:path>
                    </a:pathLst>
                  </a:custGeom>
                  <a:solidFill>
                    <a:srgbClr val="000000"/>
                  </a:solidFill>
                  <a:ln w="9525">
                    <a:noFill/>
                    <a:miter lim="800000"/>
                    <a:headEnd/>
                    <a:tailEnd/>
                  </a:ln>
                </p:spPr>
                <p:txBody>
                  <a:bodyPr/>
                  <a:lstStyle/>
                  <a:p>
                    <a:endParaRPr lang="es-ES"/>
                  </a:p>
                </p:txBody>
              </p:sp>
              <p:sp>
                <p:nvSpPr>
                  <p:cNvPr id="28146" name="Freeform 187"/>
                  <p:cNvSpPr>
                    <a:spLocks/>
                  </p:cNvSpPr>
                  <p:nvPr/>
                </p:nvSpPr>
                <p:spPr bwMode="auto">
                  <a:xfrm>
                    <a:off x="3405" y="1493"/>
                    <a:ext cx="1" cy="0"/>
                  </a:xfrm>
                  <a:custGeom>
                    <a:avLst/>
                    <a:gdLst>
                      <a:gd name="T0" fmla="*/ 1 w 1"/>
                      <a:gd name="T1" fmla="*/ 1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1" y="0"/>
                        </a:cubicBezTo>
                        <a:cubicBezTo>
                          <a:pt x="0" y="0"/>
                          <a:pt x="0" y="0"/>
                          <a:pt x="0" y="0"/>
                        </a:cubicBezTo>
                        <a:cubicBezTo>
                          <a:pt x="0" y="0"/>
                          <a:pt x="0" y="0"/>
                          <a:pt x="1" y="0"/>
                        </a:cubicBezTo>
                        <a:close/>
                      </a:path>
                    </a:pathLst>
                  </a:custGeom>
                  <a:solidFill>
                    <a:srgbClr val="000000"/>
                  </a:solidFill>
                  <a:ln w="9525">
                    <a:noFill/>
                    <a:miter lim="800000"/>
                    <a:headEnd/>
                    <a:tailEnd/>
                  </a:ln>
                </p:spPr>
                <p:txBody>
                  <a:bodyPr/>
                  <a:lstStyle/>
                  <a:p>
                    <a:endParaRPr lang="es-ES"/>
                  </a:p>
                </p:txBody>
              </p:sp>
              <p:sp>
                <p:nvSpPr>
                  <p:cNvPr id="28147" name="Freeform 188"/>
                  <p:cNvSpPr>
                    <a:spLocks/>
                  </p:cNvSpPr>
                  <p:nvPr/>
                </p:nvSpPr>
                <p:spPr bwMode="auto">
                  <a:xfrm>
                    <a:off x="3310"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8148" name="Freeform 189"/>
                  <p:cNvSpPr>
                    <a:spLocks/>
                  </p:cNvSpPr>
                  <p:nvPr/>
                </p:nvSpPr>
                <p:spPr bwMode="auto">
                  <a:xfrm>
                    <a:off x="3310" y="1542"/>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8149" name="Freeform 190"/>
                  <p:cNvSpPr>
                    <a:spLocks/>
                  </p:cNvSpPr>
                  <p:nvPr/>
                </p:nvSpPr>
                <p:spPr bwMode="auto">
                  <a:xfrm>
                    <a:off x="3229" y="1590"/>
                    <a:ext cx="5" cy="3"/>
                  </a:xfrm>
                  <a:custGeom>
                    <a:avLst/>
                    <a:gdLst>
                      <a:gd name="T0" fmla="*/ 5 w 7"/>
                      <a:gd name="T1" fmla="*/ 0 h 5"/>
                      <a:gd name="T2" fmla="*/ 5 w 7"/>
                      <a:gd name="T3" fmla="*/ 0 h 5"/>
                      <a:gd name="T4" fmla="*/ 0 w 7"/>
                      <a:gd name="T5" fmla="*/ 3 h 5"/>
                      <a:gd name="T6" fmla="*/ 5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7" y="0"/>
                        </a:moveTo>
                        <a:cubicBezTo>
                          <a:pt x="7" y="0"/>
                          <a:pt x="7" y="0"/>
                          <a:pt x="7" y="0"/>
                        </a:cubicBezTo>
                        <a:cubicBezTo>
                          <a:pt x="5" y="2"/>
                          <a:pt x="2" y="3"/>
                          <a:pt x="0" y="5"/>
                        </a:cubicBezTo>
                        <a:cubicBezTo>
                          <a:pt x="2" y="3"/>
                          <a:pt x="5" y="2"/>
                          <a:pt x="7" y="0"/>
                        </a:cubicBezTo>
                        <a:close/>
                      </a:path>
                    </a:pathLst>
                  </a:custGeom>
                  <a:solidFill>
                    <a:srgbClr val="000000"/>
                  </a:solidFill>
                  <a:ln w="9525">
                    <a:noFill/>
                    <a:miter lim="800000"/>
                    <a:headEnd/>
                    <a:tailEnd/>
                  </a:ln>
                </p:spPr>
                <p:txBody>
                  <a:bodyPr/>
                  <a:lstStyle/>
                  <a:p>
                    <a:endParaRPr lang="es-ES"/>
                  </a:p>
                </p:txBody>
              </p:sp>
              <p:sp>
                <p:nvSpPr>
                  <p:cNvPr id="28150" name="Freeform 191"/>
                  <p:cNvSpPr>
                    <a:spLocks/>
                  </p:cNvSpPr>
                  <p:nvPr/>
                </p:nvSpPr>
                <p:spPr bwMode="auto">
                  <a:xfrm>
                    <a:off x="4744" y="3252"/>
                    <a:ext cx="1" cy="0"/>
                  </a:xfrm>
                  <a:custGeom>
                    <a:avLst/>
                    <a:gdLst>
                      <a:gd name="T0" fmla="*/ 0 w 1"/>
                      <a:gd name="T1" fmla="*/ 1 w 1"/>
                      <a:gd name="T2" fmla="*/ 1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0" y="0"/>
                        </a:moveTo>
                        <a:cubicBezTo>
                          <a:pt x="0" y="0"/>
                          <a:pt x="0" y="0"/>
                          <a:pt x="1" y="0"/>
                        </a:cubicBezTo>
                        <a:cubicBezTo>
                          <a:pt x="1" y="0"/>
                          <a:pt x="1" y="0"/>
                          <a:pt x="1"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8151" name="Freeform 192"/>
                  <p:cNvSpPr>
                    <a:spLocks/>
                  </p:cNvSpPr>
                  <p:nvPr/>
                </p:nvSpPr>
                <p:spPr bwMode="auto">
                  <a:xfrm>
                    <a:off x="4745" y="3251"/>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000000"/>
                  </a:solidFill>
                  <a:ln w="9525">
                    <a:noFill/>
                    <a:miter lim="800000"/>
                    <a:headEnd/>
                    <a:tailEnd/>
                  </a:ln>
                </p:spPr>
                <p:txBody>
                  <a:bodyPr/>
                  <a:lstStyle/>
                  <a:p>
                    <a:endParaRPr lang="es-ES"/>
                  </a:p>
                </p:txBody>
              </p:sp>
              <p:sp>
                <p:nvSpPr>
                  <p:cNvPr id="28152" name="Freeform 193"/>
                  <p:cNvSpPr>
                    <a:spLocks/>
                  </p:cNvSpPr>
                  <p:nvPr/>
                </p:nvSpPr>
                <p:spPr bwMode="auto">
                  <a:xfrm>
                    <a:off x="2948" y="1873"/>
                    <a:ext cx="0" cy="1"/>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0"/>
                        </a:moveTo>
                        <a:cubicBezTo>
                          <a:pt x="1" y="1"/>
                          <a:pt x="0" y="1"/>
                          <a:pt x="0" y="1"/>
                        </a:cubicBezTo>
                        <a:cubicBezTo>
                          <a:pt x="0" y="1"/>
                          <a:pt x="1" y="1"/>
                          <a:pt x="1" y="0"/>
                        </a:cubicBezTo>
                        <a:close/>
                      </a:path>
                    </a:pathLst>
                  </a:custGeom>
                  <a:solidFill>
                    <a:srgbClr val="000000"/>
                  </a:solidFill>
                  <a:ln w="9525">
                    <a:noFill/>
                    <a:miter lim="800000"/>
                    <a:headEnd/>
                    <a:tailEnd/>
                  </a:ln>
                </p:spPr>
                <p:txBody>
                  <a:bodyPr/>
                  <a:lstStyle/>
                  <a:p>
                    <a:endParaRPr lang="es-ES"/>
                  </a:p>
                </p:txBody>
              </p:sp>
              <p:sp>
                <p:nvSpPr>
                  <p:cNvPr id="28153" name="Freeform 194"/>
                  <p:cNvSpPr>
                    <a:spLocks/>
                  </p:cNvSpPr>
                  <p:nvPr/>
                </p:nvSpPr>
                <p:spPr bwMode="auto">
                  <a:xfrm>
                    <a:off x="2948" y="187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8154" name="Freeform 195"/>
                  <p:cNvSpPr>
                    <a:spLocks/>
                  </p:cNvSpPr>
                  <p:nvPr/>
                </p:nvSpPr>
                <p:spPr bwMode="auto">
                  <a:xfrm>
                    <a:off x="2898" y="1949"/>
                    <a:ext cx="1" cy="2"/>
                  </a:xfrm>
                  <a:custGeom>
                    <a:avLst/>
                    <a:gdLst>
                      <a:gd name="T0" fmla="*/ 1 w 2"/>
                      <a:gd name="T1" fmla="*/ 0 h 3"/>
                      <a:gd name="T2" fmla="*/ 1 w 2"/>
                      <a:gd name="T3" fmla="*/ 0 h 3"/>
                      <a:gd name="T4" fmla="*/ 0 w 2"/>
                      <a:gd name="T5" fmla="*/ 2 h 3"/>
                      <a:gd name="T6" fmla="*/ 1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cubicBezTo>
                          <a:pt x="2" y="0"/>
                          <a:pt x="2" y="0"/>
                          <a:pt x="2" y="0"/>
                        </a:cubicBezTo>
                        <a:cubicBezTo>
                          <a:pt x="2" y="1"/>
                          <a:pt x="1" y="2"/>
                          <a:pt x="0" y="3"/>
                        </a:cubicBezTo>
                        <a:cubicBezTo>
                          <a:pt x="1" y="2"/>
                          <a:pt x="2" y="1"/>
                          <a:pt x="2" y="0"/>
                        </a:cubicBezTo>
                        <a:close/>
                      </a:path>
                    </a:pathLst>
                  </a:custGeom>
                  <a:solidFill>
                    <a:srgbClr val="000000"/>
                  </a:solidFill>
                  <a:ln w="9525">
                    <a:noFill/>
                    <a:miter lim="800000"/>
                    <a:headEnd/>
                    <a:tailEnd/>
                  </a:ln>
                </p:spPr>
                <p:txBody>
                  <a:bodyPr/>
                  <a:lstStyle/>
                  <a:p>
                    <a:endParaRPr lang="es-ES"/>
                  </a:p>
                </p:txBody>
              </p:sp>
              <p:sp>
                <p:nvSpPr>
                  <p:cNvPr id="28155" name="Freeform 196"/>
                  <p:cNvSpPr>
                    <a:spLocks/>
                  </p:cNvSpPr>
                  <p:nvPr/>
                </p:nvSpPr>
                <p:spPr bwMode="auto">
                  <a:xfrm>
                    <a:off x="2809" y="2143"/>
                    <a:ext cx="0" cy="1"/>
                  </a:xfrm>
                  <a:custGeom>
                    <a:avLst/>
                    <a:gdLst>
                      <a:gd name="T0" fmla="*/ 0 h 2"/>
                      <a:gd name="T1" fmla="*/ 1 h 2"/>
                      <a:gd name="T2" fmla="*/ 1 h 2"/>
                      <a:gd name="T3" fmla="*/ 0 h 2"/>
                      <a:gd name="T4" fmla="*/ 0 60000 65536"/>
                      <a:gd name="T5" fmla="*/ 0 60000 65536"/>
                      <a:gd name="T6" fmla="*/ 0 60000 65536"/>
                      <a:gd name="T7" fmla="*/ 0 60000 65536"/>
                      <a:gd name="T8" fmla="*/ 0 h 2"/>
                      <a:gd name="T9" fmla="*/ 2 h 2"/>
                    </a:gdLst>
                    <a:ahLst/>
                    <a:cxnLst>
                      <a:cxn ang="T4">
                        <a:pos x="0" y="T0"/>
                      </a:cxn>
                      <a:cxn ang="T5">
                        <a:pos x="0" y="T1"/>
                      </a:cxn>
                      <a:cxn ang="T6">
                        <a:pos x="0" y="T2"/>
                      </a:cxn>
                      <a:cxn ang="T7">
                        <a:pos x="0" y="T3"/>
                      </a:cxn>
                    </a:cxnLst>
                    <a:rect l="0" t="T8" r="0" b="T9"/>
                    <a:pathLst>
                      <a:path h="2">
                        <a:moveTo>
                          <a:pt x="0" y="0"/>
                        </a:moveTo>
                        <a:cubicBezTo>
                          <a:pt x="0" y="1"/>
                          <a:pt x="0" y="1"/>
                          <a:pt x="0" y="2"/>
                        </a:cubicBezTo>
                        <a:cubicBezTo>
                          <a:pt x="0" y="2"/>
                          <a:pt x="0" y="2"/>
                          <a:pt x="0" y="2"/>
                        </a:cubicBezTo>
                        <a:cubicBezTo>
                          <a:pt x="0" y="1"/>
                          <a:pt x="0" y="1"/>
                          <a:pt x="0" y="0"/>
                        </a:cubicBezTo>
                        <a:close/>
                      </a:path>
                    </a:pathLst>
                  </a:custGeom>
                  <a:solidFill>
                    <a:srgbClr val="000000"/>
                  </a:solidFill>
                  <a:ln w="9525">
                    <a:noFill/>
                    <a:miter lim="800000"/>
                    <a:headEnd/>
                    <a:tailEnd/>
                  </a:ln>
                </p:spPr>
                <p:txBody>
                  <a:bodyPr/>
                  <a:lstStyle/>
                  <a:p>
                    <a:endParaRPr lang="es-ES"/>
                  </a:p>
                </p:txBody>
              </p:sp>
              <p:sp>
                <p:nvSpPr>
                  <p:cNvPr id="28156" name="Freeform 197"/>
                  <p:cNvSpPr>
                    <a:spLocks/>
                  </p:cNvSpPr>
                  <p:nvPr/>
                </p:nvSpPr>
                <p:spPr bwMode="auto">
                  <a:xfrm>
                    <a:off x="2780" y="2232"/>
                    <a:ext cx="1" cy="3"/>
                  </a:xfrm>
                  <a:custGeom>
                    <a:avLst/>
                    <a:gdLst>
                      <a:gd name="T0" fmla="*/ 0 w 1"/>
                      <a:gd name="T1" fmla="*/ 3 h 4"/>
                      <a:gd name="T2" fmla="*/ 1 w 1"/>
                      <a:gd name="T3" fmla="*/ 0 h 4"/>
                      <a:gd name="T4" fmla="*/ 0 w 1"/>
                      <a:gd name="T5" fmla="*/ 3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1" y="3"/>
                          <a:pt x="1" y="1"/>
                          <a:pt x="1" y="0"/>
                        </a:cubicBezTo>
                        <a:cubicBezTo>
                          <a:pt x="1" y="1"/>
                          <a:pt x="1" y="3"/>
                          <a:pt x="0" y="4"/>
                        </a:cubicBezTo>
                        <a:close/>
                      </a:path>
                    </a:pathLst>
                  </a:custGeom>
                  <a:solidFill>
                    <a:srgbClr val="000000"/>
                  </a:solidFill>
                  <a:ln w="9525">
                    <a:noFill/>
                    <a:miter lim="800000"/>
                    <a:headEnd/>
                    <a:tailEnd/>
                  </a:ln>
                </p:spPr>
                <p:txBody>
                  <a:bodyPr/>
                  <a:lstStyle/>
                  <a:p>
                    <a:endParaRPr lang="es-ES"/>
                  </a:p>
                </p:txBody>
              </p:sp>
              <p:sp>
                <p:nvSpPr>
                  <p:cNvPr id="28157" name="Freeform 198"/>
                  <p:cNvSpPr>
                    <a:spLocks/>
                  </p:cNvSpPr>
                  <p:nvPr/>
                </p:nvSpPr>
                <p:spPr bwMode="auto">
                  <a:xfrm>
                    <a:off x="2747" y="2417"/>
                    <a:ext cx="2" cy="13"/>
                  </a:xfrm>
                  <a:custGeom>
                    <a:avLst/>
                    <a:gdLst>
                      <a:gd name="T0" fmla="*/ 0 w 2"/>
                      <a:gd name="T1" fmla="*/ 13 h 19"/>
                      <a:gd name="T2" fmla="*/ 2 w 2"/>
                      <a:gd name="T3" fmla="*/ 0 h 19"/>
                      <a:gd name="T4" fmla="*/ 0 w 2"/>
                      <a:gd name="T5" fmla="*/ 13 h 19"/>
                      <a:gd name="T6" fmla="*/ 0 60000 65536"/>
                      <a:gd name="T7" fmla="*/ 0 60000 65536"/>
                      <a:gd name="T8" fmla="*/ 0 60000 65536"/>
                      <a:gd name="T9" fmla="*/ 0 w 2"/>
                      <a:gd name="T10" fmla="*/ 0 h 19"/>
                      <a:gd name="T11" fmla="*/ 2 w 2"/>
                      <a:gd name="T12" fmla="*/ 19 h 19"/>
                    </a:gdLst>
                    <a:ahLst/>
                    <a:cxnLst>
                      <a:cxn ang="T6">
                        <a:pos x="T0" y="T1"/>
                      </a:cxn>
                      <a:cxn ang="T7">
                        <a:pos x="T2" y="T3"/>
                      </a:cxn>
                      <a:cxn ang="T8">
                        <a:pos x="T4" y="T5"/>
                      </a:cxn>
                    </a:cxnLst>
                    <a:rect l="T9" t="T10" r="T11" b="T12"/>
                    <a:pathLst>
                      <a:path w="2" h="19">
                        <a:moveTo>
                          <a:pt x="0" y="19"/>
                        </a:moveTo>
                        <a:cubicBezTo>
                          <a:pt x="0" y="13"/>
                          <a:pt x="1" y="6"/>
                          <a:pt x="2" y="0"/>
                        </a:cubicBezTo>
                        <a:cubicBezTo>
                          <a:pt x="1" y="6"/>
                          <a:pt x="0" y="13"/>
                          <a:pt x="0" y="19"/>
                        </a:cubicBezTo>
                        <a:close/>
                      </a:path>
                    </a:pathLst>
                  </a:custGeom>
                  <a:solidFill>
                    <a:srgbClr val="000000"/>
                  </a:solidFill>
                  <a:ln w="9525">
                    <a:noFill/>
                    <a:miter lim="800000"/>
                    <a:headEnd/>
                    <a:tailEnd/>
                  </a:ln>
                </p:spPr>
                <p:txBody>
                  <a:bodyPr/>
                  <a:lstStyle/>
                  <a:p>
                    <a:endParaRPr lang="es-ES"/>
                  </a:p>
                </p:txBody>
              </p:sp>
              <p:sp>
                <p:nvSpPr>
                  <p:cNvPr id="28158" name="Freeform 199"/>
                  <p:cNvSpPr>
                    <a:spLocks/>
                  </p:cNvSpPr>
                  <p:nvPr/>
                </p:nvSpPr>
                <p:spPr bwMode="auto">
                  <a:xfrm>
                    <a:off x="2743" y="2515"/>
                    <a:ext cx="0" cy="9"/>
                  </a:xfrm>
                  <a:custGeom>
                    <a:avLst/>
                    <a:gdLst>
                      <a:gd name="T0" fmla="*/ 0 h 13"/>
                      <a:gd name="T1" fmla="*/ 0 h 13"/>
                      <a:gd name="T2" fmla="*/ 9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0"/>
                          <a:pt x="0" y="0"/>
                          <a:pt x="0" y="0"/>
                        </a:cubicBezTo>
                        <a:cubicBezTo>
                          <a:pt x="0" y="4"/>
                          <a:pt x="0" y="8"/>
                          <a:pt x="0" y="13"/>
                        </a:cubicBezTo>
                        <a:cubicBezTo>
                          <a:pt x="0" y="8"/>
                          <a:pt x="0" y="4"/>
                          <a:pt x="0" y="0"/>
                        </a:cubicBezTo>
                        <a:close/>
                      </a:path>
                    </a:pathLst>
                  </a:custGeom>
                  <a:solidFill>
                    <a:srgbClr val="000000"/>
                  </a:solidFill>
                  <a:ln w="9525">
                    <a:noFill/>
                    <a:miter lim="800000"/>
                    <a:headEnd/>
                    <a:tailEnd/>
                  </a:ln>
                </p:spPr>
                <p:txBody>
                  <a:bodyPr/>
                  <a:lstStyle/>
                  <a:p>
                    <a:endParaRPr lang="es-ES"/>
                  </a:p>
                </p:txBody>
              </p:sp>
              <p:sp>
                <p:nvSpPr>
                  <p:cNvPr id="28159" name="Freeform 200"/>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8160" name="Freeform 201"/>
                  <p:cNvSpPr>
                    <a:spLocks/>
                  </p:cNvSpPr>
                  <p:nvPr/>
                </p:nvSpPr>
                <p:spPr bwMode="auto">
                  <a:xfrm>
                    <a:off x="2759" y="2711"/>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0"/>
                          <a:pt x="0" y="1"/>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8161" name="Freeform 202"/>
                  <p:cNvSpPr>
                    <a:spLocks/>
                  </p:cNvSpPr>
                  <p:nvPr/>
                </p:nvSpPr>
                <p:spPr bwMode="auto">
                  <a:xfrm>
                    <a:off x="4944" y="2143"/>
                    <a:ext cx="1" cy="1"/>
                  </a:xfrm>
                  <a:custGeom>
                    <a:avLst/>
                    <a:gdLst>
                      <a:gd name="T0" fmla="*/ 1 w 1"/>
                      <a:gd name="T1" fmla="*/ 1 h 2"/>
                      <a:gd name="T2" fmla="*/ 1 w 1"/>
                      <a:gd name="T3" fmla="*/ 1 h 2"/>
                      <a:gd name="T4" fmla="*/ 0 w 1"/>
                      <a:gd name="T5" fmla="*/ 0 h 2"/>
                      <a:gd name="T6" fmla="*/ 1 w 1"/>
                      <a:gd name="T7" fmla="*/ 1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cubicBezTo>
                          <a:pt x="1" y="2"/>
                          <a:pt x="1" y="2"/>
                          <a:pt x="1" y="2"/>
                        </a:cubicBezTo>
                        <a:cubicBezTo>
                          <a:pt x="1" y="1"/>
                          <a:pt x="0" y="0"/>
                          <a:pt x="0" y="0"/>
                        </a:cubicBezTo>
                        <a:cubicBezTo>
                          <a:pt x="0" y="0"/>
                          <a:pt x="1" y="1"/>
                          <a:pt x="1" y="2"/>
                        </a:cubicBezTo>
                        <a:close/>
                      </a:path>
                    </a:pathLst>
                  </a:custGeom>
                  <a:solidFill>
                    <a:srgbClr val="000000"/>
                  </a:solidFill>
                  <a:ln w="9525">
                    <a:noFill/>
                    <a:miter lim="800000"/>
                    <a:headEnd/>
                    <a:tailEnd/>
                  </a:ln>
                </p:spPr>
                <p:txBody>
                  <a:bodyPr/>
                  <a:lstStyle/>
                  <a:p>
                    <a:endParaRPr lang="es-ES"/>
                  </a:p>
                </p:txBody>
              </p:sp>
              <p:sp>
                <p:nvSpPr>
                  <p:cNvPr id="28162" name="Freeform 203"/>
                  <p:cNvSpPr>
                    <a:spLocks/>
                  </p:cNvSpPr>
                  <p:nvPr/>
                </p:nvSpPr>
                <p:spPr bwMode="auto">
                  <a:xfrm>
                    <a:off x="4854" y="1949"/>
                    <a:ext cx="1" cy="2"/>
                  </a:xfrm>
                  <a:custGeom>
                    <a:avLst/>
                    <a:gdLst>
                      <a:gd name="T0" fmla="*/ 1 w 2"/>
                      <a:gd name="T1" fmla="*/ 2 h 3"/>
                      <a:gd name="T2" fmla="*/ 0 w 2"/>
                      <a:gd name="T3" fmla="*/ 0 h 3"/>
                      <a:gd name="T4" fmla="*/ 0 w 2"/>
                      <a:gd name="T5" fmla="*/ 0 h 3"/>
                      <a:gd name="T6" fmla="*/ 1 w 2"/>
                      <a:gd name="T7" fmla="*/ 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3"/>
                        </a:moveTo>
                        <a:cubicBezTo>
                          <a:pt x="1" y="2"/>
                          <a:pt x="0" y="1"/>
                          <a:pt x="0" y="0"/>
                        </a:cubicBezTo>
                        <a:cubicBezTo>
                          <a:pt x="0" y="0"/>
                          <a:pt x="0" y="0"/>
                          <a:pt x="0" y="0"/>
                        </a:cubicBezTo>
                        <a:cubicBezTo>
                          <a:pt x="0" y="1"/>
                          <a:pt x="1" y="2"/>
                          <a:pt x="2" y="3"/>
                        </a:cubicBezTo>
                        <a:close/>
                      </a:path>
                    </a:pathLst>
                  </a:custGeom>
                  <a:solidFill>
                    <a:srgbClr val="000000"/>
                  </a:solidFill>
                  <a:ln w="9525">
                    <a:noFill/>
                    <a:miter lim="800000"/>
                    <a:headEnd/>
                    <a:tailEnd/>
                  </a:ln>
                </p:spPr>
                <p:txBody>
                  <a:bodyPr/>
                  <a:lstStyle/>
                  <a:p>
                    <a:endParaRPr lang="es-ES"/>
                  </a:p>
                </p:txBody>
              </p:sp>
              <p:sp>
                <p:nvSpPr>
                  <p:cNvPr id="28163" name="Freeform 204"/>
                  <p:cNvSpPr>
                    <a:spLocks/>
                  </p:cNvSpPr>
                  <p:nvPr/>
                </p:nvSpPr>
                <p:spPr bwMode="auto">
                  <a:xfrm>
                    <a:off x="4805" y="1873"/>
                    <a:ext cx="1" cy="1"/>
                  </a:xfrm>
                  <a:custGeom>
                    <a:avLst/>
                    <a:gdLst>
                      <a:gd name="T0" fmla="*/ 1 w 1"/>
                      <a:gd name="T1" fmla="*/ 1 h 1"/>
                      <a:gd name="T2" fmla="*/ 0 w 1"/>
                      <a:gd name="T3" fmla="*/ 0 h 1"/>
                      <a:gd name="T4" fmla="*/ 0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0" y="1"/>
                          <a:pt x="0" y="1"/>
                          <a:pt x="0" y="0"/>
                        </a:cubicBezTo>
                        <a:cubicBezTo>
                          <a:pt x="0" y="0"/>
                          <a:pt x="0" y="0"/>
                          <a:pt x="0" y="0"/>
                        </a:cubicBezTo>
                        <a:cubicBezTo>
                          <a:pt x="0" y="1"/>
                          <a:pt x="0" y="1"/>
                          <a:pt x="1" y="1"/>
                        </a:cubicBezTo>
                        <a:close/>
                      </a:path>
                    </a:pathLst>
                  </a:custGeom>
                  <a:solidFill>
                    <a:srgbClr val="000000"/>
                  </a:solidFill>
                  <a:ln w="9525">
                    <a:noFill/>
                    <a:miter lim="800000"/>
                    <a:headEnd/>
                    <a:tailEnd/>
                  </a:ln>
                </p:spPr>
                <p:txBody>
                  <a:bodyPr/>
                  <a:lstStyle/>
                  <a:p>
                    <a:endParaRPr lang="es-ES"/>
                  </a:p>
                </p:txBody>
              </p:sp>
              <p:sp>
                <p:nvSpPr>
                  <p:cNvPr id="28164" name="Freeform 205"/>
                  <p:cNvSpPr>
                    <a:spLocks/>
                  </p:cNvSpPr>
                  <p:nvPr/>
                </p:nvSpPr>
                <p:spPr bwMode="auto">
                  <a:xfrm>
                    <a:off x="4805" y="1873"/>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8165" name="Freeform 206"/>
                  <p:cNvSpPr>
                    <a:spLocks/>
                  </p:cNvSpPr>
                  <p:nvPr/>
                </p:nvSpPr>
                <p:spPr bwMode="auto">
                  <a:xfrm>
                    <a:off x="4519" y="1590"/>
                    <a:ext cx="5" cy="3"/>
                  </a:xfrm>
                  <a:custGeom>
                    <a:avLst/>
                    <a:gdLst>
                      <a:gd name="T0" fmla="*/ 5 w 8"/>
                      <a:gd name="T1" fmla="*/ 3 h 5"/>
                      <a:gd name="T2" fmla="*/ 0 w 8"/>
                      <a:gd name="T3" fmla="*/ 0 h 5"/>
                      <a:gd name="T4" fmla="*/ 0 w 8"/>
                      <a:gd name="T5" fmla="*/ 0 h 5"/>
                      <a:gd name="T6" fmla="*/ 5 w 8"/>
                      <a:gd name="T7" fmla="*/ 3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5"/>
                        </a:moveTo>
                        <a:cubicBezTo>
                          <a:pt x="6" y="4"/>
                          <a:pt x="3" y="2"/>
                          <a:pt x="0" y="0"/>
                        </a:cubicBezTo>
                        <a:cubicBezTo>
                          <a:pt x="0" y="0"/>
                          <a:pt x="0" y="0"/>
                          <a:pt x="0" y="0"/>
                        </a:cubicBezTo>
                        <a:cubicBezTo>
                          <a:pt x="3" y="2"/>
                          <a:pt x="6" y="4"/>
                          <a:pt x="8" y="5"/>
                        </a:cubicBezTo>
                        <a:close/>
                      </a:path>
                    </a:pathLst>
                  </a:custGeom>
                  <a:solidFill>
                    <a:srgbClr val="000000"/>
                  </a:solidFill>
                  <a:ln w="9525">
                    <a:noFill/>
                    <a:miter lim="800000"/>
                    <a:headEnd/>
                    <a:tailEnd/>
                  </a:ln>
                </p:spPr>
                <p:txBody>
                  <a:bodyPr/>
                  <a:lstStyle/>
                  <a:p>
                    <a:endParaRPr lang="es-ES"/>
                  </a:p>
                </p:txBody>
              </p:sp>
              <p:sp>
                <p:nvSpPr>
                  <p:cNvPr id="28166" name="Freeform 207"/>
                  <p:cNvSpPr>
                    <a:spLocks/>
                  </p:cNvSpPr>
                  <p:nvPr/>
                </p:nvSpPr>
                <p:spPr bwMode="auto">
                  <a:xfrm>
                    <a:off x="4443"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p>
                </p:txBody>
              </p:sp>
              <p:sp>
                <p:nvSpPr>
                  <p:cNvPr id="28167" name="Freeform 208"/>
                  <p:cNvSpPr>
                    <a:spLocks/>
                  </p:cNvSpPr>
                  <p:nvPr/>
                </p:nvSpPr>
                <p:spPr bwMode="auto">
                  <a:xfrm>
                    <a:off x="4443" y="1542"/>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000000"/>
                  </a:solidFill>
                  <a:ln w="9525">
                    <a:noFill/>
                    <a:miter lim="800000"/>
                    <a:headEnd/>
                    <a:tailEnd/>
                  </a:ln>
                </p:spPr>
                <p:txBody>
                  <a:bodyPr/>
                  <a:lstStyle/>
                  <a:p>
                    <a:endParaRPr lang="es-ES"/>
                  </a:p>
                </p:txBody>
              </p:sp>
              <p:sp>
                <p:nvSpPr>
                  <p:cNvPr id="28168" name="Freeform 209"/>
                  <p:cNvSpPr>
                    <a:spLocks/>
                  </p:cNvSpPr>
                  <p:nvPr/>
                </p:nvSpPr>
                <p:spPr bwMode="auto">
                  <a:xfrm>
                    <a:off x="4347" y="1493"/>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0" y="0"/>
                          <a:pt x="0" y="0"/>
                        </a:cubicBezTo>
                        <a:cubicBezTo>
                          <a:pt x="0" y="0"/>
                          <a:pt x="0" y="0"/>
                          <a:pt x="0" y="0"/>
                        </a:cubicBezTo>
                        <a:cubicBezTo>
                          <a:pt x="0" y="0"/>
                          <a:pt x="1" y="0"/>
                          <a:pt x="1" y="0"/>
                        </a:cubicBezTo>
                        <a:close/>
                      </a:path>
                    </a:pathLst>
                  </a:custGeom>
                  <a:solidFill>
                    <a:srgbClr val="000000"/>
                  </a:solidFill>
                  <a:ln w="9525">
                    <a:noFill/>
                    <a:miter lim="800000"/>
                    <a:headEnd/>
                    <a:tailEnd/>
                  </a:ln>
                </p:spPr>
                <p:txBody>
                  <a:bodyPr/>
                  <a:lstStyle/>
                  <a:p>
                    <a:endParaRPr lang="es-ES"/>
                  </a:p>
                </p:txBody>
              </p:sp>
              <p:sp>
                <p:nvSpPr>
                  <p:cNvPr id="28169" name="Freeform 210"/>
                  <p:cNvSpPr>
                    <a:spLocks/>
                  </p:cNvSpPr>
                  <p:nvPr/>
                </p:nvSpPr>
                <p:spPr bwMode="auto">
                  <a:xfrm>
                    <a:off x="4171" y="1429"/>
                    <a:ext cx="8" cy="2"/>
                  </a:xfrm>
                  <a:custGeom>
                    <a:avLst/>
                    <a:gdLst>
                      <a:gd name="T0" fmla="*/ 8 w 12"/>
                      <a:gd name="T1" fmla="*/ 2 h 3"/>
                      <a:gd name="T2" fmla="*/ 8 w 12"/>
                      <a:gd name="T3" fmla="*/ 2 h 3"/>
                      <a:gd name="T4" fmla="*/ 0 w 12"/>
                      <a:gd name="T5" fmla="*/ 0 h 3"/>
                      <a:gd name="T6" fmla="*/ 8 w 12"/>
                      <a:gd name="T7" fmla="*/ 2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3"/>
                        </a:moveTo>
                        <a:cubicBezTo>
                          <a:pt x="12" y="3"/>
                          <a:pt x="12" y="3"/>
                          <a:pt x="12" y="3"/>
                        </a:cubicBezTo>
                        <a:cubicBezTo>
                          <a:pt x="8" y="2"/>
                          <a:pt x="4" y="1"/>
                          <a:pt x="0" y="0"/>
                        </a:cubicBezTo>
                        <a:cubicBezTo>
                          <a:pt x="4" y="1"/>
                          <a:pt x="8" y="2"/>
                          <a:pt x="12" y="3"/>
                        </a:cubicBezTo>
                        <a:close/>
                      </a:path>
                    </a:pathLst>
                  </a:custGeom>
                  <a:solidFill>
                    <a:srgbClr val="000000"/>
                  </a:solidFill>
                  <a:ln w="9525">
                    <a:noFill/>
                    <a:miter lim="800000"/>
                    <a:headEnd/>
                    <a:tailEnd/>
                  </a:ln>
                </p:spPr>
                <p:txBody>
                  <a:bodyPr/>
                  <a:lstStyle/>
                  <a:p>
                    <a:endParaRPr lang="es-ES"/>
                  </a:p>
                </p:txBody>
              </p:sp>
              <p:sp>
                <p:nvSpPr>
                  <p:cNvPr id="28170" name="Freeform 211"/>
                  <p:cNvSpPr>
                    <a:spLocks/>
                  </p:cNvSpPr>
                  <p:nvPr/>
                </p:nvSpPr>
                <p:spPr bwMode="auto">
                  <a:xfrm>
                    <a:off x="4064" y="1406"/>
                    <a:ext cx="6" cy="1"/>
                  </a:xfrm>
                  <a:custGeom>
                    <a:avLst/>
                    <a:gdLst>
                      <a:gd name="T0" fmla="*/ 6 w 8"/>
                      <a:gd name="T1" fmla="*/ 1 h 1"/>
                      <a:gd name="T2" fmla="*/ 0 w 8"/>
                      <a:gd name="T3" fmla="*/ 0 h 1"/>
                      <a:gd name="T4" fmla="*/ 0 w 8"/>
                      <a:gd name="T5" fmla="*/ 0 h 1"/>
                      <a:gd name="T6" fmla="*/ 6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1"/>
                        </a:moveTo>
                        <a:cubicBezTo>
                          <a:pt x="6" y="1"/>
                          <a:pt x="3" y="0"/>
                          <a:pt x="0" y="0"/>
                        </a:cubicBezTo>
                        <a:cubicBezTo>
                          <a:pt x="0" y="0"/>
                          <a:pt x="0" y="0"/>
                          <a:pt x="0" y="0"/>
                        </a:cubicBezTo>
                        <a:cubicBezTo>
                          <a:pt x="3" y="1"/>
                          <a:pt x="6" y="1"/>
                          <a:pt x="8" y="1"/>
                        </a:cubicBezTo>
                        <a:close/>
                      </a:path>
                    </a:pathLst>
                  </a:custGeom>
                  <a:solidFill>
                    <a:srgbClr val="000000"/>
                  </a:solidFill>
                  <a:ln w="9525">
                    <a:noFill/>
                    <a:miter lim="800000"/>
                    <a:headEnd/>
                    <a:tailEnd/>
                  </a:ln>
                </p:spPr>
                <p:txBody>
                  <a:bodyPr/>
                  <a:lstStyle/>
                  <a:p>
                    <a:endParaRPr lang="es-ES"/>
                  </a:p>
                </p:txBody>
              </p:sp>
              <p:sp>
                <p:nvSpPr>
                  <p:cNvPr id="28171" name="Freeform 212"/>
                  <p:cNvSpPr>
                    <a:spLocks/>
                  </p:cNvSpPr>
                  <p:nvPr/>
                </p:nvSpPr>
                <p:spPr bwMode="auto">
                  <a:xfrm>
                    <a:off x="4643" y="1688"/>
                    <a:ext cx="21" cy="21"/>
                  </a:xfrm>
                  <a:custGeom>
                    <a:avLst/>
                    <a:gdLst>
                      <a:gd name="T0" fmla="*/ 0 w 31"/>
                      <a:gd name="T1" fmla="*/ 0 h 30"/>
                      <a:gd name="T2" fmla="*/ 21 w 31"/>
                      <a:gd name="T3" fmla="*/ 21 h 30"/>
                      <a:gd name="T4" fmla="*/ 0 w 31"/>
                      <a:gd name="T5" fmla="*/ 0 h 30"/>
                      <a:gd name="T6" fmla="*/ 0 60000 65536"/>
                      <a:gd name="T7" fmla="*/ 0 60000 65536"/>
                      <a:gd name="T8" fmla="*/ 0 60000 65536"/>
                      <a:gd name="T9" fmla="*/ 0 w 31"/>
                      <a:gd name="T10" fmla="*/ 0 h 30"/>
                      <a:gd name="T11" fmla="*/ 31 w 31"/>
                      <a:gd name="T12" fmla="*/ 30 h 30"/>
                    </a:gdLst>
                    <a:ahLst/>
                    <a:cxnLst>
                      <a:cxn ang="T6">
                        <a:pos x="T0" y="T1"/>
                      </a:cxn>
                      <a:cxn ang="T7">
                        <a:pos x="T2" y="T3"/>
                      </a:cxn>
                      <a:cxn ang="T8">
                        <a:pos x="T4" y="T5"/>
                      </a:cxn>
                    </a:cxnLst>
                    <a:rect l="T9" t="T10" r="T11" b="T12"/>
                    <a:pathLst>
                      <a:path w="31" h="30">
                        <a:moveTo>
                          <a:pt x="0" y="0"/>
                        </a:moveTo>
                        <a:cubicBezTo>
                          <a:pt x="11" y="10"/>
                          <a:pt x="21" y="20"/>
                          <a:pt x="31" y="30"/>
                        </a:cubicBezTo>
                        <a:cubicBezTo>
                          <a:pt x="21" y="20"/>
                          <a:pt x="11" y="10"/>
                          <a:pt x="0" y="0"/>
                        </a:cubicBezTo>
                        <a:close/>
                      </a:path>
                    </a:pathLst>
                  </a:custGeom>
                  <a:solidFill>
                    <a:srgbClr val="FFFF00"/>
                  </a:solidFill>
                  <a:ln w="9525">
                    <a:noFill/>
                    <a:miter lim="800000"/>
                    <a:headEnd/>
                    <a:tailEnd/>
                  </a:ln>
                </p:spPr>
                <p:txBody>
                  <a:bodyPr/>
                  <a:lstStyle/>
                  <a:p>
                    <a:endParaRPr lang="es-ES"/>
                  </a:p>
                </p:txBody>
              </p:sp>
              <p:sp>
                <p:nvSpPr>
                  <p:cNvPr id="28172" name="Freeform 213"/>
                  <p:cNvSpPr>
                    <a:spLocks/>
                  </p:cNvSpPr>
                  <p:nvPr/>
                </p:nvSpPr>
                <p:spPr bwMode="auto">
                  <a:xfrm>
                    <a:off x="2815" y="2919"/>
                    <a:ext cx="31" cy="76"/>
                  </a:xfrm>
                  <a:custGeom>
                    <a:avLst/>
                    <a:gdLst>
                      <a:gd name="T0" fmla="*/ 0 w 46"/>
                      <a:gd name="T1" fmla="*/ 0 h 112"/>
                      <a:gd name="T2" fmla="*/ 0 w 46"/>
                      <a:gd name="T3" fmla="*/ 1 h 112"/>
                      <a:gd name="T4" fmla="*/ 31 w 46"/>
                      <a:gd name="T5" fmla="*/ 76 h 112"/>
                      <a:gd name="T6" fmla="*/ 31 w 46"/>
                      <a:gd name="T7" fmla="*/ 76 h 112"/>
                      <a:gd name="T8" fmla="*/ 0 w 46"/>
                      <a:gd name="T9" fmla="*/ 0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0"/>
                        </a:moveTo>
                        <a:cubicBezTo>
                          <a:pt x="0" y="1"/>
                          <a:pt x="0" y="1"/>
                          <a:pt x="0" y="1"/>
                        </a:cubicBezTo>
                        <a:cubicBezTo>
                          <a:pt x="14" y="38"/>
                          <a:pt x="29" y="75"/>
                          <a:pt x="46" y="112"/>
                        </a:cubicBezTo>
                        <a:cubicBezTo>
                          <a:pt x="46" y="112"/>
                          <a:pt x="46" y="112"/>
                          <a:pt x="46" y="112"/>
                        </a:cubicBezTo>
                        <a:cubicBezTo>
                          <a:pt x="29" y="75"/>
                          <a:pt x="14" y="38"/>
                          <a:pt x="0" y="0"/>
                        </a:cubicBezTo>
                        <a:close/>
                      </a:path>
                    </a:pathLst>
                  </a:custGeom>
                  <a:solidFill>
                    <a:srgbClr val="FFFF00"/>
                  </a:solidFill>
                  <a:ln w="9525">
                    <a:noFill/>
                    <a:miter lim="800000"/>
                    <a:headEnd/>
                    <a:tailEnd/>
                  </a:ln>
                </p:spPr>
                <p:txBody>
                  <a:bodyPr/>
                  <a:lstStyle/>
                  <a:p>
                    <a:endParaRPr lang="es-ES"/>
                  </a:p>
                </p:txBody>
              </p:sp>
            </p:grpSp>
            <p:grpSp>
              <p:nvGrpSpPr>
                <p:cNvPr id="27714" name="Group 214"/>
                <p:cNvGrpSpPr>
                  <a:grpSpLocks/>
                </p:cNvGrpSpPr>
                <p:nvPr/>
              </p:nvGrpSpPr>
              <p:grpSpPr bwMode="auto">
                <a:xfrm>
                  <a:off x="2743" y="1390"/>
                  <a:ext cx="2263" cy="2267"/>
                  <a:chOff x="2743" y="1390"/>
                  <a:chExt cx="2263" cy="2267"/>
                </a:xfrm>
              </p:grpSpPr>
              <p:sp>
                <p:nvSpPr>
                  <p:cNvPr id="27773" name="Freeform 215"/>
                  <p:cNvSpPr>
                    <a:spLocks/>
                  </p:cNvSpPr>
                  <p:nvPr/>
                </p:nvSpPr>
                <p:spPr bwMode="auto">
                  <a:xfrm>
                    <a:off x="2784" y="2826"/>
                    <a:ext cx="6" cy="21"/>
                  </a:xfrm>
                  <a:custGeom>
                    <a:avLst/>
                    <a:gdLst>
                      <a:gd name="T0" fmla="*/ 0 w 9"/>
                      <a:gd name="T1" fmla="*/ 0 h 32"/>
                      <a:gd name="T2" fmla="*/ 6 w 9"/>
                      <a:gd name="T3" fmla="*/ 21 h 32"/>
                      <a:gd name="T4" fmla="*/ 0 w 9"/>
                      <a:gd name="T5" fmla="*/ 0 h 32"/>
                      <a:gd name="T6" fmla="*/ 0 60000 65536"/>
                      <a:gd name="T7" fmla="*/ 0 60000 65536"/>
                      <a:gd name="T8" fmla="*/ 0 60000 65536"/>
                      <a:gd name="T9" fmla="*/ 0 w 9"/>
                      <a:gd name="T10" fmla="*/ 0 h 32"/>
                      <a:gd name="T11" fmla="*/ 9 w 9"/>
                      <a:gd name="T12" fmla="*/ 32 h 32"/>
                    </a:gdLst>
                    <a:ahLst/>
                    <a:cxnLst>
                      <a:cxn ang="T6">
                        <a:pos x="T0" y="T1"/>
                      </a:cxn>
                      <a:cxn ang="T7">
                        <a:pos x="T2" y="T3"/>
                      </a:cxn>
                      <a:cxn ang="T8">
                        <a:pos x="T4" y="T5"/>
                      </a:cxn>
                    </a:cxnLst>
                    <a:rect l="T9" t="T10" r="T11" b="T12"/>
                    <a:pathLst>
                      <a:path w="9" h="32">
                        <a:moveTo>
                          <a:pt x="0" y="0"/>
                        </a:moveTo>
                        <a:cubicBezTo>
                          <a:pt x="3" y="10"/>
                          <a:pt x="6" y="21"/>
                          <a:pt x="9" y="32"/>
                        </a:cubicBezTo>
                        <a:cubicBezTo>
                          <a:pt x="6" y="21"/>
                          <a:pt x="3" y="10"/>
                          <a:pt x="0" y="0"/>
                        </a:cubicBezTo>
                        <a:close/>
                      </a:path>
                    </a:pathLst>
                  </a:custGeom>
                  <a:solidFill>
                    <a:srgbClr val="FFFF00"/>
                  </a:solidFill>
                  <a:ln w="9525">
                    <a:noFill/>
                    <a:miter lim="800000"/>
                    <a:headEnd/>
                    <a:tailEnd/>
                  </a:ln>
                </p:spPr>
                <p:txBody>
                  <a:bodyPr/>
                  <a:lstStyle/>
                  <a:p>
                    <a:endParaRPr lang="es-ES"/>
                  </a:p>
                </p:txBody>
              </p:sp>
              <p:sp>
                <p:nvSpPr>
                  <p:cNvPr id="27774" name="Freeform 216"/>
                  <p:cNvSpPr>
                    <a:spLocks/>
                  </p:cNvSpPr>
                  <p:nvPr/>
                </p:nvSpPr>
                <p:spPr bwMode="auto">
                  <a:xfrm>
                    <a:off x="2790" y="2847"/>
                    <a:ext cx="19" cy="56"/>
                  </a:xfrm>
                  <a:custGeom>
                    <a:avLst/>
                    <a:gdLst>
                      <a:gd name="T0" fmla="*/ 0 w 27"/>
                      <a:gd name="T1" fmla="*/ 0 h 83"/>
                      <a:gd name="T2" fmla="*/ 19 w 27"/>
                      <a:gd name="T3" fmla="*/ 56 h 83"/>
                      <a:gd name="T4" fmla="*/ 19 w 27"/>
                      <a:gd name="T5" fmla="*/ 56 h 83"/>
                      <a:gd name="T6" fmla="*/ 0 w 27"/>
                      <a:gd name="T7" fmla="*/ 0 h 83"/>
                      <a:gd name="T8" fmla="*/ 0 60000 65536"/>
                      <a:gd name="T9" fmla="*/ 0 60000 65536"/>
                      <a:gd name="T10" fmla="*/ 0 60000 65536"/>
                      <a:gd name="T11" fmla="*/ 0 60000 65536"/>
                      <a:gd name="T12" fmla="*/ 0 w 27"/>
                      <a:gd name="T13" fmla="*/ 0 h 83"/>
                      <a:gd name="T14" fmla="*/ 27 w 27"/>
                      <a:gd name="T15" fmla="*/ 83 h 83"/>
                    </a:gdLst>
                    <a:ahLst/>
                    <a:cxnLst>
                      <a:cxn ang="T8">
                        <a:pos x="T0" y="T1"/>
                      </a:cxn>
                      <a:cxn ang="T9">
                        <a:pos x="T2" y="T3"/>
                      </a:cxn>
                      <a:cxn ang="T10">
                        <a:pos x="T4" y="T5"/>
                      </a:cxn>
                      <a:cxn ang="T11">
                        <a:pos x="T6" y="T7"/>
                      </a:cxn>
                    </a:cxnLst>
                    <a:rect l="T12" t="T13" r="T14" b="T15"/>
                    <a:pathLst>
                      <a:path w="27" h="83">
                        <a:moveTo>
                          <a:pt x="0" y="0"/>
                        </a:moveTo>
                        <a:cubicBezTo>
                          <a:pt x="8" y="28"/>
                          <a:pt x="17" y="55"/>
                          <a:pt x="27" y="83"/>
                        </a:cubicBezTo>
                        <a:cubicBezTo>
                          <a:pt x="27" y="83"/>
                          <a:pt x="27" y="83"/>
                          <a:pt x="27" y="83"/>
                        </a:cubicBezTo>
                        <a:cubicBezTo>
                          <a:pt x="17" y="55"/>
                          <a:pt x="8" y="28"/>
                          <a:pt x="0" y="0"/>
                        </a:cubicBezTo>
                        <a:close/>
                      </a:path>
                    </a:pathLst>
                  </a:custGeom>
                  <a:solidFill>
                    <a:srgbClr val="FFFF00"/>
                  </a:solidFill>
                  <a:ln w="9525">
                    <a:noFill/>
                    <a:miter lim="800000"/>
                    <a:headEnd/>
                    <a:tailEnd/>
                  </a:ln>
                </p:spPr>
                <p:txBody>
                  <a:bodyPr/>
                  <a:lstStyle/>
                  <a:p>
                    <a:endParaRPr lang="es-ES"/>
                  </a:p>
                </p:txBody>
              </p:sp>
              <p:sp>
                <p:nvSpPr>
                  <p:cNvPr id="27775" name="Freeform 217"/>
                  <p:cNvSpPr>
                    <a:spLocks/>
                  </p:cNvSpPr>
                  <p:nvPr/>
                </p:nvSpPr>
                <p:spPr bwMode="auto">
                  <a:xfrm>
                    <a:off x="3014" y="3259"/>
                    <a:ext cx="15" cy="16"/>
                  </a:xfrm>
                  <a:custGeom>
                    <a:avLst/>
                    <a:gdLst>
                      <a:gd name="T0" fmla="*/ 0 w 21"/>
                      <a:gd name="T1" fmla="*/ 0 h 24"/>
                      <a:gd name="T2" fmla="*/ 15 w 21"/>
                      <a:gd name="T3" fmla="*/ 16 h 24"/>
                      <a:gd name="T4" fmla="*/ 0 w 21"/>
                      <a:gd name="T5" fmla="*/ 0 h 24"/>
                      <a:gd name="T6" fmla="*/ 0 60000 65536"/>
                      <a:gd name="T7" fmla="*/ 0 60000 65536"/>
                      <a:gd name="T8" fmla="*/ 0 60000 65536"/>
                      <a:gd name="T9" fmla="*/ 0 w 21"/>
                      <a:gd name="T10" fmla="*/ 0 h 24"/>
                      <a:gd name="T11" fmla="*/ 21 w 21"/>
                      <a:gd name="T12" fmla="*/ 24 h 24"/>
                    </a:gdLst>
                    <a:ahLst/>
                    <a:cxnLst>
                      <a:cxn ang="T6">
                        <a:pos x="T0" y="T1"/>
                      </a:cxn>
                      <a:cxn ang="T7">
                        <a:pos x="T2" y="T3"/>
                      </a:cxn>
                      <a:cxn ang="T8">
                        <a:pos x="T4" y="T5"/>
                      </a:cxn>
                    </a:cxnLst>
                    <a:rect l="T9" t="T10" r="T11" b="T12"/>
                    <a:pathLst>
                      <a:path w="21" h="24">
                        <a:moveTo>
                          <a:pt x="0" y="0"/>
                        </a:moveTo>
                        <a:cubicBezTo>
                          <a:pt x="7" y="8"/>
                          <a:pt x="14" y="16"/>
                          <a:pt x="21" y="24"/>
                        </a:cubicBezTo>
                        <a:cubicBezTo>
                          <a:pt x="14" y="16"/>
                          <a:pt x="7" y="8"/>
                          <a:pt x="0" y="0"/>
                        </a:cubicBezTo>
                        <a:close/>
                      </a:path>
                    </a:pathLst>
                  </a:custGeom>
                  <a:solidFill>
                    <a:srgbClr val="FFFF00"/>
                  </a:solidFill>
                  <a:ln w="9525">
                    <a:noFill/>
                    <a:miter lim="800000"/>
                    <a:headEnd/>
                    <a:tailEnd/>
                  </a:ln>
                </p:spPr>
                <p:txBody>
                  <a:bodyPr/>
                  <a:lstStyle/>
                  <a:p>
                    <a:endParaRPr lang="es-ES"/>
                  </a:p>
                </p:txBody>
              </p:sp>
              <p:sp>
                <p:nvSpPr>
                  <p:cNvPr id="27776" name="Freeform 218"/>
                  <p:cNvSpPr>
                    <a:spLocks/>
                  </p:cNvSpPr>
                  <p:nvPr/>
                </p:nvSpPr>
                <p:spPr bwMode="auto">
                  <a:xfrm>
                    <a:off x="4923" y="2089"/>
                    <a:ext cx="11" cy="26"/>
                  </a:xfrm>
                  <a:custGeom>
                    <a:avLst/>
                    <a:gdLst>
                      <a:gd name="T0" fmla="*/ 0 w 16"/>
                      <a:gd name="T1" fmla="*/ 0 h 39"/>
                      <a:gd name="T2" fmla="*/ 11 w 16"/>
                      <a:gd name="T3" fmla="*/ 26 h 39"/>
                      <a:gd name="T4" fmla="*/ 0 w 16"/>
                      <a:gd name="T5" fmla="*/ 0 h 39"/>
                      <a:gd name="T6" fmla="*/ 0 60000 65536"/>
                      <a:gd name="T7" fmla="*/ 0 60000 65536"/>
                      <a:gd name="T8" fmla="*/ 0 60000 65536"/>
                      <a:gd name="T9" fmla="*/ 0 w 16"/>
                      <a:gd name="T10" fmla="*/ 0 h 39"/>
                      <a:gd name="T11" fmla="*/ 16 w 16"/>
                      <a:gd name="T12" fmla="*/ 39 h 39"/>
                    </a:gdLst>
                    <a:ahLst/>
                    <a:cxnLst>
                      <a:cxn ang="T6">
                        <a:pos x="T0" y="T1"/>
                      </a:cxn>
                      <a:cxn ang="T7">
                        <a:pos x="T2" y="T3"/>
                      </a:cxn>
                      <a:cxn ang="T8">
                        <a:pos x="T4" y="T5"/>
                      </a:cxn>
                    </a:cxnLst>
                    <a:rect l="T9" t="T10" r="T11" b="T12"/>
                    <a:pathLst>
                      <a:path w="16" h="39">
                        <a:moveTo>
                          <a:pt x="0" y="0"/>
                        </a:moveTo>
                        <a:cubicBezTo>
                          <a:pt x="5" y="13"/>
                          <a:pt x="11" y="26"/>
                          <a:pt x="16" y="39"/>
                        </a:cubicBezTo>
                        <a:cubicBezTo>
                          <a:pt x="11" y="26"/>
                          <a:pt x="5" y="13"/>
                          <a:pt x="0" y="0"/>
                        </a:cubicBezTo>
                        <a:close/>
                      </a:path>
                    </a:pathLst>
                  </a:custGeom>
                  <a:solidFill>
                    <a:srgbClr val="FFFF00"/>
                  </a:solidFill>
                  <a:ln w="9525">
                    <a:noFill/>
                    <a:miter lim="800000"/>
                    <a:headEnd/>
                    <a:tailEnd/>
                  </a:ln>
                </p:spPr>
                <p:txBody>
                  <a:bodyPr/>
                  <a:lstStyle/>
                  <a:p>
                    <a:endParaRPr lang="es-ES"/>
                  </a:p>
                </p:txBody>
              </p:sp>
              <p:sp>
                <p:nvSpPr>
                  <p:cNvPr id="27777" name="Freeform 219"/>
                  <p:cNvSpPr>
                    <a:spLocks/>
                  </p:cNvSpPr>
                  <p:nvPr/>
                </p:nvSpPr>
                <p:spPr bwMode="auto">
                  <a:xfrm>
                    <a:off x="4688" y="1733"/>
                    <a:ext cx="19" cy="19"/>
                  </a:xfrm>
                  <a:custGeom>
                    <a:avLst/>
                    <a:gdLst>
                      <a:gd name="T0" fmla="*/ 0 w 27"/>
                      <a:gd name="T1" fmla="*/ 0 h 28"/>
                      <a:gd name="T2" fmla="*/ 19 w 27"/>
                      <a:gd name="T3" fmla="*/ 19 h 28"/>
                      <a:gd name="T4" fmla="*/ 0 w 27"/>
                      <a:gd name="T5" fmla="*/ 0 h 28"/>
                      <a:gd name="T6" fmla="*/ 0 60000 65536"/>
                      <a:gd name="T7" fmla="*/ 0 60000 65536"/>
                      <a:gd name="T8" fmla="*/ 0 60000 65536"/>
                      <a:gd name="T9" fmla="*/ 0 w 27"/>
                      <a:gd name="T10" fmla="*/ 0 h 28"/>
                      <a:gd name="T11" fmla="*/ 27 w 27"/>
                      <a:gd name="T12" fmla="*/ 28 h 28"/>
                    </a:gdLst>
                    <a:ahLst/>
                    <a:cxnLst>
                      <a:cxn ang="T6">
                        <a:pos x="T0" y="T1"/>
                      </a:cxn>
                      <a:cxn ang="T7">
                        <a:pos x="T2" y="T3"/>
                      </a:cxn>
                      <a:cxn ang="T8">
                        <a:pos x="T4" y="T5"/>
                      </a:cxn>
                    </a:cxnLst>
                    <a:rect l="T9" t="T10" r="T11" b="T12"/>
                    <a:pathLst>
                      <a:path w="27" h="28">
                        <a:moveTo>
                          <a:pt x="0" y="0"/>
                        </a:moveTo>
                        <a:cubicBezTo>
                          <a:pt x="9" y="9"/>
                          <a:pt x="18" y="19"/>
                          <a:pt x="27" y="28"/>
                        </a:cubicBezTo>
                        <a:cubicBezTo>
                          <a:pt x="18" y="19"/>
                          <a:pt x="9" y="9"/>
                          <a:pt x="0" y="0"/>
                        </a:cubicBezTo>
                        <a:close/>
                      </a:path>
                    </a:pathLst>
                  </a:custGeom>
                  <a:solidFill>
                    <a:srgbClr val="FFFF00"/>
                  </a:solidFill>
                  <a:ln w="9525">
                    <a:noFill/>
                    <a:miter lim="800000"/>
                    <a:headEnd/>
                    <a:tailEnd/>
                  </a:ln>
                </p:spPr>
                <p:txBody>
                  <a:bodyPr/>
                  <a:lstStyle/>
                  <a:p>
                    <a:endParaRPr lang="es-ES"/>
                  </a:p>
                </p:txBody>
              </p:sp>
              <p:sp>
                <p:nvSpPr>
                  <p:cNvPr id="27778" name="Freeform 220"/>
                  <p:cNvSpPr>
                    <a:spLocks/>
                  </p:cNvSpPr>
                  <p:nvPr/>
                </p:nvSpPr>
                <p:spPr bwMode="auto">
                  <a:xfrm>
                    <a:off x="2749" y="2631"/>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1"/>
                          <a:pt x="0" y="3"/>
                          <a:pt x="0" y="5"/>
                        </a:cubicBezTo>
                        <a:cubicBezTo>
                          <a:pt x="0" y="3"/>
                          <a:pt x="0" y="1"/>
                          <a:pt x="0" y="0"/>
                        </a:cubicBezTo>
                        <a:close/>
                      </a:path>
                    </a:pathLst>
                  </a:custGeom>
                  <a:solidFill>
                    <a:srgbClr val="FFFF00"/>
                  </a:solidFill>
                  <a:ln w="9525">
                    <a:noFill/>
                    <a:miter lim="800000"/>
                    <a:headEnd/>
                    <a:tailEnd/>
                  </a:ln>
                </p:spPr>
                <p:txBody>
                  <a:bodyPr/>
                  <a:lstStyle/>
                  <a:p>
                    <a:endParaRPr lang="es-ES"/>
                  </a:p>
                </p:txBody>
              </p:sp>
              <p:sp>
                <p:nvSpPr>
                  <p:cNvPr id="27779" name="Freeform 221"/>
                  <p:cNvSpPr>
                    <a:spLocks/>
                  </p:cNvSpPr>
                  <p:nvPr/>
                </p:nvSpPr>
                <p:spPr bwMode="auto">
                  <a:xfrm>
                    <a:off x="4946" y="2148"/>
                    <a:ext cx="8" cy="23"/>
                  </a:xfrm>
                  <a:custGeom>
                    <a:avLst/>
                    <a:gdLst>
                      <a:gd name="T0" fmla="*/ 0 w 12"/>
                      <a:gd name="T1" fmla="*/ 0 h 34"/>
                      <a:gd name="T2" fmla="*/ 8 w 12"/>
                      <a:gd name="T3" fmla="*/ 23 h 34"/>
                      <a:gd name="T4" fmla="*/ 0 w 12"/>
                      <a:gd name="T5" fmla="*/ 0 h 34"/>
                      <a:gd name="T6" fmla="*/ 0 60000 65536"/>
                      <a:gd name="T7" fmla="*/ 0 60000 65536"/>
                      <a:gd name="T8" fmla="*/ 0 60000 65536"/>
                      <a:gd name="T9" fmla="*/ 0 w 12"/>
                      <a:gd name="T10" fmla="*/ 0 h 34"/>
                      <a:gd name="T11" fmla="*/ 12 w 12"/>
                      <a:gd name="T12" fmla="*/ 34 h 34"/>
                    </a:gdLst>
                    <a:ahLst/>
                    <a:cxnLst>
                      <a:cxn ang="T6">
                        <a:pos x="T0" y="T1"/>
                      </a:cxn>
                      <a:cxn ang="T7">
                        <a:pos x="T2" y="T3"/>
                      </a:cxn>
                      <a:cxn ang="T8">
                        <a:pos x="T4" y="T5"/>
                      </a:cxn>
                    </a:cxnLst>
                    <a:rect l="T9" t="T10" r="T11" b="T12"/>
                    <a:pathLst>
                      <a:path w="12" h="34">
                        <a:moveTo>
                          <a:pt x="0" y="0"/>
                        </a:moveTo>
                        <a:cubicBezTo>
                          <a:pt x="4" y="11"/>
                          <a:pt x="8" y="23"/>
                          <a:pt x="12" y="34"/>
                        </a:cubicBezTo>
                        <a:cubicBezTo>
                          <a:pt x="8" y="23"/>
                          <a:pt x="4" y="11"/>
                          <a:pt x="0" y="0"/>
                        </a:cubicBezTo>
                        <a:close/>
                      </a:path>
                    </a:pathLst>
                  </a:custGeom>
                  <a:solidFill>
                    <a:srgbClr val="FFFF00"/>
                  </a:solidFill>
                  <a:ln w="9525">
                    <a:noFill/>
                    <a:miter lim="800000"/>
                    <a:headEnd/>
                    <a:tailEnd/>
                  </a:ln>
                </p:spPr>
                <p:txBody>
                  <a:bodyPr/>
                  <a:lstStyle/>
                  <a:p>
                    <a:endParaRPr lang="es-ES"/>
                  </a:p>
                </p:txBody>
              </p:sp>
              <p:sp>
                <p:nvSpPr>
                  <p:cNvPr id="27780" name="Freeform 222"/>
                  <p:cNvSpPr>
                    <a:spLocks/>
                  </p:cNvSpPr>
                  <p:nvPr/>
                </p:nvSpPr>
                <p:spPr bwMode="auto">
                  <a:xfrm>
                    <a:off x="2743" y="2532"/>
                    <a:ext cx="1" cy="26"/>
                  </a:xfrm>
                  <a:custGeom>
                    <a:avLst/>
                    <a:gdLst>
                      <a:gd name="T0" fmla="*/ 0 w 1"/>
                      <a:gd name="T1" fmla="*/ 0 h 38"/>
                      <a:gd name="T2" fmla="*/ 1 w 1"/>
                      <a:gd name="T3" fmla="*/ 26 h 38"/>
                      <a:gd name="T4" fmla="*/ 0 w 1"/>
                      <a:gd name="T5" fmla="*/ 0 h 38"/>
                      <a:gd name="T6" fmla="*/ 0 60000 65536"/>
                      <a:gd name="T7" fmla="*/ 0 60000 65536"/>
                      <a:gd name="T8" fmla="*/ 0 60000 65536"/>
                      <a:gd name="T9" fmla="*/ 0 w 1"/>
                      <a:gd name="T10" fmla="*/ 0 h 38"/>
                      <a:gd name="T11" fmla="*/ 1 w 1"/>
                      <a:gd name="T12" fmla="*/ 38 h 38"/>
                    </a:gdLst>
                    <a:ahLst/>
                    <a:cxnLst>
                      <a:cxn ang="T6">
                        <a:pos x="T0" y="T1"/>
                      </a:cxn>
                      <a:cxn ang="T7">
                        <a:pos x="T2" y="T3"/>
                      </a:cxn>
                      <a:cxn ang="T8">
                        <a:pos x="T4" y="T5"/>
                      </a:cxn>
                    </a:cxnLst>
                    <a:rect l="T9" t="T10" r="T11" b="T12"/>
                    <a:pathLst>
                      <a:path w="1" h="38">
                        <a:moveTo>
                          <a:pt x="0" y="0"/>
                        </a:moveTo>
                        <a:cubicBezTo>
                          <a:pt x="0" y="13"/>
                          <a:pt x="1" y="25"/>
                          <a:pt x="1" y="38"/>
                        </a:cubicBezTo>
                        <a:cubicBezTo>
                          <a:pt x="1" y="25"/>
                          <a:pt x="0" y="13"/>
                          <a:pt x="0" y="0"/>
                        </a:cubicBezTo>
                        <a:close/>
                      </a:path>
                    </a:pathLst>
                  </a:custGeom>
                  <a:solidFill>
                    <a:srgbClr val="FFFF00"/>
                  </a:solidFill>
                  <a:ln w="9525">
                    <a:noFill/>
                    <a:miter lim="800000"/>
                    <a:headEnd/>
                    <a:tailEnd/>
                  </a:ln>
                </p:spPr>
                <p:txBody>
                  <a:bodyPr/>
                  <a:lstStyle/>
                  <a:p>
                    <a:endParaRPr lang="es-ES"/>
                  </a:p>
                </p:txBody>
              </p:sp>
              <p:sp>
                <p:nvSpPr>
                  <p:cNvPr id="27781" name="Freeform 223"/>
                  <p:cNvSpPr>
                    <a:spLocks/>
                  </p:cNvSpPr>
                  <p:nvPr/>
                </p:nvSpPr>
                <p:spPr bwMode="auto">
                  <a:xfrm>
                    <a:off x="4840" y="1926"/>
                    <a:ext cx="13" cy="23"/>
                  </a:xfrm>
                  <a:custGeom>
                    <a:avLst/>
                    <a:gdLst>
                      <a:gd name="T0" fmla="*/ 0 w 20"/>
                      <a:gd name="T1" fmla="*/ 0 h 34"/>
                      <a:gd name="T2" fmla="*/ 13 w 20"/>
                      <a:gd name="T3" fmla="*/ 23 h 34"/>
                      <a:gd name="T4" fmla="*/ 0 w 20"/>
                      <a:gd name="T5" fmla="*/ 0 h 34"/>
                      <a:gd name="T6" fmla="*/ 0 60000 65536"/>
                      <a:gd name="T7" fmla="*/ 0 60000 65536"/>
                      <a:gd name="T8" fmla="*/ 0 60000 65536"/>
                      <a:gd name="T9" fmla="*/ 0 w 20"/>
                      <a:gd name="T10" fmla="*/ 0 h 34"/>
                      <a:gd name="T11" fmla="*/ 20 w 20"/>
                      <a:gd name="T12" fmla="*/ 34 h 34"/>
                    </a:gdLst>
                    <a:ahLst/>
                    <a:cxnLst>
                      <a:cxn ang="T6">
                        <a:pos x="T0" y="T1"/>
                      </a:cxn>
                      <a:cxn ang="T7">
                        <a:pos x="T2" y="T3"/>
                      </a:cxn>
                      <a:cxn ang="T8">
                        <a:pos x="T4" y="T5"/>
                      </a:cxn>
                    </a:cxnLst>
                    <a:rect l="T9" t="T10" r="T11" b="T12"/>
                    <a:pathLst>
                      <a:path w="20" h="34">
                        <a:moveTo>
                          <a:pt x="0" y="0"/>
                        </a:moveTo>
                        <a:cubicBezTo>
                          <a:pt x="7" y="11"/>
                          <a:pt x="13" y="23"/>
                          <a:pt x="20" y="34"/>
                        </a:cubicBezTo>
                        <a:cubicBezTo>
                          <a:pt x="13" y="23"/>
                          <a:pt x="7" y="11"/>
                          <a:pt x="0" y="0"/>
                        </a:cubicBezTo>
                        <a:close/>
                      </a:path>
                    </a:pathLst>
                  </a:custGeom>
                  <a:solidFill>
                    <a:srgbClr val="FFFF00"/>
                  </a:solidFill>
                  <a:ln w="9525">
                    <a:noFill/>
                    <a:miter lim="800000"/>
                    <a:headEnd/>
                    <a:tailEnd/>
                  </a:ln>
                </p:spPr>
                <p:txBody>
                  <a:bodyPr/>
                  <a:lstStyle/>
                  <a:p>
                    <a:endParaRPr lang="es-ES"/>
                  </a:p>
                </p:txBody>
              </p:sp>
              <p:sp>
                <p:nvSpPr>
                  <p:cNvPr id="27782" name="Freeform 224"/>
                  <p:cNvSpPr>
                    <a:spLocks/>
                  </p:cNvSpPr>
                  <p:nvPr/>
                </p:nvSpPr>
                <p:spPr bwMode="auto">
                  <a:xfrm>
                    <a:off x="2762" y="2729"/>
                    <a:ext cx="18" cy="79"/>
                  </a:xfrm>
                  <a:custGeom>
                    <a:avLst/>
                    <a:gdLst>
                      <a:gd name="T0" fmla="*/ 0 w 26"/>
                      <a:gd name="T1" fmla="*/ 0 h 118"/>
                      <a:gd name="T2" fmla="*/ 0 w 26"/>
                      <a:gd name="T3" fmla="*/ 0 h 118"/>
                      <a:gd name="T4" fmla="*/ 18 w 26"/>
                      <a:gd name="T5" fmla="*/ 79 h 118"/>
                      <a:gd name="T6" fmla="*/ 18 w 26"/>
                      <a:gd name="T7" fmla="*/ 79 h 118"/>
                      <a:gd name="T8" fmla="*/ 0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0" y="0"/>
                        </a:moveTo>
                        <a:cubicBezTo>
                          <a:pt x="0" y="0"/>
                          <a:pt x="0" y="0"/>
                          <a:pt x="0" y="0"/>
                        </a:cubicBezTo>
                        <a:cubicBezTo>
                          <a:pt x="7" y="40"/>
                          <a:pt x="16" y="79"/>
                          <a:pt x="26" y="118"/>
                        </a:cubicBezTo>
                        <a:cubicBezTo>
                          <a:pt x="26" y="118"/>
                          <a:pt x="26" y="118"/>
                          <a:pt x="26" y="118"/>
                        </a:cubicBezTo>
                        <a:cubicBezTo>
                          <a:pt x="16" y="79"/>
                          <a:pt x="7" y="40"/>
                          <a:pt x="0" y="0"/>
                        </a:cubicBezTo>
                        <a:close/>
                      </a:path>
                    </a:pathLst>
                  </a:custGeom>
                  <a:solidFill>
                    <a:srgbClr val="FFFF00"/>
                  </a:solidFill>
                  <a:ln w="9525">
                    <a:noFill/>
                    <a:miter lim="800000"/>
                    <a:headEnd/>
                    <a:tailEnd/>
                  </a:ln>
                </p:spPr>
                <p:txBody>
                  <a:bodyPr/>
                  <a:lstStyle/>
                  <a:p>
                    <a:endParaRPr lang="es-ES"/>
                  </a:p>
                </p:txBody>
              </p:sp>
              <p:sp>
                <p:nvSpPr>
                  <p:cNvPr id="27783" name="Freeform 225"/>
                  <p:cNvSpPr>
                    <a:spLocks/>
                  </p:cNvSpPr>
                  <p:nvPr/>
                </p:nvSpPr>
                <p:spPr bwMode="auto">
                  <a:xfrm>
                    <a:off x="4709" y="1755"/>
                    <a:ext cx="19" cy="21"/>
                  </a:xfrm>
                  <a:custGeom>
                    <a:avLst/>
                    <a:gdLst>
                      <a:gd name="T0" fmla="*/ 0 w 29"/>
                      <a:gd name="T1" fmla="*/ 0 h 31"/>
                      <a:gd name="T2" fmla="*/ 19 w 29"/>
                      <a:gd name="T3" fmla="*/ 21 h 31"/>
                      <a:gd name="T4" fmla="*/ 0 w 29"/>
                      <a:gd name="T5" fmla="*/ 0 h 31"/>
                      <a:gd name="T6" fmla="*/ 0 60000 65536"/>
                      <a:gd name="T7" fmla="*/ 0 60000 65536"/>
                      <a:gd name="T8" fmla="*/ 0 60000 65536"/>
                      <a:gd name="T9" fmla="*/ 0 w 29"/>
                      <a:gd name="T10" fmla="*/ 0 h 31"/>
                      <a:gd name="T11" fmla="*/ 29 w 29"/>
                      <a:gd name="T12" fmla="*/ 31 h 31"/>
                    </a:gdLst>
                    <a:ahLst/>
                    <a:cxnLst>
                      <a:cxn ang="T6">
                        <a:pos x="T0" y="T1"/>
                      </a:cxn>
                      <a:cxn ang="T7">
                        <a:pos x="T2" y="T3"/>
                      </a:cxn>
                      <a:cxn ang="T8">
                        <a:pos x="T4" y="T5"/>
                      </a:cxn>
                    </a:cxnLst>
                    <a:rect l="T9" t="T10" r="T11" b="T12"/>
                    <a:pathLst>
                      <a:path w="29" h="31">
                        <a:moveTo>
                          <a:pt x="0" y="0"/>
                        </a:moveTo>
                        <a:cubicBezTo>
                          <a:pt x="10" y="10"/>
                          <a:pt x="19" y="20"/>
                          <a:pt x="29" y="31"/>
                        </a:cubicBezTo>
                        <a:cubicBezTo>
                          <a:pt x="19" y="20"/>
                          <a:pt x="10" y="10"/>
                          <a:pt x="0" y="0"/>
                        </a:cubicBezTo>
                        <a:close/>
                      </a:path>
                    </a:pathLst>
                  </a:custGeom>
                  <a:solidFill>
                    <a:srgbClr val="FFFF00"/>
                  </a:solidFill>
                  <a:ln w="9525">
                    <a:noFill/>
                    <a:miter lim="800000"/>
                    <a:headEnd/>
                    <a:tailEnd/>
                  </a:ln>
                </p:spPr>
                <p:txBody>
                  <a:bodyPr/>
                  <a:lstStyle/>
                  <a:p>
                    <a:endParaRPr lang="es-ES"/>
                  </a:p>
                </p:txBody>
              </p:sp>
              <p:sp>
                <p:nvSpPr>
                  <p:cNvPr id="27784" name="Freeform 226"/>
                  <p:cNvSpPr>
                    <a:spLocks/>
                  </p:cNvSpPr>
                  <p:nvPr/>
                </p:nvSpPr>
                <p:spPr bwMode="auto">
                  <a:xfrm>
                    <a:off x="2746" y="2603"/>
                    <a:ext cx="1" cy="10"/>
                  </a:xfrm>
                  <a:custGeom>
                    <a:avLst/>
                    <a:gdLst>
                      <a:gd name="T0" fmla="*/ 0 w 2"/>
                      <a:gd name="T1" fmla="*/ 0 h 15"/>
                      <a:gd name="T2" fmla="*/ 1 w 2"/>
                      <a:gd name="T3" fmla="*/ 10 h 15"/>
                      <a:gd name="T4" fmla="*/ 1 w 2"/>
                      <a:gd name="T5" fmla="*/ 10 h 15"/>
                      <a:gd name="T6" fmla="*/ 0 w 2"/>
                      <a:gd name="T7" fmla="*/ 0 h 15"/>
                      <a:gd name="T8" fmla="*/ 0 60000 65536"/>
                      <a:gd name="T9" fmla="*/ 0 60000 65536"/>
                      <a:gd name="T10" fmla="*/ 0 60000 65536"/>
                      <a:gd name="T11" fmla="*/ 0 60000 65536"/>
                      <a:gd name="T12" fmla="*/ 0 w 2"/>
                      <a:gd name="T13" fmla="*/ 0 h 15"/>
                      <a:gd name="T14" fmla="*/ 2 w 2"/>
                      <a:gd name="T15" fmla="*/ 15 h 15"/>
                    </a:gdLst>
                    <a:ahLst/>
                    <a:cxnLst>
                      <a:cxn ang="T8">
                        <a:pos x="T0" y="T1"/>
                      </a:cxn>
                      <a:cxn ang="T9">
                        <a:pos x="T2" y="T3"/>
                      </a:cxn>
                      <a:cxn ang="T10">
                        <a:pos x="T4" y="T5"/>
                      </a:cxn>
                      <a:cxn ang="T11">
                        <a:pos x="T6" y="T7"/>
                      </a:cxn>
                    </a:cxnLst>
                    <a:rect l="T12" t="T13" r="T14" b="T15"/>
                    <a:pathLst>
                      <a:path w="2" h="15">
                        <a:moveTo>
                          <a:pt x="0" y="0"/>
                        </a:moveTo>
                        <a:cubicBezTo>
                          <a:pt x="1" y="5"/>
                          <a:pt x="1" y="10"/>
                          <a:pt x="1" y="15"/>
                        </a:cubicBezTo>
                        <a:cubicBezTo>
                          <a:pt x="2" y="15"/>
                          <a:pt x="2" y="15"/>
                          <a:pt x="2" y="15"/>
                        </a:cubicBezTo>
                        <a:cubicBezTo>
                          <a:pt x="1" y="10"/>
                          <a:pt x="1" y="5"/>
                          <a:pt x="0" y="0"/>
                        </a:cubicBezTo>
                        <a:close/>
                      </a:path>
                    </a:pathLst>
                  </a:custGeom>
                  <a:solidFill>
                    <a:srgbClr val="FFFF00"/>
                  </a:solidFill>
                  <a:ln w="9525">
                    <a:noFill/>
                    <a:miter lim="800000"/>
                    <a:headEnd/>
                    <a:tailEnd/>
                  </a:ln>
                </p:spPr>
                <p:txBody>
                  <a:bodyPr/>
                  <a:lstStyle/>
                  <a:p>
                    <a:endParaRPr lang="es-ES"/>
                  </a:p>
                </p:txBody>
              </p:sp>
              <p:sp>
                <p:nvSpPr>
                  <p:cNvPr id="27785" name="Freeform 227"/>
                  <p:cNvSpPr>
                    <a:spLocks/>
                  </p:cNvSpPr>
                  <p:nvPr/>
                </p:nvSpPr>
                <p:spPr bwMode="auto">
                  <a:xfrm>
                    <a:off x="4823" y="1900"/>
                    <a:ext cx="15" cy="23"/>
                  </a:xfrm>
                  <a:custGeom>
                    <a:avLst/>
                    <a:gdLst>
                      <a:gd name="T0" fmla="*/ 0 w 22"/>
                      <a:gd name="T1" fmla="*/ 0 h 34"/>
                      <a:gd name="T2" fmla="*/ 15 w 22"/>
                      <a:gd name="T3" fmla="*/ 23 h 34"/>
                      <a:gd name="T4" fmla="*/ 0 w 22"/>
                      <a:gd name="T5" fmla="*/ 0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0"/>
                        </a:moveTo>
                        <a:cubicBezTo>
                          <a:pt x="7" y="11"/>
                          <a:pt x="15" y="22"/>
                          <a:pt x="22" y="34"/>
                        </a:cubicBezTo>
                        <a:cubicBezTo>
                          <a:pt x="15" y="22"/>
                          <a:pt x="7" y="11"/>
                          <a:pt x="0" y="0"/>
                        </a:cubicBezTo>
                        <a:close/>
                      </a:path>
                    </a:pathLst>
                  </a:custGeom>
                  <a:solidFill>
                    <a:srgbClr val="FFFF00"/>
                  </a:solidFill>
                  <a:ln w="9525">
                    <a:noFill/>
                    <a:miter lim="800000"/>
                    <a:headEnd/>
                    <a:tailEnd/>
                  </a:ln>
                </p:spPr>
                <p:txBody>
                  <a:bodyPr/>
                  <a:lstStyle/>
                  <a:p>
                    <a:endParaRPr lang="es-ES"/>
                  </a:p>
                </p:txBody>
              </p:sp>
              <p:sp>
                <p:nvSpPr>
                  <p:cNvPr id="27786" name="Freeform 228"/>
                  <p:cNvSpPr>
                    <a:spLocks/>
                  </p:cNvSpPr>
                  <p:nvPr/>
                </p:nvSpPr>
                <p:spPr bwMode="auto">
                  <a:xfrm>
                    <a:off x="4179" y="1431"/>
                    <a:ext cx="29" cy="8"/>
                  </a:xfrm>
                  <a:custGeom>
                    <a:avLst/>
                    <a:gdLst>
                      <a:gd name="T0" fmla="*/ 0 w 43"/>
                      <a:gd name="T1" fmla="*/ 0 h 13"/>
                      <a:gd name="T2" fmla="*/ 29 w 43"/>
                      <a:gd name="T3" fmla="*/ 8 h 13"/>
                      <a:gd name="T4" fmla="*/ 0 w 43"/>
                      <a:gd name="T5" fmla="*/ 0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0"/>
                        </a:moveTo>
                        <a:cubicBezTo>
                          <a:pt x="14" y="4"/>
                          <a:pt x="29" y="9"/>
                          <a:pt x="43" y="13"/>
                        </a:cubicBezTo>
                        <a:cubicBezTo>
                          <a:pt x="29" y="9"/>
                          <a:pt x="14" y="4"/>
                          <a:pt x="0" y="0"/>
                        </a:cubicBezTo>
                        <a:close/>
                      </a:path>
                    </a:pathLst>
                  </a:custGeom>
                  <a:solidFill>
                    <a:srgbClr val="FFFF00"/>
                  </a:solidFill>
                  <a:ln w="9525">
                    <a:noFill/>
                    <a:miter lim="800000"/>
                    <a:headEnd/>
                    <a:tailEnd/>
                  </a:ln>
                </p:spPr>
                <p:txBody>
                  <a:bodyPr/>
                  <a:lstStyle/>
                  <a:p>
                    <a:endParaRPr lang="es-ES"/>
                  </a:p>
                </p:txBody>
              </p:sp>
              <p:sp>
                <p:nvSpPr>
                  <p:cNvPr id="27787" name="Freeform 229"/>
                  <p:cNvSpPr>
                    <a:spLocks/>
                  </p:cNvSpPr>
                  <p:nvPr/>
                </p:nvSpPr>
                <p:spPr bwMode="auto">
                  <a:xfrm>
                    <a:off x="4103" y="1413"/>
                    <a:ext cx="34" cy="8"/>
                  </a:xfrm>
                  <a:custGeom>
                    <a:avLst/>
                    <a:gdLst>
                      <a:gd name="T0" fmla="*/ 0 w 50"/>
                      <a:gd name="T1" fmla="*/ 0 h 11"/>
                      <a:gd name="T2" fmla="*/ 34 w 50"/>
                      <a:gd name="T3" fmla="*/ 8 h 11"/>
                      <a:gd name="T4" fmla="*/ 0 w 50"/>
                      <a:gd name="T5" fmla="*/ 0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0"/>
                        </a:moveTo>
                        <a:cubicBezTo>
                          <a:pt x="17" y="3"/>
                          <a:pt x="33" y="7"/>
                          <a:pt x="50" y="11"/>
                        </a:cubicBezTo>
                        <a:cubicBezTo>
                          <a:pt x="33" y="7"/>
                          <a:pt x="17" y="3"/>
                          <a:pt x="0" y="0"/>
                        </a:cubicBezTo>
                        <a:close/>
                      </a:path>
                    </a:pathLst>
                  </a:custGeom>
                  <a:solidFill>
                    <a:srgbClr val="FFFF00"/>
                  </a:solidFill>
                  <a:ln w="9525">
                    <a:noFill/>
                    <a:miter lim="800000"/>
                    <a:headEnd/>
                    <a:tailEnd/>
                  </a:ln>
                </p:spPr>
                <p:txBody>
                  <a:bodyPr/>
                  <a:lstStyle/>
                  <a:p>
                    <a:endParaRPr lang="es-ES"/>
                  </a:p>
                </p:txBody>
              </p:sp>
              <p:sp>
                <p:nvSpPr>
                  <p:cNvPr id="27788" name="Freeform 230"/>
                  <p:cNvSpPr>
                    <a:spLocks/>
                  </p:cNvSpPr>
                  <p:nvPr/>
                </p:nvSpPr>
                <p:spPr bwMode="auto">
                  <a:xfrm>
                    <a:off x="2902" y="3102"/>
                    <a:ext cx="41" cy="64"/>
                  </a:xfrm>
                  <a:custGeom>
                    <a:avLst/>
                    <a:gdLst>
                      <a:gd name="T0" fmla="*/ 0 w 61"/>
                      <a:gd name="T1" fmla="*/ 0 h 95"/>
                      <a:gd name="T2" fmla="*/ 41 w 61"/>
                      <a:gd name="T3" fmla="*/ 64 h 95"/>
                      <a:gd name="T4" fmla="*/ 41 w 61"/>
                      <a:gd name="T5" fmla="*/ 64 h 95"/>
                      <a:gd name="T6" fmla="*/ 0 w 61"/>
                      <a:gd name="T7" fmla="*/ 0 h 95"/>
                      <a:gd name="T8" fmla="*/ 0 60000 65536"/>
                      <a:gd name="T9" fmla="*/ 0 60000 65536"/>
                      <a:gd name="T10" fmla="*/ 0 60000 65536"/>
                      <a:gd name="T11" fmla="*/ 0 60000 65536"/>
                      <a:gd name="T12" fmla="*/ 0 w 61"/>
                      <a:gd name="T13" fmla="*/ 0 h 95"/>
                      <a:gd name="T14" fmla="*/ 61 w 61"/>
                      <a:gd name="T15" fmla="*/ 95 h 95"/>
                    </a:gdLst>
                    <a:ahLst/>
                    <a:cxnLst>
                      <a:cxn ang="T8">
                        <a:pos x="T0" y="T1"/>
                      </a:cxn>
                      <a:cxn ang="T9">
                        <a:pos x="T2" y="T3"/>
                      </a:cxn>
                      <a:cxn ang="T10">
                        <a:pos x="T4" y="T5"/>
                      </a:cxn>
                      <a:cxn ang="T11">
                        <a:pos x="T6" y="T7"/>
                      </a:cxn>
                    </a:cxnLst>
                    <a:rect l="T12" t="T13" r="T14" b="T15"/>
                    <a:pathLst>
                      <a:path w="61" h="95">
                        <a:moveTo>
                          <a:pt x="0" y="0"/>
                        </a:moveTo>
                        <a:cubicBezTo>
                          <a:pt x="19" y="33"/>
                          <a:pt x="40" y="64"/>
                          <a:pt x="61" y="95"/>
                        </a:cubicBezTo>
                        <a:cubicBezTo>
                          <a:pt x="61" y="95"/>
                          <a:pt x="61" y="95"/>
                          <a:pt x="61" y="95"/>
                        </a:cubicBezTo>
                        <a:cubicBezTo>
                          <a:pt x="40" y="64"/>
                          <a:pt x="19" y="33"/>
                          <a:pt x="0" y="0"/>
                        </a:cubicBezTo>
                        <a:close/>
                      </a:path>
                    </a:pathLst>
                  </a:custGeom>
                  <a:solidFill>
                    <a:srgbClr val="FFFF00"/>
                  </a:solidFill>
                  <a:ln w="9525">
                    <a:noFill/>
                    <a:miter lim="800000"/>
                    <a:headEnd/>
                    <a:tailEnd/>
                  </a:ln>
                </p:spPr>
                <p:txBody>
                  <a:bodyPr/>
                  <a:lstStyle/>
                  <a:p>
                    <a:endParaRPr lang="es-ES"/>
                  </a:p>
                </p:txBody>
              </p:sp>
              <p:sp>
                <p:nvSpPr>
                  <p:cNvPr id="27789" name="Freeform 231"/>
                  <p:cNvSpPr>
                    <a:spLocks/>
                  </p:cNvSpPr>
                  <p:nvPr/>
                </p:nvSpPr>
                <p:spPr bwMode="auto">
                  <a:xfrm>
                    <a:off x="4211" y="1440"/>
                    <a:ext cx="33" cy="11"/>
                  </a:xfrm>
                  <a:custGeom>
                    <a:avLst/>
                    <a:gdLst>
                      <a:gd name="T0" fmla="*/ 0 w 49"/>
                      <a:gd name="T1" fmla="*/ 0 h 16"/>
                      <a:gd name="T2" fmla="*/ 33 w 49"/>
                      <a:gd name="T3" fmla="*/ 11 h 16"/>
                      <a:gd name="T4" fmla="*/ 0 w 49"/>
                      <a:gd name="T5" fmla="*/ 0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0"/>
                        </a:moveTo>
                        <a:cubicBezTo>
                          <a:pt x="16" y="6"/>
                          <a:pt x="33" y="11"/>
                          <a:pt x="49" y="16"/>
                        </a:cubicBezTo>
                        <a:cubicBezTo>
                          <a:pt x="33" y="11"/>
                          <a:pt x="16" y="6"/>
                          <a:pt x="0" y="0"/>
                        </a:cubicBezTo>
                        <a:close/>
                      </a:path>
                    </a:pathLst>
                  </a:custGeom>
                  <a:solidFill>
                    <a:srgbClr val="FFFF00"/>
                  </a:solidFill>
                  <a:ln w="9525">
                    <a:noFill/>
                    <a:miter lim="800000"/>
                    <a:headEnd/>
                    <a:tailEnd/>
                  </a:ln>
                </p:spPr>
                <p:txBody>
                  <a:bodyPr/>
                  <a:lstStyle/>
                  <a:p>
                    <a:endParaRPr lang="es-ES"/>
                  </a:p>
                </p:txBody>
              </p:sp>
              <p:sp>
                <p:nvSpPr>
                  <p:cNvPr id="27790" name="Freeform 232"/>
                  <p:cNvSpPr>
                    <a:spLocks/>
                  </p:cNvSpPr>
                  <p:nvPr/>
                </p:nvSpPr>
                <p:spPr bwMode="auto">
                  <a:xfrm>
                    <a:off x="3992" y="1396"/>
                    <a:ext cx="34" cy="4"/>
                  </a:xfrm>
                  <a:custGeom>
                    <a:avLst/>
                    <a:gdLst>
                      <a:gd name="T0" fmla="*/ 0 w 51"/>
                      <a:gd name="T1" fmla="*/ 0 h 6"/>
                      <a:gd name="T2" fmla="*/ 34 w 51"/>
                      <a:gd name="T3" fmla="*/ 4 h 6"/>
                      <a:gd name="T4" fmla="*/ 0 w 51"/>
                      <a:gd name="T5" fmla="*/ 0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0"/>
                        </a:moveTo>
                        <a:cubicBezTo>
                          <a:pt x="17" y="2"/>
                          <a:pt x="34" y="4"/>
                          <a:pt x="51" y="6"/>
                        </a:cubicBezTo>
                        <a:cubicBezTo>
                          <a:pt x="34" y="4"/>
                          <a:pt x="17" y="2"/>
                          <a:pt x="0" y="0"/>
                        </a:cubicBezTo>
                        <a:close/>
                      </a:path>
                    </a:pathLst>
                  </a:custGeom>
                  <a:solidFill>
                    <a:srgbClr val="FFFF00"/>
                  </a:solidFill>
                  <a:ln w="9525">
                    <a:noFill/>
                    <a:miter lim="800000"/>
                    <a:headEnd/>
                    <a:tailEnd/>
                  </a:ln>
                </p:spPr>
                <p:txBody>
                  <a:bodyPr/>
                  <a:lstStyle/>
                  <a:p>
                    <a:endParaRPr lang="es-ES"/>
                  </a:p>
                </p:txBody>
              </p:sp>
              <p:sp>
                <p:nvSpPr>
                  <p:cNvPr id="27791" name="Freeform 233"/>
                  <p:cNvSpPr>
                    <a:spLocks/>
                  </p:cNvSpPr>
                  <p:nvPr/>
                </p:nvSpPr>
                <p:spPr bwMode="auto">
                  <a:xfrm>
                    <a:off x="4035" y="1401"/>
                    <a:ext cx="25" cy="4"/>
                  </a:xfrm>
                  <a:custGeom>
                    <a:avLst/>
                    <a:gdLst>
                      <a:gd name="T0" fmla="*/ 0 w 38"/>
                      <a:gd name="T1" fmla="*/ 0 h 6"/>
                      <a:gd name="T2" fmla="*/ 25 w 38"/>
                      <a:gd name="T3" fmla="*/ 4 h 6"/>
                      <a:gd name="T4" fmla="*/ 0 w 38"/>
                      <a:gd name="T5" fmla="*/ 0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0"/>
                        </a:moveTo>
                        <a:cubicBezTo>
                          <a:pt x="13" y="2"/>
                          <a:pt x="26" y="4"/>
                          <a:pt x="38" y="6"/>
                        </a:cubicBezTo>
                        <a:cubicBezTo>
                          <a:pt x="26" y="4"/>
                          <a:pt x="13" y="2"/>
                          <a:pt x="0" y="0"/>
                        </a:cubicBezTo>
                        <a:close/>
                      </a:path>
                    </a:pathLst>
                  </a:custGeom>
                  <a:solidFill>
                    <a:srgbClr val="FFFF00"/>
                  </a:solidFill>
                  <a:ln w="9525">
                    <a:noFill/>
                    <a:miter lim="800000"/>
                    <a:headEnd/>
                    <a:tailEnd/>
                  </a:ln>
                </p:spPr>
                <p:txBody>
                  <a:bodyPr/>
                  <a:lstStyle/>
                  <a:p>
                    <a:endParaRPr lang="es-ES"/>
                  </a:p>
                </p:txBody>
              </p:sp>
              <p:sp>
                <p:nvSpPr>
                  <p:cNvPr id="27792" name="Freeform 234"/>
                  <p:cNvSpPr>
                    <a:spLocks/>
                  </p:cNvSpPr>
                  <p:nvPr/>
                </p:nvSpPr>
                <p:spPr bwMode="auto">
                  <a:xfrm>
                    <a:off x="2953" y="3181"/>
                    <a:ext cx="50" cy="64"/>
                  </a:xfrm>
                  <a:custGeom>
                    <a:avLst/>
                    <a:gdLst>
                      <a:gd name="T0" fmla="*/ 0 w 74"/>
                      <a:gd name="T1" fmla="*/ 0 h 96"/>
                      <a:gd name="T2" fmla="*/ 0 w 74"/>
                      <a:gd name="T3" fmla="*/ 0 h 96"/>
                      <a:gd name="T4" fmla="*/ 50 w 74"/>
                      <a:gd name="T5" fmla="*/ 64 h 96"/>
                      <a:gd name="T6" fmla="*/ 50 w 74"/>
                      <a:gd name="T7" fmla="*/ 63 h 96"/>
                      <a:gd name="T8" fmla="*/ 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0"/>
                        </a:moveTo>
                        <a:cubicBezTo>
                          <a:pt x="0" y="0"/>
                          <a:pt x="0" y="0"/>
                          <a:pt x="0" y="0"/>
                        </a:cubicBezTo>
                        <a:cubicBezTo>
                          <a:pt x="24" y="33"/>
                          <a:pt x="48" y="65"/>
                          <a:pt x="74" y="96"/>
                        </a:cubicBezTo>
                        <a:cubicBezTo>
                          <a:pt x="74" y="95"/>
                          <a:pt x="74" y="95"/>
                          <a:pt x="74" y="95"/>
                        </a:cubicBezTo>
                        <a:cubicBezTo>
                          <a:pt x="48" y="65"/>
                          <a:pt x="24" y="33"/>
                          <a:pt x="0" y="0"/>
                        </a:cubicBezTo>
                        <a:close/>
                      </a:path>
                    </a:pathLst>
                  </a:custGeom>
                  <a:solidFill>
                    <a:srgbClr val="FFFF00"/>
                  </a:solidFill>
                  <a:ln w="9525">
                    <a:noFill/>
                    <a:miter lim="800000"/>
                    <a:headEnd/>
                    <a:tailEnd/>
                  </a:ln>
                </p:spPr>
                <p:txBody>
                  <a:bodyPr/>
                  <a:lstStyle/>
                  <a:p>
                    <a:endParaRPr lang="es-ES"/>
                  </a:p>
                </p:txBody>
              </p:sp>
              <p:sp>
                <p:nvSpPr>
                  <p:cNvPr id="27793" name="Freeform 235"/>
                  <p:cNvSpPr>
                    <a:spLocks/>
                  </p:cNvSpPr>
                  <p:nvPr/>
                </p:nvSpPr>
                <p:spPr bwMode="auto">
                  <a:xfrm>
                    <a:off x="2899" y="3098"/>
                    <a:ext cx="3" cy="4"/>
                  </a:xfrm>
                  <a:custGeom>
                    <a:avLst/>
                    <a:gdLst>
                      <a:gd name="T0" fmla="*/ 0 w 4"/>
                      <a:gd name="T1" fmla="*/ 0 h 6"/>
                      <a:gd name="T2" fmla="*/ 3 w 4"/>
                      <a:gd name="T3" fmla="*/ 4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cubicBezTo>
                          <a:pt x="2" y="2"/>
                          <a:pt x="3" y="4"/>
                          <a:pt x="4" y="6"/>
                        </a:cubicBezTo>
                        <a:cubicBezTo>
                          <a:pt x="3" y="4"/>
                          <a:pt x="2" y="2"/>
                          <a:pt x="0" y="0"/>
                        </a:cubicBezTo>
                        <a:close/>
                      </a:path>
                    </a:pathLst>
                  </a:custGeom>
                  <a:solidFill>
                    <a:srgbClr val="FFFF00"/>
                  </a:solidFill>
                  <a:ln w="9525">
                    <a:noFill/>
                    <a:miter lim="800000"/>
                    <a:headEnd/>
                    <a:tailEnd/>
                  </a:ln>
                </p:spPr>
                <p:txBody>
                  <a:bodyPr/>
                  <a:lstStyle/>
                  <a:p>
                    <a:endParaRPr lang="es-ES"/>
                  </a:p>
                </p:txBody>
              </p:sp>
              <p:sp>
                <p:nvSpPr>
                  <p:cNvPr id="27794" name="Freeform 236"/>
                  <p:cNvSpPr>
                    <a:spLocks/>
                  </p:cNvSpPr>
                  <p:nvPr/>
                </p:nvSpPr>
                <p:spPr bwMode="auto">
                  <a:xfrm>
                    <a:off x="2853" y="3011"/>
                    <a:ext cx="19" cy="37"/>
                  </a:xfrm>
                  <a:custGeom>
                    <a:avLst/>
                    <a:gdLst>
                      <a:gd name="T0" fmla="*/ 0 w 28"/>
                      <a:gd name="T1" fmla="*/ 0 h 56"/>
                      <a:gd name="T2" fmla="*/ 19 w 28"/>
                      <a:gd name="T3" fmla="*/ 37 h 56"/>
                      <a:gd name="T4" fmla="*/ 0 w 28"/>
                      <a:gd name="T5" fmla="*/ 0 h 56"/>
                      <a:gd name="T6" fmla="*/ 0 60000 65536"/>
                      <a:gd name="T7" fmla="*/ 0 60000 65536"/>
                      <a:gd name="T8" fmla="*/ 0 60000 65536"/>
                      <a:gd name="T9" fmla="*/ 0 w 28"/>
                      <a:gd name="T10" fmla="*/ 0 h 56"/>
                      <a:gd name="T11" fmla="*/ 28 w 28"/>
                      <a:gd name="T12" fmla="*/ 56 h 56"/>
                    </a:gdLst>
                    <a:ahLst/>
                    <a:cxnLst>
                      <a:cxn ang="T6">
                        <a:pos x="T0" y="T1"/>
                      </a:cxn>
                      <a:cxn ang="T7">
                        <a:pos x="T2" y="T3"/>
                      </a:cxn>
                      <a:cxn ang="T8">
                        <a:pos x="T4" y="T5"/>
                      </a:cxn>
                    </a:cxnLst>
                    <a:rect l="T9" t="T10" r="T11" b="T12"/>
                    <a:pathLst>
                      <a:path w="28" h="56">
                        <a:moveTo>
                          <a:pt x="0" y="0"/>
                        </a:moveTo>
                        <a:cubicBezTo>
                          <a:pt x="9" y="19"/>
                          <a:pt x="19" y="38"/>
                          <a:pt x="28" y="56"/>
                        </a:cubicBezTo>
                        <a:cubicBezTo>
                          <a:pt x="19" y="38"/>
                          <a:pt x="9" y="19"/>
                          <a:pt x="0" y="0"/>
                        </a:cubicBezTo>
                        <a:close/>
                      </a:path>
                    </a:pathLst>
                  </a:custGeom>
                  <a:solidFill>
                    <a:srgbClr val="FFFF00"/>
                  </a:solidFill>
                  <a:ln w="9525">
                    <a:noFill/>
                    <a:miter lim="800000"/>
                    <a:headEnd/>
                    <a:tailEnd/>
                  </a:ln>
                </p:spPr>
                <p:txBody>
                  <a:bodyPr/>
                  <a:lstStyle/>
                  <a:p>
                    <a:endParaRPr lang="es-ES"/>
                  </a:p>
                </p:txBody>
              </p:sp>
              <p:sp>
                <p:nvSpPr>
                  <p:cNvPr id="27795" name="Freeform 237"/>
                  <p:cNvSpPr>
                    <a:spLocks/>
                  </p:cNvSpPr>
                  <p:nvPr/>
                </p:nvSpPr>
                <p:spPr bwMode="auto">
                  <a:xfrm>
                    <a:off x="4499" y="1577"/>
                    <a:ext cx="20" cy="12"/>
                  </a:xfrm>
                  <a:custGeom>
                    <a:avLst/>
                    <a:gdLst>
                      <a:gd name="T0" fmla="*/ 0 w 29"/>
                      <a:gd name="T1" fmla="*/ 0 h 19"/>
                      <a:gd name="T2" fmla="*/ 20 w 29"/>
                      <a:gd name="T3" fmla="*/ 12 h 19"/>
                      <a:gd name="T4" fmla="*/ 0 w 29"/>
                      <a:gd name="T5" fmla="*/ 0 h 19"/>
                      <a:gd name="T6" fmla="*/ 0 60000 65536"/>
                      <a:gd name="T7" fmla="*/ 0 60000 65536"/>
                      <a:gd name="T8" fmla="*/ 0 60000 65536"/>
                      <a:gd name="T9" fmla="*/ 0 w 29"/>
                      <a:gd name="T10" fmla="*/ 0 h 19"/>
                      <a:gd name="T11" fmla="*/ 29 w 29"/>
                      <a:gd name="T12" fmla="*/ 19 h 19"/>
                    </a:gdLst>
                    <a:ahLst/>
                    <a:cxnLst>
                      <a:cxn ang="T6">
                        <a:pos x="T0" y="T1"/>
                      </a:cxn>
                      <a:cxn ang="T7">
                        <a:pos x="T2" y="T3"/>
                      </a:cxn>
                      <a:cxn ang="T8">
                        <a:pos x="T4" y="T5"/>
                      </a:cxn>
                    </a:cxnLst>
                    <a:rect l="T9" t="T10" r="T11" b="T12"/>
                    <a:pathLst>
                      <a:path w="29" h="19">
                        <a:moveTo>
                          <a:pt x="0" y="0"/>
                        </a:moveTo>
                        <a:cubicBezTo>
                          <a:pt x="10" y="7"/>
                          <a:pt x="19" y="13"/>
                          <a:pt x="29" y="19"/>
                        </a:cubicBezTo>
                        <a:cubicBezTo>
                          <a:pt x="19" y="13"/>
                          <a:pt x="10" y="7"/>
                          <a:pt x="0" y="0"/>
                        </a:cubicBezTo>
                        <a:close/>
                      </a:path>
                    </a:pathLst>
                  </a:custGeom>
                  <a:solidFill>
                    <a:srgbClr val="FFFF00"/>
                  </a:solidFill>
                  <a:ln w="9525">
                    <a:noFill/>
                    <a:miter lim="800000"/>
                    <a:headEnd/>
                    <a:tailEnd/>
                  </a:ln>
                </p:spPr>
                <p:txBody>
                  <a:bodyPr/>
                  <a:lstStyle/>
                  <a:p>
                    <a:endParaRPr lang="es-ES"/>
                  </a:p>
                </p:txBody>
              </p:sp>
              <p:sp>
                <p:nvSpPr>
                  <p:cNvPr id="27796" name="Freeform 238"/>
                  <p:cNvSpPr>
                    <a:spLocks/>
                  </p:cNvSpPr>
                  <p:nvPr/>
                </p:nvSpPr>
                <p:spPr bwMode="auto">
                  <a:xfrm>
                    <a:off x="4382" y="1509"/>
                    <a:ext cx="27" cy="15"/>
                  </a:xfrm>
                  <a:custGeom>
                    <a:avLst/>
                    <a:gdLst>
                      <a:gd name="T0" fmla="*/ 0 w 40"/>
                      <a:gd name="T1" fmla="*/ 0 h 21"/>
                      <a:gd name="T2" fmla="*/ 27 w 40"/>
                      <a:gd name="T3" fmla="*/ 15 h 21"/>
                      <a:gd name="T4" fmla="*/ 0 w 40"/>
                      <a:gd name="T5" fmla="*/ 0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0"/>
                        </a:moveTo>
                        <a:cubicBezTo>
                          <a:pt x="14" y="7"/>
                          <a:pt x="27" y="13"/>
                          <a:pt x="40" y="21"/>
                        </a:cubicBezTo>
                        <a:cubicBezTo>
                          <a:pt x="27" y="13"/>
                          <a:pt x="14" y="7"/>
                          <a:pt x="0" y="0"/>
                        </a:cubicBezTo>
                        <a:close/>
                      </a:path>
                    </a:pathLst>
                  </a:custGeom>
                  <a:solidFill>
                    <a:srgbClr val="FFFF00"/>
                  </a:solidFill>
                  <a:ln w="9525">
                    <a:noFill/>
                    <a:miter lim="800000"/>
                    <a:headEnd/>
                    <a:tailEnd/>
                  </a:ln>
                </p:spPr>
                <p:txBody>
                  <a:bodyPr/>
                  <a:lstStyle/>
                  <a:p>
                    <a:endParaRPr lang="es-ES"/>
                  </a:p>
                </p:txBody>
              </p:sp>
              <p:sp>
                <p:nvSpPr>
                  <p:cNvPr id="27797" name="Freeform 239"/>
                  <p:cNvSpPr>
                    <a:spLocks/>
                  </p:cNvSpPr>
                  <p:nvPr/>
                </p:nvSpPr>
                <p:spPr bwMode="auto">
                  <a:xfrm>
                    <a:off x="4473" y="1560"/>
                    <a:ext cx="21" cy="13"/>
                  </a:xfrm>
                  <a:custGeom>
                    <a:avLst/>
                    <a:gdLst>
                      <a:gd name="T0" fmla="*/ 0 w 31"/>
                      <a:gd name="T1" fmla="*/ 0 h 20"/>
                      <a:gd name="T2" fmla="*/ 21 w 31"/>
                      <a:gd name="T3" fmla="*/ 13 h 20"/>
                      <a:gd name="T4" fmla="*/ 0 w 31"/>
                      <a:gd name="T5" fmla="*/ 0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0"/>
                        </a:moveTo>
                        <a:cubicBezTo>
                          <a:pt x="10" y="6"/>
                          <a:pt x="20" y="13"/>
                          <a:pt x="31" y="20"/>
                        </a:cubicBezTo>
                        <a:cubicBezTo>
                          <a:pt x="20" y="13"/>
                          <a:pt x="10" y="6"/>
                          <a:pt x="0" y="0"/>
                        </a:cubicBezTo>
                        <a:close/>
                      </a:path>
                    </a:pathLst>
                  </a:custGeom>
                  <a:solidFill>
                    <a:srgbClr val="FFFF00"/>
                  </a:solidFill>
                  <a:ln w="9525">
                    <a:noFill/>
                    <a:miter lim="800000"/>
                    <a:headEnd/>
                    <a:tailEnd/>
                  </a:ln>
                </p:spPr>
                <p:txBody>
                  <a:bodyPr/>
                  <a:lstStyle/>
                  <a:p>
                    <a:endParaRPr lang="es-ES"/>
                  </a:p>
                </p:txBody>
              </p:sp>
              <p:sp>
                <p:nvSpPr>
                  <p:cNvPr id="27798" name="Freeform 240"/>
                  <p:cNvSpPr>
                    <a:spLocks/>
                  </p:cNvSpPr>
                  <p:nvPr/>
                </p:nvSpPr>
                <p:spPr bwMode="auto">
                  <a:xfrm>
                    <a:off x="2887" y="3076"/>
                    <a:ext cx="4" cy="7"/>
                  </a:xfrm>
                  <a:custGeom>
                    <a:avLst/>
                    <a:gdLst>
                      <a:gd name="T0" fmla="*/ 0 w 5"/>
                      <a:gd name="T1" fmla="*/ 0 h 10"/>
                      <a:gd name="T2" fmla="*/ 4 w 5"/>
                      <a:gd name="T3" fmla="*/ 7 h 10"/>
                      <a:gd name="T4" fmla="*/ 4 w 5"/>
                      <a:gd name="T5" fmla="*/ 7 h 10"/>
                      <a:gd name="T6" fmla="*/ 0 w 5"/>
                      <a:gd name="T7" fmla="*/ 0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0" y="0"/>
                        </a:moveTo>
                        <a:cubicBezTo>
                          <a:pt x="1" y="3"/>
                          <a:pt x="3" y="7"/>
                          <a:pt x="5" y="10"/>
                        </a:cubicBezTo>
                        <a:cubicBezTo>
                          <a:pt x="5" y="10"/>
                          <a:pt x="5" y="10"/>
                          <a:pt x="5" y="10"/>
                        </a:cubicBezTo>
                        <a:cubicBezTo>
                          <a:pt x="3" y="6"/>
                          <a:pt x="1" y="3"/>
                          <a:pt x="0" y="0"/>
                        </a:cubicBezTo>
                        <a:close/>
                      </a:path>
                    </a:pathLst>
                  </a:custGeom>
                  <a:solidFill>
                    <a:srgbClr val="FFFF00"/>
                  </a:solidFill>
                  <a:ln w="9525">
                    <a:noFill/>
                    <a:miter lim="800000"/>
                    <a:headEnd/>
                    <a:tailEnd/>
                  </a:ln>
                </p:spPr>
                <p:txBody>
                  <a:bodyPr/>
                  <a:lstStyle/>
                  <a:p>
                    <a:endParaRPr lang="es-ES"/>
                  </a:p>
                </p:txBody>
              </p:sp>
              <p:sp>
                <p:nvSpPr>
                  <p:cNvPr id="27799" name="Freeform 241"/>
                  <p:cNvSpPr>
                    <a:spLocks/>
                  </p:cNvSpPr>
                  <p:nvPr/>
                </p:nvSpPr>
                <p:spPr bwMode="auto">
                  <a:xfrm>
                    <a:off x="4283" y="1466"/>
                    <a:ext cx="28" cy="10"/>
                  </a:xfrm>
                  <a:custGeom>
                    <a:avLst/>
                    <a:gdLst>
                      <a:gd name="T0" fmla="*/ 0 w 42"/>
                      <a:gd name="T1" fmla="*/ 0 h 16"/>
                      <a:gd name="T2" fmla="*/ 28 w 42"/>
                      <a:gd name="T3" fmla="*/ 10 h 16"/>
                      <a:gd name="T4" fmla="*/ 0 w 42"/>
                      <a:gd name="T5" fmla="*/ 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0"/>
                        </a:moveTo>
                        <a:cubicBezTo>
                          <a:pt x="14" y="5"/>
                          <a:pt x="28" y="11"/>
                          <a:pt x="42" y="16"/>
                        </a:cubicBezTo>
                        <a:cubicBezTo>
                          <a:pt x="28" y="11"/>
                          <a:pt x="14" y="5"/>
                          <a:pt x="0" y="0"/>
                        </a:cubicBezTo>
                        <a:close/>
                      </a:path>
                    </a:pathLst>
                  </a:custGeom>
                  <a:solidFill>
                    <a:srgbClr val="FFFF00"/>
                  </a:solidFill>
                  <a:ln w="9525">
                    <a:noFill/>
                    <a:miter lim="800000"/>
                    <a:headEnd/>
                    <a:tailEnd/>
                  </a:ln>
                </p:spPr>
                <p:txBody>
                  <a:bodyPr/>
                  <a:lstStyle/>
                  <a:p>
                    <a:endParaRPr lang="es-ES"/>
                  </a:p>
                </p:txBody>
              </p:sp>
              <p:sp>
                <p:nvSpPr>
                  <p:cNvPr id="27800" name="Freeform 242"/>
                  <p:cNvSpPr>
                    <a:spLocks/>
                  </p:cNvSpPr>
                  <p:nvPr/>
                </p:nvSpPr>
                <p:spPr bwMode="auto">
                  <a:xfrm>
                    <a:off x="4314" y="1478"/>
                    <a:ext cx="32" cy="14"/>
                  </a:xfrm>
                  <a:custGeom>
                    <a:avLst/>
                    <a:gdLst>
                      <a:gd name="T0" fmla="*/ 0 w 48"/>
                      <a:gd name="T1" fmla="*/ 0 h 21"/>
                      <a:gd name="T2" fmla="*/ 32 w 48"/>
                      <a:gd name="T3" fmla="*/ 14 h 21"/>
                      <a:gd name="T4" fmla="*/ 0 w 48"/>
                      <a:gd name="T5" fmla="*/ 0 h 21"/>
                      <a:gd name="T6" fmla="*/ 0 60000 65536"/>
                      <a:gd name="T7" fmla="*/ 0 60000 65536"/>
                      <a:gd name="T8" fmla="*/ 0 60000 65536"/>
                      <a:gd name="T9" fmla="*/ 0 w 48"/>
                      <a:gd name="T10" fmla="*/ 0 h 21"/>
                      <a:gd name="T11" fmla="*/ 48 w 48"/>
                      <a:gd name="T12" fmla="*/ 21 h 21"/>
                    </a:gdLst>
                    <a:ahLst/>
                    <a:cxnLst>
                      <a:cxn ang="T6">
                        <a:pos x="T0" y="T1"/>
                      </a:cxn>
                      <a:cxn ang="T7">
                        <a:pos x="T2" y="T3"/>
                      </a:cxn>
                      <a:cxn ang="T8">
                        <a:pos x="T4" y="T5"/>
                      </a:cxn>
                    </a:cxnLst>
                    <a:rect l="T9" t="T10" r="T11" b="T12"/>
                    <a:pathLst>
                      <a:path w="48" h="21">
                        <a:moveTo>
                          <a:pt x="0" y="0"/>
                        </a:moveTo>
                        <a:cubicBezTo>
                          <a:pt x="17" y="7"/>
                          <a:pt x="32" y="14"/>
                          <a:pt x="48" y="21"/>
                        </a:cubicBezTo>
                        <a:cubicBezTo>
                          <a:pt x="32" y="14"/>
                          <a:pt x="17" y="7"/>
                          <a:pt x="0" y="0"/>
                        </a:cubicBezTo>
                        <a:close/>
                      </a:path>
                    </a:pathLst>
                  </a:custGeom>
                  <a:solidFill>
                    <a:srgbClr val="FFFF00"/>
                  </a:solidFill>
                  <a:ln w="9525">
                    <a:noFill/>
                    <a:miter lim="800000"/>
                    <a:headEnd/>
                    <a:tailEnd/>
                  </a:ln>
                </p:spPr>
                <p:txBody>
                  <a:bodyPr/>
                  <a:lstStyle/>
                  <a:p>
                    <a:endParaRPr lang="es-ES"/>
                  </a:p>
                </p:txBody>
              </p:sp>
              <p:sp>
                <p:nvSpPr>
                  <p:cNvPr id="27801" name="Freeform 243"/>
                  <p:cNvSpPr>
                    <a:spLocks/>
                  </p:cNvSpPr>
                  <p:nvPr/>
                </p:nvSpPr>
                <p:spPr bwMode="auto">
                  <a:xfrm>
                    <a:off x="4549" y="1611"/>
                    <a:ext cx="20" cy="16"/>
                  </a:xfrm>
                  <a:custGeom>
                    <a:avLst/>
                    <a:gdLst>
                      <a:gd name="T0" fmla="*/ 0 w 31"/>
                      <a:gd name="T1" fmla="*/ 0 h 24"/>
                      <a:gd name="T2" fmla="*/ 20 w 31"/>
                      <a:gd name="T3" fmla="*/ 16 h 24"/>
                      <a:gd name="T4" fmla="*/ 0 w 31"/>
                      <a:gd name="T5" fmla="*/ 0 h 24"/>
                      <a:gd name="T6" fmla="*/ 0 60000 65536"/>
                      <a:gd name="T7" fmla="*/ 0 60000 65536"/>
                      <a:gd name="T8" fmla="*/ 0 60000 65536"/>
                      <a:gd name="T9" fmla="*/ 0 w 31"/>
                      <a:gd name="T10" fmla="*/ 0 h 24"/>
                      <a:gd name="T11" fmla="*/ 31 w 31"/>
                      <a:gd name="T12" fmla="*/ 24 h 24"/>
                    </a:gdLst>
                    <a:ahLst/>
                    <a:cxnLst>
                      <a:cxn ang="T6">
                        <a:pos x="T0" y="T1"/>
                      </a:cxn>
                      <a:cxn ang="T7">
                        <a:pos x="T2" y="T3"/>
                      </a:cxn>
                      <a:cxn ang="T8">
                        <a:pos x="T4" y="T5"/>
                      </a:cxn>
                    </a:cxnLst>
                    <a:rect l="T9" t="T10" r="T11" b="T12"/>
                    <a:pathLst>
                      <a:path w="31" h="24">
                        <a:moveTo>
                          <a:pt x="0" y="0"/>
                        </a:moveTo>
                        <a:cubicBezTo>
                          <a:pt x="11" y="8"/>
                          <a:pt x="21" y="16"/>
                          <a:pt x="31" y="24"/>
                        </a:cubicBezTo>
                        <a:cubicBezTo>
                          <a:pt x="21" y="16"/>
                          <a:pt x="11" y="8"/>
                          <a:pt x="0" y="0"/>
                        </a:cubicBezTo>
                        <a:close/>
                      </a:path>
                    </a:pathLst>
                  </a:custGeom>
                  <a:solidFill>
                    <a:srgbClr val="FFFF00"/>
                  </a:solidFill>
                  <a:ln w="9525">
                    <a:noFill/>
                    <a:miter lim="800000"/>
                    <a:headEnd/>
                    <a:tailEnd/>
                  </a:ln>
                </p:spPr>
                <p:txBody>
                  <a:bodyPr/>
                  <a:lstStyle/>
                  <a:p>
                    <a:endParaRPr lang="es-ES"/>
                  </a:p>
                </p:txBody>
              </p:sp>
              <p:sp>
                <p:nvSpPr>
                  <p:cNvPr id="27802" name="Freeform 244"/>
                  <p:cNvSpPr>
                    <a:spLocks/>
                  </p:cNvSpPr>
                  <p:nvPr/>
                </p:nvSpPr>
                <p:spPr bwMode="auto">
                  <a:xfrm>
                    <a:off x="3089" y="1661"/>
                    <a:ext cx="53" cy="48"/>
                  </a:xfrm>
                  <a:custGeom>
                    <a:avLst/>
                    <a:gdLst>
                      <a:gd name="T0" fmla="*/ 53 w 78"/>
                      <a:gd name="T1" fmla="*/ 0 h 70"/>
                      <a:gd name="T2" fmla="*/ 0 w 78"/>
                      <a:gd name="T3" fmla="*/ 48 h 70"/>
                      <a:gd name="T4" fmla="*/ 53 w 78"/>
                      <a:gd name="T5" fmla="*/ 0 h 70"/>
                      <a:gd name="T6" fmla="*/ 0 60000 65536"/>
                      <a:gd name="T7" fmla="*/ 0 60000 65536"/>
                      <a:gd name="T8" fmla="*/ 0 60000 65536"/>
                      <a:gd name="T9" fmla="*/ 0 w 78"/>
                      <a:gd name="T10" fmla="*/ 0 h 70"/>
                      <a:gd name="T11" fmla="*/ 78 w 78"/>
                      <a:gd name="T12" fmla="*/ 70 h 70"/>
                    </a:gdLst>
                    <a:ahLst/>
                    <a:cxnLst>
                      <a:cxn ang="T6">
                        <a:pos x="T0" y="T1"/>
                      </a:cxn>
                      <a:cxn ang="T7">
                        <a:pos x="T2" y="T3"/>
                      </a:cxn>
                      <a:cxn ang="T8">
                        <a:pos x="T4" y="T5"/>
                      </a:cxn>
                    </a:cxnLst>
                    <a:rect l="T9" t="T10" r="T11" b="T12"/>
                    <a:pathLst>
                      <a:path w="78" h="70">
                        <a:moveTo>
                          <a:pt x="78" y="0"/>
                        </a:moveTo>
                        <a:cubicBezTo>
                          <a:pt x="51" y="22"/>
                          <a:pt x="25" y="46"/>
                          <a:pt x="0" y="70"/>
                        </a:cubicBezTo>
                        <a:cubicBezTo>
                          <a:pt x="25" y="46"/>
                          <a:pt x="51" y="22"/>
                          <a:pt x="78" y="0"/>
                        </a:cubicBezTo>
                        <a:close/>
                      </a:path>
                    </a:pathLst>
                  </a:custGeom>
                  <a:solidFill>
                    <a:srgbClr val="FFFF00"/>
                  </a:solidFill>
                  <a:ln w="9525">
                    <a:noFill/>
                    <a:miter lim="800000"/>
                    <a:headEnd/>
                    <a:tailEnd/>
                  </a:ln>
                </p:spPr>
                <p:txBody>
                  <a:bodyPr/>
                  <a:lstStyle/>
                  <a:p>
                    <a:endParaRPr lang="es-ES"/>
                  </a:p>
                </p:txBody>
              </p:sp>
              <p:sp>
                <p:nvSpPr>
                  <p:cNvPr id="27803" name="Freeform 245"/>
                  <p:cNvSpPr>
                    <a:spLocks/>
                  </p:cNvSpPr>
                  <p:nvPr/>
                </p:nvSpPr>
                <p:spPr bwMode="auto">
                  <a:xfrm>
                    <a:off x="3082" y="1711"/>
                    <a:ext cx="5" cy="5"/>
                  </a:xfrm>
                  <a:custGeom>
                    <a:avLst/>
                    <a:gdLst>
                      <a:gd name="T0" fmla="*/ 5 w 8"/>
                      <a:gd name="T1" fmla="*/ 0 h 8"/>
                      <a:gd name="T2" fmla="*/ 0 w 8"/>
                      <a:gd name="T3" fmla="*/ 5 h 8"/>
                      <a:gd name="T4" fmla="*/ 0 w 8"/>
                      <a:gd name="T5" fmla="*/ 5 h 8"/>
                      <a:gd name="T6" fmla="*/ 5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cubicBezTo>
                          <a:pt x="5" y="3"/>
                          <a:pt x="3" y="5"/>
                          <a:pt x="0" y="8"/>
                        </a:cubicBezTo>
                        <a:cubicBezTo>
                          <a:pt x="0" y="8"/>
                          <a:pt x="0" y="8"/>
                          <a:pt x="0" y="8"/>
                        </a:cubicBezTo>
                        <a:cubicBezTo>
                          <a:pt x="3" y="6"/>
                          <a:pt x="5" y="3"/>
                          <a:pt x="8" y="0"/>
                        </a:cubicBezTo>
                        <a:close/>
                      </a:path>
                    </a:pathLst>
                  </a:custGeom>
                  <a:solidFill>
                    <a:srgbClr val="FFFF00"/>
                  </a:solidFill>
                  <a:ln w="9525">
                    <a:noFill/>
                    <a:miter lim="800000"/>
                    <a:headEnd/>
                    <a:tailEnd/>
                  </a:ln>
                </p:spPr>
                <p:txBody>
                  <a:bodyPr/>
                  <a:lstStyle/>
                  <a:p>
                    <a:endParaRPr lang="es-ES"/>
                  </a:p>
                </p:txBody>
              </p:sp>
              <p:sp>
                <p:nvSpPr>
                  <p:cNvPr id="27804" name="Freeform 246"/>
                  <p:cNvSpPr>
                    <a:spLocks/>
                  </p:cNvSpPr>
                  <p:nvPr/>
                </p:nvSpPr>
                <p:spPr bwMode="auto">
                  <a:xfrm>
                    <a:off x="3155" y="1629"/>
                    <a:ext cx="26" cy="21"/>
                  </a:xfrm>
                  <a:custGeom>
                    <a:avLst/>
                    <a:gdLst>
                      <a:gd name="T0" fmla="*/ 26 w 39"/>
                      <a:gd name="T1" fmla="*/ 0 h 31"/>
                      <a:gd name="T2" fmla="*/ 0 w 39"/>
                      <a:gd name="T3" fmla="*/ 21 h 31"/>
                      <a:gd name="T4" fmla="*/ 0 w 39"/>
                      <a:gd name="T5" fmla="*/ 21 h 31"/>
                      <a:gd name="T6" fmla="*/ 26 w 39"/>
                      <a:gd name="T7" fmla="*/ 0 h 31"/>
                      <a:gd name="T8" fmla="*/ 0 60000 65536"/>
                      <a:gd name="T9" fmla="*/ 0 60000 65536"/>
                      <a:gd name="T10" fmla="*/ 0 60000 65536"/>
                      <a:gd name="T11" fmla="*/ 0 60000 65536"/>
                      <a:gd name="T12" fmla="*/ 0 w 39"/>
                      <a:gd name="T13" fmla="*/ 0 h 31"/>
                      <a:gd name="T14" fmla="*/ 39 w 39"/>
                      <a:gd name="T15" fmla="*/ 31 h 31"/>
                    </a:gdLst>
                    <a:ahLst/>
                    <a:cxnLst>
                      <a:cxn ang="T8">
                        <a:pos x="T0" y="T1"/>
                      </a:cxn>
                      <a:cxn ang="T9">
                        <a:pos x="T2" y="T3"/>
                      </a:cxn>
                      <a:cxn ang="T10">
                        <a:pos x="T4" y="T5"/>
                      </a:cxn>
                      <a:cxn ang="T11">
                        <a:pos x="T6" y="T7"/>
                      </a:cxn>
                    </a:cxnLst>
                    <a:rect l="T12" t="T13" r="T14" b="T15"/>
                    <a:pathLst>
                      <a:path w="39" h="31">
                        <a:moveTo>
                          <a:pt x="39" y="0"/>
                        </a:moveTo>
                        <a:cubicBezTo>
                          <a:pt x="26" y="10"/>
                          <a:pt x="13" y="20"/>
                          <a:pt x="0" y="31"/>
                        </a:cubicBezTo>
                        <a:cubicBezTo>
                          <a:pt x="0" y="31"/>
                          <a:pt x="0" y="31"/>
                          <a:pt x="0" y="31"/>
                        </a:cubicBezTo>
                        <a:cubicBezTo>
                          <a:pt x="13" y="20"/>
                          <a:pt x="26" y="10"/>
                          <a:pt x="39" y="0"/>
                        </a:cubicBezTo>
                        <a:close/>
                      </a:path>
                    </a:pathLst>
                  </a:custGeom>
                  <a:solidFill>
                    <a:srgbClr val="FFFF00"/>
                  </a:solidFill>
                  <a:ln w="9525">
                    <a:noFill/>
                    <a:miter lim="800000"/>
                    <a:headEnd/>
                    <a:tailEnd/>
                  </a:ln>
                </p:spPr>
                <p:txBody>
                  <a:bodyPr/>
                  <a:lstStyle/>
                  <a:p>
                    <a:endParaRPr lang="es-ES"/>
                  </a:p>
                </p:txBody>
              </p:sp>
              <p:sp>
                <p:nvSpPr>
                  <p:cNvPr id="27805" name="Freeform 247"/>
                  <p:cNvSpPr>
                    <a:spLocks/>
                  </p:cNvSpPr>
                  <p:nvPr/>
                </p:nvSpPr>
                <p:spPr bwMode="auto">
                  <a:xfrm>
                    <a:off x="3068" y="1729"/>
                    <a:ext cx="1" cy="1"/>
                  </a:xfrm>
                  <a:custGeom>
                    <a:avLst/>
                    <a:gdLst>
                      <a:gd name="T0" fmla="*/ 1 w 2"/>
                      <a:gd name="T1" fmla="*/ 0 h 2"/>
                      <a:gd name="T2" fmla="*/ 0 w 2"/>
                      <a:gd name="T3" fmla="*/ 1 h 2"/>
                      <a:gd name="T4" fmla="*/ 1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2" y="0"/>
                          <a:pt x="1" y="1"/>
                          <a:pt x="0" y="2"/>
                        </a:cubicBezTo>
                        <a:cubicBezTo>
                          <a:pt x="1" y="1"/>
                          <a:pt x="2" y="0"/>
                          <a:pt x="2" y="0"/>
                        </a:cubicBezTo>
                        <a:close/>
                      </a:path>
                    </a:pathLst>
                  </a:custGeom>
                  <a:solidFill>
                    <a:srgbClr val="FFFF00"/>
                  </a:solidFill>
                  <a:ln w="9525">
                    <a:noFill/>
                    <a:miter lim="800000"/>
                    <a:headEnd/>
                    <a:tailEnd/>
                  </a:ln>
                </p:spPr>
                <p:txBody>
                  <a:bodyPr/>
                  <a:lstStyle/>
                  <a:p>
                    <a:endParaRPr lang="es-ES"/>
                  </a:p>
                </p:txBody>
              </p:sp>
              <p:sp>
                <p:nvSpPr>
                  <p:cNvPr id="27806" name="Freeform 248"/>
                  <p:cNvSpPr>
                    <a:spLocks/>
                  </p:cNvSpPr>
                  <p:nvPr/>
                </p:nvSpPr>
                <p:spPr bwMode="auto">
                  <a:xfrm>
                    <a:off x="3014" y="1776"/>
                    <a:ext cx="10" cy="13"/>
                  </a:xfrm>
                  <a:custGeom>
                    <a:avLst/>
                    <a:gdLst>
                      <a:gd name="T0" fmla="*/ 10 w 15"/>
                      <a:gd name="T1" fmla="*/ 0 h 18"/>
                      <a:gd name="T2" fmla="*/ 0 w 15"/>
                      <a:gd name="T3" fmla="*/ 13 h 18"/>
                      <a:gd name="T4" fmla="*/ 0 w 15"/>
                      <a:gd name="T5" fmla="*/ 13 h 18"/>
                      <a:gd name="T6" fmla="*/ 10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cubicBezTo>
                          <a:pt x="10" y="6"/>
                          <a:pt x="5" y="12"/>
                          <a:pt x="0" y="18"/>
                        </a:cubicBezTo>
                        <a:cubicBezTo>
                          <a:pt x="0" y="18"/>
                          <a:pt x="0" y="18"/>
                          <a:pt x="0" y="18"/>
                        </a:cubicBezTo>
                        <a:cubicBezTo>
                          <a:pt x="5" y="12"/>
                          <a:pt x="10" y="6"/>
                          <a:pt x="15" y="0"/>
                        </a:cubicBezTo>
                        <a:close/>
                      </a:path>
                    </a:pathLst>
                  </a:custGeom>
                  <a:solidFill>
                    <a:srgbClr val="FFFF00"/>
                  </a:solidFill>
                  <a:ln w="9525">
                    <a:noFill/>
                    <a:miter lim="800000"/>
                    <a:headEnd/>
                    <a:tailEnd/>
                  </a:ln>
                </p:spPr>
                <p:txBody>
                  <a:bodyPr/>
                  <a:lstStyle/>
                  <a:p>
                    <a:endParaRPr lang="es-ES"/>
                  </a:p>
                </p:txBody>
              </p:sp>
              <p:sp>
                <p:nvSpPr>
                  <p:cNvPr id="27807" name="Freeform 249"/>
                  <p:cNvSpPr>
                    <a:spLocks/>
                  </p:cNvSpPr>
                  <p:nvPr/>
                </p:nvSpPr>
                <p:spPr bwMode="auto">
                  <a:xfrm>
                    <a:off x="2932" y="1881"/>
                    <a:ext cx="11" cy="17"/>
                  </a:xfrm>
                  <a:custGeom>
                    <a:avLst/>
                    <a:gdLst>
                      <a:gd name="T0" fmla="*/ 11 w 17"/>
                      <a:gd name="T1" fmla="*/ 0 h 25"/>
                      <a:gd name="T2" fmla="*/ 0 w 17"/>
                      <a:gd name="T3" fmla="*/ 17 h 25"/>
                      <a:gd name="T4" fmla="*/ 11 w 17"/>
                      <a:gd name="T5" fmla="*/ 0 h 25"/>
                      <a:gd name="T6" fmla="*/ 0 60000 65536"/>
                      <a:gd name="T7" fmla="*/ 0 60000 65536"/>
                      <a:gd name="T8" fmla="*/ 0 60000 65536"/>
                      <a:gd name="T9" fmla="*/ 0 w 17"/>
                      <a:gd name="T10" fmla="*/ 0 h 25"/>
                      <a:gd name="T11" fmla="*/ 17 w 17"/>
                      <a:gd name="T12" fmla="*/ 25 h 25"/>
                    </a:gdLst>
                    <a:ahLst/>
                    <a:cxnLst>
                      <a:cxn ang="T6">
                        <a:pos x="T0" y="T1"/>
                      </a:cxn>
                      <a:cxn ang="T7">
                        <a:pos x="T2" y="T3"/>
                      </a:cxn>
                      <a:cxn ang="T8">
                        <a:pos x="T4" y="T5"/>
                      </a:cxn>
                    </a:cxnLst>
                    <a:rect l="T9" t="T10" r="T11" b="T12"/>
                    <a:pathLst>
                      <a:path w="17" h="25">
                        <a:moveTo>
                          <a:pt x="17" y="0"/>
                        </a:moveTo>
                        <a:cubicBezTo>
                          <a:pt x="11" y="9"/>
                          <a:pt x="6" y="17"/>
                          <a:pt x="0" y="25"/>
                        </a:cubicBezTo>
                        <a:cubicBezTo>
                          <a:pt x="6" y="17"/>
                          <a:pt x="11" y="9"/>
                          <a:pt x="17" y="0"/>
                        </a:cubicBezTo>
                        <a:close/>
                      </a:path>
                    </a:pathLst>
                  </a:custGeom>
                  <a:solidFill>
                    <a:srgbClr val="FFFF00"/>
                  </a:solidFill>
                  <a:ln w="9525">
                    <a:noFill/>
                    <a:miter lim="800000"/>
                    <a:headEnd/>
                    <a:tailEnd/>
                  </a:ln>
                </p:spPr>
                <p:txBody>
                  <a:bodyPr/>
                  <a:lstStyle/>
                  <a:p>
                    <a:endParaRPr lang="es-ES"/>
                  </a:p>
                </p:txBody>
              </p:sp>
              <p:sp>
                <p:nvSpPr>
                  <p:cNvPr id="27808" name="Freeform 250"/>
                  <p:cNvSpPr>
                    <a:spLocks/>
                  </p:cNvSpPr>
                  <p:nvPr/>
                </p:nvSpPr>
                <p:spPr bwMode="auto">
                  <a:xfrm>
                    <a:off x="2953" y="1802"/>
                    <a:ext cx="50" cy="65"/>
                  </a:xfrm>
                  <a:custGeom>
                    <a:avLst/>
                    <a:gdLst>
                      <a:gd name="T0" fmla="*/ 50 w 74"/>
                      <a:gd name="T1" fmla="*/ 0 h 96"/>
                      <a:gd name="T2" fmla="*/ 50 w 74"/>
                      <a:gd name="T3" fmla="*/ 0 h 96"/>
                      <a:gd name="T4" fmla="*/ 0 w 74"/>
                      <a:gd name="T5" fmla="*/ 64 h 96"/>
                      <a:gd name="T6" fmla="*/ 0 w 74"/>
                      <a:gd name="T7" fmla="*/ 65 h 96"/>
                      <a:gd name="T8" fmla="*/ 5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4" y="0"/>
                        </a:moveTo>
                        <a:cubicBezTo>
                          <a:pt x="74" y="0"/>
                          <a:pt x="74" y="0"/>
                          <a:pt x="74" y="0"/>
                        </a:cubicBezTo>
                        <a:cubicBezTo>
                          <a:pt x="48" y="31"/>
                          <a:pt x="24" y="63"/>
                          <a:pt x="0" y="95"/>
                        </a:cubicBezTo>
                        <a:cubicBezTo>
                          <a:pt x="0" y="96"/>
                          <a:pt x="0" y="96"/>
                          <a:pt x="0" y="96"/>
                        </a:cubicBezTo>
                        <a:cubicBezTo>
                          <a:pt x="24" y="63"/>
                          <a:pt x="48" y="31"/>
                          <a:pt x="74" y="0"/>
                        </a:cubicBezTo>
                        <a:close/>
                      </a:path>
                    </a:pathLst>
                  </a:custGeom>
                  <a:solidFill>
                    <a:srgbClr val="FFFF00"/>
                  </a:solidFill>
                  <a:ln w="9525">
                    <a:noFill/>
                    <a:miter lim="800000"/>
                    <a:headEnd/>
                    <a:tailEnd/>
                  </a:ln>
                </p:spPr>
                <p:txBody>
                  <a:bodyPr/>
                  <a:lstStyle/>
                  <a:p>
                    <a:endParaRPr lang="es-ES"/>
                  </a:p>
                </p:txBody>
              </p:sp>
              <p:sp>
                <p:nvSpPr>
                  <p:cNvPr id="27809" name="Freeform 251"/>
                  <p:cNvSpPr>
                    <a:spLocks/>
                  </p:cNvSpPr>
                  <p:nvPr/>
                </p:nvSpPr>
                <p:spPr bwMode="auto">
                  <a:xfrm>
                    <a:off x="3376" y="1500"/>
                    <a:ext cx="14" cy="7"/>
                  </a:xfrm>
                  <a:custGeom>
                    <a:avLst/>
                    <a:gdLst>
                      <a:gd name="T0" fmla="*/ 14 w 20"/>
                      <a:gd name="T1" fmla="*/ 0 h 10"/>
                      <a:gd name="T2" fmla="*/ 0 w 20"/>
                      <a:gd name="T3" fmla="*/ 7 h 10"/>
                      <a:gd name="T4" fmla="*/ 14 w 20"/>
                      <a:gd name="T5" fmla="*/ 0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20" y="0"/>
                        </a:moveTo>
                        <a:cubicBezTo>
                          <a:pt x="13" y="3"/>
                          <a:pt x="7" y="6"/>
                          <a:pt x="0" y="10"/>
                        </a:cubicBezTo>
                        <a:cubicBezTo>
                          <a:pt x="7" y="6"/>
                          <a:pt x="13" y="3"/>
                          <a:pt x="20" y="0"/>
                        </a:cubicBezTo>
                        <a:close/>
                      </a:path>
                    </a:pathLst>
                  </a:custGeom>
                  <a:solidFill>
                    <a:srgbClr val="FFFF00"/>
                  </a:solidFill>
                  <a:ln w="9525">
                    <a:noFill/>
                    <a:miter lim="800000"/>
                    <a:headEnd/>
                    <a:tailEnd/>
                  </a:ln>
                </p:spPr>
                <p:txBody>
                  <a:bodyPr/>
                  <a:lstStyle/>
                  <a:p>
                    <a:endParaRPr lang="es-ES"/>
                  </a:p>
                </p:txBody>
              </p:sp>
              <p:sp>
                <p:nvSpPr>
                  <p:cNvPr id="27810" name="Freeform 252"/>
                  <p:cNvSpPr>
                    <a:spLocks/>
                  </p:cNvSpPr>
                  <p:nvPr/>
                </p:nvSpPr>
                <p:spPr bwMode="auto">
                  <a:xfrm>
                    <a:off x="3497" y="1453"/>
                    <a:ext cx="8" cy="3"/>
                  </a:xfrm>
                  <a:custGeom>
                    <a:avLst/>
                    <a:gdLst>
                      <a:gd name="T0" fmla="*/ 8 w 11"/>
                      <a:gd name="T1" fmla="*/ 0 h 4"/>
                      <a:gd name="T2" fmla="*/ 0 w 11"/>
                      <a:gd name="T3" fmla="*/ 3 h 4"/>
                      <a:gd name="T4" fmla="*/ 0 w 11"/>
                      <a:gd name="T5" fmla="*/ 3 h 4"/>
                      <a:gd name="T6" fmla="*/ 8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11" y="0"/>
                        </a:moveTo>
                        <a:cubicBezTo>
                          <a:pt x="7" y="1"/>
                          <a:pt x="4" y="2"/>
                          <a:pt x="0" y="4"/>
                        </a:cubicBezTo>
                        <a:cubicBezTo>
                          <a:pt x="0" y="4"/>
                          <a:pt x="0" y="4"/>
                          <a:pt x="0" y="4"/>
                        </a:cubicBezTo>
                        <a:cubicBezTo>
                          <a:pt x="4" y="2"/>
                          <a:pt x="7" y="1"/>
                          <a:pt x="11" y="0"/>
                        </a:cubicBezTo>
                        <a:close/>
                      </a:path>
                    </a:pathLst>
                  </a:custGeom>
                  <a:solidFill>
                    <a:srgbClr val="FFFF00"/>
                  </a:solidFill>
                  <a:ln w="9525">
                    <a:noFill/>
                    <a:miter lim="800000"/>
                    <a:headEnd/>
                    <a:tailEnd/>
                  </a:ln>
                </p:spPr>
                <p:txBody>
                  <a:bodyPr/>
                  <a:lstStyle/>
                  <a:p>
                    <a:endParaRPr lang="es-ES"/>
                  </a:p>
                </p:txBody>
              </p:sp>
              <p:sp>
                <p:nvSpPr>
                  <p:cNvPr id="27811" name="Freeform 253"/>
                  <p:cNvSpPr>
                    <a:spLocks/>
                  </p:cNvSpPr>
                  <p:nvPr/>
                </p:nvSpPr>
                <p:spPr bwMode="auto">
                  <a:xfrm>
                    <a:off x="3592" y="1422"/>
                    <a:ext cx="18" cy="5"/>
                  </a:xfrm>
                  <a:custGeom>
                    <a:avLst/>
                    <a:gdLst>
                      <a:gd name="T0" fmla="*/ 18 w 26"/>
                      <a:gd name="T1" fmla="*/ 0 h 7"/>
                      <a:gd name="T2" fmla="*/ 0 w 26"/>
                      <a:gd name="T3" fmla="*/ 5 h 7"/>
                      <a:gd name="T4" fmla="*/ 0 w 26"/>
                      <a:gd name="T5" fmla="*/ 5 h 7"/>
                      <a:gd name="T6" fmla="*/ 18 w 26"/>
                      <a:gd name="T7" fmla="*/ 0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26" y="0"/>
                        </a:moveTo>
                        <a:cubicBezTo>
                          <a:pt x="17" y="2"/>
                          <a:pt x="8" y="4"/>
                          <a:pt x="0" y="7"/>
                        </a:cubicBezTo>
                        <a:cubicBezTo>
                          <a:pt x="0" y="7"/>
                          <a:pt x="0" y="7"/>
                          <a:pt x="0" y="7"/>
                        </a:cubicBezTo>
                        <a:cubicBezTo>
                          <a:pt x="8" y="5"/>
                          <a:pt x="17" y="2"/>
                          <a:pt x="26" y="0"/>
                        </a:cubicBezTo>
                        <a:close/>
                      </a:path>
                    </a:pathLst>
                  </a:custGeom>
                  <a:solidFill>
                    <a:srgbClr val="FFFF00"/>
                  </a:solidFill>
                  <a:ln w="9525">
                    <a:noFill/>
                    <a:miter lim="800000"/>
                    <a:headEnd/>
                    <a:tailEnd/>
                  </a:ln>
                </p:spPr>
                <p:txBody>
                  <a:bodyPr/>
                  <a:lstStyle/>
                  <a:p>
                    <a:endParaRPr lang="es-ES"/>
                  </a:p>
                </p:txBody>
              </p:sp>
              <p:sp>
                <p:nvSpPr>
                  <p:cNvPr id="27812" name="Freeform 254"/>
                  <p:cNvSpPr>
                    <a:spLocks/>
                  </p:cNvSpPr>
                  <p:nvPr/>
                </p:nvSpPr>
                <p:spPr bwMode="auto">
                  <a:xfrm>
                    <a:off x="3477" y="1462"/>
                    <a:ext cx="3" cy="1"/>
                  </a:xfrm>
                  <a:custGeom>
                    <a:avLst/>
                    <a:gdLst>
                      <a:gd name="T0" fmla="*/ 3 w 5"/>
                      <a:gd name="T1" fmla="*/ 0 h 2"/>
                      <a:gd name="T2" fmla="*/ 0 w 5"/>
                      <a:gd name="T3" fmla="*/ 1 h 2"/>
                      <a:gd name="T4" fmla="*/ 3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0"/>
                        </a:moveTo>
                        <a:cubicBezTo>
                          <a:pt x="3" y="0"/>
                          <a:pt x="2" y="1"/>
                          <a:pt x="0" y="2"/>
                        </a:cubicBezTo>
                        <a:cubicBezTo>
                          <a:pt x="2" y="1"/>
                          <a:pt x="3" y="0"/>
                          <a:pt x="5" y="0"/>
                        </a:cubicBezTo>
                        <a:close/>
                      </a:path>
                    </a:pathLst>
                  </a:custGeom>
                  <a:solidFill>
                    <a:srgbClr val="FFFF00"/>
                  </a:solidFill>
                  <a:ln w="9525">
                    <a:noFill/>
                    <a:miter lim="800000"/>
                    <a:headEnd/>
                    <a:tailEnd/>
                  </a:ln>
                </p:spPr>
                <p:txBody>
                  <a:bodyPr/>
                  <a:lstStyle/>
                  <a:p>
                    <a:endParaRPr lang="es-ES"/>
                  </a:p>
                </p:txBody>
              </p:sp>
              <p:sp>
                <p:nvSpPr>
                  <p:cNvPr id="27813" name="Freeform 255"/>
                  <p:cNvSpPr>
                    <a:spLocks/>
                  </p:cNvSpPr>
                  <p:nvPr/>
                </p:nvSpPr>
                <p:spPr bwMode="auto">
                  <a:xfrm>
                    <a:off x="3318" y="1525"/>
                    <a:ext cx="23" cy="13"/>
                  </a:xfrm>
                  <a:custGeom>
                    <a:avLst/>
                    <a:gdLst>
                      <a:gd name="T0" fmla="*/ 23 w 34"/>
                      <a:gd name="T1" fmla="*/ 0 h 19"/>
                      <a:gd name="T2" fmla="*/ 0 w 34"/>
                      <a:gd name="T3" fmla="*/ 13 h 19"/>
                      <a:gd name="T4" fmla="*/ 0 w 34"/>
                      <a:gd name="T5" fmla="*/ 13 h 19"/>
                      <a:gd name="T6" fmla="*/ 23 w 34"/>
                      <a:gd name="T7" fmla="*/ 0 h 19"/>
                      <a:gd name="T8" fmla="*/ 0 60000 65536"/>
                      <a:gd name="T9" fmla="*/ 0 60000 65536"/>
                      <a:gd name="T10" fmla="*/ 0 60000 65536"/>
                      <a:gd name="T11" fmla="*/ 0 60000 65536"/>
                      <a:gd name="T12" fmla="*/ 0 w 34"/>
                      <a:gd name="T13" fmla="*/ 0 h 19"/>
                      <a:gd name="T14" fmla="*/ 34 w 34"/>
                      <a:gd name="T15" fmla="*/ 19 h 19"/>
                    </a:gdLst>
                    <a:ahLst/>
                    <a:cxnLst>
                      <a:cxn ang="T8">
                        <a:pos x="T0" y="T1"/>
                      </a:cxn>
                      <a:cxn ang="T9">
                        <a:pos x="T2" y="T3"/>
                      </a:cxn>
                      <a:cxn ang="T10">
                        <a:pos x="T4" y="T5"/>
                      </a:cxn>
                      <a:cxn ang="T11">
                        <a:pos x="T6" y="T7"/>
                      </a:cxn>
                    </a:cxnLst>
                    <a:rect l="T12" t="T13" r="T14" b="T15"/>
                    <a:pathLst>
                      <a:path w="34" h="19">
                        <a:moveTo>
                          <a:pt x="34" y="0"/>
                        </a:moveTo>
                        <a:cubicBezTo>
                          <a:pt x="23" y="6"/>
                          <a:pt x="11" y="12"/>
                          <a:pt x="0" y="19"/>
                        </a:cubicBezTo>
                        <a:cubicBezTo>
                          <a:pt x="0" y="19"/>
                          <a:pt x="0" y="19"/>
                          <a:pt x="0" y="19"/>
                        </a:cubicBezTo>
                        <a:cubicBezTo>
                          <a:pt x="11" y="13"/>
                          <a:pt x="23" y="6"/>
                          <a:pt x="34" y="0"/>
                        </a:cubicBezTo>
                        <a:close/>
                      </a:path>
                    </a:pathLst>
                  </a:custGeom>
                  <a:solidFill>
                    <a:srgbClr val="FFFF00"/>
                  </a:solidFill>
                  <a:ln w="9525">
                    <a:noFill/>
                    <a:miter lim="800000"/>
                    <a:headEnd/>
                    <a:tailEnd/>
                  </a:ln>
                </p:spPr>
                <p:txBody>
                  <a:bodyPr/>
                  <a:lstStyle/>
                  <a:p>
                    <a:endParaRPr lang="es-ES"/>
                  </a:p>
                </p:txBody>
              </p:sp>
              <p:sp>
                <p:nvSpPr>
                  <p:cNvPr id="27814" name="Freeform 256"/>
                  <p:cNvSpPr>
                    <a:spLocks/>
                  </p:cNvSpPr>
                  <p:nvPr/>
                </p:nvSpPr>
                <p:spPr bwMode="auto">
                  <a:xfrm>
                    <a:off x="2884" y="1965"/>
                    <a:ext cx="7" cy="11"/>
                  </a:xfrm>
                  <a:custGeom>
                    <a:avLst/>
                    <a:gdLst>
                      <a:gd name="T0" fmla="*/ 7 w 10"/>
                      <a:gd name="T1" fmla="*/ 0 h 17"/>
                      <a:gd name="T2" fmla="*/ 0 w 10"/>
                      <a:gd name="T3" fmla="*/ 11 h 17"/>
                      <a:gd name="T4" fmla="*/ 7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0"/>
                        </a:moveTo>
                        <a:cubicBezTo>
                          <a:pt x="7" y="6"/>
                          <a:pt x="3" y="11"/>
                          <a:pt x="0" y="17"/>
                        </a:cubicBezTo>
                        <a:cubicBezTo>
                          <a:pt x="3" y="11"/>
                          <a:pt x="7" y="6"/>
                          <a:pt x="10" y="0"/>
                        </a:cubicBezTo>
                        <a:close/>
                      </a:path>
                    </a:pathLst>
                  </a:custGeom>
                  <a:solidFill>
                    <a:srgbClr val="FFFF00"/>
                  </a:solidFill>
                  <a:ln w="9525">
                    <a:noFill/>
                    <a:miter lim="800000"/>
                    <a:headEnd/>
                    <a:tailEnd/>
                  </a:ln>
                </p:spPr>
                <p:txBody>
                  <a:bodyPr/>
                  <a:lstStyle/>
                  <a:p>
                    <a:endParaRPr lang="es-ES"/>
                  </a:p>
                </p:txBody>
              </p:sp>
              <p:sp>
                <p:nvSpPr>
                  <p:cNvPr id="27815" name="Freeform 257"/>
                  <p:cNvSpPr>
                    <a:spLocks/>
                  </p:cNvSpPr>
                  <p:nvPr/>
                </p:nvSpPr>
                <p:spPr bwMode="auto">
                  <a:xfrm>
                    <a:off x="3285" y="1546"/>
                    <a:ext cx="17" cy="11"/>
                  </a:xfrm>
                  <a:custGeom>
                    <a:avLst/>
                    <a:gdLst>
                      <a:gd name="T0" fmla="*/ 17 w 26"/>
                      <a:gd name="T1" fmla="*/ 0 h 16"/>
                      <a:gd name="T2" fmla="*/ 0 w 26"/>
                      <a:gd name="T3" fmla="*/ 11 h 16"/>
                      <a:gd name="T4" fmla="*/ 17 w 26"/>
                      <a:gd name="T5" fmla="*/ 0 h 16"/>
                      <a:gd name="T6" fmla="*/ 0 60000 65536"/>
                      <a:gd name="T7" fmla="*/ 0 60000 65536"/>
                      <a:gd name="T8" fmla="*/ 0 60000 65536"/>
                      <a:gd name="T9" fmla="*/ 0 w 26"/>
                      <a:gd name="T10" fmla="*/ 0 h 16"/>
                      <a:gd name="T11" fmla="*/ 26 w 26"/>
                      <a:gd name="T12" fmla="*/ 16 h 16"/>
                    </a:gdLst>
                    <a:ahLst/>
                    <a:cxnLst>
                      <a:cxn ang="T6">
                        <a:pos x="T0" y="T1"/>
                      </a:cxn>
                      <a:cxn ang="T7">
                        <a:pos x="T2" y="T3"/>
                      </a:cxn>
                      <a:cxn ang="T8">
                        <a:pos x="T4" y="T5"/>
                      </a:cxn>
                    </a:cxnLst>
                    <a:rect l="T9" t="T10" r="T11" b="T12"/>
                    <a:pathLst>
                      <a:path w="26" h="16">
                        <a:moveTo>
                          <a:pt x="26" y="0"/>
                        </a:moveTo>
                        <a:cubicBezTo>
                          <a:pt x="17" y="5"/>
                          <a:pt x="8" y="11"/>
                          <a:pt x="0" y="16"/>
                        </a:cubicBezTo>
                        <a:cubicBezTo>
                          <a:pt x="8" y="11"/>
                          <a:pt x="17" y="5"/>
                          <a:pt x="26" y="0"/>
                        </a:cubicBezTo>
                        <a:close/>
                      </a:path>
                    </a:pathLst>
                  </a:custGeom>
                  <a:solidFill>
                    <a:srgbClr val="FFFF00"/>
                  </a:solidFill>
                  <a:ln w="9525">
                    <a:noFill/>
                    <a:miter lim="800000"/>
                    <a:headEnd/>
                    <a:tailEnd/>
                  </a:ln>
                </p:spPr>
                <p:txBody>
                  <a:bodyPr/>
                  <a:lstStyle/>
                  <a:p>
                    <a:endParaRPr lang="es-ES"/>
                  </a:p>
                </p:txBody>
              </p:sp>
              <p:sp>
                <p:nvSpPr>
                  <p:cNvPr id="27816" name="Freeform 258"/>
                  <p:cNvSpPr>
                    <a:spLocks/>
                  </p:cNvSpPr>
                  <p:nvPr/>
                </p:nvSpPr>
                <p:spPr bwMode="auto">
                  <a:xfrm>
                    <a:off x="3209" y="1600"/>
                    <a:ext cx="11" cy="8"/>
                  </a:xfrm>
                  <a:custGeom>
                    <a:avLst/>
                    <a:gdLst>
                      <a:gd name="T0" fmla="*/ 11 w 15"/>
                      <a:gd name="T1" fmla="*/ 0 h 11"/>
                      <a:gd name="T2" fmla="*/ 0 w 15"/>
                      <a:gd name="T3" fmla="*/ 8 h 11"/>
                      <a:gd name="T4" fmla="*/ 11 w 15"/>
                      <a:gd name="T5" fmla="*/ 0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15" y="0"/>
                        </a:moveTo>
                        <a:cubicBezTo>
                          <a:pt x="10" y="4"/>
                          <a:pt x="5" y="7"/>
                          <a:pt x="0" y="11"/>
                        </a:cubicBezTo>
                        <a:cubicBezTo>
                          <a:pt x="5" y="7"/>
                          <a:pt x="10" y="4"/>
                          <a:pt x="15" y="0"/>
                        </a:cubicBezTo>
                        <a:close/>
                      </a:path>
                    </a:pathLst>
                  </a:custGeom>
                  <a:solidFill>
                    <a:srgbClr val="FFFF00"/>
                  </a:solidFill>
                  <a:ln w="9525">
                    <a:noFill/>
                    <a:miter lim="800000"/>
                    <a:headEnd/>
                    <a:tailEnd/>
                  </a:ln>
                </p:spPr>
                <p:txBody>
                  <a:bodyPr/>
                  <a:lstStyle/>
                  <a:p>
                    <a:endParaRPr lang="es-ES"/>
                  </a:p>
                </p:txBody>
              </p:sp>
              <p:sp>
                <p:nvSpPr>
                  <p:cNvPr id="27817" name="Freeform 259"/>
                  <p:cNvSpPr>
                    <a:spLocks/>
                  </p:cNvSpPr>
                  <p:nvPr/>
                </p:nvSpPr>
                <p:spPr bwMode="auto">
                  <a:xfrm>
                    <a:off x="2746" y="2434"/>
                    <a:ext cx="1" cy="9"/>
                  </a:xfrm>
                  <a:custGeom>
                    <a:avLst/>
                    <a:gdLst>
                      <a:gd name="T0" fmla="*/ 1 w 1"/>
                      <a:gd name="T1" fmla="*/ 0 h 14"/>
                      <a:gd name="T2" fmla="*/ 0 w 1"/>
                      <a:gd name="T3" fmla="*/ 9 h 14"/>
                      <a:gd name="T4" fmla="*/ 1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0"/>
                        </a:moveTo>
                        <a:cubicBezTo>
                          <a:pt x="1" y="5"/>
                          <a:pt x="1" y="9"/>
                          <a:pt x="0" y="14"/>
                        </a:cubicBezTo>
                        <a:cubicBezTo>
                          <a:pt x="1" y="9"/>
                          <a:pt x="1" y="5"/>
                          <a:pt x="1" y="0"/>
                        </a:cubicBezTo>
                        <a:close/>
                      </a:path>
                    </a:pathLst>
                  </a:custGeom>
                  <a:solidFill>
                    <a:srgbClr val="FFFF00"/>
                  </a:solidFill>
                  <a:ln w="9525">
                    <a:noFill/>
                    <a:miter lim="800000"/>
                    <a:headEnd/>
                    <a:tailEnd/>
                  </a:ln>
                </p:spPr>
                <p:txBody>
                  <a:bodyPr/>
                  <a:lstStyle/>
                  <a:p>
                    <a:endParaRPr lang="es-ES"/>
                  </a:p>
                </p:txBody>
              </p:sp>
              <p:sp>
                <p:nvSpPr>
                  <p:cNvPr id="27818" name="Freeform 260"/>
                  <p:cNvSpPr>
                    <a:spLocks/>
                  </p:cNvSpPr>
                  <p:nvPr/>
                </p:nvSpPr>
                <p:spPr bwMode="auto">
                  <a:xfrm>
                    <a:off x="4810" y="3103"/>
                    <a:ext cx="41" cy="63"/>
                  </a:xfrm>
                  <a:custGeom>
                    <a:avLst/>
                    <a:gdLst>
                      <a:gd name="T0" fmla="*/ 0 w 60"/>
                      <a:gd name="T1" fmla="*/ 63 h 94"/>
                      <a:gd name="T2" fmla="*/ 41 w 60"/>
                      <a:gd name="T3" fmla="*/ 0 h 94"/>
                      <a:gd name="T4" fmla="*/ 0 w 60"/>
                      <a:gd name="T5" fmla="*/ 63 h 94"/>
                      <a:gd name="T6" fmla="*/ 0 60000 65536"/>
                      <a:gd name="T7" fmla="*/ 0 60000 65536"/>
                      <a:gd name="T8" fmla="*/ 0 60000 65536"/>
                      <a:gd name="T9" fmla="*/ 0 w 60"/>
                      <a:gd name="T10" fmla="*/ 0 h 94"/>
                      <a:gd name="T11" fmla="*/ 60 w 60"/>
                      <a:gd name="T12" fmla="*/ 94 h 94"/>
                    </a:gdLst>
                    <a:ahLst/>
                    <a:cxnLst>
                      <a:cxn ang="T6">
                        <a:pos x="T0" y="T1"/>
                      </a:cxn>
                      <a:cxn ang="T7">
                        <a:pos x="T2" y="T3"/>
                      </a:cxn>
                      <a:cxn ang="T8">
                        <a:pos x="T4" y="T5"/>
                      </a:cxn>
                    </a:cxnLst>
                    <a:rect l="T9" t="T10" r="T11" b="T12"/>
                    <a:pathLst>
                      <a:path w="60" h="94">
                        <a:moveTo>
                          <a:pt x="0" y="94"/>
                        </a:moveTo>
                        <a:cubicBezTo>
                          <a:pt x="21" y="63"/>
                          <a:pt x="41" y="32"/>
                          <a:pt x="60" y="0"/>
                        </a:cubicBezTo>
                        <a:cubicBezTo>
                          <a:pt x="41" y="32"/>
                          <a:pt x="21" y="63"/>
                          <a:pt x="0" y="94"/>
                        </a:cubicBezTo>
                        <a:close/>
                      </a:path>
                    </a:pathLst>
                  </a:custGeom>
                  <a:solidFill>
                    <a:srgbClr val="FFFF00"/>
                  </a:solidFill>
                  <a:ln w="9525">
                    <a:noFill/>
                    <a:miter lim="800000"/>
                    <a:headEnd/>
                    <a:tailEnd/>
                  </a:ln>
                </p:spPr>
                <p:txBody>
                  <a:bodyPr/>
                  <a:lstStyle/>
                  <a:p>
                    <a:endParaRPr lang="es-ES"/>
                  </a:p>
                </p:txBody>
              </p:sp>
              <p:sp>
                <p:nvSpPr>
                  <p:cNvPr id="27819" name="Freeform 261"/>
                  <p:cNvSpPr>
                    <a:spLocks/>
                  </p:cNvSpPr>
                  <p:nvPr/>
                </p:nvSpPr>
                <p:spPr bwMode="auto">
                  <a:xfrm>
                    <a:off x="2753" y="2335"/>
                    <a:ext cx="6" cy="36"/>
                  </a:xfrm>
                  <a:custGeom>
                    <a:avLst/>
                    <a:gdLst>
                      <a:gd name="T0" fmla="*/ 6 w 8"/>
                      <a:gd name="T1" fmla="*/ 0 h 53"/>
                      <a:gd name="T2" fmla="*/ 0 w 8"/>
                      <a:gd name="T3" fmla="*/ 36 h 53"/>
                      <a:gd name="T4" fmla="*/ 6 w 8"/>
                      <a:gd name="T5" fmla="*/ 0 h 53"/>
                      <a:gd name="T6" fmla="*/ 0 60000 65536"/>
                      <a:gd name="T7" fmla="*/ 0 60000 65536"/>
                      <a:gd name="T8" fmla="*/ 0 60000 65536"/>
                      <a:gd name="T9" fmla="*/ 0 w 8"/>
                      <a:gd name="T10" fmla="*/ 0 h 53"/>
                      <a:gd name="T11" fmla="*/ 8 w 8"/>
                      <a:gd name="T12" fmla="*/ 53 h 53"/>
                    </a:gdLst>
                    <a:ahLst/>
                    <a:cxnLst>
                      <a:cxn ang="T6">
                        <a:pos x="T0" y="T1"/>
                      </a:cxn>
                      <a:cxn ang="T7">
                        <a:pos x="T2" y="T3"/>
                      </a:cxn>
                      <a:cxn ang="T8">
                        <a:pos x="T4" y="T5"/>
                      </a:cxn>
                    </a:cxnLst>
                    <a:rect l="T9" t="T10" r="T11" b="T12"/>
                    <a:pathLst>
                      <a:path w="8" h="53">
                        <a:moveTo>
                          <a:pt x="8" y="0"/>
                        </a:moveTo>
                        <a:cubicBezTo>
                          <a:pt x="5" y="18"/>
                          <a:pt x="3" y="35"/>
                          <a:pt x="0" y="53"/>
                        </a:cubicBezTo>
                        <a:cubicBezTo>
                          <a:pt x="3" y="35"/>
                          <a:pt x="5" y="18"/>
                          <a:pt x="8" y="0"/>
                        </a:cubicBezTo>
                        <a:close/>
                      </a:path>
                    </a:pathLst>
                  </a:custGeom>
                  <a:solidFill>
                    <a:srgbClr val="FFFF00"/>
                  </a:solidFill>
                  <a:ln w="9525">
                    <a:noFill/>
                    <a:miter lim="800000"/>
                    <a:headEnd/>
                    <a:tailEnd/>
                  </a:ln>
                </p:spPr>
                <p:txBody>
                  <a:bodyPr/>
                  <a:lstStyle/>
                  <a:p>
                    <a:endParaRPr lang="es-ES"/>
                  </a:p>
                </p:txBody>
              </p:sp>
              <p:sp>
                <p:nvSpPr>
                  <p:cNvPr id="27820" name="Freeform 262"/>
                  <p:cNvSpPr>
                    <a:spLocks/>
                  </p:cNvSpPr>
                  <p:nvPr/>
                </p:nvSpPr>
                <p:spPr bwMode="auto">
                  <a:xfrm>
                    <a:off x="2762" y="2239"/>
                    <a:ext cx="18" cy="79"/>
                  </a:xfrm>
                  <a:custGeom>
                    <a:avLst/>
                    <a:gdLst>
                      <a:gd name="T0" fmla="*/ 18 w 26"/>
                      <a:gd name="T1" fmla="*/ 0 h 118"/>
                      <a:gd name="T2" fmla="*/ 18 w 26"/>
                      <a:gd name="T3" fmla="*/ 0 h 118"/>
                      <a:gd name="T4" fmla="*/ 0 w 26"/>
                      <a:gd name="T5" fmla="*/ 79 h 118"/>
                      <a:gd name="T6" fmla="*/ 0 w 26"/>
                      <a:gd name="T7" fmla="*/ 79 h 118"/>
                      <a:gd name="T8" fmla="*/ 18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0"/>
                        </a:moveTo>
                        <a:cubicBezTo>
                          <a:pt x="26" y="0"/>
                          <a:pt x="26" y="0"/>
                          <a:pt x="26" y="0"/>
                        </a:cubicBezTo>
                        <a:cubicBezTo>
                          <a:pt x="16" y="39"/>
                          <a:pt x="7" y="78"/>
                          <a:pt x="0" y="118"/>
                        </a:cubicBezTo>
                        <a:cubicBezTo>
                          <a:pt x="0" y="118"/>
                          <a:pt x="0" y="118"/>
                          <a:pt x="0" y="118"/>
                        </a:cubicBezTo>
                        <a:cubicBezTo>
                          <a:pt x="7" y="78"/>
                          <a:pt x="16" y="39"/>
                          <a:pt x="26" y="0"/>
                        </a:cubicBezTo>
                        <a:close/>
                      </a:path>
                    </a:pathLst>
                  </a:custGeom>
                  <a:solidFill>
                    <a:srgbClr val="FFFF00"/>
                  </a:solidFill>
                  <a:ln w="9525">
                    <a:noFill/>
                    <a:miter lim="800000"/>
                    <a:headEnd/>
                    <a:tailEnd/>
                  </a:ln>
                </p:spPr>
                <p:txBody>
                  <a:bodyPr/>
                  <a:lstStyle/>
                  <a:p>
                    <a:endParaRPr lang="es-ES"/>
                  </a:p>
                </p:txBody>
              </p:sp>
              <p:sp>
                <p:nvSpPr>
                  <p:cNvPr id="27821" name="Freeform 263"/>
                  <p:cNvSpPr>
                    <a:spLocks/>
                  </p:cNvSpPr>
                  <p:nvPr/>
                </p:nvSpPr>
                <p:spPr bwMode="auto">
                  <a:xfrm>
                    <a:off x="2749" y="2402"/>
                    <a:ext cx="1" cy="14"/>
                  </a:xfrm>
                  <a:custGeom>
                    <a:avLst/>
                    <a:gdLst>
                      <a:gd name="T0" fmla="*/ 1 w 2"/>
                      <a:gd name="T1" fmla="*/ 0 h 21"/>
                      <a:gd name="T2" fmla="*/ 0 w 2"/>
                      <a:gd name="T3" fmla="*/ 14 h 21"/>
                      <a:gd name="T4" fmla="*/ 0 w 2"/>
                      <a:gd name="T5" fmla="*/ 14 h 21"/>
                      <a:gd name="T6" fmla="*/ 1 w 2"/>
                      <a:gd name="T7" fmla="*/ 0 h 21"/>
                      <a:gd name="T8" fmla="*/ 0 60000 65536"/>
                      <a:gd name="T9" fmla="*/ 0 60000 65536"/>
                      <a:gd name="T10" fmla="*/ 0 60000 65536"/>
                      <a:gd name="T11" fmla="*/ 0 60000 65536"/>
                      <a:gd name="T12" fmla="*/ 0 w 2"/>
                      <a:gd name="T13" fmla="*/ 0 h 21"/>
                      <a:gd name="T14" fmla="*/ 2 w 2"/>
                      <a:gd name="T15" fmla="*/ 21 h 21"/>
                    </a:gdLst>
                    <a:ahLst/>
                    <a:cxnLst>
                      <a:cxn ang="T8">
                        <a:pos x="T0" y="T1"/>
                      </a:cxn>
                      <a:cxn ang="T9">
                        <a:pos x="T2" y="T3"/>
                      </a:cxn>
                      <a:cxn ang="T10">
                        <a:pos x="T4" y="T5"/>
                      </a:cxn>
                      <a:cxn ang="T11">
                        <a:pos x="T6" y="T7"/>
                      </a:cxn>
                    </a:cxnLst>
                    <a:rect l="T12" t="T13" r="T14" b="T15"/>
                    <a:pathLst>
                      <a:path w="2" h="21">
                        <a:moveTo>
                          <a:pt x="2" y="0"/>
                        </a:moveTo>
                        <a:cubicBezTo>
                          <a:pt x="1" y="7"/>
                          <a:pt x="0" y="14"/>
                          <a:pt x="0" y="21"/>
                        </a:cubicBezTo>
                        <a:cubicBezTo>
                          <a:pt x="0" y="21"/>
                          <a:pt x="0" y="21"/>
                          <a:pt x="0" y="21"/>
                        </a:cubicBezTo>
                        <a:cubicBezTo>
                          <a:pt x="0" y="14"/>
                          <a:pt x="1" y="7"/>
                          <a:pt x="2" y="0"/>
                        </a:cubicBezTo>
                        <a:close/>
                      </a:path>
                    </a:pathLst>
                  </a:custGeom>
                  <a:solidFill>
                    <a:srgbClr val="FFFF00"/>
                  </a:solidFill>
                  <a:ln w="9525">
                    <a:noFill/>
                    <a:miter lim="800000"/>
                    <a:headEnd/>
                    <a:tailEnd/>
                  </a:ln>
                </p:spPr>
                <p:txBody>
                  <a:bodyPr/>
                  <a:lstStyle/>
                  <a:p>
                    <a:endParaRPr lang="es-ES"/>
                  </a:p>
                </p:txBody>
              </p:sp>
              <p:sp>
                <p:nvSpPr>
                  <p:cNvPr id="27822" name="Freeform 264"/>
                  <p:cNvSpPr>
                    <a:spLocks/>
                  </p:cNvSpPr>
                  <p:nvPr/>
                </p:nvSpPr>
                <p:spPr bwMode="auto">
                  <a:xfrm>
                    <a:off x="2853" y="1978"/>
                    <a:ext cx="30" cy="59"/>
                  </a:xfrm>
                  <a:custGeom>
                    <a:avLst/>
                    <a:gdLst>
                      <a:gd name="T0" fmla="*/ 30 w 45"/>
                      <a:gd name="T1" fmla="*/ 0 h 88"/>
                      <a:gd name="T2" fmla="*/ 0 w 45"/>
                      <a:gd name="T3" fmla="*/ 59 h 88"/>
                      <a:gd name="T4" fmla="*/ 0 w 45"/>
                      <a:gd name="T5" fmla="*/ 59 h 88"/>
                      <a:gd name="T6" fmla="*/ 30 w 45"/>
                      <a:gd name="T7" fmla="*/ 0 h 88"/>
                      <a:gd name="T8" fmla="*/ 0 60000 65536"/>
                      <a:gd name="T9" fmla="*/ 0 60000 65536"/>
                      <a:gd name="T10" fmla="*/ 0 60000 65536"/>
                      <a:gd name="T11" fmla="*/ 0 60000 65536"/>
                      <a:gd name="T12" fmla="*/ 0 w 45"/>
                      <a:gd name="T13" fmla="*/ 0 h 88"/>
                      <a:gd name="T14" fmla="*/ 45 w 45"/>
                      <a:gd name="T15" fmla="*/ 88 h 88"/>
                    </a:gdLst>
                    <a:ahLst/>
                    <a:cxnLst>
                      <a:cxn ang="T8">
                        <a:pos x="T0" y="T1"/>
                      </a:cxn>
                      <a:cxn ang="T9">
                        <a:pos x="T2" y="T3"/>
                      </a:cxn>
                      <a:cxn ang="T10">
                        <a:pos x="T4" y="T5"/>
                      </a:cxn>
                      <a:cxn ang="T11">
                        <a:pos x="T6" y="T7"/>
                      </a:cxn>
                    </a:cxnLst>
                    <a:rect l="T12" t="T13" r="T14" b="T15"/>
                    <a:pathLst>
                      <a:path w="45" h="88">
                        <a:moveTo>
                          <a:pt x="45" y="0"/>
                        </a:moveTo>
                        <a:cubicBezTo>
                          <a:pt x="30" y="28"/>
                          <a:pt x="14" y="58"/>
                          <a:pt x="0" y="88"/>
                        </a:cubicBezTo>
                        <a:cubicBezTo>
                          <a:pt x="0" y="88"/>
                          <a:pt x="0" y="88"/>
                          <a:pt x="0" y="88"/>
                        </a:cubicBezTo>
                        <a:cubicBezTo>
                          <a:pt x="15" y="58"/>
                          <a:pt x="30" y="28"/>
                          <a:pt x="45" y="0"/>
                        </a:cubicBezTo>
                        <a:close/>
                      </a:path>
                    </a:pathLst>
                  </a:custGeom>
                  <a:solidFill>
                    <a:srgbClr val="FFFF00"/>
                  </a:solidFill>
                  <a:ln w="9525">
                    <a:noFill/>
                    <a:miter lim="800000"/>
                    <a:headEnd/>
                    <a:tailEnd/>
                  </a:ln>
                </p:spPr>
                <p:txBody>
                  <a:bodyPr/>
                  <a:lstStyle/>
                  <a:p>
                    <a:endParaRPr lang="es-ES"/>
                  </a:p>
                </p:txBody>
              </p:sp>
              <p:sp>
                <p:nvSpPr>
                  <p:cNvPr id="27823" name="Freeform 265"/>
                  <p:cNvSpPr>
                    <a:spLocks/>
                  </p:cNvSpPr>
                  <p:nvPr/>
                </p:nvSpPr>
                <p:spPr bwMode="auto">
                  <a:xfrm>
                    <a:off x="2815" y="2119"/>
                    <a:ext cx="3" cy="9"/>
                  </a:xfrm>
                  <a:custGeom>
                    <a:avLst/>
                    <a:gdLst>
                      <a:gd name="T0" fmla="*/ 3 w 5"/>
                      <a:gd name="T1" fmla="*/ 0 h 13"/>
                      <a:gd name="T2" fmla="*/ 0 w 5"/>
                      <a:gd name="T3" fmla="*/ 9 h 13"/>
                      <a:gd name="T4" fmla="*/ 0 w 5"/>
                      <a:gd name="T5" fmla="*/ 9 h 13"/>
                      <a:gd name="T6" fmla="*/ 3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5" y="0"/>
                        </a:moveTo>
                        <a:cubicBezTo>
                          <a:pt x="3" y="4"/>
                          <a:pt x="2" y="9"/>
                          <a:pt x="0" y="13"/>
                        </a:cubicBezTo>
                        <a:cubicBezTo>
                          <a:pt x="0" y="13"/>
                          <a:pt x="0" y="13"/>
                          <a:pt x="0" y="13"/>
                        </a:cubicBezTo>
                        <a:cubicBezTo>
                          <a:pt x="2" y="9"/>
                          <a:pt x="3" y="4"/>
                          <a:pt x="5" y="0"/>
                        </a:cubicBezTo>
                        <a:close/>
                      </a:path>
                    </a:pathLst>
                  </a:custGeom>
                  <a:solidFill>
                    <a:srgbClr val="FFFF00"/>
                  </a:solidFill>
                  <a:ln w="9525">
                    <a:noFill/>
                    <a:miter lim="800000"/>
                    <a:headEnd/>
                    <a:tailEnd/>
                  </a:ln>
                </p:spPr>
                <p:txBody>
                  <a:bodyPr/>
                  <a:lstStyle/>
                  <a:p>
                    <a:endParaRPr lang="es-ES"/>
                  </a:p>
                </p:txBody>
              </p:sp>
              <p:sp>
                <p:nvSpPr>
                  <p:cNvPr id="27824" name="Freeform 266"/>
                  <p:cNvSpPr>
                    <a:spLocks/>
                  </p:cNvSpPr>
                  <p:nvPr/>
                </p:nvSpPr>
                <p:spPr bwMode="auto">
                  <a:xfrm>
                    <a:off x="2830" y="2053"/>
                    <a:ext cx="16" cy="34"/>
                  </a:xfrm>
                  <a:custGeom>
                    <a:avLst/>
                    <a:gdLst>
                      <a:gd name="T0" fmla="*/ 16 w 23"/>
                      <a:gd name="T1" fmla="*/ 0 h 51"/>
                      <a:gd name="T2" fmla="*/ 0 w 23"/>
                      <a:gd name="T3" fmla="*/ 34 h 51"/>
                      <a:gd name="T4" fmla="*/ 16 w 23"/>
                      <a:gd name="T5" fmla="*/ 0 h 51"/>
                      <a:gd name="T6" fmla="*/ 0 60000 65536"/>
                      <a:gd name="T7" fmla="*/ 0 60000 65536"/>
                      <a:gd name="T8" fmla="*/ 0 60000 65536"/>
                      <a:gd name="T9" fmla="*/ 0 w 23"/>
                      <a:gd name="T10" fmla="*/ 0 h 51"/>
                      <a:gd name="T11" fmla="*/ 23 w 23"/>
                      <a:gd name="T12" fmla="*/ 51 h 51"/>
                    </a:gdLst>
                    <a:ahLst/>
                    <a:cxnLst>
                      <a:cxn ang="T6">
                        <a:pos x="T0" y="T1"/>
                      </a:cxn>
                      <a:cxn ang="T7">
                        <a:pos x="T2" y="T3"/>
                      </a:cxn>
                      <a:cxn ang="T8">
                        <a:pos x="T4" y="T5"/>
                      </a:cxn>
                    </a:cxnLst>
                    <a:rect l="T9" t="T10" r="T11" b="T12"/>
                    <a:pathLst>
                      <a:path w="23" h="51">
                        <a:moveTo>
                          <a:pt x="23" y="0"/>
                        </a:moveTo>
                        <a:cubicBezTo>
                          <a:pt x="15" y="17"/>
                          <a:pt x="8" y="34"/>
                          <a:pt x="0" y="51"/>
                        </a:cubicBezTo>
                        <a:cubicBezTo>
                          <a:pt x="8" y="34"/>
                          <a:pt x="15" y="17"/>
                          <a:pt x="23" y="0"/>
                        </a:cubicBezTo>
                        <a:close/>
                      </a:path>
                    </a:pathLst>
                  </a:custGeom>
                  <a:solidFill>
                    <a:srgbClr val="FFFF00"/>
                  </a:solidFill>
                  <a:ln w="9525">
                    <a:noFill/>
                    <a:miter lim="800000"/>
                    <a:headEnd/>
                    <a:tailEnd/>
                  </a:ln>
                </p:spPr>
                <p:txBody>
                  <a:bodyPr/>
                  <a:lstStyle/>
                  <a:p>
                    <a:endParaRPr lang="es-ES"/>
                  </a:p>
                </p:txBody>
              </p:sp>
              <p:sp>
                <p:nvSpPr>
                  <p:cNvPr id="27825" name="Freeform 267"/>
                  <p:cNvSpPr>
                    <a:spLocks/>
                  </p:cNvSpPr>
                  <p:nvPr/>
                </p:nvSpPr>
                <p:spPr bwMode="auto">
                  <a:xfrm>
                    <a:off x="2784" y="2206"/>
                    <a:ext cx="4" cy="16"/>
                  </a:xfrm>
                  <a:custGeom>
                    <a:avLst/>
                    <a:gdLst>
                      <a:gd name="T0" fmla="*/ 4 w 6"/>
                      <a:gd name="T1" fmla="*/ 0 h 23"/>
                      <a:gd name="T2" fmla="*/ 0 w 6"/>
                      <a:gd name="T3" fmla="*/ 16 h 23"/>
                      <a:gd name="T4" fmla="*/ 0 w 6"/>
                      <a:gd name="T5" fmla="*/ 16 h 23"/>
                      <a:gd name="T6" fmla="*/ 4 w 6"/>
                      <a:gd name="T7" fmla="*/ 0 h 23"/>
                      <a:gd name="T8" fmla="*/ 0 60000 65536"/>
                      <a:gd name="T9" fmla="*/ 0 60000 65536"/>
                      <a:gd name="T10" fmla="*/ 0 60000 65536"/>
                      <a:gd name="T11" fmla="*/ 0 60000 65536"/>
                      <a:gd name="T12" fmla="*/ 0 w 6"/>
                      <a:gd name="T13" fmla="*/ 0 h 23"/>
                      <a:gd name="T14" fmla="*/ 6 w 6"/>
                      <a:gd name="T15" fmla="*/ 23 h 23"/>
                    </a:gdLst>
                    <a:ahLst/>
                    <a:cxnLst>
                      <a:cxn ang="T8">
                        <a:pos x="T0" y="T1"/>
                      </a:cxn>
                      <a:cxn ang="T9">
                        <a:pos x="T2" y="T3"/>
                      </a:cxn>
                      <a:cxn ang="T10">
                        <a:pos x="T4" y="T5"/>
                      </a:cxn>
                      <a:cxn ang="T11">
                        <a:pos x="T6" y="T7"/>
                      </a:cxn>
                    </a:cxnLst>
                    <a:rect l="T12" t="T13" r="T14" b="T15"/>
                    <a:pathLst>
                      <a:path w="6" h="23">
                        <a:moveTo>
                          <a:pt x="6" y="0"/>
                        </a:moveTo>
                        <a:cubicBezTo>
                          <a:pt x="4" y="7"/>
                          <a:pt x="2" y="15"/>
                          <a:pt x="0" y="23"/>
                        </a:cubicBezTo>
                        <a:cubicBezTo>
                          <a:pt x="0" y="23"/>
                          <a:pt x="0" y="23"/>
                          <a:pt x="0" y="23"/>
                        </a:cubicBezTo>
                        <a:cubicBezTo>
                          <a:pt x="2" y="15"/>
                          <a:pt x="4" y="7"/>
                          <a:pt x="6" y="0"/>
                        </a:cubicBezTo>
                        <a:close/>
                      </a:path>
                    </a:pathLst>
                  </a:custGeom>
                  <a:solidFill>
                    <a:srgbClr val="FFFF00"/>
                  </a:solidFill>
                  <a:ln w="9525">
                    <a:noFill/>
                    <a:miter lim="800000"/>
                    <a:headEnd/>
                    <a:tailEnd/>
                  </a:ln>
                </p:spPr>
                <p:txBody>
                  <a:bodyPr/>
                  <a:lstStyle/>
                  <a:p>
                    <a:endParaRPr lang="es-ES"/>
                  </a:p>
                </p:txBody>
              </p:sp>
              <p:sp>
                <p:nvSpPr>
                  <p:cNvPr id="27826" name="Freeform 268"/>
                  <p:cNvSpPr>
                    <a:spLocks/>
                  </p:cNvSpPr>
                  <p:nvPr/>
                </p:nvSpPr>
                <p:spPr bwMode="auto">
                  <a:xfrm>
                    <a:off x="4882" y="3011"/>
                    <a:ext cx="18" cy="37"/>
                  </a:xfrm>
                  <a:custGeom>
                    <a:avLst/>
                    <a:gdLst>
                      <a:gd name="T0" fmla="*/ 0 w 28"/>
                      <a:gd name="T1" fmla="*/ 37 h 56"/>
                      <a:gd name="T2" fmla="*/ 18 w 28"/>
                      <a:gd name="T3" fmla="*/ 0 h 56"/>
                      <a:gd name="T4" fmla="*/ 17 w 28"/>
                      <a:gd name="T5" fmla="*/ 0 h 56"/>
                      <a:gd name="T6" fmla="*/ 0 w 28"/>
                      <a:gd name="T7" fmla="*/ 37 h 56"/>
                      <a:gd name="T8" fmla="*/ 0 60000 65536"/>
                      <a:gd name="T9" fmla="*/ 0 60000 65536"/>
                      <a:gd name="T10" fmla="*/ 0 60000 65536"/>
                      <a:gd name="T11" fmla="*/ 0 60000 65536"/>
                      <a:gd name="T12" fmla="*/ 0 w 28"/>
                      <a:gd name="T13" fmla="*/ 0 h 56"/>
                      <a:gd name="T14" fmla="*/ 28 w 28"/>
                      <a:gd name="T15" fmla="*/ 56 h 56"/>
                    </a:gdLst>
                    <a:ahLst/>
                    <a:cxnLst>
                      <a:cxn ang="T8">
                        <a:pos x="T0" y="T1"/>
                      </a:cxn>
                      <a:cxn ang="T9">
                        <a:pos x="T2" y="T3"/>
                      </a:cxn>
                      <a:cxn ang="T10">
                        <a:pos x="T4" y="T5"/>
                      </a:cxn>
                      <a:cxn ang="T11">
                        <a:pos x="T6" y="T7"/>
                      </a:cxn>
                    </a:cxnLst>
                    <a:rect l="T12" t="T13" r="T14" b="T15"/>
                    <a:pathLst>
                      <a:path w="28" h="56">
                        <a:moveTo>
                          <a:pt x="0" y="56"/>
                        </a:moveTo>
                        <a:cubicBezTo>
                          <a:pt x="9" y="37"/>
                          <a:pt x="19" y="19"/>
                          <a:pt x="28" y="0"/>
                        </a:cubicBezTo>
                        <a:cubicBezTo>
                          <a:pt x="27" y="0"/>
                          <a:pt x="27" y="0"/>
                          <a:pt x="27" y="0"/>
                        </a:cubicBezTo>
                        <a:cubicBezTo>
                          <a:pt x="18" y="19"/>
                          <a:pt x="9" y="37"/>
                          <a:pt x="0" y="56"/>
                        </a:cubicBezTo>
                        <a:close/>
                      </a:path>
                    </a:pathLst>
                  </a:custGeom>
                  <a:solidFill>
                    <a:srgbClr val="FFFF00"/>
                  </a:solidFill>
                  <a:ln w="9525">
                    <a:noFill/>
                    <a:miter lim="800000"/>
                    <a:headEnd/>
                    <a:tailEnd/>
                  </a:ln>
                </p:spPr>
                <p:txBody>
                  <a:bodyPr/>
                  <a:lstStyle/>
                  <a:p>
                    <a:endParaRPr lang="es-ES"/>
                  </a:p>
                </p:txBody>
              </p:sp>
              <p:sp>
                <p:nvSpPr>
                  <p:cNvPr id="27827" name="Freeform 269"/>
                  <p:cNvSpPr>
                    <a:spLocks/>
                  </p:cNvSpPr>
                  <p:nvPr/>
                </p:nvSpPr>
                <p:spPr bwMode="auto">
                  <a:xfrm>
                    <a:off x="4851" y="3098"/>
                    <a:ext cx="3" cy="3"/>
                  </a:xfrm>
                  <a:custGeom>
                    <a:avLst/>
                    <a:gdLst>
                      <a:gd name="T0" fmla="*/ 0 w 4"/>
                      <a:gd name="T1" fmla="*/ 3 h 5"/>
                      <a:gd name="T2" fmla="*/ 3 w 4"/>
                      <a:gd name="T3" fmla="*/ 0 h 5"/>
                      <a:gd name="T4" fmla="*/ 2 w 4"/>
                      <a:gd name="T5" fmla="*/ 0 h 5"/>
                      <a:gd name="T6" fmla="*/ 0 w 4"/>
                      <a:gd name="T7" fmla="*/ 3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5"/>
                        </a:moveTo>
                        <a:cubicBezTo>
                          <a:pt x="1" y="3"/>
                          <a:pt x="2" y="2"/>
                          <a:pt x="4" y="0"/>
                        </a:cubicBezTo>
                        <a:cubicBezTo>
                          <a:pt x="3" y="0"/>
                          <a:pt x="3" y="0"/>
                          <a:pt x="3" y="0"/>
                        </a:cubicBezTo>
                        <a:cubicBezTo>
                          <a:pt x="2" y="1"/>
                          <a:pt x="1" y="3"/>
                          <a:pt x="0" y="5"/>
                        </a:cubicBezTo>
                        <a:close/>
                      </a:path>
                    </a:pathLst>
                  </a:custGeom>
                  <a:solidFill>
                    <a:srgbClr val="FFFF00"/>
                  </a:solidFill>
                  <a:ln w="9525">
                    <a:noFill/>
                    <a:miter lim="800000"/>
                    <a:headEnd/>
                    <a:tailEnd/>
                  </a:ln>
                </p:spPr>
                <p:txBody>
                  <a:bodyPr/>
                  <a:lstStyle/>
                  <a:p>
                    <a:endParaRPr lang="es-ES"/>
                  </a:p>
                </p:txBody>
              </p:sp>
              <p:sp>
                <p:nvSpPr>
                  <p:cNvPr id="27828" name="Freeform 270"/>
                  <p:cNvSpPr>
                    <a:spLocks/>
                  </p:cNvSpPr>
                  <p:nvPr/>
                </p:nvSpPr>
                <p:spPr bwMode="auto">
                  <a:xfrm>
                    <a:off x="4863" y="3076"/>
                    <a:ext cx="3" cy="7"/>
                  </a:xfrm>
                  <a:custGeom>
                    <a:avLst/>
                    <a:gdLst>
                      <a:gd name="T0" fmla="*/ 0 w 5"/>
                      <a:gd name="T1" fmla="*/ 7 h 10"/>
                      <a:gd name="T2" fmla="*/ 3 w 5"/>
                      <a:gd name="T3" fmla="*/ 0 h 10"/>
                      <a:gd name="T4" fmla="*/ 0 w 5"/>
                      <a:gd name="T5" fmla="*/ 7 h 10"/>
                      <a:gd name="T6" fmla="*/ 0 60000 65536"/>
                      <a:gd name="T7" fmla="*/ 0 60000 65536"/>
                      <a:gd name="T8" fmla="*/ 0 60000 65536"/>
                      <a:gd name="T9" fmla="*/ 0 w 5"/>
                      <a:gd name="T10" fmla="*/ 0 h 10"/>
                      <a:gd name="T11" fmla="*/ 5 w 5"/>
                      <a:gd name="T12" fmla="*/ 10 h 10"/>
                    </a:gdLst>
                    <a:ahLst/>
                    <a:cxnLst>
                      <a:cxn ang="T6">
                        <a:pos x="T0" y="T1"/>
                      </a:cxn>
                      <a:cxn ang="T7">
                        <a:pos x="T2" y="T3"/>
                      </a:cxn>
                      <a:cxn ang="T8">
                        <a:pos x="T4" y="T5"/>
                      </a:cxn>
                    </a:cxnLst>
                    <a:rect l="T9" t="T10" r="T11" b="T12"/>
                    <a:pathLst>
                      <a:path w="5" h="10">
                        <a:moveTo>
                          <a:pt x="0" y="10"/>
                        </a:moveTo>
                        <a:cubicBezTo>
                          <a:pt x="2" y="7"/>
                          <a:pt x="3" y="4"/>
                          <a:pt x="5" y="0"/>
                        </a:cubicBezTo>
                        <a:cubicBezTo>
                          <a:pt x="3" y="4"/>
                          <a:pt x="1" y="7"/>
                          <a:pt x="0" y="10"/>
                        </a:cubicBezTo>
                        <a:close/>
                      </a:path>
                    </a:pathLst>
                  </a:custGeom>
                  <a:solidFill>
                    <a:srgbClr val="FFFF00"/>
                  </a:solidFill>
                  <a:ln w="9525">
                    <a:noFill/>
                    <a:miter lim="800000"/>
                    <a:headEnd/>
                    <a:tailEnd/>
                  </a:ln>
                </p:spPr>
                <p:txBody>
                  <a:bodyPr/>
                  <a:lstStyle/>
                  <a:p>
                    <a:endParaRPr lang="es-ES"/>
                  </a:p>
                </p:txBody>
              </p:sp>
              <p:sp>
                <p:nvSpPr>
                  <p:cNvPr id="27829" name="Freeform 271"/>
                  <p:cNvSpPr>
                    <a:spLocks/>
                  </p:cNvSpPr>
                  <p:nvPr/>
                </p:nvSpPr>
                <p:spPr bwMode="auto">
                  <a:xfrm>
                    <a:off x="4543" y="3422"/>
                    <a:ext cx="24" cy="18"/>
                  </a:xfrm>
                  <a:custGeom>
                    <a:avLst/>
                    <a:gdLst>
                      <a:gd name="T0" fmla="*/ 24 w 36"/>
                      <a:gd name="T1" fmla="*/ 0 h 27"/>
                      <a:gd name="T2" fmla="*/ 0 w 36"/>
                      <a:gd name="T3" fmla="*/ 18 h 27"/>
                      <a:gd name="T4" fmla="*/ 24 w 36"/>
                      <a:gd name="T5" fmla="*/ 0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0"/>
                        </a:moveTo>
                        <a:cubicBezTo>
                          <a:pt x="24" y="9"/>
                          <a:pt x="12" y="18"/>
                          <a:pt x="0" y="27"/>
                        </a:cubicBezTo>
                        <a:cubicBezTo>
                          <a:pt x="12" y="18"/>
                          <a:pt x="24" y="9"/>
                          <a:pt x="36" y="0"/>
                        </a:cubicBezTo>
                        <a:close/>
                      </a:path>
                    </a:pathLst>
                  </a:custGeom>
                  <a:solidFill>
                    <a:srgbClr val="FFFF00"/>
                  </a:solidFill>
                  <a:ln w="9525">
                    <a:noFill/>
                    <a:miter lim="800000"/>
                    <a:headEnd/>
                    <a:tailEnd/>
                  </a:ln>
                </p:spPr>
                <p:txBody>
                  <a:bodyPr/>
                  <a:lstStyle/>
                  <a:p>
                    <a:endParaRPr lang="es-ES"/>
                  </a:p>
                </p:txBody>
              </p:sp>
              <p:sp>
                <p:nvSpPr>
                  <p:cNvPr id="27830" name="Freeform 272"/>
                  <p:cNvSpPr>
                    <a:spLocks/>
                  </p:cNvSpPr>
                  <p:nvPr/>
                </p:nvSpPr>
                <p:spPr bwMode="auto">
                  <a:xfrm>
                    <a:off x="2749" y="2637"/>
                    <a:ext cx="4" cy="35"/>
                  </a:xfrm>
                  <a:custGeom>
                    <a:avLst/>
                    <a:gdLst>
                      <a:gd name="T0" fmla="*/ 4 w 7"/>
                      <a:gd name="T1" fmla="*/ 35 h 53"/>
                      <a:gd name="T2" fmla="*/ 0 w 7"/>
                      <a:gd name="T3" fmla="*/ 0 h 53"/>
                      <a:gd name="T4" fmla="*/ 4 w 7"/>
                      <a:gd name="T5" fmla="*/ 35 h 53"/>
                      <a:gd name="T6" fmla="*/ 0 60000 65536"/>
                      <a:gd name="T7" fmla="*/ 0 60000 65536"/>
                      <a:gd name="T8" fmla="*/ 0 60000 65536"/>
                      <a:gd name="T9" fmla="*/ 0 w 7"/>
                      <a:gd name="T10" fmla="*/ 0 h 53"/>
                      <a:gd name="T11" fmla="*/ 7 w 7"/>
                      <a:gd name="T12" fmla="*/ 53 h 53"/>
                    </a:gdLst>
                    <a:ahLst/>
                    <a:cxnLst>
                      <a:cxn ang="T6">
                        <a:pos x="T0" y="T1"/>
                      </a:cxn>
                      <a:cxn ang="T7">
                        <a:pos x="T2" y="T3"/>
                      </a:cxn>
                      <a:cxn ang="T8">
                        <a:pos x="T4" y="T5"/>
                      </a:cxn>
                    </a:cxnLst>
                    <a:rect l="T9" t="T10" r="T11" b="T12"/>
                    <a:pathLst>
                      <a:path w="7" h="53">
                        <a:moveTo>
                          <a:pt x="7" y="53"/>
                        </a:moveTo>
                        <a:cubicBezTo>
                          <a:pt x="4" y="36"/>
                          <a:pt x="2" y="18"/>
                          <a:pt x="0" y="0"/>
                        </a:cubicBezTo>
                        <a:cubicBezTo>
                          <a:pt x="2" y="18"/>
                          <a:pt x="4" y="36"/>
                          <a:pt x="7" y="53"/>
                        </a:cubicBezTo>
                        <a:close/>
                      </a:path>
                    </a:pathLst>
                  </a:custGeom>
                  <a:solidFill>
                    <a:srgbClr val="FFFF00"/>
                  </a:solidFill>
                  <a:ln w="9525">
                    <a:noFill/>
                    <a:miter lim="800000"/>
                    <a:headEnd/>
                    <a:tailEnd/>
                  </a:ln>
                </p:spPr>
                <p:txBody>
                  <a:bodyPr/>
                  <a:lstStyle/>
                  <a:p>
                    <a:endParaRPr lang="es-ES"/>
                  </a:p>
                </p:txBody>
              </p:sp>
              <p:sp>
                <p:nvSpPr>
                  <p:cNvPr id="27831" name="Freeform 273"/>
                  <p:cNvSpPr>
                    <a:spLocks/>
                  </p:cNvSpPr>
                  <p:nvPr/>
                </p:nvSpPr>
                <p:spPr bwMode="auto">
                  <a:xfrm>
                    <a:off x="2744" y="2487"/>
                    <a:ext cx="0" cy="9"/>
                  </a:xfrm>
                  <a:custGeom>
                    <a:avLst/>
                    <a:gdLst>
                      <a:gd name="T0" fmla="*/ 9 h 14"/>
                      <a:gd name="T1" fmla="*/ 0 h 14"/>
                      <a:gd name="T2" fmla="*/ 9 h 14"/>
                      <a:gd name="T3" fmla="*/ 0 60000 65536"/>
                      <a:gd name="T4" fmla="*/ 0 60000 65536"/>
                      <a:gd name="T5" fmla="*/ 0 60000 65536"/>
                      <a:gd name="T6" fmla="*/ 0 h 14"/>
                      <a:gd name="T7" fmla="*/ 14 h 14"/>
                    </a:gdLst>
                    <a:ahLst/>
                    <a:cxnLst>
                      <a:cxn ang="T3">
                        <a:pos x="0" y="T0"/>
                      </a:cxn>
                      <a:cxn ang="T4">
                        <a:pos x="0" y="T1"/>
                      </a:cxn>
                      <a:cxn ang="T5">
                        <a:pos x="0" y="T2"/>
                      </a:cxn>
                    </a:cxnLst>
                    <a:rect l="0" t="T6" r="0" b="T7"/>
                    <a:pathLst>
                      <a:path h="14">
                        <a:moveTo>
                          <a:pt x="0" y="14"/>
                        </a:moveTo>
                        <a:cubicBezTo>
                          <a:pt x="0" y="9"/>
                          <a:pt x="0" y="5"/>
                          <a:pt x="0" y="0"/>
                        </a:cubicBezTo>
                        <a:cubicBezTo>
                          <a:pt x="0" y="5"/>
                          <a:pt x="0" y="9"/>
                          <a:pt x="0" y="14"/>
                        </a:cubicBezTo>
                        <a:close/>
                      </a:path>
                    </a:pathLst>
                  </a:custGeom>
                  <a:solidFill>
                    <a:srgbClr val="FFFF00"/>
                  </a:solidFill>
                  <a:ln w="9525">
                    <a:noFill/>
                    <a:miter lim="800000"/>
                    <a:headEnd/>
                    <a:tailEnd/>
                  </a:ln>
                </p:spPr>
                <p:txBody>
                  <a:bodyPr/>
                  <a:lstStyle/>
                  <a:p>
                    <a:endParaRPr lang="es-ES"/>
                  </a:p>
                </p:txBody>
              </p:sp>
              <p:sp>
                <p:nvSpPr>
                  <p:cNvPr id="27832" name="Freeform 274"/>
                  <p:cNvSpPr>
                    <a:spLocks/>
                  </p:cNvSpPr>
                  <p:nvPr/>
                </p:nvSpPr>
                <p:spPr bwMode="auto">
                  <a:xfrm>
                    <a:off x="3885" y="3656"/>
                    <a:ext cx="23" cy="0"/>
                  </a:xfrm>
                  <a:custGeom>
                    <a:avLst/>
                    <a:gdLst>
                      <a:gd name="T0" fmla="*/ 0 w 33"/>
                      <a:gd name="T1" fmla="*/ 23 w 33"/>
                      <a:gd name="T2" fmla="*/ 0 w 33"/>
                      <a:gd name="T3" fmla="*/ 0 60000 65536"/>
                      <a:gd name="T4" fmla="*/ 0 60000 65536"/>
                      <a:gd name="T5" fmla="*/ 0 60000 65536"/>
                      <a:gd name="T6" fmla="*/ 0 w 33"/>
                      <a:gd name="T7" fmla="*/ 33 w 33"/>
                    </a:gdLst>
                    <a:ahLst/>
                    <a:cxnLst>
                      <a:cxn ang="T3">
                        <a:pos x="T0" y="0"/>
                      </a:cxn>
                      <a:cxn ang="T4">
                        <a:pos x="T1" y="0"/>
                      </a:cxn>
                      <a:cxn ang="T5">
                        <a:pos x="T2" y="0"/>
                      </a:cxn>
                    </a:cxnLst>
                    <a:rect l="T6" t="0" r="T7" b="0"/>
                    <a:pathLst>
                      <a:path w="33">
                        <a:moveTo>
                          <a:pt x="0" y="0"/>
                        </a:moveTo>
                        <a:cubicBezTo>
                          <a:pt x="11" y="0"/>
                          <a:pt x="22" y="0"/>
                          <a:pt x="33" y="0"/>
                        </a:cubicBezTo>
                        <a:cubicBezTo>
                          <a:pt x="22" y="0"/>
                          <a:pt x="11" y="0"/>
                          <a:pt x="0" y="0"/>
                        </a:cubicBezTo>
                        <a:close/>
                      </a:path>
                    </a:pathLst>
                  </a:custGeom>
                  <a:solidFill>
                    <a:srgbClr val="FFFF00"/>
                  </a:solidFill>
                  <a:ln w="9525">
                    <a:noFill/>
                    <a:miter lim="800000"/>
                    <a:headEnd/>
                    <a:tailEnd/>
                  </a:ln>
                </p:spPr>
                <p:txBody>
                  <a:bodyPr/>
                  <a:lstStyle/>
                  <a:p>
                    <a:endParaRPr lang="es-ES"/>
                  </a:p>
                </p:txBody>
              </p:sp>
              <p:sp>
                <p:nvSpPr>
                  <p:cNvPr id="27833" name="Freeform 275"/>
                  <p:cNvSpPr>
                    <a:spLocks/>
                  </p:cNvSpPr>
                  <p:nvPr/>
                </p:nvSpPr>
                <p:spPr bwMode="auto">
                  <a:xfrm>
                    <a:off x="2745" y="2457"/>
                    <a:ext cx="0" cy="12"/>
                  </a:xfrm>
                  <a:custGeom>
                    <a:avLst/>
                    <a:gdLst>
                      <a:gd name="T0" fmla="*/ 0 w 1"/>
                      <a:gd name="T1" fmla="*/ 12 h 18"/>
                      <a:gd name="T2" fmla="*/ 0 w 1"/>
                      <a:gd name="T3" fmla="*/ 0 h 18"/>
                      <a:gd name="T4" fmla="*/ 0 w 1"/>
                      <a:gd name="T5" fmla="*/ 12 h 18"/>
                      <a:gd name="T6" fmla="*/ 0 60000 65536"/>
                      <a:gd name="T7" fmla="*/ 0 60000 65536"/>
                      <a:gd name="T8" fmla="*/ 0 60000 65536"/>
                      <a:gd name="T9" fmla="*/ 0 w 1"/>
                      <a:gd name="T10" fmla="*/ 0 h 18"/>
                      <a:gd name="T11" fmla="*/ 0 w 1"/>
                      <a:gd name="T12" fmla="*/ 18 h 18"/>
                    </a:gdLst>
                    <a:ahLst/>
                    <a:cxnLst>
                      <a:cxn ang="T6">
                        <a:pos x="T0" y="T1"/>
                      </a:cxn>
                      <a:cxn ang="T7">
                        <a:pos x="T2" y="T3"/>
                      </a:cxn>
                      <a:cxn ang="T8">
                        <a:pos x="T4" y="T5"/>
                      </a:cxn>
                    </a:cxnLst>
                    <a:rect l="T9" t="T10" r="T11" b="T12"/>
                    <a:pathLst>
                      <a:path w="1" h="18">
                        <a:moveTo>
                          <a:pt x="0" y="18"/>
                        </a:moveTo>
                        <a:cubicBezTo>
                          <a:pt x="0" y="12"/>
                          <a:pt x="1" y="6"/>
                          <a:pt x="1" y="0"/>
                        </a:cubicBezTo>
                        <a:cubicBezTo>
                          <a:pt x="1" y="6"/>
                          <a:pt x="0" y="12"/>
                          <a:pt x="0" y="18"/>
                        </a:cubicBezTo>
                        <a:close/>
                      </a:path>
                    </a:pathLst>
                  </a:custGeom>
                  <a:solidFill>
                    <a:srgbClr val="FFFF00"/>
                  </a:solidFill>
                  <a:ln w="9525">
                    <a:noFill/>
                    <a:miter lim="800000"/>
                    <a:headEnd/>
                    <a:tailEnd/>
                  </a:ln>
                </p:spPr>
                <p:txBody>
                  <a:bodyPr/>
                  <a:lstStyle/>
                  <a:p>
                    <a:endParaRPr lang="es-ES"/>
                  </a:p>
                </p:txBody>
              </p:sp>
              <p:sp>
                <p:nvSpPr>
                  <p:cNvPr id="27834" name="Freeform 276"/>
                  <p:cNvSpPr>
                    <a:spLocks/>
                  </p:cNvSpPr>
                  <p:nvPr/>
                </p:nvSpPr>
                <p:spPr bwMode="auto">
                  <a:xfrm>
                    <a:off x="2744" y="2568"/>
                    <a:ext cx="1" cy="26"/>
                  </a:xfrm>
                  <a:custGeom>
                    <a:avLst/>
                    <a:gdLst>
                      <a:gd name="T0" fmla="*/ 1 w 2"/>
                      <a:gd name="T1" fmla="*/ 26 h 38"/>
                      <a:gd name="T2" fmla="*/ 0 w 2"/>
                      <a:gd name="T3" fmla="*/ 0 h 38"/>
                      <a:gd name="T4" fmla="*/ 1 w 2"/>
                      <a:gd name="T5" fmla="*/ 26 h 38"/>
                      <a:gd name="T6" fmla="*/ 0 60000 65536"/>
                      <a:gd name="T7" fmla="*/ 0 60000 65536"/>
                      <a:gd name="T8" fmla="*/ 0 60000 65536"/>
                      <a:gd name="T9" fmla="*/ 0 w 2"/>
                      <a:gd name="T10" fmla="*/ 0 h 38"/>
                      <a:gd name="T11" fmla="*/ 2 w 2"/>
                      <a:gd name="T12" fmla="*/ 38 h 38"/>
                    </a:gdLst>
                    <a:ahLst/>
                    <a:cxnLst>
                      <a:cxn ang="T6">
                        <a:pos x="T0" y="T1"/>
                      </a:cxn>
                      <a:cxn ang="T7">
                        <a:pos x="T2" y="T3"/>
                      </a:cxn>
                      <a:cxn ang="T8">
                        <a:pos x="T4" y="T5"/>
                      </a:cxn>
                    </a:cxnLst>
                    <a:rect l="T9" t="T10" r="T11" b="T12"/>
                    <a:pathLst>
                      <a:path w="2" h="38">
                        <a:moveTo>
                          <a:pt x="2" y="38"/>
                        </a:moveTo>
                        <a:cubicBezTo>
                          <a:pt x="2" y="25"/>
                          <a:pt x="1" y="12"/>
                          <a:pt x="0" y="0"/>
                        </a:cubicBezTo>
                        <a:cubicBezTo>
                          <a:pt x="1" y="12"/>
                          <a:pt x="2" y="25"/>
                          <a:pt x="2" y="38"/>
                        </a:cubicBezTo>
                        <a:close/>
                      </a:path>
                    </a:pathLst>
                  </a:custGeom>
                  <a:solidFill>
                    <a:srgbClr val="FFFF00"/>
                  </a:solidFill>
                  <a:ln w="9525">
                    <a:noFill/>
                    <a:miter lim="800000"/>
                    <a:headEnd/>
                    <a:tailEnd/>
                  </a:ln>
                </p:spPr>
                <p:txBody>
                  <a:bodyPr/>
                  <a:lstStyle/>
                  <a:p>
                    <a:endParaRPr lang="es-ES"/>
                  </a:p>
                </p:txBody>
              </p:sp>
              <p:sp>
                <p:nvSpPr>
                  <p:cNvPr id="27835" name="Freeform 277"/>
                  <p:cNvSpPr>
                    <a:spLocks/>
                  </p:cNvSpPr>
                  <p:nvPr/>
                </p:nvSpPr>
                <p:spPr bwMode="auto">
                  <a:xfrm>
                    <a:off x="2753" y="2675"/>
                    <a:ext cx="5" cy="32"/>
                  </a:xfrm>
                  <a:custGeom>
                    <a:avLst/>
                    <a:gdLst>
                      <a:gd name="T0" fmla="*/ 5 w 7"/>
                      <a:gd name="T1" fmla="*/ 32 h 48"/>
                      <a:gd name="T2" fmla="*/ 0 w 7"/>
                      <a:gd name="T3" fmla="*/ 0 h 48"/>
                      <a:gd name="T4" fmla="*/ 5 w 7"/>
                      <a:gd name="T5" fmla="*/ 32 h 48"/>
                      <a:gd name="T6" fmla="*/ 0 60000 65536"/>
                      <a:gd name="T7" fmla="*/ 0 60000 65536"/>
                      <a:gd name="T8" fmla="*/ 0 60000 65536"/>
                      <a:gd name="T9" fmla="*/ 0 w 7"/>
                      <a:gd name="T10" fmla="*/ 0 h 48"/>
                      <a:gd name="T11" fmla="*/ 7 w 7"/>
                      <a:gd name="T12" fmla="*/ 48 h 48"/>
                    </a:gdLst>
                    <a:ahLst/>
                    <a:cxnLst>
                      <a:cxn ang="T6">
                        <a:pos x="T0" y="T1"/>
                      </a:cxn>
                      <a:cxn ang="T7">
                        <a:pos x="T2" y="T3"/>
                      </a:cxn>
                      <a:cxn ang="T8">
                        <a:pos x="T4" y="T5"/>
                      </a:cxn>
                    </a:cxnLst>
                    <a:rect l="T9" t="T10" r="T11" b="T12"/>
                    <a:pathLst>
                      <a:path w="7" h="48">
                        <a:moveTo>
                          <a:pt x="7" y="48"/>
                        </a:moveTo>
                        <a:cubicBezTo>
                          <a:pt x="5" y="32"/>
                          <a:pt x="2" y="16"/>
                          <a:pt x="0" y="0"/>
                        </a:cubicBezTo>
                        <a:cubicBezTo>
                          <a:pt x="2" y="16"/>
                          <a:pt x="5" y="32"/>
                          <a:pt x="7" y="48"/>
                        </a:cubicBezTo>
                        <a:close/>
                      </a:path>
                    </a:pathLst>
                  </a:custGeom>
                  <a:solidFill>
                    <a:srgbClr val="FFFF00"/>
                  </a:solidFill>
                  <a:ln w="9525">
                    <a:noFill/>
                    <a:miter lim="800000"/>
                    <a:headEnd/>
                    <a:tailEnd/>
                  </a:ln>
                </p:spPr>
                <p:txBody>
                  <a:bodyPr/>
                  <a:lstStyle/>
                  <a:p>
                    <a:endParaRPr lang="es-ES"/>
                  </a:p>
                </p:txBody>
              </p:sp>
              <p:sp>
                <p:nvSpPr>
                  <p:cNvPr id="27836" name="Freeform 278"/>
                  <p:cNvSpPr>
                    <a:spLocks/>
                  </p:cNvSpPr>
                  <p:nvPr/>
                </p:nvSpPr>
                <p:spPr bwMode="auto">
                  <a:xfrm>
                    <a:off x="4684" y="3299"/>
                    <a:ext cx="19" cy="20"/>
                  </a:xfrm>
                  <a:custGeom>
                    <a:avLst/>
                    <a:gdLst>
                      <a:gd name="T0" fmla="*/ 1 w 29"/>
                      <a:gd name="T1" fmla="*/ 20 h 30"/>
                      <a:gd name="T2" fmla="*/ 19 w 29"/>
                      <a:gd name="T3" fmla="*/ 0 h 30"/>
                      <a:gd name="T4" fmla="*/ 0 w 29"/>
                      <a:gd name="T5" fmla="*/ 20 h 30"/>
                      <a:gd name="T6" fmla="*/ 1 w 29"/>
                      <a:gd name="T7" fmla="*/ 20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1" y="30"/>
                        </a:moveTo>
                        <a:cubicBezTo>
                          <a:pt x="10" y="20"/>
                          <a:pt x="20" y="10"/>
                          <a:pt x="29" y="0"/>
                        </a:cubicBezTo>
                        <a:cubicBezTo>
                          <a:pt x="20" y="10"/>
                          <a:pt x="10" y="20"/>
                          <a:pt x="0" y="30"/>
                        </a:cubicBezTo>
                        <a:lnTo>
                          <a:pt x="1" y="30"/>
                        </a:lnTo>
                        <a:close/>
                      </a:path>
                    </a:pathLst>
                  </a:custGeom>
                  <a:solidFill>
                    <a:srgbClr val="FFFF00"/>
                  </a:solidFill>
                  <a:ln w="9525">
                    <a:noFill/>
                    <a:miter lim="800000"/>
                    <a:headEnd/>
                    <a:tailEnd/>
                  </a:ln>
                </p:spPr>
                <p:txBody>
                  <a:bodyPr/>
                  <a:lstStyle/>
                  <a:p>
                    <a:endParaRPr lang="es-ES"/>
                  </a:p>
                </p:txBody>
              </p:sp>
              <p:sp>
                <p:nvSpPr>
                  <p:cNvPr id="27837" name="Freeform 279"/>
                  <p:cNvSpPr>
                    <a:spLocks/>
                  </p:cNvSpPr>
                  <p:nvPr/>
                </p:nvSpPr>
                <p:spPr bwMode="auto">
                  <a:xfrm>
                    <a:off x="2799" y="2148"/>
                    <a:ext cx="8" cy="24"/>
                  </a:xfrm>
                  <a:custGeom>
                    <a:avLst/>
                    <a:gdLst>
                      <a:gd name="T0" fmla="*/ 0 w 12"/>
                      <a:gd name="T1" fmla="*/ 24 h 36"/>
                      <a:gd name="T2" fmla="*/ 8 w 12"/>
                      <a:gd name="T3" fmla="*/ 0 h 36"/>
                      <a:gd name="T4" fmla="*/ 0 w 12"/>
                      <a:gd name="T5" fmla="*/ 24 h 36"/>
                      <a:gd name="T6" fmla="*/ 0 60000 65536"/>
                      <a:gd name="T7" fmla="*/ 0 60000 65536"/>
                      <a:gd name="T8" fmla="*/ 0 60000 65536"/>
                      <a:gd name="T9" fmla="*/ 0 w 12"/>
                      <a:gd name="T10" fmla="*/ 0 h 36"/>
                      <a:gd name="T11" fmla="*/ 12 w 12"/>
                      <a:gd name="T12" fmla="*/ 36 h 36"/>
                    </a:gdLst>
                    <a:ahLst/>
                    <a:cxnLst>
                      <a:cxn ang="T6">
                        <a:pos x="T0" y="T1"/>
                      </a:cxn>
                      <a:cxn ang="T7">
                        <a:pos x="T2" y="T3"/>
                      </a:cxn>
                      <a:cxn ang="T8">
                        <a:pos x="T4" y="T5"/>
                      </a:cxn>
                    </a:cxnLst>
                    <a:rect l="T9" t="T10" r="T11" b="T12"/>
                    <a:pathLst>
                      <a:path w="12" h="36">
                        <a:moveTo>
                          <a:pt x="0" y="36"/>
                        </a:moveTo>
                        <a:cubicBezTo>
                          <a:pt x="4" y="24"/>
                          <a:pt x="8" y="12"/>
                          <a:pt x="12" y="0"/>
                        </a:cubicBezTo>
                        <a:cubicBezTo>
                          <a:pt x="8" y="12"/>
                          <a:pt x="4" y="24"/>
                          <a:pt x="0" y="36"/>
                        </a:cubicBezTo>
                        <a:close/>
                      </a:path>
                    </a:pathLst>
                  </a:custGeom>
                  <a:solidFill>
                    <a:srgbClr val="FFFF00"/>
                  </a:solidFill>
                  <a:ln w="9525">
                    <a:noFill/>
                    <a:miter lim="800000"/>
                    <a:headEnd/>
                    <a:tailEnd/>
                  </a:ln>
                </p:spPr>
                <p:txBody>
                  <a:bodyPr/>
                  <a:lstStyle/>
                  <a:p>
                    <a:endParaRPr lang="es-ES"/>
                  </a:p>
                </p:txBody>
              </p:sp>
              <p:sp>
                <p:nvSpPr>
                  <p:cNvPr id="27838" name="Freeform 280"/>
                  <p:cNvSpPr>
                    <a:spLocks/>
                  </p:cNvSpPr>
                  <p:nvPr/>
                </p:nvSpPr>
                <p:spPr bwMode="auto">
                  <a:xfrm>
                    <a:off x="2819" y="2088"/>
                    <a:ext cx="11" cy="27"/>
                  </a:xfrm>
                  <a:custGeom>
                    <a:avLst/>
                    <a:gdLst>
                      <a:gd name="T0" fmla="*/ 0 w 16"/>
                      <a:gd name="T1" fmla="*/ 27 h 40"/>
                      <a:gd name="T2" fmla="*/ 11 w 16"/>
                      <a:gd name="T3" fmla="*/ 0 h 40"/>
                      <a:gd name="T4" fmla="*/ 0 w 16"/>
                      <a:gd name="T5" fmla="*/ 27 h 40"/>
                      <a:gd name="T6" fmla="*/ 0 60000 65536"/>
                      <a:gd name="T7" fmla="*/ 0 60000 65536"/>
                      <a:gd name="T8" fmla="*/ 0 60000 65536"/>
                      <a:gd name="T9" fmla="*/ 0 w 16"/>
                      <a:gd name="T10" fmla="*/ 0 h 40"/>
                      <a:gd name="T11" fmla="*/ 16 w 16"/>
                      <a:gd name="T12" fmla="*/ 40 h 40"/>
                    </a:gdLst>
                    <a:ahLst/>
                    <a:cxnLst>
                      <a:cxn ang="T6">
                        <a:pos x="T0" y="T1"/>
                      </a:cxn>
                      <a:cxn ang="T7">
                        <a:pos x="T2" y="T3"/>
                      </a:cxn>
                      <a:cxn ang="T8">
                        <a:pos x="T4" y="T5"/>
                      </a:cxn>
                    </a:cxnLst>
                    <a:rect l="T9" t="T10" r="T11" b="T12"/>
                    <a:pathLst>
                      <a:path w="16" h="40">
                        <a:moveTo>
                          <a:pt x="0" y="40"/>
                        </a:moveTo>
                        <a:cubicBezTo>
                          <a:pt x="5" y="27"/>
                          <a:pt x="11" y="13"/>
                          <a:pt x="16" y="0"/>
                        </a:cubicBezTo>
                        <a:cubicBezTo>
                          <a:pt x="11" y="13"/>
                          <a:pt x="5" y="27"/>
                          <a:pt x="0" y="40"/>
                        </a:cubicBezTo>
                        <a:close/>
                      </a:path>
                    </a:pathLst>
                  </a:custGeom>
                  <a:solidFill>
                    <a:srgbClr val="FFFF00"/>
                  </a:solidFill>
                  <a:ln w="9525">
                    <a:noFill/>
                    <a:miter lim="800000"/>
                    <a:headEnd/>
                    <a:tailEnd/>
                  </a:ln>
                </p:spPr>
                <p:txBody>
                  <a:bodyPr/>
                  <a:lstStyle/>
                  <a:p>
                    <a:endParaRPr lang="es-ES"/>
                  </a:p>
                </p:txBody>
              </p:sp>
              <p:sp>
                <p:nvSpPr>
                  <p:cNvPr id="27839" name="Freeform 281"/>
                  <p:cNvSpPr>
                    <a:spLocks/>
                  </p:cNvSpPr>
                  <p:nvPr/>
                </p:nvSpPr>
                <p:spPr bwMode="auto">
                  <a:xfrm>
                    <a:off x="3846" y="3656"/>
                    <a:ext cx="22" cy="0"/>
                  </a:xfrm>
                  <a:custGeom>
                    <a:avLst/>
                    <a:gdLst>
                      <a:gd name="T0" fmla="*/ 0 w 33"/>
                      <a:gd name="T1" fmla="*/ 22 w 33"/>
                      <a:gd name="T2" fmla="*/ 22 w 33"/>
                      <a:gd name="T3" fmla="*/ 0 w 33"/>
                      <a:gd name="T4" fmla="*/ 0 60000 65536"/>
                      <a:gd name="T5" fmla="*/ 0 60000 65536"/>
                      <a:gd name="T6" fmla="*/ 0 60000 65536"/>
                      <a:gd name="T7" fmla="*/ 0 60000 65536"/>
                      <a:gd name="T8" fmla="*/ 0 w 33"/>
                      <a:gd name="T9" fmla="*/ 33 w 33"/>
                    </a:gdLst>
                    <a:ahLst/>
                    <a:cxnLst>
                      <a:cxn ang="T4">
                        <a:pos x="T0" y="0"/>
                      </a:cxn>
                      <a:cxn ang="T5">
                        <a:pos x="T1" y="0"/>
                      </a:cxn>
                      <a:cxn ang="T6">
                        <a:pos x="T2" y="0"/>
                      </a:cxn>
                      <a:cxn ang="T7">
                        <a:pos x="T3" y="0"/>
                      </a:cxn>
                    </a:cxnLst>
                    <a:rect l="T8" t="0" r="T9" b="0"/>
                    <a:pathLst>
                      <a:path w="33">
                        <a:moveTo>
                          <a:pt x="0" y="0"/>
                        </a:moveTo>
                        <a:cubicBezTo>
                          <a:pt x="11" y="0"/>
                          <a:pt x="22" y="0"/>
                          <a:pt x="33" y="0"/>
                        </a:cubicBezTo>
                        <a:cubicBezTo>
                          <a:pt x="33" y="0"/>
                          <a:pt x="33" y="0"/>
                          <a:pt x="33" y="0"/>
                        </a:cubicBezTo>
                        <a:cubicBezTo>
                          <a:pt x="22" y="0"/>
                          <a:pt x="11" y="0"/>
                          <a:pt x="0" y="0"/>
                        </a:cubicBezTo>
                        <a:close/>
                      </a:path>
                    </a:pathLst>
                  </a:custGeom>
                  <a:solidFill>
                    <a:srgbClr val="FFFF00"/>
                  </a:solidFill>
                  <a:ln w="9525">
                    <a:noFill/>
                    <a:miter lim="800000"/>
                    <a:headEnd/>
                    <a:tailEnd/>
                  </a:ln>
                </p:spPr>
                <p:txBody>
                  <a:bodyPr/>
                  <a:lstStyle/>
                  <a:p>
                    <a:endParaRPr lang="es-ES"/>
                  </a:p>
                </p:txBody>
              </p:sp>
              <p:sp>
                <p:nvSpPr>
                  <p:cNvPr id="27840" name="Freeform 282"/>
                  <p:cNvSpPr>
                    <a:spLocks/>
                  </p:cNvSpPr>
                  <p:nvPr/>
                </p:nvSpPr>
                <p:spPr bwMode="auto">
                  <a:xfrm>
                    <a:off x="2751" y="2376"/>
                    <a:ext cx="2" cy="16"/>
                  </a:xfrm>
                  <a:custGeom>
                    <a:avLst/>
                    <a:gdLst>
                      <a:gd name="T0" fmla="*/ 0 w 3"/>
                      <a:gd name="T1" fmla="*/ 16 h 24"/>
                      <a:gd name="T2" fmla="*/ 2 w 3"/>
                      <a:gd name="T3" fmla="*/ 0 h 24"/>
                      <a:gd name="T4" fmla="*/ 0 w 3"/>
                      <a:gd name="T5" fmla="*/ 16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24"/>
                        </a:moveTo>
                        <a:cubicBezTo>
                          <a:pt x="1" y="16"/>
                          <a:pt x="2" y="8"/>
                          <a:pt x="3" y="0"/>
                        </a:cubicBezTo>
                        <a:cubicBezTo>
                          <a:pt x="2" y="8"/>
                          <a:pt x="1" y="16"/>
                          <a:pt x="0" y="24"/>
                        </a:cubicBezTo>
                        <a:close/>
                      </a:path>
                    </a:pathLst>
                  </a:custGeom>
                  <a:solidFill>
                    <a:srgbClr val="FFFF00"/>
                  </a:solidFill>
                  <a:ln w="9525">
                    <a:noFill/>
                    <a:miter lim="800000"/>
                    <a:headEnd/>
                    <a:tailEnd/>
                  </a:ln>
                </p:spPr>
                <p:txBody>
                  <a:bodyPr/>
                  <a:lstStyle/>
                  <a:p>
                    <a:endParaRPr lang="es-ES"/>
                  </a:p>
                </p:txBody>
              </p:sp>
              <p:sp>
                <p:nvSpPr>
                  <p:cNvPr id="27841" name="Freeform 283"/>
                  <p:cNvSpPr>
                    <a:spLocks/>
                  </p:cNvSpPr>
                  <p:nvPr/>
                </p:nvSpPr>
                <p:spPr bwMode="auto">
                  <a:xfrm>
                    <a:off x="2790" y="2177"/>
                    <a:ext cx="7" cy="25"/>
                  </a:xfrm>
                  <a:custGeom>
                    <a:avLst/>
                    <a:gdLst>
                      <a:gd name="T0" fmla="*/ 0 w 11"/>
                      <a:gd name="T1" fmla="*/ 25 h 36"/>
                      <a:gd name="T2" fmla="*/ 7 w 11"/>
                      <a:gd name="T3" fmla="*/ 0 h 36"/>
                      <a:gd name="T4" fmla="*/ 0 w 11"/>
                      <a:gd name="T5" fmla="*/ 25 h 36"/>
                      <a:gd name="T6" fmla="*/ 0 60000 65536"/>
                      <a:gd name="T7" fmla="*/ 0 60000 65536"/>
                      <a:gd name="T8" fmla="*/ 0 60000 65536"/>
                      <a:gd name="T9" fmla="*/ 0 w 11"/>
                      <a:gd name="T10" fmla="*/ 0 h 36"/>
                      <a:gd name="T11" fmla="*/ 11 w 11"/>
                      <a:gd name="T12" fmla="*/ 36 h 36"/>
                    </a:gdLst>
                    <a:ahLst/>
                    <a:cxnLst>
                      <a:cxn ang="T6">
                        <a:pos x="T0" y="T1"/>
                      </a:cxn>
                      <a:cxn ang="T7">
                        <a:pos x="T2" y="T3"/>
                      </a:cxn>
                      <a:cxn ang="T8">
                        <a:pos x="T4" y="T5"/>
                      </a:cxn>
                    </a:cxnLst>
                    <a:rect l="T9" t="T10" r="T11" b="T12"/>
                    <a:pathLst>
                      <a:path w="11" h="36">
                        <a:moveTo>
                          <a:pt x="0" y="36"/>
                        </a:moveTo>
                        <a:cubicBezTo>
                          <a:pt x="4" y="24"/>
                          <a:pt x="8" y="12"/>
                          <a:pt x="11" y="0"/>
                        </a:cubicBezTo>
                        <a:cubicBezTo>
                          <a:pt x="8" y="12"/>
                          <a:pt x="4" y="24"/>
                          <a:pt x="0" y="36"/>
                        </a:cubicBezTo>
                        <a:close/>
                      </a:path>
                    </a:pathLst>
                  </a:custGeom>
                  <a:solidFill>
                    <a:srgbClr val="FFFF00"/>
                  </a:solidFill>
                  <a:ln w="9525">
                    <a:noFill/>
                    <a:miter lim="800000"/>
                    <a:headEnd/>
                    <a:tailEnd/>
                  </a:ln>
                </p:spPr>
                <p:txBody>
                  <a:bodyPr/>
                  <a:lstStyle/>
                  <a:p>
                    <a:endParaRPr lang="es-ES"/>
                  </a:p>
                </p:txBody>
              </p:sp>
              <p:sp>
                <p:nvSpPr>
                  <p:cNvPr id="27842" name="Freeform 284"/>
                  <p:cNvSpPr>
                    <a:spLocks/>
                  </p:cNvSpPr>
                  <p:nvPr/>
                </p:nvSpPr>
                <p:spPr bwMode="auto">
                  <a:xfrm>
                    <a:off x="3187" y="3422"/>
                    <a:ext cx="24" cy="18"/>
                  </a:xfrm>
                  <a:custGeom>
                    <a:avLst/>
                    <a:gdLst>
                      <a:gd name="T0" fmla="*/ 24 w 36"/>
                      <a:gd name="T1" fmla="*/ 18 h 27"/>
                      <a:gd name="T2" fmla="*/ 0 w 36"/>
                      <a:gd name="T3" fmla="*/ 0 h 27"/>
                      <a:gd name="T4" fmla="*/ 24 w 36"/>
                      <a:gd name="T5" fmla="*/ 18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27"/>
                        </a:moveTo>
                        <a:cubicBezTo>
                          <a:pt x="24" y="18"/>
                          <a:pt x="12" y="9"/>
                          <a:pt x="0" y="0"/>
                        </a:cubicBezTo>
                        <a:cubicBezTo>
                          <a:pt x="12" y="9"/>
                          <a:pt x="24" y="18"/>
                          <a:pt x="36" y="27"/>
                        </a:cubicBezTo>
                        <a:close/>
                      </a:path>
                    </a:pathLst>
                  </a:custGeom>
                  <a:solidFill>
                    <a:srgbClr val="FFFF00"/>
                  </a:solidFill>
                  <a:ln w="9525">
                    <a:noFill/>
                    <a:miter lim="800000"/>
                    <a:headEnd/>
                    <a:tailEnd/>
                  </a:ln>
                </p:spPr>
                <p:txBody>
                  <a:bodyPr/>
                  <a:lstStyle/>
                  <a:p>
                    <a:endParaRPr lang="es-ES"/>
                  </a:p>
                </p:txBody>
              </p:sp>
              <p:sp>
                <p:nvSpPr>
                  <p:cNvPr id="27843" name="Freeform 285"/>
                  <p:cNvSpPr>
                    <a:spLocks/>
                  </p:cNvSpPr>
                  <p:nvPr/>
                </p:nvSpPr>
                <p:spPr bwMode="auto">
                  <a:xfrm>
                    <a:off x="4534" y="3441"/>
                    <a:ext cx="8" cy="5"/>
                  </a:xfrm>
                  <a:custGeom>
                    <a:avLst/>
                    <a:gdLst>
                      <a:gd name="T0" fmla="*/ 0 w 12"/>
                      <a:gd name="T1" fmla="*/ 5 h 8"/>
                      <a:gd name="T2" fmla="*/ 8 w 12"/>
                      <a:gd name="T3" fmla="*/ 0 h 8"/>
                      <a:gd name="T4" fmla="*/ 0 w 12"/>
                      <a:gd name="T5" fmla="*/ 5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0" y="8"/>
                        </a:moveTo>
                        <a:cubicBezTo>
                          <a:pt x="4" y="5"/>
                          <a:pt x="8" y="3"/>
                          <a:pt x="12" y="0"/>
                        </a:cubicBezTo>
                        <a:cubicBezTo>
                          <a:pt x="8" y="3"/>
                          <a:pt x="4" y="5"/>
                          <a:pt x="0" y="8"/>
                        </a:cubicBezTo>
                        <a:close/>
                      </a:path>
                    </a:pathLst>
                  </a:custGeom>
                  <a:solidFill>
                    <a:srgbClr val="FFFF00"/>
                  </a:solidFill>
                  <a:ln w="9525">
                    <a:noFill/>
                    <a:miter lim="800000"/>
                    <a:headEnd/>
                    <a:tailEnd/>
                  </a:ln>
                </p:spPr>
                <p:txBody>
                  <a:bodyPr/>
                  <a:lstStyle/>
                  <a:p>
                    <a:endParaRPr lang="es-ES"/>
                  </a:p>
                </p:txBody>
              </p:sp>
              <p:sp>
                <p:nvSpPr>
                  <p:cNvPr id="27844" name="Freeform 286"/>
                  <p:cNvSpPr>
                    <a:spLocks/>
                  </p:cNvSpPr>
                  <p:nvPr/>
                </p:nvSpPr>
                <p:spPr bwMode="auto">
                  <a:xfrm>
                    <a:off x="4567" y="3397"/>
                    <a:ext cx="31" cy="25"/>
                  </a:xfrm>
                  <a:custGeom>
                    <a:avLst/>
                    <a:gdLst>
                      <a:gd name="T0" fmla="*/ 0 w 46"/>
                      <a:gd name="T1" fmla="*/ 25 h 36"/>
                      <a:gd name="T2" fmla="*/ 31 w 46"/>
                      <a:gd name="T3" fmla="*/ 0 h 36"/>
                      <a:gd name="T4" fmla="*/ 31 w 46"/>
                      <a:gd name="T5" fmla="*/ 0 h 36"/>
                      <a:gd name="T6" fmla="*/ 0 w 46"/>
                      <a:gd name="T7" fmla="*/ 25 h 36"/>
                      <a:gd name="T8" fmla="*/ 0 60000 65536"/>
                      <a:gd name="T9" fmla="*/ 0 60000 65536"/>
                      <a:gd name="T10" fmla="*/ 0 60000 65536"/>
                      <a:gd name="T11" fmla="*/ 0 60000 65536"/>
                      <a:gd name="T12" fmla="*/ 0 w 46"/>
                      <a:gd name="T13" fmla="*/ 0 h 36"/>
                      <a:gd name="T14" fmla="*/ 46 w 46"/>
                      <a:gd name="T15" fmla="*/ 36 h 36"/>
                    </a:gdLst>
                    <a:ahLst/>
                    <a:cxnLst>
                      <a:cxn ang="T8">
                        <a:pos x="T0" y="T1"/>
                      </a:cxn>
                      <a:cxn ang="T9">
                        <a:pos x="T2" y="T3"/>
                      </a:cxn>
                      <a:cxn ang="T10">
                        <a:pos x="T4" y="T5"/>
                      </a:cxn>
                      <a:cxn ang="T11">
                        <a:pos x="T6" y="T7"/>
                      </a:cxn>
                    </a:cxnLst>
                    <a:rect l="T12" t="T13" r="T14" b="T15"/>
                    <a:pathLst>
                      <a:path w="46" h="36">
                        <a:moveTo>
                          <a:pt x="0" y="36"/>
                        </a:moveTo>
                        <a:cubicBezTo>
                          <a:pt x="15" y="24"/>
                          <a:pt x="31" y="12"/>
                          <a:pt x="46" y="0"/>
                        </a:cubicBezTo>
                        <a:cubicBezTo>
                          <a:pt x="46" y="0"/>
                          <a:pt x="46" y="0"/>
                          <a:pt x="46" y="0"/>
                        </a:cubicBezTo>
                        <a:cubicBezTo>
                          <a:pt x="31" y="12"/>
                          <a:pt x="15" y="24"/>
                          <a:pt x="0" y="36"/>
                        </a:cubicBezTo>
                        <a:close/>
                      </a:path>
                    </a:pathLst>
                  </a:custGeom>
                  <a:solidFill>
                    <a:srgbClr val="FFFF00"/>
                  </a:solidFill>
                  <a:ln w="9525">
                    <a:noFill/>
                    <a:miter lim="800000"/>
                    <a:headEnd/>
                    <a:tailEnd/>
                  </a:ln>
                </p:spPr>
                <p:txBody>
                  <a:bodyPr/>
                  <a:lstStyle/>
                  <a:p>
                    <a:endParaRPr lang="es-ES"/>
                  </a:p>
                </p:txBody>
              </p:sp>
              <p:sp>
                <p:nvSpPr>
                  <p:cNvPr id="27845" name="Freeform 287"/>
                  <p:cNvSpPr>
                    <a:spLocks/>
                  </p:cNvSpPr>
                  <p:nvPr/>
                </p:nvSpPr>
                <p:spPr bwMode="auto">
                  <a:xfrm>
                    <a:off x="4612" y="3331"/>
                    <a:ext cx="60" cy="55"/>
                  </a:xfrm>
                  <a:custGeom>
                    <a:avLst/>
                    <a:gdLst>
                      <a:gd name="T0" fmla="*/ 0 w 89"/>
                      <a:gd name="T1" fmla="*/ 55 h 82"/>
                      <a:gd name="T2" fmla="*/ 0 w 89"/>
                      <a:gd name="T3" fmla="*/ 55 h 82"/>
                      <a:gd name="T4" fmla="*/ 60 w 89"/>
                      <a:gd name="T5" fmla="*/ 0 h 82"/>
                      <a:gd name="T6" fmla="*/ 60 w 89"/>
                      <a:gd name="T7" fmla="*/ 0 h 82"/>
                      <a:gd name="T8" fmla="*/ 0 w 89"/>
                      <a:gd name="T9" fmla="*/ 55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82"/>
                        </a:moveTo>
                        <a:cubicBezTo>
                          <a:pt x="0" y="82"/>
                          <a:pt x="0" y="82"/>
                          <a:pt x="0" y="82"/>
                        </a:cubicBezTo>
                        <a:cubicBezTo>
                          <a:pt x="31" y="56"/>
                          <a:pt x="60" y="29"/>
                          <a:pt x="89" y="0"/>
                        </a:cubicBezTo>
                        <a:cubicBezTo>
                          <a:pt x="89" y="0"/>
                          <a:pt x="89" y="0"/>
                          <a:pt x="89" y="0"/>
                        </a:cubicBezTo>
                        <a:cubicBezTo>
                          <a:pt x="60" y="28"/>
                          <a:pt x="31" y="56"/>
                          <a:pt x="0" y="82"/>
                        </a:cubicBezTo>
                        <a:close/>
                      </a:path>
                    </a:pathLst>
                  </a:custGeom>
                  <a:solidFill>
                    <a:srgbClr val="FFFF00"/>
                  </a:solidFill>
                  <a:ln w="9525">
                    <a:noFill/>
                    <a:miter lim="800000"/>
                    <a:headEnd/>
                    <a:tailEnd/>
                  </a:ln>
                </p:spPr>
                <p:txBody>
                  <a:bodyPr/>
                  <a:lstStyle/>
                  <a:p>
                    <a:endParaRPr lang="es-ES"/>
                  </a:p>
                </p:txBody>
              </p:sp>
              <p:sp>
                <p:nvSpPr>
                  <p:cNvPr id="27846" name="Freeform 288"/>
                  <p:cNvSpPr>
                    <a:spLocks/>
                  </p:cNvSpPr>
                  <p:nvPr/>
                </p:nvSpPr>
                <p:spPr bwMode="auto">
                  <a:xfrm>
                    <a:off x="3653" y="1409"/>
                    <a:ext cx="18" cy="4"/>
                  </a:xfrm>
                  <a:custGeom>
                    <a:avLst/>
                    <a:gdLst>
                      <a:gd name="T0" fmla="*/ 18 w 26"/>
                      <a:gd name="T1" fmla="*/ 0 h 5"/>
                      <a:gd name="T2" fmla="*/ 0 w 26"/>
                      <a:gd name="T3" fmla="*/ 4 h 5"/>
                      <a:gd name="T4" fmla="*/ 18 w 26"/>
                      <a:gd name="T5" fmla="*/ 0 h 5"/>
                      <a:gd name="T6" fmla="*/ 0 60000 65536"/>
                      <a:gd name="T7" fmla="*/ 0 60000 65536"/>
                      <a:gd name="T8" fmla="*/ 0 60000 65536"/>
                      <a:gd name="T9" fmla="*/ 0 w 26"/>
                      <a:gd name="T10" fmla="*/ 0 h 5"/>
                      <a:gd name="T11" fmla="*/ 26 w 26"/>
                      <a:gd name="T12" fmla="*/ 5 h 5"/>
                    </a:gdLst>
                    <a:ahLst/>
                    <a:cxnLst>
                      <a:cxn ang="T6">
                        <a:pos x="T0" y="T1"/>
                      </a:cxn>
                      <a:cxn ang="T7">
                        <a:pos x="T2" y="T3"/>
                      </a:cxn>
                      <a:cxn ang="T8">
                        <a:pos x="T4" y="T5"/>
                      </a:cxn>
                    </a:cxnLst>
                    <a:rect l="T9" t="T10" r="T11" b="T12"/>
                    <a:pathLst>
                      <a:path w="26" h="5">
                        <a:moveTo>
                          <a:pt x="26" y="0"/>
                        </a:moveTo>
                        <a:cubicBezTo>
                          <a:pt x="17" y="1"/>
                          <a:pt x="9" y="3"/>
                          <a:pt x="0" y="5"/>
                        </a:cubicBezTo>
                        <a:cubicBezTo>
                          <a:pt x="9" y="3"/>
                          <a:pt x="17" y="1"/>
                          <a:pt x="26" y="0"/>
                        </a:cubicBezTo>
                        <a:close/>
                      </a:path>
                    </a:pathLst>
                  </a:custGeom>
                  <a:solidFill>
                    <a:srgbClr val="FFFF00"/>
                  </a:solidFill>
                  <a:ln w="9525">
                    <a:noFill/>
                    <a:miter lim="800000"/>
                    <a:headEnd/>
                    <a:tailEnd/>
                  </a:ln>
                </p:spPr>
                <p:txBody>
                  <a:bodyPr/>
                  <a:lstStyle/>
                  <a:p>
                    <a:endParaRPr lang="es-ES"/>
                  </a:p>
                </p:txBody>
              </p:sp>
              <p:sp>
                <p:nvSpPr>
                  <p:cNvPr id="27847" name="Freeform 289"/>
                  <p:cNvSpPr>
                    <a:spLocks/>
                  </p:cNvSpPr>
                  <p:nvPr/>
                </p:nvSpPr>
                <p:spPr bwMode="auto">
                  <a:xfrm>
                    <a:off x="2872" y="3048"/>
                    <a:ext cx="15" cy="27"/>
                  </a:xfrm>
                  <a:custGeom>
                    <a:avLst/>
                    <a:gdLst>
                      <a:gd name="T0" fmla="*/ 15 w 22"/>
                      <a:gd name="T1" fmla="*/ 27 h 40"/>
                      <a:gd name="T2" fmla="*/ 0 w 22"/>
                      <a:gd name="T3" fmla="*/ 0 h 40"/>
                      <a:gd name="T4" fmla="*/ 15 w 22"/>
                      <a:gd name="T5" fmla="*/ 27 h 40"/>
                      <a:gd name="T6" fmla="*/ 0 60000 65536"/>
                      <a:gd name="T7" fmla="*/ 0 60000 65536"/>
                      <a:gd name="T8" fmla="*/ 0 60000 65536"/>
                      <a:gd name="T9" fmla="*/ 0 w 22"/>
                      <a:gd name="T10" fmla="*/ 0 h 40"/>
                      <a:gd name="T11" fmla="*/ 22 w 22"/>
                      <a:gd name="T12" fmla="*/ 40 h 40"/>
                    </a:gdLst>
                    <a:ahLst/>
                    <a:cxnLst>
                      <a:cxn ang="T6">
                        <a:pos x="T0" y="T1"/>
                      </a:cxn>
                      <a:cxn ang="T7">
                        <a:pos x="T2" y="T3"/>
                      </a:cxn>
                      <a:cxn ang="T8">
                        <a:pos x="T4" y="T5"/>
                      </a:cxn>
                    </a:cxnLst>
                    <a:rect l="T9" t="T10" r="T11" b="T12"/>
                    <a:pathLst>
                      <a:path w="22" h="40">
                        <a:moveTo>
                          <a:pt x="22" y="40"/>
                        </a:moveTo>
                        <a:cubicBezTo>
                          <a:pt x="15" y="27"/>
                          <a:pt x="7" y="13"/>
                          <a:pt x="0" y="0"/>
                        </a:cubicBezTo>
                        <a:cubicBezTo>
                          <a:pt x="7" y="13"/>
                          <a:pt x="15" y="27"/>
                          <a:pt x="22" y="40"/>
                        </a:cubicBezTo>
                        <a:close/>
                      </a:path>
                    </a:pathLst>
                  </a:custGeom>
                  <a:solidFill>
                    <a:srgbClr val="FFFF00"/>
                  </a:solidFill>
                  <a:ln w="9525">
                    <a:noFill/>
                    <a:miter lim="800000"/>
                    <a:headEnd/>
                    <a:tailEnd/>
                  </a:ln>
                </p:spPr>
                <p:txBody>
                  <a:bodyPr/>
                  <a:lstStyle/>
                  <a:p>
                    <a:endParaRPr lang="es-ES"/>
                  </a:p>
                </p:txBody>
              </p:sp>
              <p:sp>
                <p:nvSpPr>
                  <p:cNvPr id="27848" name="Freeform 290"/>
                  <p:cNvSpPr>
                    <a:spLocks/>
                  </p:cNvSpPr>
                  <p:nvPr/>
                </p:nvSpPr>
                <p:spPr bwMode="auto">
                  <a:xfrm>
                    <a:off x="3029" y="3276"/>
                    <a:ext cx="20" cy="22"/>
                  </a:xfrm>
                  <a:custGeom>
                    <a:avLst/>
                    <a:gdLst>
                      <a:gd name="T0" fmla="*/ 20 w 30"/>
                      <a:gd name="T1" fmla="*/ 22 h 33"/>
                      <a:gd name="T2" fmla="*/ 0 w 30"/>
                      <a:gd name="T3" fmla="*/ 0 h 33"/>
                      <a:gd name="T4" fmla="*/ 20 w 30"/>
                      <a:gd name="T5" fmla="*/ 22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33"/>
                        </a:moveTo>
                        <a:cubicBezTo>
                          <a:pt x="20" y="22"/>
                          <a:pt x="10" y="11"/>
                          <a:pt x="0" y="0"/>
                        </a:cubicBezTo>
                        <a:cubicBezTo>
                          <a:pt x="10" y="11"/>
                          <a:pt x="20" y="22"/>
                          <a:pt x="30" y="33"/>
                        </a:cubicBezTo>
                        <a:close/>
                      </a:path>
                    </a:pathLst>
                  </a:custGeom>
                  <a:solidFill>
                    <a:srgbClr val="FFFF00"/>
                  </a:solidFill>
                  <a:ln w="9525">
                    <a:noFill/>
                    <a:miter lim="800000"/>
                    <a:headEnd/>
                    <a:tailEnd/>
                  </a:ln>
                </p:spPr>
                <p:txBody>
                  <a:bodyPr/>
                  <a:lstStyle/>
                  <a:p>
                    <a:endParaRPr lang="es-ES"/>
                  </a:p>
                </p:txBody>
              </p:sp>
              <p:sp>
                <p:nvSpPr>
                  <p:cNvPr id="27849" name="Freeform 291"/>
                  <p:cNvSpPr>
                    <a:spLocks/>
                  </p:cNvSpPr>
                  <p:nvPr/>
                </p:nvSpPr>
                <p:spPr bwMode="auto">
                  <a:xfrm>
                    <a:off x="4451" y="3457"/>
                    <a:ext cx="68" cy="43"/>
                  </a:xfrm>
                  <a:custGeom>
                    <a:avLst/>
                    <a:gdLst>
                      <a:gd name="T0" fmla="*/ 0 w 101"/>
                      <a:gd name="T1" fmla="*/ 43 h 65"/>
                      <a:gd name="T2" fmla="*/ 0 w 101"/>
                      <a:gd name="T3" fmla="*/ 43 h 65"/>
                      <a:gd name="T4" fmla="*/ 68 w 101"/>
                      <a:gd name="T5" fmla="*/ 0 h 65"/>
                      <a:gd name="T6" fmla="*/ 68 w 101"/>
                      <a:gd name="T7" fmla="*/ 0 h 65"/>
                      <a:gd name="T8" fmla="*/ 0 w 101"/>
                      <a:gd name="T9" fmla="*/ 43 h 65"/>
                      <a:gd name="T10" fmla="*/ 0 60000 65536"/>
                      <a:gd name="T11" fmla="*/ 0 60000 65536"/>
                      <a:gd name="T12" fmla="*/ 0 60000 65536"/>
                      <a:gd name="T13" fmla="*/ 0 60000 65536"/>
                      <a:gd name="T14" fmla="*/ 0 60000 65536"/>
                      <a:gd name="T15" fmla="*/ 0 w 101"/>
                      <a:gd name="T16" fmla="*/ 0 h 65"/>
                      <a:gd name="T17" fmla="*/ 101 w 101"/>
                      <a:gd name="T18" fmla="*/ 65 h 65"/>
                    </a:gdLst>
                    <a:ahLst/>
                    <a:cxnLst>
                      <a:cxn ang="T10">
                        <a:pos x="T0" y="T1"/>
                      </a:cxn>
                      <a:cxn ang="T11">
                        <a:pos x="T2" y="T3"/>
                      </a:cxn>
                      <a:cxn ang="T12">
                        <a:pos x="T4" y="T5"/>
                      </a:cxn>
                      <a:cxn ang="T13">
                        <a:pos x="T6" y="T7"/>
                      </a:cxn>
                      <a:cxn ang="T14">
                        <a:pos x="T8" y="T9"/>
                      </a:cxn>
                    </a:cxnLst>
                    <a:rect l="T15" t="T16" r="T17" b="T18"/>
                    <a:pathLst>
                      <a:path w="101" h="65">
                        <a:moveTo>
                          <a:pt x="0" y="65"/>
                        </a:moveTo>
                        <a:cubicBezTo>
                          <a:pt x="0" y="65"/>
                          <a:pt x="0" y="65"/>
                          <a:pt x="0" y="65"/>
                        </a:cubicBezTo>
                        <a:cubicBezTo>
                          <a:pt x="35" y="45"/>
                          <a:pt x="68" y="23"/>
                          <a:pt x="101" y="0"/>
                        </a:cubicBezTo>
                        <a:cubicBezTo>
                          <a:pt x="101" y="0"/>
                          <a:pt x="101" y="0"/>
                          <a:pt x="101" y="0"/>
                        </a:cubicBezTo>
                        <a:cubicBezTo>
                          <a:pt x="68" y="23"/>
                          <a:pt x="34" y="45"/>
                          <a:pt x="0" y="65"/>
                        </a:cubicBezTo>
                        <a:close/>
                      </a:path>
                    </a:pathLst>
                  </a:custGeom>
                  <a:solidFill>
                    <a:srgbClr val="FFFF00"/>
                  </a:solidFill>
                  <a:ln w="9525">
                    <a:noFill/>
                    <a:miter lim="800000"/>
                    <a:headEnd/>
                    <a:tailEnd/>
                  </a:ln>
                </p:spPr>
                <p:txBody>
                  <a:bodyPr/>
                  <a:lstStyle/>
                  <a:p>
                    <a:endParaRPr lang="es-ES"/>
                  </a:p>
                </p:txBody>
              </p:sp>
              <p:sp>
                <p:nvSpPr>
                  <p:cNvPr id="27850" name="Freeform 292"/>
                  <p:cNvSpPr>
                    <a:spLocks/>
                  </p:cNvSpPr>
                  <p:nvPr/>
                </p:nvSpPr>
                <p:spPr bwMode="auto">
                  <a:xfrm>
                    <a:off x="4725" y="3259"/>
                    <a:ext cx="14" cy="16"/>
                  </a:xfrm>
                  <a:custGeom>
                    <a:avLst/>
                    <a:gdLst>
                      <a:gd name="T0" fmla="*/ 0 w 21"/>
                      <a:gd name="T1" fmla="*/ 16 h 24"/>
                      <a:gd name="T2" fmla="*/ 14 w 21"/>
                      <a:gd name="T3" fmla="*/ 0 h 24"/>
                      <a:gd name="T4" fmla="*/ 14 w 21"/>
                      <a:gd name="T5" fmla="*/ 0 h 24"/>
                      <a:gd name="T6" fmla="*/ 0 w 21"/>
                      <a:gd name="T7" fmla="*/ 16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0" y="24"/>
                        </a:moveTo>
                        <a:cubicBezTo>
                          <a:pt x="7" y="16"/>
                          <a:pt x="14" y="8"/>
                          <a:pt x="21" y="0"/>
                        </a:cubicBezTo>
                        <a:cubicBezTo>
                          <a:pt x="21" y="0"/>
                          <a:pt x="21" y="0"/>
                          <a:pt x="21" y="0"/>
                        </a:cubicBezTo>
                        <a:cubicBezTo>
                          <a:pt x="14" y="8"/>
                          <a:pt x="7" y="16"/>
                          <a:pt x="0" y="24"/>
                        </a:cubicBezTo>
                        <a:close/>
                      </a:path>
                    </a:pathLst>
                  </a:custGeom>
                  <a:solidFill>
                    <a:srgbClr val="FFFF00"/>
                  </a:solidFill>
                  <a:ln w="9525">
                    <a:noFill/>
                    <a:miter lim="800000"/>
                    <a:headEnd/>
                    <a:tailEnd/>
                  </a:ln>
                </p:spPr>
                <p:txBody>
                  <a:bodyPr/>
                  <a:lstStyle/>
                  <a:p>
                    <a:endParaRPr lang="es-ES"/>
                  </a:p>
                </p:txBody>
              </p:sp>
              <p:sp>
                <p:nvSpPr>
                  <p:cNvPr id="27851" name="Freeform 293"/>
                  <p:cNvSpPr>
                    <a:spLocks/>
                  </p:cNvSpPr>
                  <p:nvPr/>
                </p:nvSpPr>
                <p:spPr bwMode="auto">
                  <a:xfrm>
                    <a:off x="4750" y="3181"/>
                    <a:ext cx="50" cy="64"/>
                  </a:xfrm>
                  <a:custGeom>
                    <a:avLst/>
                    <a:gdLst>
                      <a:gd name="T0" fmla="*/ 0 w 74"/>
                      <a:gd name="T1" fmla="*/ 63 h 96"/>
                      <a:gd name="T2" fmla="*/ 0 w 74"/>
                      <a:gd name="T3" fmla="*/ 64 h 96"/>
                      <a:gd name="T4" fmla="*/ 50 w 74"/>
                      <a:gd name="T5" fmla="*/ 0 h 96"/>
                      <a:gd name="T6" fmla="*/ 49 w 74"/>
                      <a:gd name="T7" fmla="*/ 0 h 96"/>
                      <a:gd name="T8" fmla="*/ 0 w 74"/>
                      <a:gd name="T9" fmla="*/ 63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95"/>
                        </a:moveTo>
                        <a:cubicBezTo>
                          <a:pt x="0" y="96"/>
                          <a:pt x="0" y="96"/>
                          <a:pt x="0" y="96"/>
                        </a:cubicBezTo>
                        <a:cubicBezTo>
                          <a:pt x="26" y="65"/>
                          <a:pt x="50" y="33"/>
                          <a:pt x="74" y="0"/>
                        </a:cubicBezTo>
                        <a:cubicBezTo>
                          <a:pt x="73" y="0"/>
                          <a:pt x="73" y="0"/>
                          <a:pt x="73" y="0"/>
                        </a:cubicBezTo>
                        <a:cubicBezTo>
                          <a:pt x="50" y="33"/>
                          <a:pt x="25" y="64"/>
                          <a:pt x="0" y="95"/>
                        </a:cubicBezTo>
                        <a:close/>
                      </a:path>
                    </a:pathLst>
                  </a:custGeom>
                  <a:solidFill>
                    <a:srgbClr val="FFFF00"/>
                  </a:solidFill>
                  <a:ln w="9525">
                    <a:noFill/>
                    <a:miter lim="800000"/>
                    <a:headEnd/>
                    <a:tailEnd/>
                  </a:ln>
                </p:spPr>
                <p:txBody>
                  <a:bodyPr/>
                  <a:lstStyle/>
                  <a:p>
                    <a:endParaRPr lang="es-ES"/>
                  </a:p>
                </p:txBody>
              </p:sp>
              <p:sp>
                <p:nvSpPr>
                  <p:cNvPr id="27852" name="Freeform 294"/>
                  <p:cNvSpPr>
                    <a:spLocks/>
                  </p:cNvSpPr>
                  <p:nvPr/>
                </p:nvSpPr>
                <p:spPr bwMode="auto">
                  <a:xfrm>
                    <a:off x="3546" y="1431"/>
                    <a:ext cx="29" cy="8"/>
                  </a:xfrm>
                  <a:custGeom>
                    <a:avLst/>
                    <a:gdLst>
                      <a:gd name="T0" fmla="*/ 0 w 43"/>
                      <a:gd name="T1" fmla="*/ 8 h 13"/>
                      <a:gd name="T2" fmla="*/ 29 w 43"/>
                      <a:gd name="T3" fmla="*/ 0 h 13"/>
                      <a:gd name="T4" fmla="*/ 0 w 43"/>
                      <a:gd name="T5" fmla="*/ 8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13"/>
                        </a:moveTo>
                        <a:cubicBezTo>
                          <a:pt x="14" y="9"/>
                          <a:pt x="28" y="4"/>
                          <a:pt x="43" y="0"/>
                        </a:cubicBezTo>
                        <a:cubicBezTo>
                          <a:pt x="28" y="4"/>
                          <a:pt x="14" y="9"/>
                          <a:pt x="0" y="13"/>
                        </a:cubicBezTo>
                        <a:close/>
                      </a:path>
                    </a:pathLst>
                  </a:custGeom>
                  <a:solidFill>
                    <a:srgbClr val="FFFF00"/>
                  </a:solidFill>
                  <a:ln w="9525">
                    <a:noFill/>
                    <a:miter lim="800000"/>
                    <a:headEnd/>
                    <a:tailEnd/>
                  </a:ln>
                </p:spPr>
                <p:txBody>
                  <a:bodyPr/>
                  <a:lstStyle/>
                  <a:p>
                    <a:endParaRPr lang="es-ES"/>
                  </a:p>
                </p:txBody>
              </p:sp>
              <p:sp>
                <p:nvSpPr>
                  <p:cNvPr id="27853" name="Freeform 295"/>
                  <p:cNvSpPr>
                    <a:spLocks/>
                  </p:cNvSpPr>
                  <p:nvPr/>
                </p:nvSpPr>
                <p:spPr bwMode="auto">
                  <a:xfrm>
                    <a:off x="3616" y="1413"/>
                    <a:ext cx="34" cy="8"/>
                  </a:xfrm>
                  <a:custGeom>
                    <a:avLst/>
                    <a:gdLst>
                      <a:gd name="T0" fmla="*/ 0 w 50"/>
                      <a:gd name="T1" fmla="*/ 8 h 11"/>
                      <a:gd name="T2" fmla="*/ 34 w 50"/>
                      <a:gd name="T3" fmla="*/ 0 h 11"/>
                      <a:gd name="T4" fmla="*/ 0 w 50"/>
                      <a:gd name="T5" fmla="*/ 8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11"/>
                        </a:moveTo>
                        <a:cubicBezTo>
                          <a:pt x="17" y="7"/>
                          <a:pt x="33" y="3"/>
                          <a:pt x="50" y="0"/>
                        </a:cubicBezTo>
                        <a:cubicBezTo>
                          <a:pt x="33" y="3"/>
                          <a:pt x="17" y="7"/>
                          <a:pt x="0" y="11"/>
                        </a:cubicBezTo>
                        <a:close/>
                      </a:path>
                    </a:pathLst>
                  </a:custGeom>
                  <a:solidFill>
                    <a:srgbClr val="FFFF00"/>
                  </a:solidFill>
                  <a:ln w="9525">
                    <a:noFill/>
                    <a:miter lim="800000"/>
                    <a:headEnd/>
                    <a:tailEnd/>
                  </a:ln>
                </p:spPr>
                <p:txBody>
                  <a:bodyPr/>
                  <a:lstStyle/>
                  <a:p>
                    <a:endParaRPr lang="es-ES"/>
                  </a:p>
                </p:txBody>
              </p:sp>
              <p:sp>
                <p:nvSpPr>
                  <p:cNvPr id="27854" name="Freeform 296"/>
                  <p:cNvSpPr>
                    <a:spLocks/>
                  </p:cNvSpPr>
                  <p:nvPr/>
                </p:nvSpPr>
                <p:spPr bwMode="auto">
                  <a:xfrm>
                    <a:off x="3234" y="3457"/>
                    <a:ext cx="68" cy="43"/>
                  </a:xfrm>
                  <a:custGeom>
                    <a:avLst/>
                    <a:gdLst>
                      <a:gd name="T0" fmla="*/ 0 w 102"/>
                      <a:gd name="T1" fmla="*/ 0 h 65"/>
                      <a:gd name="T2" fmla="*/ 0 w 102"/>
                      <a:gd name="T3" fmla="*/ 0 h 65"/>
                      <a:gd name="T4" fmla="*/ 68 w 102"/>
                      <a:gd name="T5" fmla="*/ 43 h 65"/>
                      <a:gd name="T6" fmla="*/ 68 w 102"/>
                      <a:gd name="T7" fmla="*/ 43 h 65"/>
                      <a:gd name="T8" fmla="*/ 0 w 102"/>
                      <a:gd name="T9" fmla="*/ 0 h 65"/>
                      <a:gd name="T10" fmla="*/ 0 60000 65536"/>
                      <a:gd name="T11" fmla="*/ 0 60000 65536"/>
                      <a:gd name="T12" fmla="*/ 0 60000 65536"/>
                      <a:gd name="T13" fmla="*/ 0 60000 65536"/>
                      <a:gd name="T14" fmla="*/ 0 60000 65536"/>
                      <a:gd name="T15" fmla="*/ 0 w 102"/>
                      <a:gd name="T16" fmla="*/ 0 h 65"/>
                      <a:gd name="T17" fmla="*/ 102 w 102"/>
                      <a:gd name="T18" fmla="*/ 65 h 65"/>
                    </a:gdLst>
                    <a:ahLst/>
                    <a:cxnLst>
                      <a:cxn ang="T10">
                        <a:pos x="T0" y="T1"/>
                      </a:cxn>
                      <a:cxn ang="T11">
                        <a:pos x="T2" y="T3"/>
                      </a:cxn>
                      <a:cxn ang="T12">
                        <a:pos x="T4" y="T5"/>
                      </a:cxn>
                      <a:cxn ang="T13">
                        <a:pos x="T6" y="T7"/>
                      </a:cxn>
                      <a:cxn ang="T14">
                        <a:pos x="T8" y="T9"/>
                      </a:cxn>
                    </a:cxnLst>
                    <a:rect l="T15" t="T16" r="T17" b="T18"/>
                    <a:pathLst>
                      <a:path w="102" h="65">
                        <a:moveTo>
                          <a:pt x="0" y="0"/>
                        </a:moveTo>
                        <a:cubicBezTo>
                          <a:pt x="0" y="0"/>
                          <a:pt x="0" y="0"/>
                          <a:pt x="0" y="0"/>
                        </a:cubicBezTo>
                        <a:cubicBezTo>
                          <a:pt x="33" y="23"/>
                          <a:pt x="67" y="45"/>
                          <a:pt x="102" y="65"/>
                        </a:cubicBezTo>
                        <a:cubicBezTo>
                          <a:pt x="102" y="65"/>
                          <a:pt x="102" y="65"/>
                          <a:pt x="102" y="65"/>
                        </a:cubicBezTo>
                        <a:cubicBezTo>
                          <a:pt x="67" y="45"/>
                          <a:pt x="33" y="23"/>
                          <a:pt x="0" y="0"/>
                        </a:cubicBezTo>
                        <a:close/>
                      </a:path>
                    </a:pathLst>
                  </a:custGeom>
                  <a:solidFill>
                    <a:srgbClr val="FFFF00"/>
                  </a:solidFill>
                  <a:ln w="9525">
                    <a:noFill/>
                    <a:miter lim="800000"/>
                    <a:headEnd/>
                    <a:tailEnd/>
                  </a:ln>
                </p:spPr>
                <p:txBody>
                  <a:bodyPr/>
                  <a:lstStyle/>
                  <a:p>
                    <a:endParaRPr lang="es-ES"/>
                  </a:p>
                </p:txBody>
              </p:sp>
              <p:sp>
                <p:nvSpPr>
                  <p:cNvPr id="27855" name="Freeform 297"/>
                  <p:cNvSpPr>
                    <a:spLocks/>
                  </p:cNvSpPr>
                  <p:nvPr/>
                </p:nvSpPr>
                <p:spPr bwMode="auto">
                  <a:xfrm>
                    <a:off x="3509" y="1440"/>
                    <a:ext cx="33" cy="11"/>
                  </a:xfrm>
                  <a:custGeom>
                    <a:avLst/>
                    <a:gdLst>
                      <a:gd name="T0" fmla="*/ 0 w 49"/>
                      <a:gd name="T1" fmla="*/ 11 h 16"/>
                      <a:gd name="T2" fmla="*/ 33 w 49"/>
                      <a:gd name="T3" fmla="*/ 0 h 16"/>
                      <a:gd name="T4" fmla="*/ 0 w 49"/>
                      <a:gd name="T5" fmla="*/ 11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16"/>
                        </a:moveTo>
                        <a:cubicBezTo>
                          <a:pt x="16" y="11"/>
                          <a:pt x="32" y="6"/>
                          <a:pt x="49" y="0"/>
                        </a:cubicBezTo>
                        <a:cubicBezTo>
                          <a:pt x="32" y="6"/>
                          <a:pt x="16" y="11"/>
                          <a:pt x="0" y="16"/>
                        </a:cubicBezTo>
                        <a:close/>
                      </a:path>
                    </a:pathLst>
                  </a:custGeom>
                  <a:solidFill>
                    <a:srgbClr val="FFFF00"/>
                  </a:solidFill>
                  <a:ln w="9525">
                    <a:noFill/>
                    <a:miter lim="800000"/>
                    <a:headEnd/>
                    <a:tailEnd/>
                  </a:ln>
                </p:spPr>
                <p:txBody>
                  <a:bodyPr/>
                  <a:lstStyle/>
                  <a:p>
                    <a:endParaRPr lang="es-ES"/>
                  </a:p>
                </p:txBody>
              </p:sp>
              <p:sp>
                <p:nvSpPr>
                  <p:cNvPr id="27856" name="Freeform 298"/>
                  <p:cNvSpPr>
                    <a:spLocks/>
                  </p:cNvSpPr>
                  <p:nvPr/>
                </p:nvSpPr>
                <p:spPr bwMode="auto">
                  <a:xfrm>
                    <a:off x="3442" y="1466"/>
                    <a:ext cx="28" cy="10"/>
                  </a:xfrm>
                  <a:custGeom>
                    <a:avLst/>
                    <a:gdLst>
                      <a:gd name="T0" fmla="*/ 0 w 42"/>
                      <a:gd name="T1" fmla="*/ 10 h 16"/>
                      <a:gd name="T2" fmla="*/ 28 w 42"/>
                      <a:gd name="T3" fmla="*/ 0 h 16"/>
                      <a:gd name="T4" fmla="*/ 0 w 42"/>
                      <a:gd name="T5" fmla="*/ 1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16"/>
                        </a:moveTo>
                        <a:cubicBezTo>
                          <a:pt x="14" y="11"/>
                          <a:pt x="28" y="5"/>
                          <a:pt x="42" y="0"/>
                        </a:cubicBezTo>
                        <a:cubicBezTo>
                          <a:pt x="28" y="5"/>
                          <a:pt x="14" y="11"/>
                          <a:pt x="0" y="16"/>
                        </a:cubicBezTo>
                        <a:close/>
                      </a:path>
                    </a:pathLst>
                  </a:custGeom>
                  <a:solidFill>
                    <a:srgbClr val="FFFF00"/>
                  </a:solidFill>
                  <a:ln w="9525">
                    <a:noFill/>
                    <a:miter lim="800000"/>
                    <a:headEnd/>
                    <a:tailEnd/>
                  </a:ln>
                </p:spPr>
                <p:txBody>
                  <a:bodyPr/>
                  <a:lstStyle/>
                  <a:p>
                    <a:endParaRPr lang="es-ES"/>
                  </a:p>
                </p:txBody>
              </p:sp>
              <p:sp>
                <p:nvSpPr>
                  <p:cNvPr id="27857" name="Freeform 299"/>
                  <p:cNvSpPr>
                    <a:spLocks/>
                  </p:cNvSpPr>
                  <p:nvPr/>
                </p:nvSpPr>
                <p:spPr bwMode="auto">
                  <a:xfrm>
                    <a:off x="3211" y="3441"/>
                    <a:ext cx="9" cy="5"/>
                  </a:xfrm>
                  <a:custGeom>
                    <a:avLst/>
                    <a:gdLst>
                      <a:gd name="T0" fmla="*/ 0 w 12"/>
                      <a:gd name="T1" fmla="*/ 0 h 8"/>
                      <a:gd name="T2" fmla="*/ 9 w 12"/>
                      <a:gd name="T3" fmla="*/ 5 h 8"/>
                      <a:gd name="T4" fmla="*/ 9 w 12"/>
                      <a:gd name="T5" fmla="*/ 5 h 8"/>
                      <a:gd name="T6" fmla="*/ 0 w 12"/>
                      <a:gd name="T7" fmla="*/ 0 h 8"/>
                      <a:gd name="T8" fmla="*/ 0 60000 65536"/>
                      <a:gd name="T9" fmla="*/ 0 60000 65536"/>
                      <a:gd name="T10" fmla="*/ 0 60000 65536"/>
                      <a:gd name="T11" fmla="*/ 0 60000 65536"/>
                      <a:gd name="T12" fmla="*/ 0 w 12"/>
                      <a:gd name="T13" fmla="*/ 0 h 8"/>
                      <a:gd name="T14" fmla="*/ 12 w 12"/>
                      <a:gd name="T15" fmla="*/ 8 h 8"/>
                    </a:gdLst>
                    <a:ahLst/>
                    <a:cxnLst>
                      <a:cxn ang="T8">
                        <a:pos x="T0" y="T1"/>
                      </a:cxn>
                      <a:cxn ang="T9">
                        <a:pos x="T2" y="T3"/>
                      </a:cxn>
                      <a:cxn ang="T10">
                        <a:pos x="T4" y="T5"/>
                      </a:cxn>
                      <a:cxn ang="T11">
                        <a:pos x="T6" y="T7"/>
                      </a:cxn>
                    </a:cxnLst>
                    <a:rect l="T12" t="T13" r="T14" b="T15"/>
                    <a:pathLst>
                      <a:path w="12" h="8">
                        <a:moveTo>
                          <a:pt x="0" y="0"/>
                        </a:moveTo>
                        <a:cubicBezTo>
                          <a:pt x="4" y="3"/>
                          <a:pt x="8" y="5"/>
                          <a:pt x="12" y="8"/>
                        </a:cubicBezTo>
                        <a:cubicBezTo>
                          <a:pt x="12" y="8"/>
                          <a:pt x="12" y="8"/>
                          <a:pt x="12" y="8"/>
                        </a:cubicBezTo>
                        <a:cubicBezTo>
                          <a:pt x="8" y="5"/>
                          <a:pt x="4" y="3"/>
                          <a:pt x="0" y="0"/>
                        </a:cubicBezTo>
                        <a:close/>
                      </a:path>
                    </a:pathLst>
                  </a:custGeom>
                  <a:solidFill>
                    <a:srgbClr val="FFFF00"/>
                  </a:solidFill>
                  <a:ln w="9525">
                    <a:noFill/>
                    <a:miter lim="800000"/>
                    <a:headEnd/>
                    <a:tailEnd/>
                  </a:ln>
                </p:spPr>
                <p:txBody>
                  <a:bodyPr/>
                  <a:lstStyle/>
                  <a:p>
                    <a:endParaRPr lang="es-ES"/>
                  </a:p>
                </p:txBody>
              </p:sp>
              <p:sp>
                <p:nvSpPr>
                  <p:cNvPr id="27858" name="Freeform 300"/>
                  <p:cNvSpPr>
                    <a:spLocks/>
                  </p:cNvSpPr>
                  <p:nvPr/>
                </p:nvSpPr>
                <p:spPr bwMode="auto">
                  <a:xfrm>
                    <a:off x="3806" y="1391"/>
                    <a:ext cx="26" cy="1"/>
                  </a:xfrm>
                  <a:custGeom>
                    <a:avLst/>
                    <a:gdLst>
                      <a:gd name="T0" fmla="*/ 0 w 38"/>
                      <a:gd name="T1" fmla="*/ 1 h 2"/>
                      <a:gd name="T2" fmla="*/ 26 w 38"/>
                      <a:gd name="T3" fmla="*/ 0 h 2"/>
                      <a:gd name="T4" fmla="*/ 0 w 38"/>
                      <a:gd name="T5" fmla="*/ 1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2"/>
                        </a:moveTo>
                        <a:cubicBezTo>
                          <a:pt x="13" y="1"/>
                          <a:pt x="25" y="1"/>
                          <a:pt x="38" y="0"/>
                        </a:cubicBezTo>
                        <a:cubicBezTo>
                          <a:pt x="25" y="1"/>
                          <a:pt x="13" y="1"/>
                          <a:pt x="0" y="2"/>
                        </a:cubicBezTo>
                        <a:close/>
                      </a:path>
                    </a:pathLst>
                  </a:custGeom>
                  <a:solidFill>
                    <a:srgbClr val="FFFF00"/>
                  </a:solidFill>
                  <a:ln w="9525">
                    <a:noFill/>
                    <a:miter lim="800000"/>
                    <a:headEnd/>
                    <a:tailEnd/>
                  </a:ln>
                </p:spPr>
                <p:txBody>
                  <a:bodyPr/>
                  <a:lstStyle/>
                  <a:p>
                    <a:endParaRPr lang="es-ES"/>
                  </a:p>
                </p:txBody>
              </p:sp>
              <p:sp>
                <p:nvSpPr>
                  <p:cNvPr id="27859" name="Freeform 301"/>
                  <p:cNvSpPr>
                    <a:spLocks/>
                  </p:cNvSpPr>
                  <p:nvPr/>
                </p:nvSpPr>
                <p:spPr bwMode="auto">
                  <a:xfrm>
                    <a:off x="3082" y="3331"/>
                    <a:ext cx="60" cy="55"/>
                  </a:xfrm>
                  <a:custGeom>
                    <a:avLst/>
                    <a:gdLst>
                      <a:gd name="T0" fmla="*/ 0 w 89"/>
                      <a:gd name="T1" fmla="*/ 0 h 82"/>
                      <a:gd name="T2" fmla="*/ 0 w 89"/>
                      <a:gd name="T3" fmla="*/ 0 h 82"/>
                      <a:gd name="T4" fmla="*/ 60 w 89"/>
                      <a:gd name="T5" fmla="*/ 55 h 82"/>
                      <a:gd name="T6" fmla="*/ 60 w 89"/>
                      <a:gd name="T7" fmla="*/ 55 h 82"/>
                      <a:gd name="T8" fmla="*/ 0 w 89"/>
                      <a:gd name="T9" fmla="*/ 0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0"/>
                        </a:moveTo>
                        <a:cubicBezTo>
                          <a:pt x="0" y="0"/>
                          <a:pt x="0" y="0"/>
                          <a:pt x="0" y="0"/>
                        </a:cubicBezTo>
                        <a:cubicBezTo>
                          <a:pt x="29" y="29"/>
                          <a:pt x="58" y="56"/>
                          <a:pt x="89" y="82"/>
                        </a:cubicBezTo>
                        <a:cubicBezTo>
                          <a:pt x="89" y="82"/>
                          <a:pt x="89" y="82"/>
                          <a:pt x="89" y="82"/>
                        </a:cubicBezTo>
                        <a:cubicBezTo>
                          <a:pt x="58" y="56"/>
                          <a:pt x="29" y="28"/>
                          <a:pt x="0" y="0"/>
                        </a:cubicBezTo>
                        <a:close/>
                      </a:path>
                    </a:pathLst>
                  </a:custGeom>
                  <a:solidFill>
                    <a:srgbClr val="FFFF00"/>
                  </a:solidFill>
                  <a:ln w="9525">
                    <a:noFill/>
                    <a:miter lim="800000"/>
                    <a:headEnd/>
                    <a:tailEnd/>
                  </a:ln>
                </p:spPr>
                <p:txBody>
                  <a:bodyPr/>
                  <a:lstStyle/>
                  <a:p>
                    <a:endParaRPr lang="es-ES"/>
                  </a:p>
                </p:txBody>
              </p:sp>
              <p:sp>
                <p:nvSpPr>
                  <p:cNvPr id="27860" name="Freeform 302"/>
                  <p:cNvSpPr>
                    <a:spLocks/>
                  </p:cNvSpPr>
                  <p:nvPr/>
                </p:nvSpPr>
                <p:spPr bwMode="auto">
                  <a:xfrm>
                    <a:off x="3693" y="1401"/>
                    <a:ext cx="26" cy="4"/>
                  </a:xfrm>
                  <a:custGeom>
                    <a:avLst/>
                    <a:gdLst>
                      <a:gd name="T0" fmla="*/ 0 w 38"/>
                      <a:gd name="T1" fmla="*/ 4 h 6"/>
                      <a:gd name="T2" fmla="*/ 26 w 38"/>
                      <a:gd name="T3" fmla="*/ 0 h 6"/>
                      <a:gd name="T4" fmla="*/ 0 w 38"/>
                      <a:gd name="T5" fmla="*/ 4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6"/>
                        </a:moveTo>
                        <a:cubicBezTo>
                          <a:pt x="12" y="4"/>
                          <a:pt x="25" y="2"/>
                          <a:pt x="38" y="0"/>
                        </a:cubicBezTo>
                        <a:cubicBezTo>
                          <a:pt x="25" y="2"/>
                          <a:pt x="12" y="4"/>
                          <a:pt x="0" y="6"/>
                        </a:cubicBezTo>
                        <a:close/>
                      </a:path>
                    </a:pathLst>
                  </a:custGeom>
                  <a:solidFill>
                    <a:srgbClr val="FFFF00"/>
                  </a:solidFill>
                  <a:ln w="9525">
                    <a:noFill/>
                    <a:miter lim="800000"/>
                    <a:headEnd/>
                    <a:tailEnd/>
                  </a:ln>
                </p:spPr>
                <p:txBody>
                  <a:bodyPr/>
                  <a:lstStyle/>
                  <a:p>
                    <a:endParaRPr lang="es-ES"/>
                  </a:p>
                </p:txBody>
              </p:sp>
              <p:sp>
                <p:nvSpPr>
                  <p:cNvPr id="27861" name="Freeform 303"/>
                  <p:cNvSpPr>
                    <a:spLocks/>
                  </p:cNvSpPr>
                  <p:nvPr/>
                </p:nvSpPr>
                <p:spPr bwMode="auto">
                  <a:xfrm>
                    <a:off x="3049" y="3298"/>
                    <a:ext cx="20" cy="21"/>
                  </a:xfrm>
                  <a:custGeom>
                    <a:avLst/>
                    <a:gdLst>
                      <a:gd name="T0" fmla="*/ 0 w 29"/>
                      <a:gd name="T1" fmla="*/ 0 h 31"/>
                      <a:gd name="T2" fmla="*/ 20 w 29"/>
                      <a:gd name="T3" fmla="*/ 21 h 31"/>
                      <a:gd name="T4" fmla="*/ 20 w 29"/>
                      <a:gd name="T5" fmla="*/ 21 h 31"/>
                      <a:gd name="T6" fmla="*/ 0 w 29"/>
                      <a:gd name="T7" fmla="*/ 0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0" y="0"/>
                        </a:moveTo>
                        <a:cubicBezTo>
                          <a:pt x="10" y="11"/>
                          <a:pt x="19" y="21"/>
                          <a:pt x="29" y="31"/>
                        </a:cubicBezTo>
                        <a:cubicBezTo>
                          <a:pt x="29" y="31"/>
                          <a:pt x="29" y="31"/>
                          <a:pt x="29" y="31"/>
                        </a:cubicBezTo>
                        <a:cubicBezTo>
                          <a:pt x="19" y="21"/>
                          <a:pt x="10" y="11"/>
                          <a:pt x="0" y="0"/>
                        </a:cubicBezTo>
                        <a:close/>
                      </a:path>
                    </a:pathLst>
                  </a:custGeom>
                  <a:solidFill>
                    <a:srgbClr val="FFFF00"/>
                  </a:solidFill>
                  <a:ln w="9525">
                    <a:noFill/>
                    <a:miter lim="800000"/>
                    <a:headEnd/>
                    <a:tailEnd/>
                  </a:ln>
                </p:spPr>
                <p:txBody>
                  <a:bodyPr/>
                  <a:lstStyle/>
                  <a:p>
                    <a:endParaRPr lang="es-ES"/>
                  </a:p>
                </p:txBody>
              </p:sp>
              <p:sp>
                <p:nvSpPr>
                  <p:cNvPr id="27862" name="Freeform 304"/>
                  <p:cNvSpPr>
                    <a:spLocks/>
                  </p:cNvSpPr>
                  <p:nvPr/>
                </p:nvSpPr>
                <p:spPr bwMode="auto">
                  <a:xfrm>
                    <a:off x="3727" y="1396"/>
                    <a:ext cx="35" cy="4"/>
                  </a:xfrm>
                  <a:custGeom>
                    <a:avLst/>
                    <a:gdLst>
                      <a:gd name="T0" fmla="*/ 0 w 51"/>
                      <a:gd name="T1" fmla="*/ 4 h 6"/>
                      <a:gd name="T2" fmla="*/ 35 w 51"/>
                      <a:gd name="T3" fmla="*/ 0 h 6"/>
                      <a:gd name="T4" fmla="*/ 0 w 51"/>
                      <a:gd name="T5" fmla="*/ 4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6"/>
                        </a:moveTo>
                        <a:cubicBezTo>
                          <a:pt x="17" y="4"/>
                          <a:pt x="34" y="2"/>
                          <a:pt x="51" y="0"/>
                        </a:cubicBezTo>
                        <a:cubicBezTo>
                          <a:pt x="34" y="2"/>
                          <a:pt x="17" y="4"/>
                          <a:pt x="0" y="6"/>
                        </a:cubicBezTo>
                        <a:close/>
                      </a:path>
                    </a:pathLst>
                  </a:custGeom>
                  <a:solidFill>
                    <a:srgbClr val="FFFF00"/>
                  </a:solidFill>
                  <a:ln w="9525">
                    <a:noFill/>
                    <a:miter lim="800000"/>
                    <a:headEnd/>
                    <a:tailEnd/>
                  </a:ln>
                </p:spPr>
                <p:txBody>
                  <a:bodyPr/>
                  <a:lstStyle/>
                  <a:p>
                    <a:endParaRPr lang="es-ES"/>
                  </a:p>
                </p:txBody>
              </p:sp>
              <p:sp>
                <p:nvSpPr>
                  <p:cNvPr id="27863" name="Freeform 305"/>
                  <p:cNvSpPr>
                    <a:spLocks/>
                  </p:cNvSpPr>
                  <p:nvPr/>
                </p:nvSpPr>
                <p:spPr bwMode="auto">
                  <a:xfrm>
                    <a:off x="3155" y="3397"/>
                    <a:ext cx="31" cy="25"/>
                  </a:xfrm>
                  <a:custGeom>
                    <a:avLst/>
                    <a:gdLst>
                      <a:gd name="T0" fmla="*/ 0 w 46"/>
                      <a:gd name="T1" fmla="*/ 0 h 36"/>
                      <a:gd name="T2" fmla="*/ 31 w 46"/>
                      <a:gd name="T3" fmla="*/ 25 h 36"/>
                      <a:gd name="T4" fmla="*/ 0 w 46"/>
                      <a:gd name="T5" fmla="*/ 0 h 36"/>
                      <a:gd name="T6" fmla="*/ 0 60000 65536"/>
                      <a:gd name="T7" fmla="*/ 0 60000 65536"/>
                      <a:gd name="T8" fmla="*/ 0 60000 65536"/>
                      <a:gd name="T9" fmla="*/ 0 w 46"/>
                      <a:gd name="T10" fmla="*/ 0 h 36"/>
                      <a:gd name="T11" fmla="*/ 46 w 46"/>
                      <a:gd name="T12" fmla="*/ 36 h 36"/>
                    </a:gdLst>
                    <a:ahLst/>
                    <a:cxnLst>
                      <a:cxn ang="T6">
                        <a:pos x="T0" y="T1"/>
                      </a:cxn>
                      <a:cxn ang="T7">
                        <a:pos x="T2" y="T3"/>
                      </a:cxn>
                      <a:cxn ang="T8">
                        <a:pos x="T4" y="T5"/>
                      </a:cxn>
                    </a:cxnLst>
                    <a:rect l="T9" t="T10" r="T11" b="T12"/>
                    <a:pathLst>
                      <a:path w="46" h="36">
                        <a:moveTo>
                          <a:pt x="0" y="0"/>
                        </a:moveTo>
                        <a:cubicBezTo>
                          <a:pt x="15" y="12"/>
                          <a:pt x="31" y="24"/>
                          <a:pt x="46" y="36"/>
                        </a:cubicBezTo>
                        <a:cubicBezTo>
                          <a:pt x="31" y="24"/>
                          <a:pt x="15" y="12"/>
                          <a:pt x="0" y="0"/>
                        </a:cubicBezTo>
                        <a:close/>
                      </a:path>
                    </a:pathLst>
                  </a:custGeom>
                  <a:solidFill>
                    <a:srgbClr val="FFFF00"/>
                  </a:solidFill>
                  <a:ln w="9525">
                    <a:noFill/>
                    <a:miter lim="800000"/>
                    <a:headEnd/>
                    <a:tailEnd/>
                  </a:ln>
                </p:spPr>
                <p:txBody>
                  <a:bodyPr/>
                  <a:lstStyle/>
                  <a:p>
                    <a:endParaRPr lang="es-ES"/>
                  </a:p>
                </p:txBody>
              </p:sp>
              <p:sp>
                <p:nvSpPr>
                  <p:cNvPr id="27864" name="Freeform 306"/>
                  <p:cNvSpPr>
                    <a:spLocks/>
                  </p:cNvSpPr>
                  <p:nvPr/>
                </p:nvSpPr>
                <p:spPr bwMode="auto">
                  <a:xfrm>
                    <a:off x="3047" y="1733"/>
                    <a:ext cx="18" cy="19"/>
                  </a:xfrm>
                  <a:custGeom>
                    <a:avLst/>
                    <a:gdLst>
                      <a:gd name="T0" fmla="*/ 0 w 27"/>
                      <a:gd name="T1" fmla="*/ 19 h 29"/>
                      <a:gd name="T2" fmla="*/ 18 w 27"/>
                      <a:gd name="T3" fmla="*/ 0 h 29"/>
                      <a:gd name="T4" fmla="*/ 0 w 27"/>
                      <a:gd name="T5" fmla="*/ 19 h 29"/>
                      <a:gd name="T6" fmla="*/ 0 60000 65536"/>
                      <a:gd name="T7" fmla="*/ 0 60000 65536"/>
                      <a:gd name="T8" fmla="*/ 0 60000 65536"/>
                      <a:gd name="T9" fmla="*/ 0 w 27"/>
                      <a:gd name="T10" fmla="*/ 0 h 29"/>
                      <a:gd name="T11" fmla="*/ 27 w 27"/>
                      <a:gd name="T12" fmla="*/ 29 h 29"/>
                    </a:gdLst>
                    <a:ahLst/>
                    <a:cxnLst>
                      <a:cxn ang="T6">
                        <a:pos x="T0" y="T1"/>
                      </a:cxn>
                      <a:cxn ang="T7">
                        <a:pos x="T2" y="T3"/>
                      </a:cxn>
                      <a:cxn ang="T8">
                        <a:pos x="T4" y="T5"/>
                      </a:cxn>
                    </a:cxnLst>
                    <a:rect l="T9" t="T10" r="T11" b="T12"/>
                    <a:pathLst>
                      <a:path w="27" h="29">
                        <a:moveTo>
                          <a:pt x="0" y="29"/>
                        </a:moveTo>
                        <a:cubicBezTo>
                          <a:pt x="9" y="19"/>
                          <a:pt x="18" y="9"/>
                          <a:pt x="27" y="0"/>
                        </a:cubicBezTo>
                        <a:cubicBezTo>
                          <a:pt x="18" y="9"/>
                          <a:pt x="9" y="19"/>
                          <a:pt x="0" y="29"/>
                        </a:cubicBezTo>
                        <a:close/>
                      </a:path>
                    </a:pathLst>
                  </a:custGeom>
                  <a:solidFill>
                    <a:srgbClr val="FFFF00"/>
                  </a:solidFill>
                  <a:ln w="9525">
                    <a:noFill/>
                    <a:miter lim="800000"/>
                    <a:headEnd/>
                    <a:tailEnd/>
                  </a:ln>
                </p:spPr>
                <p:txBody>
                  <a:bodyPr/>
                  <a:lstStyle/>
                  <a:p>
                    <a:endParaRPr lang="es-ES"/>
                  </a:p>
                </p:txBody>
              </p:sp>
              <p:sp>
                <p:nvSpPr>
                  <p:cNvPr id="27865" name="Freeform 307"/>
                  <p:cNvSpPr>
                    <a:spLocks/>
                  </p:cNvSpPr>
                  <p:nvPr/>
                </p:nvSpPr>
                <p:spPr bwMode="auto">
                  <a:xfrm>
                    <a:off x="3025" y="1754"/>
                    <a:ext cx="20" cy="22"/>
                  </a:xfrm>
                  <a:custGeom>
                    <a:avLst/>
                    <a:gdLst>
                      <a:gd name="T0" fmla="*/ 0 w 29"/>
                      <a:gd name="T1" fmla="*/ 22 h 32"/>
                      <a:gd name="T2" fmla="*/ 20 w 29"/>
                      <a:gd name="T3" fmla="*/ 0 h 32"/>
                      <a:gd name="T4" fmla="*/ 0 w 29"/>
                      <a:gd name="T5" fmla="*/ 22 h 32"/>
                      <a:gd name="T6" fmla="*/ 0 60000 65536"/>
                      <a:gd name="T7" fmla="*/ 0 60000 65536"/>
                      <a:gd name="T8" fmla="*/ 0 60000 65536"/>
                      <a:gd name="T9" fmla="*/ 0 w 29"/>
                      <a:gd name="T10" fmla="*/ 0 h 32"/>
                      <a:gd name="T11" fmla="*/ 29 w 29"/>
                      <a:gd name="T12" fmla="*/ 32 h 32"/>
                    </a:gdLst>
                    <a:ahLst/>
                    <a:cxnLst>
                      <a:cxn ang="T6">
                        <a:pos x="T0" y="T1"/>
                      </a:cxn>
                      <a:cxn ang="T7">
                        <a:pos x="T2" y="T3"/>
                      </a:cxn>
                      <a:cxn ang="T8">
                        <a:pos x="T4" y="T5"/>
                      </a:cxn>
                    </a:cxnLst>
                    <a:rect l="T9" t="T10" r="T11" b="T12"/>
                    <a:pathLst>
                      <a:path w="29" h="32">
                        <a:moveTo>
                          <a:pt x="0" y="32"/>
                        </a:moveTo>
                        <a:cubicBezTo>
                          <a:pt x="9" y="21"/>
                          <a:pt x="19" y="11"/>
                          <a:pt x="29" y="0"/>
                        </a:cubicBezTo>
                        <a:cubicBezTo>
                          <a:pt x="19" y="11"/>
                          <a:pt x="9" y="21"/>
                          <a:pt x="0" y="32"/>
                        </a:cubicBezTo>
                        <a:close/>
                      </a:path>
                    </a:pathLst>
                  </a:custGeom>
                  <a:solidFill>
                    <a:srgbClr val="FFFF00"/>
                  </a:solidFill>
                  <a:ln w="9525">
                    <a:noFill/>
                    <a:miter lim="800000"/>
                    <a:headEnd/>
                    <a:tailEnd/>
                  </a:ln>
                </p:spPr>
                <p:txBody>
                  <a:bodyPr/>
                  <a:lstStyle/>
                  <a:p>
                    <a:endParaRPr lang="es-ES"/>
                  </a:p>
                </p:txBody>
              </p:sp>
              <p:sp>
                <p:nvSpPr>
                  <p:cNvPr id="27866" name="Freeform 308"/>
                  <p:cNvSpPr>
                    <a:spLocks/>
                  </p:cNvSpPr>
                  <p:nvPr/>
                </p:nvSpPr>
                <p:spPr bwMode="auto">
                  <a:xfrm>
                    <a:off x="2916" y="1900"/>
                    <a:ext cx="14" cy="23"/>
                  </a:xfrm>
                  <a:custGeom>
                    <a:avLst/>
                    <a:gdLst>
                      <a:gd name="T0" fmla="*/ 0 w 22"/>
                      <a:gd name="T1" fmla="*/ 23 h 34"/>
                      <a:gd name="T2" fmla="*/ 14 w 22"/>
                      <a:gd name="T3" fmla="*/ 0 h 34"/>
                      <a:gd name="T4" fmla="*/ 0 w 22"/>
                      <a:gd name="T5" fmla="*/ 23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34"/>
                        </a:moveTo>
                        <a:cubicBezTo>
                          <a:pt x="7" y="22"/>
                          <a:pt x="14" y="11"/>
                          <a:pt x="22" y="0"/>
                        </a:cubicBezTo>
                        <a:cubicBezTo>
                          <a:pt x="14" y="11"/>
                          <a:pt x="7" y="22"/>
                          <a:pt x="0" y="34"/>
                        </a:cubicBezTo>
                        <a:close/>
                      </a:path>
                    </a:pathLst>
                  </a:custGeom>
                  <a:solidFill>
                    <a:srgbClr val="FFFF00"/>
                  </a:solidFill>
                  <a:ln w="9525">
                    <a:noFill/>
                    <a:miter lim="800000"/>
                    <a:headEnd/>
                    <a:tailEnd/>
                  </a:ln>
                </p:spPr>
                <p:txBody>
                  <a:bodyPr/>
                  <a:lstStyle/>
                  <a:p>
                    <a:endParaRPr lang="es-ES"/>
                  </a:p>
                </p:txBody>
              </p:sp>
              <p:sp>
                <p:nvSpPr>
                  <p:cNvPr id="27867" name="Freeform 309"/>
                  <p:cNvSpPr>
                    <a:spLocks/>
                  </p:cNvSpPr>
                  <p:nvPr/>
                </p:nvSpPr>
                <p:spPr bwMode="auto">
                  <a:xfrm>
                    <a:off x="3922" y="1391"/>
                    <a:ext cx="25" cy="1"/>
                  </a:xfrm>
                  <a:custGeom>
                    <a:avLst/>
                    <a:gdLst>
                      <a:gd name="T0" fmla="*/ 0 w 38"/>
                      <a:gd name="T1" fmla="*/ 0 h 2"/>
                      <a:gd name="T2" fmla="*/ 25 w 38"/>
                      <a:gd name="T3" fmla="*/ 1 h 2"/>
                      <a:gd name="T4" fmla="*/ 0 w 38"/>
                      <a:gd name="T5" fmla="*/ 0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0"/>
                        </a:moveTo>
                        <a:cubicBezTo>
                          <a:pt x="13" y="1"/>
                          <a:pt x="25" y="1"/>
                          <a:pt x="38" y="2"/>
                        </a:cubicBezTo>
                        <a:cubicBezTo>
                          <a:pt x="25" y="1"/>
                          <a:pt x="13" y="1"/>
                          <a:pt x="0" y="0"/>
                        </a:cubicBezTo>
                        <a:close/>
                      </a:path>
                    </a:pathLst>
                  </a:custGeom>
                  <a:solidFill>
                    <a:srgbClr val="FFFF00"/>
                  </a:solidFill>
                  <a:ln w="9525">
                    <a:noFill/>
                    <a:miter lim="800000"/>
                    <a:headEnd/>
                    <a:tailEnd/>
                  </a:ln>
                </p:spPr>
                <p:txBody>
                  <a:bodyPr/>
                  <a:lstStyle/>
                  <a:p>
                    <a:endParaRPr lang="es-ES"/>
                  </a:p>
                </p:txBody>
              </p:sp>
              <p:sp>
                <p:nvSpPr>
                  <p:cNvPr id="27868" name="Freeform 310"/>
                  <p:cNvSpPr>
                    <a:spLocks/>
                  </p:cNvSpPr>
                  <p:nvPr/>
                </p:nvSpPr>
                <p:spPr bwMode="auto">
                  <a:xfrm>
                    <a:off x="3917" y="3655"/>
                    <a:ext cx="21" cy="1"/>
                  </a:xfrm>
                  <a:custGeom>
                    <a:avLst/>
                    <a:gdLst>
                      <a:gd name="T0" fmla="*/ 21 w 31"/>
                      <a:gd name="T1" fmla="*/ 0 h 1"/>
                      <a:gd name="T2" fmla="*/ 0 w 31"/>
                      <a:gd name="T3" fmla="*/ 1 h 1"/>
                      <a:gd name="T4" fmla="*/ 21 w 31"/>
                      <a:gd name="T5" fmla="*/ 0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0"/>
                        </a:moveTo>
                        <a:cubicBezTo>
                          <a:pt x="21" y="1"/>
                          <a:pt x="10" y="1"/>
                          <a:pt x="0" y="1"/>
                        </a:cubicBezTo>
                        <a:cubicBezTo>
                          <a:pt x="10" y="1"/>
                          <a:pt x="21" y="1"/>
                          <a:pt x="31" y="0"/>
                        </a:cubicBezTo>
                        <a:close/>
                      </a:path>
                    </a:pathLst>
                  </a:custGeom>
                  <a:solidFill>
                    <a:srgbClr val="FFFF00"/>
                  </a:solidFill>
                  <a:ln w="9525">
                    <a:noFill/>
                    <a:miter lim="800000"/>
                    <a:headEnd/>
                    <a:tailEnd/>
                  </a:ln>
                </p:spPr>
                <p:txBody>
                  <a:bodyPr/>
                  <a:lstStyle/>
                  <a:p>
                    <a:endParaRPr lang="es-ES"/>
                  </a:p>
                </p:txBody>
              </p:sp>
              <p:sp>
                <p:nvSpPr>
                  <p:cNvPr id="27869" name="Freeform 311"/>
                  <p:cNvSpPr>
                    <a:spLocks/>
                  </p:cNvSpPr>
                  <p:nvPr/>
                </p:nvSpPr>
                <p:spPr bwMode="auto">
                  <a:xfrm>
                    <a:off x="3407" y="1478"/>
                    <a:ext cx="32" cy="14"/>
                  </a:xfrm>
                  <a:custGeom>
                    <a:avLst/>
                    <a:gdLst>
                      <a:gd name="T0" fmla="*/ 0 w 47"/>
                      <a:gd name="T1" fmla="*/ 14 h 21"/>
                      <a:gd name="T2" fmla="*/ 32 w 47"/>
                      <a:gd name="T3" fmla="*/ 0 h 21"/>
                      <a:gd name="T4" fmla="*/ 0 w 47"/>
                      <a:gd name="T5" fmla="*/ 14 h 21"/>
                      <a:gd name="T6" fmla="*/ 0 60000 65536"/>
                      <a:gd name="T7" fmla="*/ 0 60000 65536"/>
                      <a:gd name="T8" fmla="*/ 0 60000 65536"/>
                      <a:gd name="T9" fmla="*/ 0 w 47"/>
                      <a:gd name="T10" fmla="*/ 0 h 21"/>
                      <a:gd name="T11" fmla="*/ 47 w 47"/>
                      <a:gd name="T12" fmla="*/ 21 h 21"/>
                    </a:gdLst>
                    <a:ahLst/>
                    <a:cxnLst>
                      <a:cxn ang="T6">
                        <a:pos x="T0" y="T1"/>
                      </a:cxn>
                      <a:cxn ang="T7">
                        <a:pos x="T2" y="T3"/>
                      </a:cxn>
                      <a:cxn ang="T8">
                        <a:pos x="T4" y="T5"/>
                      </a:cxn>
                    </a:cxnLst>
                    <a:rect l="T9" t="T10" r="T11" b="T12"/>
                    <a:pathLst>
                      <a:path w="47" h="21">
                        <a:moveTo>
                          <a:pt x="0" y="21"/>
                        </a:moveTo>
                        <a:cubicBezTo>
                          <a:pt x="15" y="14"/>
                          <a:pt x="31" y="7"/>
                          <a:pt x="47" y="0"/>
                        </a:cubicBezTo>
                        <a:cubicBezTo>
                          <a:pt x="31" y="7"/>
                          <a:pt x="15" y="14"/>
                          <a:pt x="0" y="21"/>
                        </a:cubicBezTo>
                        <a:close/>
                      </a:path>
                    </a:pathLst>
                  </a:custGeom>
                  <a:solidFill>
                    <a:srgbClr val="FFFF00"/>
                  </a:solidFill>
                  <a:ln w="9525">
                    <a:noFill/>
                    <a:miter lim="800000"/>
                    <a:headEnd/>
                    <a:tailEnd/>
                  </a:ln>
                </p:spPr>
                <p:txBody>
                  <a:bodyPr/>
                  <a:lstStyle/>
                  <a:p>
                    <a:endParaRPr lang="es-ES"/>
                  </a:p>
                </p:txBody>
              </p:sp>
              <p:sp>
                <p:nvSpPr>
                  <p:cNvPr id="27870" name="Freeform 312"/>
                  <p:cNvSpPr>
                    <a:spLocks/>
                  </p:cNvSpPr>
                  <p:nvPr/>
                </p:nvSpPr>
                <p:spPr bwMode="auto">
                  <a:xfrm>
                    <a:off x="2899" y="1926"/>
                    <a:ext cx="14" cy="23"/>
                  </a:xfrm>
                  <a:custGeom>
                    <a:avLst/>
                    <a:gdLst>
                      <a:gd name="T0" fmla="*/ 0 w 21"/>
                      <a:gd name="T1" fmla="*/ 23 h 35"/>
                      <a:gd name="T2" fmla="*/ 14 w 21"/>
                      <a:gd name="T3" fmla="*/ 0 h 35"/>
                      <a:gd name="T4" fmla="*/ 0 w 21"/>
                      <a:gd name="T5" fmla="*/ 23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0" y="35"/>
                        </a:moveTo>
                        <a:cubicBezTo>
                          <a:pt x="7" y="23"/>
                          <a:pt x="14" y="11"/>
                          <a:pt x="21" y="0"/>
                        </a:cubicBezTo>
                        <a:cubicBezTo>
                          <a:pt x="14" y="11"/>
                          <a:pt x="7" y="23"/>
                          <a:pt x="0" y="35"/>
                        </a:cubicBezTo>
                        <a:close/>
                      </a:path>
                    </a:pathLst>
                  </a:custGeom>
                  <a:solidFill>
                    <a:srgbClr val="FFFF00"/>
                  </a:solidFill>
                  <a:ln w="9525">
                    <a:noFill/>
                    <a:miter lim="800000"/>
                    <a:headEnd/>
                    <a:tailEnd/>
                  </a:ln>
                </p:spPr>
                <p:txBody>
                  <a:bodyPr/>
                  <a:lstStyle/>
                  <a:p>
                    <a:endParaRPr lang="es-ES"/>
                  </a:p>
                </p:txBody>
              </p:sp>
              <p:sp>
                <p:nvSpPr>
                  <p:cNvPr id="27871" name="Freeform 313"/>
                  <p:cNvSpPr>
                    <a:spLocks/>
                  </p:cNvSpPr>
                  <p:nvPr/>
                </p:nvSpPr>
                <p:spPr bwMode="auto">
                  <a:xfrm>
                    <a:off x="3259" y="1560"/>
                    <a:ext cx="21" cy="13"/>
                  </a:xfrm>
                  <a:custGeom>
                    <a:avLst/>
                    <a:gdLst>
                      <a:gd name="T0" fmla="*/ 0 w 31"/>
                      <a:gd name="T1" fmla="*/ 13 h 20"/>
                      <a:gd name="T2" fmla="*/ 21 w 31"/>
                      <a:gd name="T3" fmla="*/ 0 h 20"/>
                      <a:gd name="T4" fmla="*/ 0 w 31"/>
                      <a:gd name="T5" fmla="*/ 13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20"/>
                        </a:moveTo>
                        <a:cubicBezTo>
                          <a:pt x="10" y="13"/>
                          <a:pt x="21" y="6"/>
                          <a:pt x="31" y="0"/>
                        </a:cubicBezTo>
                        <a:cubicBezTo>
                          <a:pt x="21" y="6"/>
                          <a:pt x="10" y="13"/>
                          <a:pt x="0" y="20"/>
                        </a:cubicBezTo>
                        <a:close/>
                      </a:path>
                    </a:pathLst>
                  </a:custGeom>
                  <a:solidFill>
                    <a:srgbClr val="FFFF00"/>
                  </a:solidFill>
                  <a:ln w="9525">
                    <a:noFill/>
                    <a:miter lim="800000"/>
                    <a:headEnd/>
                    <a:tailEnd/>
                  </a:ln>
                </p:spPr>
                <p:txBody>
                  <a:bodyPr/>
                  <a:lstStyle/>
                  <a:p>
                    <a:endParaRPr lang="es-ES"/>
                  </a:p>
                </p:txBody>
              </p:sp>
              <p:sp>
                <p:nvSpPr>
                  <p:cNvPr id="27872" name="Freeform 314"/>
                  <p:cNvSpPr>
                    <a:spLocks/>
                  </p:cNvSpPr>
                  <p:nvPr/>
                </p:nvSpPr>
                <p:spPr bwMode="auto">
                  <a:xfrm>
                    <a:off x="3183" y="1611"/>
                    <a:ext cx="22" cy="16"/>
                  </a:xfrm>
                  <a:custGeom>
                    <a:avLst/>
                    <a:gdLst>
                      <a:gd name="T0" fmla="*/ 0 w 32"/>
                      <a:gd name="T1" fmla="*/ 16 h 24"/>
                      <a:gd name="T2" fmla="*/ 22 w 32"/>
                      <a:gd name="T3" fmla="*/ 0 h 24"/>
                      <a:gd name="T4" fmla="*/ 0 w 32"/>
                      <a:gd name="T5" fmla="*/ 16 h 24"/>
                      <a:gd name="T6" fmla="*/ 0 60000 65536"/>
                      <a:gd name="T7" fmla="*/ 0 60000 65536"/>
                      <a:gd name="T8" fmla="*/ 0 60000 65536"/>
                      <a:gd name="T9" fmla="*/ 0 w 32"/>
                      <a:gd name="T10" fmla="*/ 0 h 24"/>
                      <a:gd name="T11" fmla="*/ 32 w 32"/>
                      <a:gd name="T12" fmla="*/ 24 h 24"/>
                    </a:gdLst>
                    <a:ahLst/>
                    <a:cxnLst>
                      <a:cxn ang="T6">
                        <a:pos x="T0" y="T1"/>
                      </a:cxn>
                      <a:cxn ang="T7">
                        <a:pos x="T2" y="T3"/>
                      </a:cxn>
                      <a:cxn ang="T8">
                        <a:pos x="T4" y="T5"/>
                      </a:cxn>
                    </a:cxnLst>
                    <a:rect l="T9" t="T10" r="T11" b="T12"/>
                    <a:pathLst>
                      <a:path w="32" h="24">
                        <a:moveTo>
                          <a:pt x="0" y="24"/>
                        </a:moveTo>
                        <a:cubicBezTo>
                          <a:pt x="11" y="16"/>
                          <a:pt x="21" y="8"/>
                          <a:pt x="32" y="0"/>
                        </a:cubicBezTo>
                        <a:cubicBezTo>
                          <a:pt x="21" y="8"/>
                          <a:pt x="11" y="16"/>
                          <a:pt x="0" y="24"/>
                        </a:cubicBezTo>
                        <a:close/>
                      </a:path>
                    </a:pathLst>
                  </a:custGeom>
                  <a:solidFill>
                    <a:srgbClr val="FFFF00"/>
                  </a:solidFill>
                  <a:ln w="9525">
                    <a:noFill/>
                    <a:miter lim="800000"/>
                    <a:headEnd/>
                    <a:tailEnd/>
                  </a:ln>
                </p:spPr>
                <p:txBody>
                  <a:bodyPr/>
                  <a:lstStyle/>
                  <a:p>
                    <a:endParaRPr lang="es-ES"/>
                  </a:p>
                </p:txBody>
              </p:sp>
              <p:sp>
                <p:nvSpPr>
                  <p:cNvPr id="27873" name="Freeform 315"/>
                  <p:cNvSpPr>
                    <a:spLocks/>
                  </p:cNvSpPr>
                  <p:nvPr/>
                </p:nvSpPr>
                <p:spPr bwMode="auto">
                  <a:xfrm>
                    <a:off x="3234" y="1577"/>
                    <a:ext cx="20" cy="13"/>
                  </a:xfrm>
                  <a:custGeom>
                    <a:avLst/>
                    <a:gdLst>
                      <a:gd name="T0" fmla="*/ 0 w 29"/>
                      <a:gd name="T1" fmla="*/ 13 h 20"/>
                      <a:gd name="T2" fmla="*/ 20 w 29"/>
                      <a:gd name="T3" fmla="*/ 0 h 20"/>
                      <a:gd name="T4" fmla="*/ 0 w 29"/>
                      <a:gd name="T5" fmla="*/ 13 h 20"/>
                      <a:gd name="T6" fmla="*/ 0 60000 65536"/>
                      <a:gd name="T7" fmla="*/ 0 60000 65536"/>
                      <a:gd name="T8" fmla="*/ 0 60000 65536"/>
                      <a:gd name="T9" fmla="*/ 0 w 29"/>
                      <a:gd name="T10" fmla="*/ 0 h 20"/>
                      <a:gd name="T11" fmla="*/ 29 w 29"/>
                      <a:gd name="T12" fmla="*/ 20 h 20"/>
                    </a:gdLst>
                    <a:ahLst/>
                    <a:cxnLst>
                      <a:cxn ang="T6">
                        <a:pos x="T0" y="T1"/>
                      </a:cxn>
                      <a:cxn ang="T7">
                        <a:pos x="T2" y="T3"/>
                      </a:cxn>
                      <a:cxn ang="T8">
                        <a:pos x="T4" y="T5"/>
                      </a:cxn>
                    </a:cxnLst>
                    <a:rect l="T9" t="T10" r="T11" b="T12"/>
                    <a:pathLst>
                      <a:path w="29" h="20">
                        <a:moveTo>
                          <a:pt x="0" y="20"/>
                        </a:moveTo>
                        <a:cubicBezTo>
                          <a:pt x="10" y="13"/>
                          <a:pt x="19" y="6"/>
                          <a:pt x="29" y="0"/>
                        </a:cubicBezTo>
                        <a:cubicBezTo>
                          <a:pt x="19" y="6"/>
                          <a:pt x="10" y="13"/>
                          <a:pt x="0" y="20"/>
                        </a:cubicBezTo>
                        <a:close/>
                      </a:path>
                    </a:pathLst>
                  </a:custGeom>
                  <a:solidFill>
                    <a:srgbClr val="FFFF00"/>
                  </a:solidFill>
                  <a:ln w="9525">
                    <a:noFill/>
                    <a:miter lim="800000"/>
                    <a:headEnd/>
                    <a:tailEnd/>
                  </a:ln>
                </p:spPr>
                <p:txBody>
                  <a:bodyPr/>
                  <a:lstStyle/>
                  <a:p>
                    <a:endParaRPr lang="es-ES"/>
                  </a:p>
                </p:txBody>
              </p:sp>
              <p:sp>
                <p:nvSpPr>
                  <p:cNvPr id="27874" name="Freeform 316"/>
                  <p:cNvSpPr>
                    <a:spLocks/>
                  </p:cNvSpPr>
                  <p:nvPr/>
                </p:nvSpPr>
                <p:spPr bwMode="auto">
                  <a:xfrm>
                    <a:off x="3344" y="1509"/>
                    <a:ext cx="27" cy="15"/>
                  </a:xfrm>
                  <a:custGeom>
                    <a:avLst/>
                    <a:gdLst>
                      <a:gd name="T0" fmla="*/ 0 w 40"/>
                      <a:gd name="T1" fmla="*/ 15 h 21"/>
                      <a:gd name="T2" fmla="*/ 27 w 40"/>
                      <a:gd name="T3" fmla="*/ 0 h 21"/>
                      <a:gd name="T4" fmla="*/ 0 w 40"/>
                      <a:gd name="T5" fmla="*/ 15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21"/>
                        </a:moveTo>
                        <a:cubicBezTo>
                          <a:pt x="13" y="13"/>
                          <a:pt x="26" y="7"/>
                          <a:pt x="40" y="0"/>
                        </a:cubicBezTo>
                        <a:cubicBezTo>
                          <a:pt x="26" y="7"/>
                          <a:pt x="13" y="13"/>
                          <a:pt x="0" y="21"/>
                        </a:cubicBezTo>
                        <a:close/>
                      </a:path>
                    </a:pathLst>
                  </a:custGeom>
                  <a:solidFill>
                    <a:srgbClr val="FFFF00"/>
                  </a:solidFill>
                  <a:ln w="9525">
                    <a:noFill/>
                    <a:miter lim="800000"/>
                    <a:headEnd/>
                    <a:tailEnd/>
                  </a:ln>
                </p:spPr>
                <p:txBody>
                  <a:bodyPr/>
                  <a:lstStyle/>
                  <a:p>
                    <a:endParaRPr lang="es-ES"/>
                  </a:p>
                </p:txBody>
              </p:sp>
              <p:sp>
                <p:nvSpPr>
                  <p:cNvPr id="27875" name="Freeform 317"/>
                  <p:cNvSpPr>
                    <a:spLocks/>
                  </p:cNvSpPr>
                  <p:nvPr/>
                </p:nvSpPr>
                <p:spPr bwMode="auto">
                  <a:xfrm>
                    <a:off x="4534" y="1600"/>
                    <a:ext cx="10" cy="8"/>
                  </a:xfrm>
                  <a:custGeom>
                    <a:avLst/>
                    <a:gdLst>
                      <a:gd name="T0" fmla="*/ 10 w 15"/>
                      <a:gd name="T1" fmla="*/ 8 h 11"/>
                      <a:gd name="T2" fmla="*/ 0 w 15"/>
                      <a:gd name="T3" fmla="*/ 0 h 11"/>
                      <a:gd name="T4" fmla="*/ 0 w 15"/>
                      <a:gd name="T5" fmla="*/ 0 h 11"/>
                      <a:gd name="T6" fmla="*/ 10 w 15"/>
                      <a:gd name="T7" fmla="*/ 8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15" y="11"/>
                        </a:moveTo>
                        <a:cubicBezTo>
                          <a:pt x="10" y="7"/>
                          <a:pt x="5" y="4"/>
                          <a:pt x="0" y="0"/>
                        </a:cubicBezTo>
                        <a:cubicBezTo>
                          <a:pt x="0" y="0"/>
                          <a:pt x="0" y="0"/>
                          <a:pt x="0" y="0"/>
                        </a:cubicBezTo>
                        <a:cubicBezTo>
                          <a:pt x="5" y="4"/>
                          <a:pt x="10" y="7"/>
                          <a:pt x="15" y="11"/>
                        </a:cubicBezTo>
                        <a:close/>
                      </a:path>
                    </a:pathLst>
                  </a:custGeom>
                  <a:solidFill>
                    <a:srgbClr val="FFFF00"/>
                  </a:solidFill>
                  <a:ln w="9525">
                    <a:noFill/>
                    <a:miter lim="800000"/>
                    <a:headEnd/>
                    <a:tailEnd/>
                  </a:ln>
                </p:spPr>
                <p:txBody>
                  <a:bodyPr/>
                  <a:lstStyle/>
                  <a:p>
                    <a:endParaRPr lang="es-ES"/>
                  </a:p>
                </p:txBody>
              </p:sp>
              <p:sp>
                <p:nvSpPr>
                  <p:cNvPr id="27876" name="Freeform 318"/>
                  <p:cNvSpPr>
                    <a:spLocks/>
                  </p:cNvSpPr>
                  <p:nvPr/>
                </p:nvSpPr>
                <p:spPr bwMode="auto">
                  <a:xfrm>
                    <a:off x="4867" y="3049"/>
                    <a:ext cx="14" cy="26"/>
                  </a:xfrm>
                  <a:custGeom>
                    <a:avLst/>
                    <a:gdLst>
                      <a:gd name="T0" fmla="*/ 14 w 21"/>
                      <a:gd name="T1" fmla="*/ 0 h 38"/>
                      <a:gd name="T2" fmla="*/ 0 w 21"/>
                      <a:gd name="T3" fmla="*/ 26 h 38"/>
                      <a:gd name="T4" fmla="*/ 14 w 21"/>
                      <a:gd name="T5" fmla="*/ 0 h 38"/>
                      <a:gd name="T6" fmla="*/ 0 60000 65536"/>
                      <a:gd name="T7" fmla="*/ 0 60000 65536"/>
                      <a:gd name="T8" fmla="*/ 0 60000 65536"/>
                      <a:gd name="T9" fmla="*/ 0 w 21"/>
                      <a:gd name="T10" fmla="*/ 0 h 38"/>
                      <a:gd name="T11" fmla="*/ 21 w 21"/>
                      <a:gd name="T12" fmla="*/ 38 h 38"/>
                    </a:gdLst>
                    <a:ahLst/>
                    <a:cxnLst>
                      <a:cxn ang="T6">
                        <a:pos x="T0" y="T1"/>
                      </a:cxn>
                      <a:cxn ang="T7">
                        <a:pos x="T2" y="T3"/>
                      </a:cxn>
                      <a:cxn ang="T8">
                        <a:pos x="T4" y="T5"/>
                      </a:cxn>
                    </a:cxnLst>
                    <a:rect l="T9" t="T10" r="T11" b="T12"/>
                    <a:pathLst>
                      <a:path w="21" h="38">
                        <a:moveTo>
                          <a:pt x="21" y="0"/>
                        </a:moveTo>
                        <a:cubicBezTo>
                          <a:pt x="14" y="13"/>
                          <a:pt x="7" y="26"/>
                          <a:pt x="0" y="38"/>
                        </a:cubicBezTo>
                        <a:cubicBezTo>
                          <a:pt x="7" y="26"/>
                          <a:pt x="14" y="13"/>
                          <a:pt x="21" y="0"/>
                        </a:cubicBezTo>
                        <a:close/>
                      </a:path>
                    </a:pathLst>
                  </a:custGeom>
                  <a:solidFill>
                    <a:srgbClr val="FFFF00"/>
                  </a:solidFill>
                  <a:ln w="9525">
                    <a:noFill/>
                    <a:miter lim="800000"/>
                    <a:headEnd/>
                    <a:tailEnd/>
                  </a:ln>
                </p:spPr>
                <p:txBody>
                  <a:bodyPr/>
                  <a:lstStyle/>
                  <a:p>
                    <a:endParaRPr lang="es-ES"/>
                  </a:p>
                </p:txBody>
              </p:sp>
              <p:sp>
                <p:nvSpPr>
                  <p:cNvPr id="27877" name="Freeform 319"/>
                  <p:cNvSpPr>
                    <a:spLocks/>
                  </p:cNvSpPr>
                  <p:nvPr/>
                </p:nvSpPr>
                <p:spPr bwMode="auto">
                  <a:xfrm>
                    <a:off x="4572" y="1629"/>
                    <a:ext cx="26" cy="21"/>
                  </a:xfrm>
                  <a:custGeom>
                    <a:avLst/>
                    <a:gdLst>
                      <a:gd name="T0" fmla="*/ 26 w 39"/>
                      <a:gd name="T1" fmla="*/ 21 h 31"/>
                      <a:gd name="T2" fmla="*/ 0 w 39"/>
                      <a:gd name="T3" fmla="*/ 0 h 31"/>
                      <a:gd name="T4" fmla="*/ 26 w 39"/>
                      <a:gd name="T5" fmla="*/ 21 h 31"/>
                      <a:gd name="T6" fmla="*/ 0 60000 65536"/>
                      <a:gd name="T7" fmla="*/ 0 60000 65536"/>
                      <a:gd name="T8" fmla="*/ 0 60000 65536"/>
                      <a:gd name="T9" fmla="*/ 0 w 39"/>
                      <a:gd name="T10" fmla="*/ 0 h 31"/>
                      <a:gd name="T11" fmla="*/ 39 w 39"/>
                      <a:gd name="T12" fmla="*/ 31 h 31"/>
                    </a:gdLst>
                    <a:ahLst/>
                    <a:cxnLst>
                      <a:cxn ang="T6">
                        <a:pos x="T0" y="T1"/>
                      </a:cxn>
                      <a:cxn ang="T7">
                        <a:pos x="T2" y="T3"/>
                      </a:cxn>
                      <a:cxn ang="T8">
                        <a:pos x="T4" y="T5"/>
                      </a:cxn>
                    </a:cxnLst>
                    <a:rect l="T9" t="T10" r="T11" b="T12"/>
                    <a:pathLst>
                      <a:path w="39" h="31">
                        <a:moveTo>
                          <a:pt x="39" y="31"/>
                        </a:moveTo>
                        <a:cubicBezTo>
                          <a:pt x="26" y="20"/>
                          <a:pt x="13" y="10"/>
                          <a:pt x="0" y="0"/>
                        </a:cubicBezTo>
                        <a:cubicBezTo>
                          <a:pt x="13" y="10"/>
                          <a:pt x="26" y="20"/>
                          <a:pt x="39" y="31"/>
                        </a:cubicBezTo>
                        <a:close/>
                      </a:path>
                    </a:pathLst>
                  </a:custGeom>
                  <a:solidFill>
                    <a:srgbClr val="FFFF00"/>
                  </a:solidFill>
                  <a:ln w="9525">
                    <a:noFill/>
                    <a:miter lim="800000"/>
                    <a:headEnd/>
                    <a:tailEnd/>
                  </a:ln>
                </p:spPr>
                <p:txBody>
                  <a:bodyPr/>
                  <a:lstStyle/>
                  <a:p>
                    <a:endParaRPr lang="es-ES"/>
                  </a:p>
                </p:txBody>
              </p:sp>
              <p:sp>
                <p:nvSpPr>
                  <p:cNvPr id="27878" name="Freeform 320"/>
                  <p:cNvSpPr>
                    <a:spLocks/>
                  </p:cNvSpPr>
                  <p:nvPr/>
                </p:nvSpPr>
                <p:spPr bwMode="auto">
                  <a:xfrm>
                    <a:off x="4451" y="1546"/>
                    <a:ext cx="18" cy="11"/>
                  </a:xfrm>
                  <a:custGeom>
                    <a:avLst/>
                    <a:gdLst>
                      <a:gd name="T0" fmla="*/ 18 w 26"/>
                      <a:gd name="T1" fmla="*/ 11 h 16"/>
                      <a:gd name="T2" fmla="*/ 0 w 26"/>
                      <a:gd name="T3" fmla="*/ 0 h 16"/>
                      <a:gd name="T4" fmla="*/ 0 w 26"/>
                      <a:gd name="T5" fmla="*/ 0 h 16"/>
                      <a:gd name="T6" fmla="*/ 18 w 26"/>
                      <a:gd name="T7" fmla="*/ 11 h 16"/>
                      <a:gd name="T8" fmla="*/ 0 60000 65536"/>
                      <a:gd name="T9" fmla="*/ 0 60000 65536"/>
                      <a:gd name="T10" fmla="*/ 0 60000 65536"/>
                      <a:gd name="T11" fmla="*/ 0 60000 65536"/>
                      <a:gd name="T12" fmla="*/ 0 w 26"/>
                      <a:gd name="T13" fmla="*/ 0 h 16"/>
                      <a:gd name="T14" fmla="*/ 26 w 26"/>
                      <a:gd name="T15" fmla="*/ 16 h 16"/>
                    </a:gdLst>
                    <a:ahLst/>
                    <a:cxnLst>
                      <a:cxn ang="T8">
                        <a:pos x="T0" y="T1"/>
                      </a:cxn>
                      <a:cxn ang="T9">
                        <a:pos x="T2" y="T3"/>
                      </a:cxn>
                      <a:cxn ang="T10">
                        <a:pos x="T4" y="T5"/>
                      </a:cxn>
                      <a:cxn ang="T11">
                        <a:pos x="T6" y="T7"/>
                      </a:cxn>
                    </a:cxnLst>
                    <a:rect l="T12" t="T13" r="T14" b="T15"/>
                    <a:pathLst>
                      <a:path w="26" h="16">
                        <a:moveTo>
                          <a:pt x="26" y="16"/>
                        </a:moveTo>
                        <a:cubicBezTo>
                          <a:pt x="17" y="11"/>
                          <a:pt x="9" y="5"/>
                          <a:pt x="0" y="0"/>
                        </a:cubicBezTo>
                        <a:cubicBezTo>
                          <a:pt x="0" y="0"/>
                          <a:pt x="0" y="0"/>
                          <a:pt x="0" y="0"/>
                        </a:cubicBezTo>
                        <a:cubicBezTo>
                          <a:pt x="9" y="5"/>
                          <a:pt x="17" y="11"/>
                          <a:pt x="26" y="16"/>
                        </a:cubicBezTo>
                        <a:close/>
                      </a:path>
                    </a:pathLst>
                  </a:custGeom>
                  <a:solidFill>
                    <a:srgbClr val="FFFF00"/>
                  </a:solidFill>
                  <a:ln w="9525">
                    <a:noFill/>
                    <a:miter lim="800000"/>
                    <a:headEnd/>
                    <a:tailEnd/>
                  </a:ln>
                </p:spPr>
                <p:txBody>
                  <a:bodyPr/>
                  <a:lstStyle/>
                  <a:p>
                    <a:endParaRPr lang="es-ES"/>
                  </a:p>
                </p:txBody>
              </p:sp>
              <p:sp>
                <p:nvSpPr>
                  <p:cNvPr id="27879" name="Freeform 321"/>
                  <p:cNvSpPr>
                    <a:spLocks/>
                  </p:cNvSpPr>
                  <p:nvPr/>
                </p:nvSpPr>
                <p:spPr bwMode="auto">
                  <a:xfrm>
                    <a:off x="3984" y="1395"/>
                    <a:ext cx="5" cy="1"/>
                  </a:xfrm>
                  <a:custGeom>
                    <a:avLst/>
                    <a:gdLst>
                      <a:gd name="T0" fmla="*/ 5 w 7"/>
                      <a:gd name="T1" fmla="*/ 1 h 1"/>
                      <a:gd name="T2" fmla="*/ 0 w 7"/>
                      <a:gd name="T3" fmla="*/ 0 h 1"/>
                      <a:gd name="T4" fmla="*/ 0 w 7"/>
                      <a:gd name="T5" fmla="*/ 1 h 1"/>
                      <a:gd name="T6" fmla="*/ 5 w 7"/>
                      <a:gd name="T7" fmla="*/ 1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1"/>
                        </a:moveTo>
                        <a:cubicBezTo>
                          <a:pt x="5" y="1"/>
                          <a:pt x="2" y="1"/>
                          <a:pt x="0" y="0"/>
                        </a:cubicBezTo>
                        <a:cubicBezTo>
                          <a:pt x="0" y="1"/>
                          <a:pt x="0" y="1"/>
                          <a:pt x="0" y="1"/>
                        </a:cubicBezTo>
                        <a:cubicBezTo>
                          <a:pt x="2" y="1"/>
                          <a:pt x="5" y="1"/>
                          <a:pt x="7" y="1"/>
                        </a:cubicBezTo>
                        <a:close/>
                      </a:path>
                    </a:pathLst>
                  </a:custGeom>
                  <a:solidFill>
                    <a:srgbClr val="FFFF00"/>
                  </a:solidFill>
                  <a:ln w="9525">
                    <a:noFill/>
                    <a:miter lim="800000"/>
                    <a:headEnd/>
                    <a:tailEnd/>
                  </a:ln>
                </p:spPr>
                <p:txBody>
                  <a:bodyPr/>
                  <a:lstStyle/>
                  <a:p>
                    <a:endParaRPr lang="es-ES"/>
                  </a:p>
                </p:txBody>
              </p:sp>
              <p:sp>
                <p:nvSpPr>
                  <p:cNvPr id="27880" name="Freeform 322"/>
                  <p:cNvSpPr>
                    <a:spLocks/>
                  </p:cNvSpPr>
                  <p:nvPr/>
                </p:nvSpPr>
                <p:spPr bwMode="auto">
                  <a:xfrm>
                    <a:off x="3885" y="1390"/>
                    <a:ext cx="27" cy="1"/>
                  </a:xfrm>
                  <a:custGeom>
                    <a:avLst/>
                    <a:gdLst>
                      <a:gd name="T0" fmla="*/ 27 w 39"/>
                      <a:gd name="T1" fmla="*/ 1 h 1"/>
                      <a:gd name="T2" fmla="*/ 0 w 39"/>
                      <a:gd name="T3" fmla="*/ 0 h 1"/>
                      <a:gd name="T4" fmla="*/ 0 w 39"/>
                      <a:gd name="T5" fmla="*/ 0 h 1"/>
                      <a:gd name="T6" fmla="*/ 27 w 39"/>
                      <a:gd name="T7" fmla="*/ 1 h 1"/>
                      <a:gd name="T8" fmla="*/ 0 60000 65536"/>
                      <a:gd name="T9" fmla="*/ 0 60000 65536"/>
                      <a:gd name="T10" fmla="*/ 0 60000 65536"/>
                      <a:gd name="T11" fmla="*/ 0 60000 65536"/>
                      <a:gd name="T12" fmla="*/ 0 w 39"/>
                      <a:gd name="T13" fmla="*/ 0 h 1"/>
                      <a:gd name="T14" fmla="*/ 39 w 39"/>
                      <a:gd name="T15" fmla="*/ 1 h 1"/>
                    </a:gdLst>
                    <a:ahLst/>
                    <a:cxnLst>
                      <a:cxn ang="T8">
                        <a:pos x="T0" y="T1"/>
                      </a:cxn>
                      <a:cxn ang="T9">
                        <a:pos x="T2" y="T3"/>
                      </a:cxn>
                      <a:cxn ang="T10">
                        <a:pos x="T4" y="T5"/>
                      </a:cxn>
                      <a:cxn ang="T11">
                        <a:pos x="T6" y="T7"/>
                      </a:cxn>
                    </a:cxnLst>
                    <a:rect l="T12" t="T13" r="T14" b="T15"/>
                    <a:pathLst>
                      <a:path w="39" h="1">
                        <a:moveTo>
                          <a:pt x="39" y="1"/>
                        </a:moveTo>
                        <a:cubicBezTo>
                          <a:pt x="26" y="0"/>
                          <a:pt x="13" y="0"/>
                          <a:pt x="0" y="0"/>
                        </a:cubicBezTo>
                        <a:cubicBezTo>
                          <a:pt x="0" y="0"/>
                          <a:pt x="0" y="0"/>
                          <a:pt x="0" y="0"/>
                        </a:cubicBezTo>
                        <a:cubicBezTo>
                          <a:pt x="13" y="0"/>
                          <a:pt x="26" y="0"/>
                          <a:pt x="39" y="1"/>
                        </a:cubicBezTo>
                        <a:close/>
                      </a:path>
                    </a:pathLst>
                  </a:custGeom>
                  <a:solidFill>
                    <a:srgbClr val="FFFF00"/>
                  </a:solidFill>
                  <a:ln w="9525">
                    <a:noFill/>
                    <a:miter lim="800000"/>
                    <a:headEnd/>
                    <a:tailEnd/>
                  </a:ln>
                </p:spPr>
                <p:txBody>
                  <a:bodyPr/>
                  <a:lstStyle/>
                  <a:p>
                    <a:endParaRPr lang="es-ES"/>
                  </a:p>
                </p:txBody>
              </p:sp>
              <p:sp>
                <p:nvSpPr>
                  <p:cNvPr id="27881" name="Freeform 323"/>
                  <p:cNvSpPr>
                    <a:spLocks/>
                  </p:cNvSpPr>
                  <p:nvPr/>
                </p:nvSpPr>
                <p:spPr bwMode="auto">
                  <a:xfrm>
                    <a:off x="4684" y="1729"/>
                    <a:ext cx="1" cy="0"/>
                  </a:xfrm>
                  <a:custGeom>
                    <a:avLst/>
                    <a:gdLst>
                      <a:gd name="T0" fmla="*/ 1 w 2"/>
                      <a:gd name="T1" fmla="*/ 0 h 1"/>
                      <a:gd name="T2" fmla="*/ 1 w 2"/>
                      <a:gd name="T3" fmla="*/ 0 h 1"/>
                      <a:gd name="T4" fmla="*/ 0 w 2"/>
                      <a:gd name="T5" fmla="*/ 0 h 1"/>
                      <a:gd name="T6" fmla="*/ 1 w 2"/>
                      <a:gd name="T7" fmla="*/ 0 h 1"/>
                      <a:gd name="T8" fmla="*/ 0 60000 65536"/>
                      <a:gd name="T9" fmla="*/ 0 60000 65536"/>
                      <a:gd name="T10" fmla="*/ 0 60000 65536"/>
                      <a:gd name="T11" fmla="*/ 0 60000 65536"/>
                      <a:gd name="T12" fmla="*/ 0 w 2"/>
                      <a:gd name="T13" fmla="*/ 0 h 1"/>
                      <a:gd name="T14" fmla="*/ 2 w 2"/>
                      <a:gd name="T15" fmla="*/ 0 h 1"/>
                    </a:gdLst>
                    <a:ahLst/>
                    <a:cxnLst>
                      <a:cxn ang="T8">
                        <a:pos x="T0" y="T1"/>
                      </a:cxn>
                      <a:cxn ang="T9">
                        <a:pos x="T2" y="T3"/>
                      </a:cxn>
                      <a:cxn ang="T10">
                        <a:pos x="T4" y="T5"/>
                      </a:cxn>
                      <a:cxn ang="T11">
                        <a:pos x="T6" y="T7"/>
                      </a:cxn>
                    </a:cxnLst>
                    <a:rect l="T12" t="T13" r="T14" b="T15"/>
                    <a:pathLst>
                      <a:path w="2" h="1">
                        <a:moveTo>
                          <a:pt x="2" y="1"/>
                        </a:moveTo>
                        <a:cubicBezTo>
                          <a:pt x="2" y="1"/>
                          <a:pt x="1" y="0"/>
                          <a:pt x="1" y="0"/>
                        </a:cubicBezTo>
                        <a:cubicBezTo>
                          <a:pt x="0" y="0"/>
                          <a:pt x="0" y="0"/>
                          <a:pt x="0" y="0"/>
                        </a:cubicBezTo>
                        <a:cubicBezTo>
                          <a:pt x="1" y="0"/>
                          <a:pt x="2" y="1"/>
                          <a:pt x="2" y="1"/>
                        </a:cubicBezTo>
                        <a:close/>
                      </a:path>
                    </a:pathLst>
                  </a:custGeom>
                  <a:solidFill>
                    <a:srgbClr val="FFFF00"/>
                  </a:solidFill>
                  <a:ln w="9525">
                    <a:noFill/>
                    <a:miter lim="800000"/>
                    <a:headEnd/>
                    <a:tailEnd/>
                  </a:ln>
                </p:spPr>
                <p:txBody>
                  <a:bodyPr/>
                  <a:lstStyle/>
                  <a:p>
                    <a:endParaRPr lang="es-ES"/>
                  </a:p>
                </p:txBody>
              </p:sp>
              <p:sp>
                <p:nvSpPr>
                  <p:cNvPr id="27882" name="Freeform 324"/>
                  <p:cNvSpPr>
                    <a:spLocks/>
                  </p:cNvSpPr>
                  <p:nvPr/>
                </p:nvSpPr>
                <p:spPr bwMode="auto">
                  <a:xfrm>
                    <a:off x="4666" y="1711"/>
                    <a:ext cx="6" cy="5"/>
                  </a:xfrm>
                  <a:custGeom>
                    <a:avLst/>
                    <a:gdLst>
                      <a:gd name="T0" fmla="*/ 6 w 8"/>
                      <a:gd name="T1" fmla="*/ 5 h 7"/>
                      <a:gd name="T2" fmla="*/ 0 w 8"/>
                      <a:gd name="T3" fmla="*/ 0 h 7"/>
                      <a:gd name="T4" fmla="*/ 6 w 8"/>
                      <a:gd name="T5" fmla="*/ 5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8" y="7"/>
                        </a:moveTo>
                        <a:cubicBezTo>
                          <a:pt x="5" y="5"/>
                          <a:pt x="3" y="2"/>
                          <a:pt x="0" y="0"/>
                        </a:cubicBezTo>
                        <a:cubicBezTo>
                          <a:pt x="3" y="2"/>
                          <a:pt x="5" y="5"/>
                          <a:pt x="8" y="7"/>
                        </a:cubicBezTo>
                        <a:close/>
                      </a:path>
                    </a:pathLst>
                  </a:custGeom>
                  <a:solidFill>
                    <a:srgbClr val="FFFF00"/>
                  </a:solidFill>
                  <a:ln w="9525">
                    <a:noFill/>
                    <a:miter lim="800000"/>
                    <a:headEnd/>
                    <a:tailEnd/>
                  </a:ln>
                </p:spPr>
                <p:txBody>
                  <a:bodyPr/>
                  <a:lstStyle/>
                  <a:p>
                    <a:endParaRPr lang="es-ES"/>
                  </a:p>
                </p:txBody>
              </p:sp>
              <p:sp>
                <p:nvSpPr>
                  <p:cNvPr id="27883" name="Freeform 325"/>
                  <p:cNvSpPr>
                    <a:spLocks/>
                  </p:cNvSpPr>
                  <p:nvPr/>
                </p:nvSpPr>
                <p:spPr bwMode="auto">
                  <a:xfrm>
                    <a:off x="4612" y="1661"/>
                    <a:ext cx="30" cy="27"/>
                  </a:xfrm>
                  <a:custGeom>
                    <a:avLst/>
                    <a:gdLst>
                      <a:gd name="T0" fmla="*/ 30 w 45"/>
                      <a:gd name="T1" fmla="*/ 27 h 40"/>
                      <a:gd name="T2" fmla="*/ 0 w 45"/>
                      <a:gd name="T3" fmla="*/ 0 h 40"/>
                      <a:gd name="T4" fmla="*/ 0 w 45"/>
                      <a:gd name="T5" fmla="*/ 0 h 40"/>
                      <a:gd name="T6" fmla="*/ 30 w 45"/>
                      <a:gd name="T7" fmla="*/ 27 h 40"/>
                      <a:gd name="T8" fmla="*/ 0 60000 65536"/>
                      <a:gd name="T9" fmla="*/ 0 60000 65536"/>
                      <a:gd name="T10" fmla="*/ 0 60000 65536"/>
                      <a:gd name="T11" fmla="*/ 0 60000 65536"/>
                      <a:gd name="T12" fmla="*/ 0 w 45"/>
                      <a:gd name="T13" fmla="*/ 0 h 40"/>
                      <a:gd name="T14" fmla="*/ 45 w 45"/>
                      <a:gd name="T15" fmla="*/ 40 h 40"/>
                    </a:gdLst>
                    <a:ahLst/>
                    <a:cxnLst>
                      <a:cxn ang="T8">
                        <a:pos x="T0" y="T1"/>
                      </a:cxn>
                      <a:cxn ang="T9">
                        <a:pos x="T2" y="T3"/>
                      </a:cxn>
                      <a:cxn ang="T10">
                        <a:pos x="T4" y="T5"/>
                      </a:cxn>
                      <a:cxn ang="T11">
                        <a:pos x="T6" y="T7"/>
                      </a:cxn>
                    </a:cxnLst>
                    <a:rect l="T12" t="T13" r="T14" b="T15"/>
                    <a:pathLst>
                      <a:path w="45" h="40">
                        <a:moveTo>
                          <a:pt x="45" y="40"/>
                        </a:moveTo>
                        <a:cubicBezTo>
                          <a:pt x="30" y="26"/>
                          <a:pt x="15" y="13"/>
                          <a:pt x="0" y="0"/>
                        </a:cubicBezTo>
                        <a:cubicBezTo>
                          <a:pt x="0" y="0"/>
                          <a:pt x="0" y="0"/>
                          <a:pt x="0" y="0"/>
                        </a:cubicBezTo>
                        <a:cubicBezTo>
                          <a:pt x="15" y="13"/>
                          <a:pt x="30" y="26"/>
                          <a:pt x="45" y="40"/>
                        </a:cubicBezTo>
                        <a:close/>
                      </a:path>
                    </a:pathLst>
                  </a:custGeom>
                  <a:solidFill>
                    <a:srgbClr val="FFFF00"/>
                  </a:solidFill>
                  <a:ln w="9525">
                    <a:noFill/>
                    <a:miter lim="800000"/>
                    <a:headEnd/>
                    <a:tailEnd/>
                  </a:ln>
                </p:spPr>
                <p:txBody>
                  <a:bodyPr/>
                  <a:lstStyle/>
                  <a:p>
                    <a:endParaRPr lang="es-ES"/>
                  </a:p>
                </p:txBody>
              </p:sp>
              <p:sp>
                <p:nvSpPr>
                  <p:cNvPr id="27884" name="Freeform 326"/>
                  <p:cNvSpPr>
                    <a:spLocks/>
                  </p:cNvSpPr>
                  <p:nvPr/>
                </p:nvSpPr>
                <p:spPr bwMode="auto">
                  <a:xfrm>
                    <a:off x="3957" y="1393"/>
                    <a:ext cx="10" cy="1"/>
                  </a:xfrm>
                  <a:custGeom>
                    <a:avLst/>
                    <a:gdLst>
                      <a:gd name="T0" fmla="*/ 10 w 14"/>
                      <a:gd name="T1" fmla="*/ 1 h 1"/>
                      <a:gd name="T2" fmla="*/ 0 w 14"/>
                      <a:gd name="T3" fmla="*/ 0 h 1"/>
                      <a:gd name="T4" fmla="*/ 10 w 14"/>
                      <a:gd name="T5" fmla="*/ 1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p>
                </p:txBody>
              </p:sp>
              <p:sp>
                <p:nvSpPr>
                  <p:cNvPr id="27885" name="Freeform 327"/>
                  <p:cNvSpPr>
                    <a:spLocks/>
                  </p:cNvSpPr>
                  <p:nvPr/>
                </p:nvSpPr>
                <p:spPr bwMode="auto">
                  <a:xfrm>
                    <a:off x="4413" y="1525"/>
                    <a:ext cx="23" cy="13"/>
                  </a:xfrm>
                  <a:custGeom>
                    <a:avLst/>
                    <a:gdLst>
                      <a:gd name="T0" fmla="*/ 23 w 34"/>
                      <a:gd name="T1" fmla="*/ 13 h 19"/>
                      <a:gd name="T2" fmla="*/ 0 w 34"/>
                      <a:gd name="T3" fmla="*/ 0 h 19"/>
                      <a:gd name="T4" fmla="*/ 23 w 34"/>
                      <a:gd name="T5" fmla="*/ 13 h 19"/>
                      <a:gd name="T6" fmla="*/ 0 60000 65536"/>
                      <a:gd name="T7" fmla="*/ 0 60000 65536"/>
                      <a:gd name="T8" fmla="*/ 0 60000 65536"/>
                      <a:gd name="T9" fmla="*/ 0 w 34"/>
                      <a:gd name="T10" fmla="*/ 0 h 19"/>
                      <a:gd name="T11" fmla="*/ 34 w 34"/>
                      <a:gd name="T12" fmla="*/ 19 h 19"/>
                    </a:gdLst>
                    <a:ahLst/>
                    <a:cxnLst>
                      <a:cxn ang="T6">
                        <a:pos x="T0" y="T1"/>
                      </a:cxn>
                      <a:cxn ang="T7">
                        <a:pos x="T2" y="T3"/>
                      </a:cxn>
                      <a:cxn ang="T8">
                        <a:pos x="T4" y="T5"/>
                      </a:cxn>
                    </a:cxnLst>
                    <a:rect l="T9" t="T10" r="T11" b="T12"/>
                    <a:pathLst>
                      <a:path w="34" h="19">
                        <a:moveTo>
                          <a:pt x="34" y="19"/>
                        </a:moveTo>
                        <a:cubicBezTo>
                          <a:pt x="23" y="12"/>
                          <a:pt x="11" y="6"/>
                          <a:pt x="0" y="0"/>
                        </a:cubicBezTo>
                        <a:cubicBezTo>
                          <a:pt x="11" y="6"/>
                          <a:pt x="23" y="13"/>
                          <a:pt x="34" y="19"/>
                        </a:cubicBezTo>
                        <a:close/>
                      </a:path>
                    </a:pathLst>
                  </a:custGeom>
                  <a:solidFill>
                    <a:srgbClr val="FFFF00"/>
                  </a:solidFill>
                  <a:ln w="9525">
                    <a:noFill/>
                    <a:miter lim="800000"/>
                    <a:headEnd/>
                    <a:tailEnd/>
                  </a:ln>
                </p:spPr>
                <p:txBody>
                  <a:bodyPr/>
                  <a:lstStyle/>
                  <a:p>
                    <a:endParaRPr lang="es-ES"/>
                  </a:p>
                </p:txBody>
              </p:sp>
              <p:sp>
                <p:nvSpPr>
                  <p:cNvPr id="27886" name="Freeform 328"/>
                  <p:cNvSpPr>
                    <a:spLocks/>
                  </p:cNvSpPr>
                  <p:nvPr/>
                </p:nvSpPr>
                <p:spPr bwMode="auto">
                  <a:xfrm>
                    <a:off x="4249" y="1453"/>
                    <a:ext cx="7" cy="3"/>
                  </a:xfrm>
                  <a:custGeom>
                    <a:avLst/>
                    <a:gdLst>
                      <a:gd name="T0" fmla="*/ 7 w 11"/>
                      <a:gd name="T1" fmla="*/ 3 h 4"/>
                      <a:gd name="T2" fmla="*/ 0 w 11"/>
                      <a:gd name="T3" fmla="*/ 0 h 4"/>
                      <a:gd name="T4" fmla="*/ 7 w 11"/>
                      <a:gd name="T5" fmla="*/ 3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11" y="4"/>
                        </a:moveTo>
                        <a:cubicBezTo>
                          <a:pt x="7" y="2"/>
                          <a:pt x="3" y="1"/>
                          <a:pt x="0" y="0"/>
                        </a:cubicBezTo>
                        <a:cubicBezTo>
                          <a:pt x="4" y="1"/>
                          <a:pt x="7" y="2"/>
                          <a:pt x="11" y="4"/>
                        </a:cubicBezTo>
                        <a:close/>
                      </a:path>
                    </a:pathLst>
                  </a:custGeom>
                  <a:solidFill>
                    <a:srgbClr val="FFFF00"/>
                  </a:solidFill>
                  <a:ln w="9525">
                    <a:noFill/>
                    <a:miter lim="800000"/>
                    <a:headEnd/>
                    <a:tailEnd/>
                  </a:ln>
                </p:spPr>
                <p:txBody>
                  <a:bodyPr/>
                  <a:lstStyle/>
                  <a:p>
                    <a:endParaRPr lang="es-ES"/>
                  </a:p>
                </p:txBody>
              </p:sp>
              <p:sp>
                <p:nvSpPr>
                  <p:cNvPr id="27887" name="Freeform 329"/>
                  <p:cNvSpPr>
                    <a:spLocks/>
                  </p:cNvSpPr>
                  <p:nvPr/>
                </p:nvSpPr>
                <p:spPr bwMode="auto">
                  <a:xfrm>
                    <a:off x="4273" y="1462"/>
                    <a:ext cx="3" cy="1"/>
                  </a:xfrm>
                  <a:custGeom>
                    <a:avLst/>
                    <a:gdLst>
                      <a:gd name="T0" fmla="*/ 3 w 5"/>
                      <a:gd name="T1" fmla="*/ 1 h 2"/>
                      <a:gd name="T2" fmla="*/ 0 w 5"/>
                      <a:gd name="T3" fmla="*/ 0 h 2"/>
                      <a:gd name="T4" fmla="*/ 0 w 5"/>
                      <a:gd name="T5" fmla="*/ 0 h 2"/>
                      <a:gd name="T6" fmla="*/ 3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cubicBezTo>
                          <a:pt x="3" y="1"/>
                          <a:pt x="1" y="0"/>
                          <a:pt x="0" y="0"/>
                        </a:cubicBezTo>
                        <a:cubicBezTo>
                          <a:pt x="0" y="0"/>
                          <a:pt x="0" y="0"/>
                          <a:pt x="0" y="0"/>
                        </a:cubicBezTo>
                        <a:cubicBezTo>
                          <a:pt x="1" y="0"/>
                          <a:pt x="3" y="1"/>
                          <a:pt x="5" y="2"/>
                        </a:cubicBezTo>
                        <a:close/>
                      </a:path>
                    </a:pathLst>
                  </a:custGeom>
                  <a:solidFill>
                    <a:srgbClr val="FFFF00"/>
                  </a:solidFill>
                  <a:ln w="9525">
                    <a:noFill/>
                    <a:miter lim="800000"/>
                    <a:headEnd/>
                    <a:tailEnd/>
                  </a:ln>
                </p:spPr>
                <p:txBody>
                  <a:bodyPr/>
                  <a:lstStyle/>
                  <a:p>
                    <a:endParaRPr lang="es-ES"/>
                  </a:p>
                </p:txBody>
              </p:sp>
              <p:sp>
                <p:nvSpPr>
                  <p:cNvPr id="27888" name="Freeform 330"/>
                  <p:cNvSpPr>
                    <a:spLocks/>
                  </p:cNvSpPr>
                  <p:nvPr/>
                </p:nvSpPr>
                <p:spPr bwMode="auto">
                  <a:xfrm>
                    <a:off x="4082" y="1409"/>
                    <a:ext cx="18" cy="4"/>
                  </a:xfrm>
                  <a:custGeom>
                    <a:avLst/>
                    <a:gdLst>
                      <a:gd name="T0" fmla="*/ 18 w 26"/>
                      <a:gd name="T1" fmla="*/ 4 h 5"/>
                      <a:gd name="T2" fmla="*/ 0 w 26"/>
                      <a:gd name="T3" fmla="*/ 0 h 5"/>
                      <a:gd name="T4" fmla="*/ 0 w 26"/>
                      <a:gd name="T5" fmla="*/ 0 h 5"/>
                      <a:gd name="T6" fmla="*/ 18 w 26"/>
                      <a:gd name="T7" fmla="*/ 4 h 5"/>
                      <a:gd name="T8" fmla="*/ 0 60000 65536"/>
                      <a:gd name="T9" fmla="*/ 0 60000 65536"/>
                      <a:gd name="T10" fmla="*/ 0 60000 65536"/>
                      <a:gd name="T11" fmla="*/ 0 60000 65536"/>
                      <a:gd name="T12" fmla="*/ 0 w 26"/>
                      <a:gd name="T13" fmla="*/ 0 h 5"/>
                      <a:gd name="T14" fmla="*/ 26 w 26"/>
                      <a:gd name="T15" fmla="*/ 5 h 5"/>
                    </a:gdLst>
                    <a:ahLst/>
                    <a:cxnLst>
                      <a:cxn ang="T8">
                        <a:pos x="T0" y="T1"/>
                      </a:cxn>
                      <a:cxn ang="T9">
                        <a:pos x="T2" y="T3"/>
                      </a:cxn>
                      <a:cxn ang="T10">
                        <a:pos x="T4" y="T5"/>
                      </a:cxn>
                      <a:cxn ang="T11">
                        <a:pos x="T6" y="T7"/>
                      </a:cxn>
                    </a:cxnLst>
                    <a:rect l="T12" t="T13" r="T14" b="T15"/>
                    <a:pathLst>
                      <a:path w="26" h="5">
                        <a:moveTo>
                          <a:pt x="26" y="5"/>
                        </a:moveTo>
                        <a:cubicBezTo>
                          <a:pt x="17" y="3"/>
                          <a:pt x="8" y="1"/>
                          <a:pt x="0" y="0"/>
                        </a:cubicBezTo>
                        <a:cubicBezTo>
                          <a:pt x="0" y="0"/>
                          <a:pt x="0" y="0"/>
                          <a:pt x="0" y="0"/>
                        </a:cubicBezTo>
                        <a:cubicBezTo>
                          <a:pt x="8" y="1"/>
                          <a:pt x="17" y="3"/>
                          <a:pt x="26" y="5"/>
                        </a:cubicBezTo>
                        <a:close/>
                      </a:path>
                    </a:pathLst>
                  </a:custGeom>
                  <a:solidFill>
                    <a:srgbClr val="FFFF00"/>
                  </a:solidFill>
                  <a:ln w="9525">
                    <a:noFill/>
                    <a:miter lim="800000"/>
                    <a:headEnd/>
                    <a:tailEnd/>
                  </a:ln>
                </p:spPr>
                <p:txBody>
                  <a:bodyPr/>
                  <a:lstStyle/>
                  <a:p>
                    <a:endParaRPr lang="es-ES"/>
                  </a:p>
                </p:txBody>
              </p:sp>
              <p:sp>
                <p:nvSpPr>
                  <p:cNvPr id="27889" name="Freeform 331"/>
                  <p:cNvSpPr>
                    <a:spLocks/>
                  </p:cNvSpPr>
                  <p:nvPr/>
                </p:nvSpPr>
                <p:spPr bwMode="auto">
                  <a:xfrm>
                    <a:off x="4704" y="3276"/>
                    <a:ext cx="20" cy="22"/>
                  </a:xfrm>
                  <a:custGeom>
                    <a:avLst/>
                    <a:gdLst>
                      <a:gd name="T0" fmla="*/ 20 w 30"/>
                      <a:gd name="T1" fmla="*/ 0 h 33"/>
                      <a:gd name="T2" fmla="*/ 0 w 30"/>
                      <a:gd name="T3" fmla="*/ 22 h 33"/>
                      <a:gd name="T4" fmla="*/ 20 w 30"/>
                      <a:gd name="T5" fmla="*/ 0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0"/>
                        </a:moveTo>
                        <a:cubicBezTo>
                          <a:pt x="20" y="11"/>
                          <a:pt x="10" y="22"/>
                          <a:pt x="0" y="33"/>
                        </a:cubicBezTo>
                        <a:cubicBezTo>
                          <a:pt x="10" y="22"/>
                          <a:pt x="20" y="11"/>
                          <a:pt x="30" y="0"/>
                        </a:cubicBezTo>
                        <a:close/>
                      </a:path>
                    </a:pathLst>
                  </a:custGeom>
                  <a:solidFill>
                    <a:srgbClr val="FFFF00"/>
                  </a:solidFill>
                  <a:ln w="9525">
                    <a:noFill/>
                    <a:miter lim="800000"/>
                    <a:headEnd/>
                    <a:tailEnd/>
                  </a:ln>
                </p:spPr>
                <p:txBody>
                  <a:bodyPr/>
                  <a:lstStyle/>
                  <a:p>
                    <a:endParaRPr lang="es-ES"/>
                  </a:p>
                </p:txBody>
              </p:sp>
              <p:sp>
                <p:nvSpPr>
                  <p:cNvPr id="27890" name="Freeform 332"/>
                  <p:cNvSpPr>
                    <a:spLocks/>
                  </p:cNvSpPr>
                  <p:nvPr/>
                </p:nvSpPr>
                <p:spPr bwMode="auto">
                  <a:xfrm>
                    <a:off x="4729" y="1776"/>
                    <a:ext cx="10" cy="13"/>
                  </a:xfrm>
                  <a:custGeom>
                    <a:avLst/>
                    <a:gdLst>
                      <a:gd name="T0" fmla="*/ 10 w 15"/>
                      <a:gd name="T1" fmla="*/ 13 h 18"/>
                      <a:gd name="T2" fmla="*/ 0 w 15"/>
                      <a:gd name="T3" fmla="*/ 0 h 18"/>
                      <a:gd name="T4" fmla="*/ 10 w 15"/>
                      <a:gd name="T5" fmla="*/ 13 h 18"/>
                      <a:gd name="T6" fmla="*/ 0 60000 65536"/>
                      <a:gd name="T7" fmla="*/ 0 60000 65536"/>
                      <a:gd name="T8" fmla="*/ 0 60000 65536"/>
                      <a:gd name="T9" fmla="*/ 0 w 15"/>
                      <a:gd name="T10" fmla="*/ 0 h 18"/>
                      <a:gd name="T11" fmla="*/ 15 w 15"/>
                      <a:gd name="T12" fmla="*/ 18 h 18"/>
                    </a:gdLst>
                    <a:ahLst/>
                    <a:cxnLst>
                      <a:cxn ang="T6">
                        <a:pos x="T0" y="T1"/>
                      </a:cxn>
                      <a:cxn ang="T7">
                        <a:pos x="T2" y="T3"/>
                      </a:cxn>
                      <a:cxn ang="T8">
                        <a:pos x="T4" y="T5"/>
                      </a:cxn>
                    </a:cxnLst>
                    <a:rect l="T9" t="T10" r="T11" b="T12"/>
                    <a:pathLst>
                      <a:path w="15" h="18">
                        <a:moveTo>
                          <a:pt x="15" y="18"/>
                        </a:moveTo>
                        <a:cubicBezTo>
                          <a:pt x="10" y="12"/>
                          <a:pt x="5" y="6"/>
                          <a:pt x="0" y="0"/>
                        </a:cubicBezTo>
                        <a:cubicBezTo>
                          <a:pt x="5" y="6"/>
                          <a:pt x="10" y="12"/>
                          <a:pt x="15" y="18"/>
                        </a:cubicBezTo>
                        <a:close/>
                      </a:path>
                    </a:pathLst>
                  </a:custGeom>
                  <a:solidFill>
                    <a:srgbClr val="FFFF00"/>
                  </a:solidFill>
                  <a:ln w="9525">
                    <a:noFill/>
                    <a:miter lim="800000"/>
                    <a:headEnd/>
                    <a:tailEnd/>
                  </a:ln>
                </p:spPr>
                <p:txBody>
                  <a:bodyPr/>
                  <a:lstStyle/>
                  <a:p>
                    <a:endParaRPr lang="es-ES"/>
                  </a:p>
                </p:txBody>
              </p:sp>
              <p:sp>
                <p:nvSpPr>
                  <p:cNvPr id="27891" name="Freeform 333"/>
                  <p:cNvSpPr>
                    <a:spLocks/>
                  </p:cNvSpPr>
                  <p:nvPr/>
                </p:nvSpPr>
                <p:spPr bwMode="auto">
                  <a:xfrm>
                    <a:off x="4144" y="1422"/>
                    <a:ext cx="17" cy="5"/>
                  </a:xfrm>
                  <a:custGeom>
                    <a:avLst/>
                    <a:gdLst>
                      <a:gd name="T0" fmla="*/ 17 w 26"/>
                      <a:gd name="T1" fmla="*/ 5 h 7"/>
                      <a:gd name="T2" fmla="*/ 0 w 26"/>
                      <a:gd name="T3" fmla="*/ 0 h 7"/>
                      <a:gd name="T4" fmla="*/ 17 w 26"/>
                      <a:gd name="T5" fmla="*/ 5 h 7"/>
                      <a:gd name="T6" fmla="*/ 0 60000 65536"/>
                      <a:gd name="T7" fmla="*/ 0 60000 65536"/>
                      <a:gd name="T8" fmla="*/ 0 60000 65536"/>
                      <a:gd name="T9" fmla="*/ 0 w 26"/>
                      <a:gd name="T10" fmla="*/ 0 h 7"/>
                      <a:gd name="T11" fmla="*/ 26 w 26"/>
                      <a:gd name="T12" fmla="*/ 7 h 7"/>
                    </a:gdLst>
                    <a:ahLst/>
                    <a:cxnLst>
                      <a:cxn ang="T6">
                        <a:pos x="T0" y="T1"/>
                      </a:cxn>
                      <a:cxn ang="T7">
                        <a:pos x="T2" y="T3"/>
                      </a:cxn>
                      <a:cxn ang="T8">
                        <a:pos x="T4" y="T5"/>
                      </a:cxn>
                    </a:cxnLst>
                    <a:rect l="T9" t="T10" r="T11" b="T12"/>
                    <a:pathLst>
                      <a:path w="26" h="7">
                        <a:moveTo>
                          <a:pt x="26" y="7"/>
                        </a:moveTo>
                        <a:cubicBezTo>
                          <a:pt x="18" y="4"/>
                          <a:pt x="9" y="2"/>
                          <a:pt x="0" y="0"/>
                        </a:cubicBezTo>
                        <a:cubicBezTo>
                          <a:pt x="9" y="2"/>
                          <a:pt x="18" y="5"/>
                          <a:pt x="26" y="7"/>
                        </a:cubicBezTo>
                        <a:close/>
                      </a:path>
                    </a:pathLst>
                  </a:custGeom>
                  <a:solidFill>
                    <a:srgbClr val="FFFF00"/>
                  </a:solidFill>
                  <a:ln w="9525">
                    <a:noFill/>
                    <a:miter lim="800000"/>
                    <a:headEnd/>
                    <a:tailEnd/>
                  </a:ln>
                </p:spPr>
                <p:txBody>
                  <a:bodyPr/>
                  <a:lstStyle/>
                  <a:p>
                    <a:endParaRPr lang="es-ES"/>
                  </a:p>
                </p:txBody>
              </p:sp>
              <p:sp>
                <p:nvSpPr>
                  <p:cNvPr id="27892" name="Freeform 334"/>
                  <p:cNvSpPr>
                    <a:spLocks/>
                  </p:cNvSpPr>
                  <p:nvPr/>
                </p:nvSpPr>
                <p:spPr bwMode="auto">
                  <a:xfrm>
                    <a:off x="4908" y="2919"/>
                    <a:ext cx="31" cy="76"/>
                  </a:xfrm>
                  <a:custGeom>
                    <a:avLst/>
                    <a:gdLst>
                      <a:gd name="T0" fmla="*/ 0 w 46"/>
                      <a:gd name="T1" fmla="*/ 76 h 112"/>
                      <a:gd name="T2" fmla="*/ 0 w 46"/>
                      <a:gd name="T3" fmla="*/ 76 h 112"/>
                      <a:gd name="T4" fmla="*/ 31 w 46"/>
                      <a:gd name="T5" fmla="*/ 1 h 112"/>
                      <a:gd name="T6" fmla="*/ 31 w 46"/>
                      <a:gd name="T7" fmla="*/ 0 h 112"/>
                      <a:gd name="T8" fmla="*/ 0 w 46"/>
                      <a:gd name="T9" fmla="*/ 76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112"/>
                        </a:moveTo>
                        <a:cubicBezTo>
                          <a:pt x="0" y="112"/>
                          <a:pt x="0" y="112"/>
                          <a:pt x="0" y="112"/>
                        </a:cubicBezTo>
                        <a:cubicBezTo>
                          <a:pt x="16" y="75"/>
                          <a:pt x="32" y="38"/>
                          <a:pt x="46" y="1"/>
                        </a:cubicBezTo>
                        <a:cubicBezTo>
                          <a:pt x="46" y="0"/>
                          <a:pt x="46" y="0"/>
                          <a:pt x="46" y="0"/>
                        </a:cubicBezTo>
                        <a:cubicBezTo>
                          <a:pt x="32" y="38"/>
                          <a:pt x="16" y="75"/>
                          <a:pt x="0" y="112"/>
                        </a:cubicBezTo>
                        <a:close/>
                      </a:path>
                    </a:pathLst>
                  </a:custGeom>
                  <a:solidFill>
                    <a:srgbClr val="FFFF00"/>
                  </a:solidFill>
                  <a:ln w="9525">
                    <a:noFill/>
                    <a:miter lim="800000"/>
                    <a:headEnd/>
                    <a:tailEnd/>
                  </a:ln>
                </p:spPr>
                <p:txBody>
                  <a:bodyPr/>
                  <a:lstStyle/>
                  <a:p>
                    <a:endParaRPr lang="es-ES"/>
                  </a:p>
                </p:txBody>
              </p:sp>
              <p:sp>
                <p:nvSpPr>
                  <p:cNvPr id="27893" name="Freeform 335"/>
                  <p:cNvSpPr>
                    <a:spLocks/>
                  </p:cNvSpPr>
                  <p:nvPr/>
                </p:nvSpPr>
                <p:spPr bwMode="auto">
                  <a:xfrm>
                    <a:off x="4364" y="1500"/>
                    <a:ext cx="13" cy="7"/>
                  </a:xfrm>
                  <a:custGeom>
                    <a:avLst/>
                    <a:gdLst>
                      <a:gd name="T0" fmla="*/ 13 w 20"/>
                      <a:gd name="T1" fmla="*/ 7 h 10"/>
                      <a:gd name="T2" fmla="*/ 0 w 20"/>
                      <a:gd name="T3" fmla="*/ 0 h 10"/>
                      <a:gd name="T4" fmla="*/ 0 w 20"/>
                      <a:gd name="T5" fmla="*/ 0 h 10"/>
                      <a:gd name="T6" fmla="*/ 13 w 20"/>
                      <a:gd name="T7" fmla="*/ 7 h 10"/>
                      <a:gd name="T8" fmla="*/ 0 60000 65536"/>
                      <a:gd name="T9" fmla="*/ 0 60000 65536"/>
                      <a:gd name="T10" fmla="*/ 0 60000 65536"/>
                      <a:gd name="T11" fmla="*/ 0 60000 65536"/>
                      <a:gd name="T12" fmla="*/ 0 w 20"/>
                      <a:gd name="T13" fmla="*/ 0 h 10"/>
                      <a:gd name="T14" fmla="*/ 20 w 20"/>
                      <a:gd name="T15" fmla="*/ 10 h 10"/>
                    </a:gdLst>
                    <a:ahLst/>
                    <a:cxnLst>
                      <a:cxn ang="T8">
                        <a:pos x="T0" y="T1"/>
                      </a:cxn>
                      <a:cxn ang="T9">
                        <a:pos x="T2" y="T3"/>
                      </a:cxn>
                      <a:cxn ang="T10">
                        <a:pos x="T4" y="T5"/>
                      </a:cxn>
                      <a:cxn ang="T11">
                        <a:pos x="T6" y="T7"/>
                      </a:cxn>
                    </a:cxnLst>
                    <a:rect l="T12" t="T13" r="T14" b="T15"/>
                    <a:pathLst>
                      <a:path w="20" h="10">
                        <a:moveTo>
                          <a:pt x="20" y="10"/>
                        </a:moveTo>
                        <a:cubicBezTo>
                          <a:pt x="13" y="6"/>
                          <a:pt x="7" y="3"/>
                          <a:pt x="0" y="0"/>
                        </a:cubicBezTo>
                        <a:cubicBezTo>
                          <a:pt x="0" y="0"/>
                          <a:pt x="0" y="0"/>
                          <a:pt x="0" y="0"/>
                        </a:cubicBezTo>
                        <a:cubicBezTo>
                          <a:pt x="6" y="3"/>
                          <a:pt x="13" y="6"/>
                          <a:pt x="20" y="10"/>
                        </a:cubicBezTo>
                        <a:close/>
                      </a:path>
                    </a:pathLst>
                  </a:custGeom>
                  <a:solidFill>
                    <a:srgbClr val="FFFF00"/>
                  </a:solidFill>
                  <a:ln w="9525">
                    <a:noFill/>
                    <a:miter lim="800000"/>
                    <a:headEnd/>
                    <a:tailEnd/>
                  </a:ln>
                </p:spPr>
                <p:txBody>
                  <a:bodyPr/>
                  <a:lstStyle/>
                  <a:p>
                    <a:endParaRPr lang="es-ES"/>
                  </a:p>
                </p:txBody>
              </p:sp>
              <p:sp>
                <p:nvSpPr>
                  <p:cNvPr id="27894" name="Freeform 336"/>
                  <p:cNvSpPr>
                    <a:spLocks/>
                  </p:cNvSpPr>
                  <p:nvPr/>
                </p:nvSpPr>
                <p:spPr bwMode="auto">
                  <a:xfrm>
                    <a:off x="4945" y="2877"/>
                    <a:ext cx="8" cy="26"/>
                  </a:xfrm>
                  <a:custGeom>
                    <a:avLst/>
                    <a:gdLst>
                      <a:gd name="T0" fmla="*/ 0 w 13"/>
                      <a:gd name="T1" fmla="*/ 26 h 38"/>
                      <a:gd name="T2" fmla="*/ 8 w 13"/>
                      <a:gd name="T3" fmla="*/ 0 h 38"/>
                      <a:gd name="T4" fmla="*/ 0 w 13"/>
                      <a:gd name="T5" fmla="*/ 26 h 38"/>
                      <a:gd name="T6" fmla="*/ 0 60000 65536"/>
                      <a:gd name="T7" fmla="*/ 0 60000 65536"/>
                      <a:gd name="T8" fmla="*/ 0 60000 65536"/>
                      <a:gd name="T9" fmla="*/ 0 w 13"/>
                      <a:gd name="T10" fmla="*/ 0 h 38"/>
                      <a:gd name="T11" fmla="*/ 13 w 13"/>
                      <a:gd name="T12" fmla="*/ 38 h 38"/>
                    </a:gdLst>
                    <a:ahLst/>
                    <a:cxnLst>
                      <a:cxn ang="T6">
                        <a:pos x="T0" y="T1"/>
                      </a:cxn>
                      <a:cxn ang="T7">
                        <a:pos x="T2" y="T3"/>
                      </a:cxn>
                      <a:cxn ang="T8">
                        <a:pos x="T4" y="T5"/>
                      </a:cxn>
                    </a:cxnLst>
                    <a:rect l="T9" t="T10" r="T11" b="T12"/>
                    <a:pathLst>
                      <a:path w="13" h="38">
                        <a:moveTo>
                          <a:pt x="0" y="38"/>
                        </a:moveTo>
                        <a:cubicBezTo>
                          <a:pt x="4" y="25"/>
                          <a:pt x="9" y="13"/>
                          <a:pt x="13" y="0"/>
                        </a:cubicBezTo>
                        <a:cubicBezTo>
                          <a:pt x="9" y="13"/>
                          <a:pt x="4" y="25"/>
                          <a:pt x="0" y="38"/>
                        </a:cubicBezTo>
                        <a:close/>
                      </a:path>
                    </a:pathLst>
                  </a:custGeom>
                  <a:solidFill>
                    <a:srgbClr val="FFFF00"/>
                  </a:solidFill>
                  <a:ln w="9525">
                    <a:noFill/>
                    <a:miter lim="800000"/>
                    <a:headEnd/>
                    <a:tailEnd/>
                  </a:ln>
                </p:spPr>
                <p:txBody>
                  <a:bodyPr/>
                  <a:lstStyle/>
                  <a:p>
                    <a:endParaRPr lang="es-ES"/>
                  </a:p>
                </p:txBody>
              </p:sp>
              <p:sp>
                <p:nvSpPr>
                  <p:cNvPr id="27895" name="Freeform 337"/>
                  <p:cNvSpPr>
                    <a:spLocks/>
                  </p:cNvSpPr>
                  <p:nvPr/>
                </p:nvSpPr>
                <p:spPr bwMode="auto">
                  <a:xfrm>
                    <a:off x="3787" y="1393"/>
                    <a:ext cx="9" cy="1"/>
                  </a:xfrm>
                  <a:custGeom>
                    <a:avLst/>
                    <a:gdLst>
                      <a:gd name="T0" fmla="*/ 9 w 14"/>
                      <a:gd name="T1" fmla="*/ 0 h 1"/>
                      <a:gd name="T2" fmla="*/ 0 w 14"/>
                      <a:gd name="T3" fmla="*/ 1 h 1"/>
                      <a:gd name="T4" fmla="*/ 0 w 14"/>
                      <a:gd name="T5" fmla="*/ 1 h 1"/>
                      <a:gd name="T6" fmla="*/ 9 w 14"/>
                      <a:gd name="T7" fmla="*/ 0 h 1"/>
                      <a:gd name="T8" fmla="*/ 0 60000 65536"/>
                      <a:gd name="T9" fmla="*/ 0 60000 65536"/>
                      <a:gd name="T10" fmla="*/ 0 60000 65536"/>
                      <a:gd name="T11" fmla="*/ 0 60000 65536"/>
                      <a:gd name="T12" fmla="*/ 0 w 14"/>
                      <a:gd name="T13" fmla="*/ 0 h 1"/>
                      <a:gd name="T14" fmla="*/ 14 w 14"/>
                      <a:gd name="T15" fmla="*/ 1 h 1"/>
                    </a:gdLst>
                    <a:ahLst/>
                    <a:cxnLst>
                      <a:cxn ang="T8">
                        <a:pos x="T0" y="T1"/>
                      </a:cxn>
                      <a:cxn ang="T9">
                        <a:pos x="T2" y="T3"/>
                      </a:cxn>
                      <a:cxn ang="T10">
                        <a:pos x="T4" y="T5"/>
                      </a:cxn>
                      <a:cxn ang="T11">
                        <a:pos x="T6" y="T7"/>
                      </a:cxn>
                    </a:cxnLst>
                    <a:rect l="T12" t="T13" r="T14" b="T15"/>
                    <a:pathLst>
                      <a:path w="14" h="1">
                        <a:moveTo>
                          <a:pt x="14" y="0"/>
                        </a:moveTo>
                        <a:cubicBezTo>
                          <a:pt x="9" y="1"/>
                          <a:pt x="5" y="1"/>
                          <a:pt x="0" y="1"/>
                        </a:cubicBezTo>
                        <a:cubicBezTo>
                          <a:pt x="0" y="1"/>
                          <a:pt x="0" y="1"/>
                          <a:pt x="0" y="1"/>
                        </a:cubicBezTo>
                        <a:cubicBezTo>
                          <a:pt x="5" y="1"/>
                          <a:pt x="9" y="1"/>
                          <a:pt x="14" y="0"/>
                        </a:cubicBezTo>
                        <a:close/>
                      </a:path>
                    </a:pathLst>
                  </a:custGeom>
                  <a:solidFill>
                    <a:srgbClr val="FFFF00"/>
                  </a:solidFill>
                  <a:ln w="9525">
                    <a:noFill/>
                    <a:miter lim="800000"/>
                    <a:headEnd/>
                    <a:tailEnd/>
                  </a:ln>
                </p:spPr>
                <p:txBody>
                  <a:bodyPr/>
                  <a:lstStyle/>
                  <a:p>
                    <a:endParaRPr lang="es-ES"/>
                  </a:p>
                </p:txBody>
              </p:sp>
              <p:sp>
                <p:nvSpPr>
                  <p:cNvPr id="27896" name="Freeform 338"/>
                  <p:cNvSpPr>
                    <a:spLocks/>
                  </p:cNvSpPr>
                  <p:nvPr/>
                </p:nvSpPr>
                <p:spPr bwMode="auto">
                  <a:xfrm>
                    <a:off x="4935" y="2119"/>
                    <a:ext cx="4" cy="9"/>
                  </a:xfrm>
                  <a:custGeom>
                    <a:avLst/>
                    <a:gdLst>
                      <a:gd name="T0" fmla="*/ 4 w 5"/>
                      <a:gd name="T1" fmla="*/ 9 h 13"/>
                      <a:gd name="T2" fmla="*/ 0 w 5"/>
                      <a:gd name="T3" fmla="*/ 0 h 13"/>
                      <a:gd name="T4" fmla="*/ 4 w 5"/>
                      <a:gd name="T5" fmla="*/ 9 h 13"/>
                      <a:gd name="T6" fmla="*/ 0 60000 65536"/>
                      <a:gd name="T7" fmla="*/ 0 60000 65536"/>
                      <a:gd name="T8" fmla="*/ 0 60000 65536"/>
                      <a:gd name="T9" fmla="*/ 0 w 5"/>
                      <a:gd name="T10" fmla="*/ 0 h 13"/>
                      <a:gd name="T11" fmla="*/ 5 w 5"/>
                      <a:gd name="T12" fmla="*/ 13 h 13"/>
                    </a:gdLst>
                    <a:ahLst/>
                    <a:cxnLst>
                      <a:cxn ang="T6">
                        <a:pos x="T0" y="T1"/>
                      </a:cxn>
                      <a:cxn ang="T7">
                        <a:pos x="T2" y="T3"/>
                      </a:cxn>
                      <a:cxn ang="T8">
                        <a:pos x="T4" y="T5"/>
                      </a:cxn>
                    </a:cxnLst>
                    <a:rect l="T9" t="T10" r="T11" b="T12"/>
                    <a:pathLst>
                      <a:path w="5" h="13">
                        <a:moveTo>
                          <a:pt x="5" y="13"/>
                        </a:moveTo>
                        <a:cubicBezTo>
                          <a:pt x="3" y="9"/>
                          <a:pt x="2" y="4"/>
                          <a:pt x="0" y="0"/>
                        </a:cubicBezTo>
                        <a:cubicBezTo>
                          <a:pt x="2" y="4"/>
                          <a:pt x="3" y="9"/>
                          <a:pt x="5" y="13"/>
                        </a:cubicBezTo>
                        <a:close/>
                      </a:path>
                    </a:pathLst>
                  </a:custGeom>
                  <a:solidFill>
                    <a:srgbClr val="FFFF00"/>
                  </a:solidFill>
                  <a:ln w="9525">
                    <a:noFill/>
                    <a:miter lim="800000"/>
                    <a:headEnd/>
                    <a:tailEnd/>
                  </a:ln>
                </p:spPr>
                <p:txBody>
                  <a:bodyPr/>
                  <a:lstStyle/>
                  <a:p>
                    <a:endParaRPr lang="es-ES"/>
                  </a:p>
                </p:txBody>
              </p:sp>
              <p:sp>
                <p:nvSpPr>
                  <p:cNvPr id="27897" name="Freeform 339"/>
                  <p:cNvSpPr>
                    <a:spLocks/>
                  </p:cNvSpPr>
                  <p:nvPr/>
                </p:nvSpPr>
                <p:spPr bwMode="auto">
                  <a:xfrm>
                    <a:off x="4908" y="2053"/>
                    <a:ext cx="15" cy="34"/>
                  </a:xfrm>
                  <a:custGeom>
                    <a:avLst/>
                    <a:gdLst>
                      <a:gd name="T0" fmla="*/ 15 w 22"/>
                      <a:gd name="T1" fmla="*/ 34 h 51"/>
                      <a:gd name="T2" fmla="*/ 0 w 22"/>
                      <a:gd name="T3" fmla="*/ 0 h 51"/>
                      <a:gd name="T4" fmla="*/ 0 w 22"/>
                      <a:gd name="T5" fmla="*/ 0 h 51"/>
                      <a:gd name="T6" fmla="*/ 15 w 22"/>
                      <a:gd name="T7" fmla="*/ 34 h 51"/>
                      <a:gd name="T8" fmla="*/ 0 60000 65536"/>
                      <a:gd name="T9" fmla="*/ 0 60000 65536"/>
                      <a:gd name="T10" fmla="*/ 0 60000 65536"/>
                      <a:gd name="T11" fmla="*/ 0 60000 65536"/>
                      <a:gd name="T12" fmla="*/ 0 w 22"/>
                      <a:gd name="T13" fmla="*/ 0 h 51"/>
                      <a:gd name="T14" fmla="*/ 22 w 22"/>
                      <a:gd name="T15" fmla="*/ 51 h 51"/>
                    </a:gdLst>
                    <a:ahLst/>
                    <a:cxnLst>
                      <a:cxn ang="T8">
                        <a:pos x="T0" y="T1"/>
                      </a:cxn>
                      <a:cxn ang="T9">
                        <a:pos x="T2" y="T3"/>
                      </a:cxn>
                      <a:cxn ang="T10">
                        <a:pos x="T4" y="T5"/>
                      </a:cxn>
                      <a:cxn ang="T11">
                        <a:pos x="T6" y="T7"/>
                      </a:cxn>
                    </a:cxnLst>
                    <a:rect l="T12" t="T13" r="T14" b="T15"/>
                    <a:pathLst>
                      <a:path w="22" h="51">
                        <a:moveTo>
                          <a:pt x="22" y="51"/>
                        </a:moveTo>
                        <a:cubicBezTo>
                          <a:pt x="15" y="34"/>
                          <a:pt x="8" y="17"/>
                          <a:pt x="0" y="0"/>
                        </a:cubicBezTo>
                        <a:cubicBezTo>
                          <a:pt x="0" y="0"/>
                          <a:pt x="0" y="0"/>
                          <a:pt x="0" y="0"/>
                        </a:cubicBezTo>
                        <a:cubicBezTo>
                          <a:pt x="7" y="17"/>
                          <a:pt x="15" y="34"/>
                          <a:pt x="22" y="51"/>
                        </a:cubicBezTo>
                        <a:close/>
                      </a:path>
                    </a:pathLst>
                  </a:custGeom>
                  <a:solidFill>
                    <a:srgbClr val="FFFF00"/>
                  </a:solidFill>
                  <a:ln w="9525">
                    <a:noFill/>
                    <a:miter lim="800000"/>
                    <a:headEnd/>
                    <a:tailEnd/>
                  </a:ln>
                </p:spPr>
                <p:txBody>
                  <a:bodyPr/>
                  <a:lstStyle/>
                  <a:p>
                    <a:endParaRPr lang="es-ES"/>
                  </a:p>
                </p:txBody>
              </p:sp>
              <p:sp>
                <p:nvSpPr>
                  <p:cNvPr id="27898" name="Freeform 340"/>
                  <p:cNvSpPr>
                    <a:spLocks/>
                  </p:cNvSpPr>
                  <p:nvPr/>
                </p:nvSpPr>
                <p:spPr bwMode="auto">
                  <a:xfrm>
                    <a:off x="4750" y="1802"/>
                    <a:ext cx="50" cy="65"/>
                  </a:xfrm>
                  <a:custGeom>
                    <a:avLst/>
                    <a:gdLst>
                      <a:gd name="T0" fmla="*/ 49 w 74"/>
                      <a:gd name="T1" fmla="*/ 65 h 96"/>
                      <a:gd name="T2" fmla="*/ 50 w 74"/>
                      <a:gd name="T3" fmla="*/ 64 h 96"/>
                      <a:gd name="T4" fmla="*/ 0 w 74"/>
                      <a:gd name="T5" fmla="*/ 0 h 96"/>
                      <a:gd name="T6" fmla="*/ 0 w 74"/>
                      <a:gd name="T7" fmla="*/ 0 h 96"/>
                      <a:gd name="T8" fmla="*/ 49 w 74"/>
                      <a:gd name="T9" fmla="*/ 65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3" y="96"/>
                        </a:moveTo>
                        <a:cubicBezTo>
                          <a:pt x="74" y="95"/>
                          <a:pt x="74" y="95"/>
                          <a:pt x="74" y="95"/>
                        </a:cubicBezTo>
                        <a:cubicBezTo>
                          <a:pt x="50" y="63"/>
                          <a:pt x="26" y="31"/>
                          <a:pt x="0" y="0"/>
                        </a:cubicBezTo>
                        <a:cubicBezTo>
                          <a:pt x="0" y="0"/>
                          <a:pt x="0" y="0"/>
                          <a:pt x="0" y="0"/>
                        </a:cubicBezTo>
                        <a:cubicBezTo>
                          <a:pt x="26" y="31"/>
                          <a:pt x="50" y="63"/>
                          <a:pt x="73" y="96"/>
                        </a:cubicBezTo>
                        <a:close/>
                      </a:path>
                    </a:pathLst>
                  </a:custGeom>
                  <a:solidFill>
                    <a:srgbClr val="FFFF00"/>
                  </a:solidFill>
                  <a:ln w="9525">
                    <a:noFill/>
                    <a:miter lim="800000"/>
                    <a:headEnd/>
                    <a:tailEnd/>
                  </a:ln>
                </p:spPr>
                <p:txBody>
                  <a:bodyPr/>
                  <a:lstStyle/>
                  <a:p>
                    <a:endParaRPr lang="es-ES"/>
                  </a:p>
                </p:txBody>
              </p:sp>
              <p:sp>
                <p:nvSpPr>
                  <p:cNvPr id="27899" name="Freeform 341"/>
                  <p:cNvSpPr>
                    <a:spLocks/>
                  </p:cNvSpPr>
                  <p:nvPr/>
                </p:nvSpPr>
                <p:spPr bwMode="auto">
                  <a:xfrm>
                    <a:off x="3815" y="3655"/>
                    <a:ext cx="21" cy="1"/>
                  </a:xfrm>
                  <a:custGeom>
                    <a:avLst/>
                    <a:gdLst>
                      <a:gd name="T0" fmla="*/ 21 w 31"/>
                      <a:gd name="T1" fmla="*/ 1 h 1"/>
                      <a:gd name="T2" fmla="*/ 0 w 31"/>
                      <a:gd name="T3" fmla="*/ 0 h 1"/>
                      <a:gd name="T4" fmla="*/ 21 w 31"/>
                      <a:gd name="T5" fmla="*/ 1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1"/>
                        </a:moveTo>
                        <a:cubicBezTo>
                          <a:pt x="21" y="1"/>
                          <a:pt x="10" y="1"/>
                          <a:pt x="0" y="0"/>
                        </a:cubicBezTo>
                        <a:cubicBezTo>
                          <a:pt x="10" y="1"/>
                          <a:pt x="21" y="1"/>
                          <a:pt x="31" y="1"/>
                        </a:cubicBezTo>
                        <a:close/>
                      </a:path>
                    </a:pathLst>
                  </a:custGeom>
                  <a:solidFill>
                    <a:srgbClr val="FFFF00"/>
                  </a:solidFill>
                  <a:ln w="9525">
                    <a:noFill/>
                    <a:miter lim="800000"/>
                    <a:headEnd/>
                    <a:tailEnd/>
                  </a:ln>
                </p:spPr>
                <p:txBody>
                  <a:bodyPr/>
                  <a:lstStyle/>
                  <a:p>
                    <a:endParaRPr lang="es-ES"/>
                  </a:p>
                </p:txBody>
              </p:sp>
              <p:sp>
                <p:nvSpPr>
                  <p:cNvPr id="27900" name="Freeform 342"/>
                  <p:cNvSpPr>
                    <a:spLocks/>
                  </p:cNvSpPr>
                  <p:nvPr/>
                </p:nvSpPr>
                <p:spPr bwMode="auto">
                  <a:xfrm>
                    <a:off x="4810" y="1881"/>
                    <a:ext cx="12" cy="17"/>
                  </a:xfrm>
                  <a:custGeom>
                    <a:avLst/>
                    <a:gdLst>
                      <a:gd name="T0" fmla="*/ 12 w 17"/>
                      <a:gd name="T1" fmla="*/ 17 h 25"/>
                      <a:gd name="T2" fmla="*/ 0 w 17"/>
                      <a:gd name="T3" fmla="*/ 0 h 25"/>
                      <a:gd name="T4" fmla="*/ 0 w 17"/>
                      <a:gd name="T5" fmla="*/ 0 h 25"/>
                      <a:gd name="T6" fmla="*/ 12 w 17"/>
                      <a:gd name="T7" fmla="*/ 17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7" y="25"/>
                        </a:moveTo>
                        <a:cubicBezTo>
                          <a:pt x="11" y="17"/>
                          <a:pt x="5" y="9"/>
                          <a:pt x="0" y="0"/>
                        </a:cubicBezTo>
                        <a:cubicBezTo>
                          <a:pt x="0" y="0"/>
                          <a:pt x="0" y="0"/>
                          <a:pt x="0" y="0"/>
                        </a:cubicBezTo>
                        <a:cubicBezTo>
                          <a:pt x="5" y="9"/>
                          <a:pt x="11" y="17"/>
                          <a:pt x="17" y="25"/>
                        </a:cubicBezTo>
                        <a:close/>
                      </a:path>
                    </a:pathLst>
                  </a:custGeom>
                  <a:solidFill>
                    <a:srgbClr val="FFFF00"/>
                  </a:solidFill>
                  <a:ln w="9525">
                    <a:noFill/>
                    <a:miter lim="800000"/>
                    <a:headEnd/>
                    <a:tailEnd/>
                  </a:ln>
                </p:spPr>
                <p:txBody>
                  <a:bodyPr/>
                  <a:lstStyle/>
                  <a:p>
                    <a:endParaRPr lang="es-ES"/>
                  </a:p>
                </p:txBody>
              </p:sp>
              <p:sp>
                <p:nvSpPr>
                  <p:cNvPr id="27901" name="Freeform 343"/>
                  <p:cNvSpPr>
                    <a:spLocks/>
                  </p:cNvSpPr>
                  <p:nvPr/>
                </p:nvSpPr>
                <p:spPr bwMode="auto">
                  <a:xfrm>
                    <a:off x="4863" y="1965"/>
                    <a:ext cx="6" cy="11"/>
                  </a:xfrm>
                  <a:custGeom>
                    <a:avLst/>
                    <a:gdLst>
                      <a:gd name="T0" fmla="*/ 6 w 9"/>
                      <a:gd name="T1" fmla="*/ 11 h 17"/>
                      <a:gd name="T2" fmla="*/ 0 w 9"/>
                      <a:gd name="T3" fmla="*/ 0 h 17"/>
                      <a:gd name="T4" fmla="*/ 0 w 9"/>
                      <a:gd name="T5" fmla="*/ 0 h 17"/>
                      <a:gd name="T6" fmla="*/ 6 w 9"/>
                      <a:gd name="T7" fmla="*/ 11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9" y="17"/>
                        </a:moveTo>
                        <a:cubicBezTo>
                          <a:pt x="6" y="11"/>
                          <a:pt x="3" y="5"/>
                          <a:pt x="0" y="0"/>
                        </a:cubicBezTo>
                        <a:cubicBezTo>
                          <a:pt x="0" y="0"/>
                          <a:pt x="0" y="0"/>
                          <a:pt x="0" y="0"/>
                        </a:cubicBezTo>
                        <a:cubicBezTo>
                          <a:pt x="3" y="5"/>
                          <a:pt x="6" y="11"/>
                          <a:pt x="9" y="17"/>
                        </a:cubicBezTo>
                        <a:close/>
                      </a:path>
                    </a:pathLst>
                  </a:custGeom>
                  <a:solidFill>
                    <a:srgbClr val="FFFF00"/>
                  </a:solidFill>
                  <a:ln w="9525">
                    <a:noFill/>
                    <a:miter lim="800000"/>
                    <a:headEnd/>
                    <a:tailEnd/>
                  </a:ln>
                </p:spPr>
                <p:txBody>
                  <a:bodyPr/>
                  <a:lstStyle/>
                  <a:p>
                    <a:endParaRPr lang="es-ES"/>
                  </a:p>
                </p:txBody>
              </p:sp>
              <p:sp>
                <p:nvSpPr>
                  <p:cNvPr id="27902" name="Freeform 344"/>
                  <p:cNvSpPr>
                    <a:spLocks/>
                  </p:cNvSpPr>
                  <p:nvPr/>
                </p:nvSpPr>
                <p:spPr bwMode="auto">
                  <a:xfrm>
                    <a:off x="3764" y="1395"/>
                    <a:ext cx="5" cy="1"/>
                  </a:xfrm>
                  <a:custGeom>
                    <a:avLst/>
                    <a:gdLst>
                      <a:gd name="T0" fmla="*/ 5 w 7"/>
                      <a:gd name="T1" fmla="*/ 0 h 1"/>
                      <a:gd name="T2" fmla="*/ 0 w 7"/>
                      <a:gd name="T3" fmla="*/ 1 h 1"/>
                      <a:gd name="T4" fmla="*/ 5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1"/>
                          <a:pt x="2" y="1"/>
                          <a:pt x="0" y="1"/>
                        </a:cubicBezTo>
                        <a:cubicBezTo>
                          <a:pt x="2" y="1"/>
                          <a:pt x="5" y="1"/>
                          <a:pt x="7" y="1"/>
                        </a:cubicBezTo>
                        <a:lnTo>
                          <a:pt x="7" y="0"/>
                        </a:lnTo>
                        <a:close/>
                      </a:path>
                    </a:pathLst>
                  </a:custGeom>
                  <a:solidFill>
                    <a:srgbClr val="FFFF00"/>
                  </a:solidFill>
                  <a:ln w="9525">
                    <a:noFill/>
                    <a:miter lim="800000"/>
                    <a:headEnd/>
                    <a:tailEnd/>
                  </a:ln>
                </p:spPr>
                <p:txBody>
                  <a:bodyPr/>
                  <a:lstStyle/>
                  <a:p>
                    <a:endParaRPr lang="es-ES"/>
                  </a:p>
                </p:txBody>
              </p:sp>
              <p:sp>
                <p:nvSpPr>
                  <p:cNvPr id="27903" name="Freeform 345"/>
                  <p:cNvSpPr>
                    <a:spLocks/>
                  </p:cNvSpPr>
                  <p:nvPr/>
                </p:nvSpPr>
                <p:spPr bwMode="auto">
                  <a:xfrm>
                    <a:off x="4869" y="1978"/>
                    <a:ext cx="31" cy="59"/>
                  </a:xfrm>
                  <a:custGeom>
                    <a:avLst/>
                    <a:gdLst>
                      <a:gd name="T0" fmla="*/ 31 w 46"/>
                      <a:gd name="T1" fmla="*/ 59 h 88"/>
                      <a:gd name="T2" fmla="*/ 0 w 46"/>
                      <a:gd name="T3" fmla="*/ 0 h 88"/>
                      <a:gd name="T4" fmla="*/ 30 w 46"/>
                      <a:gd name="T5" fmla="*/ 59 h 88"/>
                      <a:gd name="T6" fmla="*/ 31 w 46"/>
                      <a:gd name="T7" fmla="*/ 59 h 88"/>
                      <a:gd name="T8" fmla="*/ 0 60000 65536"/>
                      <a:gd name="T9" fmla="*/ 0 60000 65536"/>
                      <a:gd name="T10" fmla="*/ 0 60000 65536"/>
                      <a:gd name="T11" fmla="*/ 0 60000 65536"/>
                      <a:gd name="T12" fmla="*/ 0 w 46"/>
                      <a:gd name="T13" fmla="*/ 0 h 88"/>
                      <a:gd name="T14" fmla="*/ 46 w 46"/>
                      <a:gd name="T15" fmla="*/ 88 h 88"/>
                    </a:gdLst>
                    <a:ahLst/>
                    <a:cxnLst>
                      <a:cxn ang="T8">
                        <a:pos x="T0" y="T1"/>
                      </a:cxn>
                      <a:cxn ang="T9">
                        <a:pos x="T2" y="T3"/>
                      </a:cxn>
                      <a:cxn ang="T10">
                        <a:pos x="T4" y="T5"/>
                      </a:cxn>
                      <a:cxn ang="T11">
                        <a:pos x="T6" y="T7"/>
                      </a:cxn>
                    </a:cxnLst>
                    <a:rect l="T12" t="T13" r="T14" b="T15"/>
                    <a:pathLst>
                      <a:path w="46" h="88">
                        <a:moveTo>
                          <a:pt x="46" y="88"/>
                        </a:moveTo>
                        <a:cubicBezTo>
                          <a:pt x="31" y="58"/>
                          <a:pt x="16" y="29"/>
                          <a:pt x="0" y="0"/>
                        </a:cubicBezTo>
                        <a:cubicBezTo>
                          <a:pt x="16" y="29"/>
                          <a:pt x="31" y="58"/>
                          <a:pt x="45" y="88"/>
                        </a:cubicBezTo>
                        <a:lnTo>
                          <a:pt x="46" y="88"/>
                        </a:lnTo>
                        <a:close/>
                      </a:path>
                    </a:pathLst>
                  </a:custGeom>
                  <a:solidFill>
                    <a:srgbClr val="FFFF00"/>
                  </a:solidFill>
                  <a:ln w="9525">
                    <a:noFill/>
                    <a:miter lim="800000"/>
                    <a:headEnd/>
                    <a:tailEnd/>
                  </a:ln>
                </p:spPr>
                <p:txBody>
                  <a:bodyPr/>
                  <a:lstStyle/>
                  <a:p>
                    <a:endParaRPr lang="es-ES"/>
                  </a:p>
                </p:txBody>
              </p:sp>
              <p:sp>
                <p:nvSpPr>
                  <p:cNvPr id="27904" name="Freeform 346"/>
                  <p:cNvSpPr>
                    <a:spLocks/>
                  </p:cNvSpPr>
                  <p:nvPr/>
                </p:nvSpPr>
                <p:spPr bwMode="auto">
                  <a:xfrm>
                    <a:off x="3842" y="1390"/>
                    <a:ext cx="26" cy="1"/>
                  </a:xfrm>
                  <a:custGeom>
                    <a:avLst/>
                    <a:gdLst>
                      <a:gd name="T0" fmla="*/ 26 w 39"/>
                      <a:gd name="T1" fmla="*/ 0 h 1"/>
                      <a:gd name="T2" fmla="*/ 0 w 39"/>
                      <a:gd name="T3" fmla="*/ 1 h 1"/>
                      <a:gd name="T4" fmla="*/ 26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39" y="0"/>
                        </a:moveTo>
                        <a:cubicBezTo>
                          <a:pt x="26" y="0"/>
                          <a:pt x="13" y="0"/>
                          <a:pt x="0" y="1"/>
                        </a:cubicBezTo>
                        <a:cubicBezTo>
                          <a:pt x="13" y="0"/>
                          <a:pt x="26" y="0"/>
                          <a:pt x="39" y="0"/>
                        </a:cubicBezTo>
                        <a:close/>
                      </a:path>
                    </a:pathLst>
                  </a:custGeom>
                  <a:solidFill>
                    <a:srgbClr val="FFFF00"/>
                  </a:solidFill>
                  <a:ln w="9525">
                    <a:noFill/>
                    <a:miter lim="800000"/>
                    <a:headEnd/>
                    <a:tailEnd/>
                  </a:ln>
                </p:spPr>
                <p:txBody>
                  <a:bodyPr/>
                  <a:lstStyle/>
                  <a:p>
                    <a:endParaRPr lang="es-ES"/>
                  </a:p>
                </p:txBody>
              </p:sp>
              <p:sp>
                <p:nvSpPr>
                  <p:cNvPr id="27905" name="Freeform 347"/>
                  <p:cNvSpPr>
                    <a:spLocks/>
                  </p:cNvSpPr>
                  <p:nvPr/>
                </p:nvSpPr>
                <p:spPr bwMode="auto">
                  <a:xfrm>
                    <a:off x="3868" y="3656"/>
                    <a:ext cx="9" cy="1"/>
                  </a:xfrm>
                  <a:custGeom>
                    <a:avLst/>
                    <a:gdLst>
                      <a:gd name="T0" fmla="*/ 0 w 13"/>
                      <a:gd name="T1" fmla="*/ 0 h 1"/>
                      <a:gd name="T2" fmla="*/ 0 w 13"/>
                      <a:gd name="T3" fmla="*/ 0 h 1"/>
                      <a:gd name="T4" fmla="*/ 9 w 13"/>
                      <a:gd name="T5" fmla="*/ 1 h 1"/>
                      <a:gd name="T6" fmla="*/ 0 w 13"/>
                      <a:gd name="T7" fmla="*/ 0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0"/>
                        </a:moveTo>
                        <a:cubicBezTo>
                          <a:pt x="0" y="0"/>
                          <a:pt x="0" y="0"/>
                          <a:pt x="0" y="0"/>
                        </a:cubicBezTo>
                        <a:cubicBezTo>
                          <a:pt x="4" y="0"/>
                          <a:pt x="8" y="1"/>
                          <a:pt x="13" y="1"/>
                        </a:cubicBezTo>
                        <a:cubicBezTo>
                          <a:pt x="8" y="1"/>
                          <a:pt x="4" y="0"/>
                          <a:pt x="0" y="0"/>
                        </a:cubicBezTo>
                        <a:close/>
                      </a:path>
                    </a:pathLst>
                  </a:custGeom>
                  <a:solidFill>
                    <a:srgbClr val="FFFF00"/>
                  </a:solidFill>
                  <a:ln w="9525">
                    <a:noFill/>
                    <a:miter lim="800000"/>
                    <a:headEnd/>
                    <a:tailEnd/>
                  </a:ln>
                </p:spPr>
                <p:txBody>
                  <a:bodyPr/>
                  <a:lstStyle/>
                  <a:p>
                    <a:endParaRPr lang="es-ES"/>
                  </a:p>
                </p:txBody>
              </p:sp>
              <p:sp>
                <p:nvSpPr>
                  <p:cNvPr id="27906" name="Freeform 348"/>
                  <p:cNvSpPr>
                    <a:spLocks/>
                  </p:cNvSpPr>
                  <p:nvPr/>
                </p:nvSpPr>
                <p:spPr bwMode="auto">
                  <a:xfrm>
                    <a:off x="3868" y="1390"/>
                    <a:ext cx="9" cy="0"/>
                  </a:xfrm>
                  <a:custGeom>
                    <a:avLst/>
                    <a:gdLst>
                      <a:gd name="T0" fmla="*/ 9 w 13"/>
                      <a:gd name="T1" fmla="*/ 0 w 13"/>
                      <a:gd name="T2" fmla="*/ 0 w 13"/>
                      <a:gd name="T3" fmla="*/ 9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8" y="0"/>
                          <a:pt x="4" y="0"/>
                          <a:pt x="0" y="0"/>
                        </a:cubicBezTo>
                        <a:cubicBezTo>
                          <a:pt x="0" y="0"/>
                          <a:pt x="0" y="0"/>
                          <a:pt x="0" y="0"/>
                        </a:cubicBezTo>
                        <a:cubicBezTo>
                          <a:pt x="4" y="0"/>
                          <a:pt x="8" y="0"/>
                          <a:pt x="13" y="0"/>
                        </a:cubicBezTo>
                        <a:close/>
                      </a:path>
                    </a:pathLst>
                  </a:custGeom>
                  <a:solidFill>
                    <a:srgbClr val="FFFF00"/>
                  </a:solidFill>
                  <a:ln w="9525">
                    <a:noFill/>
                    <a:miter lim="800000"/>
                    <a:headEnd/>
                    <a:tailEnd/>
                  </a:ln>
                </p:spPr>
                <p:txBody>
                  <a:bodyPr/>
                  <a:lstStyle/>
                  <a:p>
                    <a:endParaRPr lang="es-ES"/>
                  </a:p>
                </p:txBody>
              </p:sp>
              <p:sp>
                <p:nvSpPr>
                  <p:cNvPr id="27907" name="Freeform 349"/>
                  <p:cNvSpPr>
                    <a:spLocks/>
                  </p:cNvSpPr>
                  <p:nvPr/>
                </p:nvSpPr>
                <p:spPr bwMode="auto">
                  <a:xfrm>
                    <a:off x="3877" y="3656"/>
                    <a:ext cx="8" cy="1"/>
                  </a:xfrm>
                  <a:custGeom>
                    <a:avLst/>
                    <a:gdLst>
                      <a:gd name="T0" fmla="*/ 0 w 13"/>
                      <a:gd name="T1" fmla="*/ 1 h 1"/>
                      <a:gd name="T2" fmla="*/ 8 w 13"/>
                      <a:gd name="T3" fmla="*/ 0 h 1"/>
                      <a:gd name="T4" fmla="*/ 8 w 13"/>
                      <a:gd name="T5" fmla="*/ 0 h 1"/>
                      <a:gd name="T6" fmla="*/ 0 w 13"/>
                      <a:gd name="T7" fmla="*/ 1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1"/>
                        </a:moveTo>
                        <a:cubicBezTo>
                          <a:pt x="4" y="1"/>
                          <a:pt x="9" y="0"/>
                          <a:pt x="13" y="0"/>
                        </a:cubicBezTo>
                        <a:cubicBezTo>
                          <a:pt x="13" y="0"/>
                          <a:pt x="13" y="0"/>
                          <a:pt x="13" y="0"/>
                        </a:cubicBezTo>
                        <a:cubicBezTo>
                          <a:pt x="9" y="0"/>
                          <a:pt x="4" y="1"/>
                          <a:pt x="0" y="1"/>
                        </a:cubicBezTo>
                        <a:close/>
                      </a:path>
                    </a:pathLst>
                  </a:custGeom>
                  <a:solidFill>
                    <a:srgbClr val="FFFF00"/>
                  </a:solidFill>
                  <a:ln w="9525">
                    <a:noFill/>
                    <a:miter lim="800000"/>
                    <a:headEnd/>
                    <a:tailEnd/>
                  </a:ln>
                </p:spPr>
                <p:txBody>
                  <a:bodyPr/>
                  <a:lstStyle/>
                  <a:p>
                    <a:endParaRPr lang="es-ES"/>
                  </a:p>
                </p:txBody>
              </p:sp>
              <p:sp>
                <p:nvSpPr>
                  <p:cNvPr id="27908" name="Freeform 350"/>
                  <p:cNvSpPr>
                    <a:spLocks/>
                  </p:cNvSpPr>
                  <p:nvPr/>
                </p:nvSpPr>
                <p:spPr bwMode="auto">
                  <a:xfrm>
                    <a:off x="3877" y="1390"/>
                    <a:ext cx="8" cy="0"/>
                  </a:xfrm>
                  <a:custGeom>
                    <a:avLst/>
                    <a:gdLst>
                      <a:gd name="T0" fmla="*/ 8 w 13"/>
                      <a:gd name="T1" fmla="*/ 8 w 13"/>
                      <a:gd name="T2" fmla="*/ 0 w 13"/>
                      <a:gd name="T3" fmla="*/ 8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13" y="0"/>
                          <a:pt x="13" y="0"/>
                          <a:pt x="13" y="0"/>
                        </a:cubicBezTo>
                        <a:cubicBezTo>
                          <a:pt x="9" y="0"/>
                          <a:pt x="4" y="0"/>
                          <a:pt x="0" y="0"/>
                        </a:cubicBezTo>
                        <a:cubicBezTo>
                          <a:pt x="4" y="0"/>
                          <a:pt x="9" y="0"/>
                          <a:pt x="13" y="0"/>
                        </a:cubicBezTo>
                        <a:close/>
                      </a:path>
                    </a:pathLst>
                  </a:custGeom>
                  <a:solidFill>
                    <a:srgbClr val="FFFF00"/>
                  </a:solidFill>
                  <a:ln w="9525">
                    <a:noFill/>
                    <a:miter lim="800000"/>
                    <a:headEnd/>
                    <a:tailEnd/>
                  </a:ln>
                </p:spPr>
                <p:txBody>
                  <a:bodyPr/>
                  <a:lstStyle/>
                  <a:p>
                    <a:endParaRPr lang="es-ES"/>
                  </a:p>
                </p:txBody>
              </p:sp>
              <p:sp>
                <p:nvSpPr>
                  <p:cNvPr id="27909" name="Freeform 351"/>
                  <p:cNvSpPr>
                    <a:spLocks/>
                  </p:cNvSpPr>
                  <p:nvPr/>
                </p:nvSpPr>
                <p:spPr bwMode="auto">
                  <a:xfrm>
                    <a:off x="3769" y="1394"/>
                    <a:ext cx="18" cy="2"/>
                  </a:xfrm>
                  <a:custGeom>
                    <a:avLst/>
                    <a:gdLst>
                      <a:gd name="T0" fmla="*/ 18 w 26"/>
                      <a:gd name="T1" fmla="*/ 0 h 3"/>
                      <a:gd name="T2" fmla="*/ 18 w 26"/>
                      <a:gd name="T3" fmla="*/ 0 h 3"/>
                      <a:gd name="T4" fmla="*/ 0 w 26"/>
                      <a:gd name="T5" fmla="*/ 1 h 3"/>
                      <a:gd name="T6" fmla="*/ 0 w 26"/>
                      <a:gd name="T7" fmla="*/ 2 h 3"/>
                      <a:gd name="T8" fmla="*/ 18 w 26"/>
                      <a:gd name="T9" fmla="*/ 0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0"/>
                        </a:moveTo>
                        <a:cubicBezTo>
                          <a:pt x="26" y="0"/>
                          <a:pt x="26" y="0"/>
                          <a:pt x="26" y="0"/>
                        </a:cubicBezTo>
                        <a:cubicBezTo>
                          <a:pt x="17" y="1"/>
                          <a:pt x="9" y="2"/>
                          <a:pt x="0" y="2"/>
                        </a:cubicBezTo>
                        <a:cubicBezTo>
                          <a:pt x="0" y="3"/>
                          <a:pt x="0" y="3"/>
                          <a:pt x="0" y="3"/>
                        </a:cubicBezTo>
                        <a:cubicBezTo>
                          <a:pt x="9" y="2"/>
                          <a:pt x="17" y="1"/>
                          <a:pt x="26" y="0"/>
                        </a:cubicBezTo>
                        <a:close/>
                      </a:path>
                    </a:pathLst>
                  </a:custGeom>
                  <a:solidFill>
                    <a:srgbClr val="FFFF00"/>
                  </a:solidFill>
                  <a:ln w="9525">
                    <a:noFill/>
                    <a:miter lim="800000"/>
                    <a:headEnd/>
                    <a:tailEnd/>
                  </a:ln>
                </p:spPr>
                <p:txBody>
                  <a:bodyPr/>
                  <a:lstStyle/>
                  <a:p>
                    <a:endParaRPr lang="es-ES"/>
                  </a:p>
                </p:txBody>
              </p:sp>
              <p:sp>
                <p:nvSpPr>
                  <p:cNvPr id="27910" name="Freeform 352"/>
                  <p:cNvSpPr>
                    <a:spLocks/>
                  </p:cNvSpPr>
                  <p:nvPr/>
                </p:nvSpPr>
                <p:spPr bwMode="auto">
                  <a:xfrm>
                    <a:off x="3769" y="1394"/>
                    <a:ext cx="34" cy="182"/>
                  </a:xfrm>
                  <a:custGeom>
                    <a:avLst/>
                    <a:gdLst>
                      <a:gd name="T0" fmla="*/ 18 w 50"/>
                      <a:gd name="T1" fmla="*/ 0 h 271"/>
                      <a:gd name="T2" fmla="*/ 0 w 50"/>
                      <a:gd name="T3" fmla="*/ 2 h 271"/>
                      <a:gd name="T4" fmla="*/ 16 w 50"/>
                      <a:gd name="T5" fmla="*/ 182 h 271"/>
                      <a:gd name="T6" fmla="*/ 34 w 50"/>
                      <a:gd name="T7" fmla="*/ 180 h 271"/>
                      <a:gd name="T8" fmla="*/ 18 w 50"/>
                      <a:gd name="T9" fmla="*/ 0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26" y="0"/>
                        </a:moveTo>
                        <a:cubicBezTo>
                          <a:pt x="17" y="1"/>
                          <a:pt x="9" y="2"/>
                          <a:pt x="0" y="3"/>
                        </a:cubicBezTo>
                        <a:cubicBezTo>
                          <a:pt x="23" y="271"/>
                          <a:pt x="23" y="271"/>
                          <a:pt x="23" y="271"/>
                        </a:cubicBezTo>
                        <a:cubicBezTo>
                          <a:pt x="32" y="270"/>
                          <a:pt x="41" y="269"/>
                          <a:pt x="50" y="268"/>
                        </a:cubicBezTo>
                        <a:lnTo>
                          <a:pt x="26" y="0"/>
                        </a:lnTo>
                        <a:close/>
                      </a:path>
                    </a:pathLst>
                  </a:custGeom>
                  <a:solidFill>
                    <a:srgbClr val="333333"/>
                  </a:solidFill>
                  <a:ln w="9525">
                    <a:noFill/>
                    <a:miter lim="800000"/>
                    <a:headEnd/>
                    <a:tailEnd/>
                  </a:ln>
                </p:spPr>
                <p:txBody>
                  <a:bodyPr/>
                  <a:lstStyle/>
                  <a:p>
                    <a:endParaRPr lang="es-ES"/>
                  </a:p>
                </p:txBody>
              </p:sp>
              <p:sp>
                <p:nvSpPr>
                  <p:cNvPr id="27911" name="Freeform 353"/>
                  <p:cNvSpPr>
                    <a:spLocks/>
                  </p:cNvSpPr>
                  <p:nvPr/>
                </p:nvSpPr>
                <p:spPr bwMode="auto">
                  <a:xfrm>
                    <a:off x="3671" y="1407"/>
                    <a:ext cx="12" cy="2"/>
                  </a:xfrm>
                  <a:custGeom>
                    <a:avLst/>
                    <a:gdLst>
                      <a:gd name="T0" fmla="*/ 12 w 18"/>
                      <a:gd name="T1" fmla="*/ 0 h 4"/>
                      <a:gd name="T2" fmla="*/ 0 w 18"/>
                      <a:gd name="T3" fmla="*/ 2 h 4"/>
                      <a:gd name="T4" fmla="*/ 0 w 18"/>
                      <a:gd name="T5" fmla="*/ 2 h 4"/>
                      <a:gd name="T6" fmla="*/ 12 w 18"/>
                      <a:gd name="T7" fmla="*/ 0 h 4"/>
                      <a:gd name="T8" fmla="*/ 0 60000 65536"/>
                      <a:gd name="T9" fmla="*/ 0 60000 65536"/>
                      <a:gd name="T10" fmla="*/ 0 60000 65536"/>
                      <a:gd name="T11" fmla="*/ 0 60000 65536"/>
                      <a:gd name="T12" fmla="*/ 0 w 18"/>
                      <a:gd name="T13" fmla="*/ 0 h 4"/>
                      <a:gd name="T14" fmla="*/ 18 w 18"/>
                      <a:gd name="T15" fmla="*/ 4 h 4"/>
                    </a:gdLst>
                    <a:ahLst/>
                    <a:cxnLst>
                      <a:cxn ang="T8">
                        <a:pos x="T0" y="T1"/>
                      </a:cxn>
                      <a:cxn ang="T9">
                        <a:pos x="T2" y="T3"/>
                      </a:cxn>
                      <a:cxn ang="T10">
                        <a:pos x="T4" y="T5"/>
                      </a:cxn>
                      <a:cxn ang="T11">
                        <a:pos x="T6" y="T7"/>
                      </a:cxn>
                    </a:cxnLst>
                    <a:rect l="T12" t="T13" r="T14" b="T15"/>
                    <a:pathLst>
                      <a:path w="18" h="4">
                        <a:moveTo>
                          <a:pt x="18" y="0"/>
                        </a:moveTo>
                        <a:cubicBezTo>
                          <a:pt x="12" y="1"/>
                          <a:pt x="6" y="2"/>
                          <a:pt x="0" y="4"/>
                        </a:cubicBezTo>
                        <a:cubicBezTo>
                          <a:pt x="0" y="4"/>
                          <a:pt x="0" y="4"/>
                          <a:pt x="0" y="4"/>
                        </a:cubicBezTo>
                        <a:cubicBezTo>
                          <a:pt x="6" y="3"/>
                          <a:pt x="12" y="1"/>
                          <a:pt x="18" y="0"/>
                        </a:cubicBezTo>
                        <a:close/>
                      </a:path>
                    </a:pathLst>
                  </a:custGeom>
                  <a:solidFill>
                    <a:srgbClr val="FFFF00"/>
                  </a:solidFill>
                  <a:ln w="9525">
                    <a:noFill/>
                    <a:miter lim="800000"/>
                    <a:headEnd/>
                    <a:tailEnd/>
                  </a:ln>
                </p:spPr>
                <p:txBody>
                  <a:bodyPr/>
                  <a:lstStyle/>
                  <a:p>
                    <a:endParaRPr lang="es-ES"/>
                  </a:p>
                </p:txBody>
              </p:sp>
              <p:sp>
                <p:nvSpPr>
                  <p:cNvPr id="27912" name="Freeform 354"/>
                  <p:cNvSpPr>
                    <a:spLocks/>
                  </p:cNvSpPr>
                  <p:nvPr/>
                </p:nvSpPr>
                <p:spPr bwMode="auto">
                  <a:xfrm>
                    <a:off x="3671" y="1406"/>
                    <a:ext cx="49" cy="181"/>
                  </a:xfrm>
                  <a:custGeom>
                    <a:avLst/>
                    <a:gdLst>
                      <a:gd name="T0" fmla="*/ 17 w 73"/>
                      <a:gd name="T1" fmla="*/ 0 h 270"/>
                      <a:gd name="T2" fmla="*/ 12 w 73"/>
                      <a:gd name="T3" fmla="*/ 1 h 270"/>
                      <a:gd name="T4" fmla="*/ 0 w 73"/>
                      <a:gd name="T5" fmla="*/ 3 h 270"/>
                      <a:gd name="T6" fmla="*/ 32 w 73"/>
                      <a:gd name="T7" fmla="*/ 181 h 270"/>
                      <a:gd name="T8" fmla="*/ 49 w 73"/>
                      <a:gd name="T9" fmla="*/ 178 h 270"/>
                      <a:gd name="T10" fmla="*/ 17 w 73"/>
                      <a:gd name="T11" fmla="*/ 0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26" y="0"/>
                        </a:moveTo>
                        <a:cubicBezTo>
                          <a:pt x="24" y="1"/>
                          <a:pt x="21" y="1"/>
                          <a:pt x="18" y="1"/>
                        </a:cubicBezTo>
                        <a:cubicBezTo>
                          <a:pt x="12" y="2"/>
                          <a:pt x="6" y="4"/>
                          <a:pt x="0" y="5"/>
                        </a:cubicBezTo>
                        <a:cubicBezTo>
                          <a:pt x="47" y="270"/>
                          <a:pt x="47" y="270"/>
                          <a:pt x="47" y="270"/>
                        </a:cubicBezTo>
                        <a:cubicBezTo>
                          <a:pt x="56" y="268"/>
                          <a:pt x="64" y="267"/>
                          <a:pt x="73" y="265"/>
                        </a:cubicBezTo>
                        <a:lnTo>
                          <a:pt x="26" y="0"/>
                        </a:lnTo>
                        <a:close/>
                      </a:path>
                    </a:pathLst>
                  </a:custGeom>
                  <a:solidFill>
                    <a:srgbClr val="333333"/>
                  </a:solidFill>
                  <a:ln w="9525">
                    <a:noFill/>
                    <a:miter lim="800000"/>
                    <a:headEnd/>
                    <a:tailEnd/>
                  </a:ln>
                </p:spPr>
                <p:txBody>
                  <a:bodyPr/>
                  <a:lstStyle/>
                  <a:p>
                    <a:endParaRPr lang="es-ES"/>
                  </a:p>
                </p:txBody>
              </p:sp>
              <p:sp>
                <p:nvSpPr>
                  <p:cNvPr id="27913" name="Freeform 355"/>
                  <p:cNvSpPr>
                    <a:spLocks/>
                  </p:cNvSpPr>
                  <p:nvPr/>
                </p:nvSpPr>
                <p:spPr bwMode="auto">
                  <a:xfrm>
                    <a:off x="3583" y="1427"/>
                    <a:ext cx="9" cy="2"/>
                  </a:xfrm>
                  <a:custGeom>
                    <a:avLst/>
                    <a:gdLst>
                      <a:gd name="T0" fmla="*/ 9 w 14"/>
                      <a:gd name="T1" fmla="*/ 0 h 3"/>
                      <a:gd name="T2" fmla="*/ 9 w 14"/>
                      <a:gd name="T3" fmla="*/ 0 h 3"/>
                      <a:gd name="T4" fmla="*/ 0 w 14"/>
                      <a:gd name="T5" fmla="*/ 2 h 3"/>
                      <a:gd name="T6" fmla="*/ 9 w 14"/>
                      <a:gd name="T7" fmla="*/ 0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0"/>
                        </a:moveTo>
                        <a:cubicBezTo>
                          <a:pt x="14" y="0"/>
                          <a:pt x="14" y="0"/>
                          <a:pt x="14" y="0"/>
                        </a:cubicBezTo>
                        <a:cubicBezTo>
                          <a:pt x="9" y="1"/>
                          <a:pt x="5" y="2"/>
                          <a:pt x="0" y="3"/>
                        </a:cubicBezTo>
                        <a:cubicBezTo>
                          <a:pt x="5" y="2"/>
                          <a:pt x="9" y="1"/>
                          <a:pt x="14" y="0"/>
                        </a:cubicBezTo>
                        <a:close/>
                      </a:path>
                    </a:pathLst>
                  </a:custGeom>
                  <a:solidFill>
                    <a:srgbClr val="FFFF00"/>
                  </a:solidFill>
                  <a:ln w="9525">
                    <a:noFill/>
                    <a:miter lim="800000"/>
                    <a:headEnd/>
                    <a:tailEnd/>
                  </a:ln>
                </p:spPr>
                <p:txBody>
                  <a:bodyPr/>
                  <a:lstStyle/>
                  <a:p>
                    <a:endParaRPr lang="es-ES"/>
                  </a:p>
                </p:txBody>
              </p:sp>
              <p:sp>
                <p:nvSpPr>
                  <p:cNvPr id="27914" name="Freeform 356"/>
                  <p:cNvSpPr>
                    <a:spLocks/>
                  </p:cNvSpPr>
                  <p:nvPr/>
                </p:nvSpPr>
                <p:spPr bwMode="auto">
                  <a:xfrm>
                    <a:off x="3575" y="1427"/>
                    <a:ext cx="64" cy="179"/>
                  </a:xfrm>
                  <a:custGeom>
                    <a:avLst/>
                    <a:gdLst>
                      <a:gd name="T0" fmla="*/ 18 w 95"/>
                      <a:gd name="T1" fmla="*/ 0 h 266"/>
                      <a:gd name="T2" fmla="*/ 8 w 95"/>
                      <a:gd name="T3" fmla="*/ 2 h 266"/>
                      <a:gd name="T4" fmla="*/ 0 w 95"/>
                      <a:gd name="T5" fmla="*/ 4 h 266"/>
                      <a:gd name="T6" fmla="*/ 47 w 95"/>
                      <a:gd name="T7" fmla="*/ 179 h 266"/>
                      <a:gd name="T8" fmla="*/ 64 w 95"/>
                      <a:gd name="T9" fmla="*/ 175 h 266"/>
                      <a:gd name="T10" fmla="*/ 18 w 95"/>
                      <a:gd name="T11" fmla="*/ 0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26" y="0"/>
                        </a:moveTo>
                        <a:cubicBezTo>
                          <a:pt x="21" y="1"/>
                          <a:pt x="17" y="2"/>
                          <a:pt x="12" y="3"/>
                        </a:cubicBezTo>
                        <a:cubicBezTo>
                          <a:pt x="8" y="4"/>
                          <a:pt x="4" y="5"/>
                          <a:pt x="0" y="6"/>
                        </a:cubicBezTo>
                        <a:cubicBezTo>
                          <a:pt x="70" y="266"/>
                          <a:pt x="70" y="266"/>
                          <a:pt x="70" y="266"/>
                        </a:cubicBezTo>
                        <a:cubicBezTo>
                          <a:pt x="78" y="264"/>
                          <a:pt x="87" y="262"/>
                          <a:pt x="95" y="260"/>
                        </a:cubicBezTo>
                        <a:lnTo>
                          <a:pt x="26" y="0"/>
                        </a:lnTo>
                        <a:close/>
                      </a:path>
                    </a:pathLst>
                  </a:custGeom>
                  <a:solidFill>
                    <a:srgbClr val="333333"/>
                  </a:solidFill>
                  <a:ln w="9525">
                    <a:noFill/>
                    <a:miter lim="800000"/>
                    <a:headEnd/>
                    <a:tailEnd/>
                  </a:ln>
                </p:spPr>
                <p:txBody>
                  <a:bodyPr/>
                  <a:lstStyle/>
                  <a:p>
                    <a:endParaRPr lang="es-ES"/>
                  </a:p>
                </p:txBody>
              </p:sp>
              <p:sp>
                <p:nvSpPr>
                  <p:cNvPr id="27915" name="Freeform 357"/>
                  <p:cNvSpPr>
                    <a:spLocks/>
                  </p:cNvSpPr>
                  <p:nvPr/>
                </p:nvSpPr>
                <p:spPr bwMode="auto">
                  <a:xfrm>
                    <a:off x="3480" y="1456"/>
                    <a:ext cx="17" cy="6"/>
                  </a:xfrm>
                  <a:custGeom>
                    <a:avLst/>
                    <a:gdLst>
                      <a:gd name="T0" fmla="*/ 17 w 25"/>
                      <a:gd name="T1" fmla="*/ 0 h 9"/>
                      <a:gd name="T2" fmla="*/ 17 w 25"/>
                      <a:gd name="T3" fmla="*/ 0 h 9"/>
                      <a:gd name="T4" fmla="*/ 0 w 25"/>
                      <a:gd name="T5" fmla="*/ 6 h 9"/>
                      <a:gd name="T6" fmla="*/ 0 w 25"/>
                      <a:gd name="T7" fmla="*/ 6 h 9"/>
                      <a:gd name="T8" fmla="*/ 17 w 25"/>
                      <a:gd name="T9" fmla="*/ 0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0"/>
                        </a:moveTo>
                        <a:cubicBezTo>
                          <a:pt x="25" y="0"/>
                          <a:pt x="25" y="0"/>
                          <a:pt x="25" y="0"/>
                        </a:cubicBezTo>
                        <a:cubicBezTo>
                          <a:pt x="17" y="3"/>
                          <a:pt x="8" y="6"/>
                          <a:pt x="0" y="9"/>
                        </a:cubicBezTo>
                        <a:cubicBezTo>
                          <a:pt x="0" y="9"/>
                          <a:pt x="0" y="9"/>
                          <a:pt x="0" y="9"/>
                        </a:cubicBezTo>
                        <a:cubicBezTo>
                          <a:pt x="8" y="6"/>
                          <a:pt x="17" y="3"/>
                          <a:pt x="25" y="0"/>
                        </a:cubicBezTo>
                        <a:close/>
                      </a:path>
                    </a:pathLst>
                  </a:custGeom>
                  <a:solidFill>
                    <a:srgbClr val="FFFF00"/>
                  </a:solidFill>
                  <a:ln w="9525">
                    <a:noFill/>
                    <a:miter lim="800000"/>
                    <a:headEnd/>
                    <a:tailEnd/>
                  </a:ln>
                </p:spPr>
                <p:txBody>
                  <a:bodyPr/>
                  <a:lstStyle/>
                  <a:p>
                    <a:endParaRPr lang="es-ES"/>
                  </a:p>
                </p:txBody>
              </p:sp>
              <p:sp>
                <p:nvSpPr>
                  <p:cNvPr id="27916" name="Freeform 358"/>
                  <p:cNvSpPr>
                    <a:spLocks/>
                  </p:cNvSpPr>
                  <p:nvPr/>
                </p:nvSpPr>
                <p:spPr bwMode="auto">
                  <a:xfrm>
                    <a:off x="3480" y="1456"/>
                    <a:ext cx="79" cy="176"/>
                  </a:xfrm>
                  <a:custGeom>
                    <a:avLst/>
                    <a:gdLst>
                      <a:gd name="T0" fmla="*/ 17 w 117"/>
                      <a:gd name="T1" fmla="*/ 0 h 262"/>
                      <a:gd name="T2" fmla="*/ 0 w 117"/>
                      <a:gd name="T3" fmla="*/ 6 h 262"/>
                      <a:gd name="T4" fmla="*/ 62 w 117"/>
                      <a:gd name="T5" fmla="*/ 176 h 262"/>
                      <a:gd name="T6" fmla="*/ 79 w 117"/>
                      <a:gd name="T7" fmla="*/ 170 h 262"/>
                      <a:gd name="T8" fmla="*/ 17 w 117"/>
                      <a:gd name="T9" fmla="*/ 0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25" y="0"/>
                        </a:moveTo>
                        <a:cubicBezTo>
                          <a:pt x="17" y="3"/>
                          <a:pt x="8" y="6"/>
                          <a:pt x="0" y="9"/>
                        </a:cubicBezTo>
                        <a:cubicBezTo>
                          <a:pt x="92" y="262"/>
                          <a:pt x="92" y="262"/>
                          <a:pt x="92" y="262"/>
                        </a:cubicBezTo>
                        <a:cubicBezTo>
                          <a:pt x="100" y="259"/>
                          <a:pt x="109" y="256"/>
                          <a:pt x="117" y="253"/>
                        </a:cubicBezTo>
                        <a:lnTo>
                          <a:pt x="25" y="0"/>
                        </a:lnTo>
                        <a:close/>
                      </a:path>
                    </a:pathLst>
                  </a:custGeom>
                  <a:solidFill>
                    <a:srgbClr val="333333"/>
                  </a:solidFill>
                  <a:ln w="9525">
                    <a:noFill/>
                    <a:miter lim="800000"/>
                    <a:headEnd/>
                    <a:tailEnd/>
                  </a:ln>
                </p:spPr>
                <p:txBody>
                  <a:bodyPr/>
                  <a:lstStyle/>
                  <a:p>
                    <a:endParaRPr lang="es-ES"/>
                  </a:p>
                </p:txBody>
              </p:sp>
              <p:sp>
                <p:nvSpPr>
                  <p:cNvPr id="27917" name="Freeform 359"/>
                  <p:cNvSpPr>
                    <a:spLocks/>
                  </p:cNvSpPr>
                  <p:nvPr/>
                </p:nvSpPr>
                <p:spPr bwMode="auto">
                  <a:xfrm>
                    <a:off x="3390" y="1493"/>
                    <a:ext cx="15" cy="7"/>
                  </a:xfrm>
                  <a:custGeom>
                    <a:avLst/>
                    <a:gdLst>
                      <a:gd name="T0" fmla="*/ 15 w 23"/>
                      <a:gd name="T1" fmla="*/ 0 h 11"/>
                      <a:gd name="T2" fmla="*/ 0 w 23"/>
                      <a:gd name="T3" fmla="*/ 7 h 11"/>
                      <a:gd name="T4" fmla="*/ 0 w 23"/>
                      <a:gd name="T5" fmla="*/ 7 h 11"/>
                      <a:gd name="T6" fmla="*/ 15 w 23"/>
                      <a:gd name="T7" fmla="*/ 0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0"/>
                        </a:moveTo>
                        <a:cubicBezTo>
                          <a:pt x="15" y="4"/>
                          <a:pt x="7" y="7"/>
                          <a:pt x="0" y="11"/>
                        </a:cubicBezTo>
                        <a:cubicBezTo>
                          <a:pt x="0" y="11"/>
                          <a:pt x="0" y="11"/>
                          <a:pt x="0" y="11"/>
                        </a:cubicBezTo>
                        <a:cubicBezTo>
                          <a:pt x="7" y="8"/>
                          <a:pt x="15" y="4"/>
                          <a:pt x="23" y="0"/>
                        </a:cubicBezTo>
                        <a:close/>
                      </a:path>
                    </a:pathLst>
                  </a:custGeom>
                  <a:solidFill>
                    <a:srgbClr val="FFFF00"/>
                  </a:solidFill>
                  <a:ln w="9525">
                    <a:noFill/>
                    <a:miter lim="800000"/>
                    <a:headEnd/>
                    <a:tailEnd/>
                  </a:ln>
                </p:spPr>
                <p:txBody>
                  <a:bodyPr/>
                  <a:lstStyle/>
                  <a:p>
                    <a:endParaRPr lang="es-ES"/>
                  </a:p>
                </p:txBody>
              </p:sp>
              <p:sp>
                <p:nvSpPr>
                  <p:cNvPr id="27918" name="Freeform 360"/>
                  <p:cNvSpPr>
                    <a:spLocks/>
                  </p:cNvSpPr>
                  <p:nvPr/>
                </p:nvSpPr>
                <p:spPr bwMode="auto">
                  <a:xfrm>
                    <a:off x="3390" y="1493"/>
                    <a:ext cx="92" cy="171"/>
                  </a:xfrm>
                  <a:custGeom>
                    <a:avLst/>
                    <a:gdLst>
                      <a:gd name="T0" fmla="*/ 16 w 137"/>
                      <a:gd name="T1" fmla="*/ 0 h 255"/>
                      <a:gd name="T2" fmla="*/ 15 w 137"/>
                      <a:gd name="T3" fmla="*/ 0 h 255"/>
                      <a:gd name="T4" fmla="*/ 0 w 137"/>
                      <a:gd name="T5" fmla="*/ 7 h 255"/>
                      <a:gd name="T6" fmla="*/ 77 w 137"/>
                      <a:gd name="T7" fmla="*/ 171 h 255"/>
                      <a:gd name="T8" fmla="*/ 92 w 137"/>
                      <a:gd name="T9" fmla="*/ 164 h 255"/>
                      <a:gd name="T10" fmla="*/ 16 w 137"/>
                      <a:gd name="T11" fmla="*/ 0 h 255"/>
                      <a:gd name="T12" fmla="*/ 0 60000 65536"/>
                      <a:gd name="T13" fmla="*/ 0 60000 65536"/>
                      <a:gd name="T14" fmla="*/ 0 60000 65536"/>
                      <a:gd name="T15" fmla="*/ 0 60000 65536"/>
                      <a:gd name="T16" fmla="*/ 0 60000 65536"/>
                      <a:gd name="T17" fmla="*/ 0 60000 65536"/>
                      <a:gd name="T18" fmla="*/ 0 w 137"/>
                      <a:gd name="T19" fmla="*/ 0 h 255"/>
                      <a:gd name="T20" fmla="*/ 137 w 137"/>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7" h="255">
                        <a:moveTo>
                          <a:pt x="24" y="0"/>
                        </a:moveTo>
                        <a:cubicBezTo>
                          <a:pt x="23" y="0"/>
                          <a:pt x="23" y="0"/>
                          <a:pt x="23" y="0"/>
                        </a:cubicBezTo>
                        <a:cubicBezTo>
                          <a:pt x="15" y="4"/>
                          <a:pt x="7" y="8"/>
                          <a:pt x="0" y="11"/>
                        </a:cubicBezTo>
                        <a:cubicBezTo>
                          <a:pt x="114" y="255"/>
                          <a:pt x="114" y="255"/>
                          <a:pt x="114" y="255"/>
                        </a:cubicBezTo>
                        <a:cubicBezTo>
                          <a:pt x="121" y="251"/>
                          <a:pt x="129" y="248"/>
                          <a:pt x="137" y="244"/>
                        </a:cubicBezTo>
                        <a:lnTo>
                          <a:pt x="24" y="0"/>
                        </a:lnTo>
                        <a:close/>
                      </a:path>
                    </a:pathLst>
                  </a:custGeom>
                  <a:solidFill>
                    <a:srgbClr val="333333"/>
                  </a:solidFill>
                  <a:ln w="9525">
                    <a:noFill/>
                    <a:miter lim="800000"/>
                    <a:headEnd/>
                    <a:tailEnd/>
                  </a:ln>
                </p:spPr>
                <p:txBody>
                  <a:bodyPr/>
                  <a:lstStyle/>
                  <a:p>
                    <a:endParaRPr lang="es-ES"/>
                  </a:p>
                </p:txBody>
              </p:sp>
              <p:sp>
                <p:nvSpPr>
                  <p:cNvPr id="27919" name="Freeform 361"/>
                  <p:cNvSpPr>
                    <a:spLocks/>
                  </p:cNvSpPr>
                  <p:nvPr/>
                </p:nvSpPr>
                <p:spPr bwMode="auto">
                  <a:xfrm>
                    <a:off x="3310" y="1538"/>
                    <a:ext cx="8" cy="4"/>
                  </a:xfrm>
                  <a:custGeom>
                    <a:avLst/>
                    <a:gdLst>
                      <a:gd name="T0" fmla="*/ 8 w 12"/>
                      <a:gd name="T1" fmla="*/ 0 h 6"/>
                      <a:gd name="T2" fmla="*/ 8 w 12"/>
                      <a:gd name="T3" fmla="*/ 0 h 6"/>
                      <a:gd name="T4" fmla="*/ 0 w 12"/>
                      <a:gd name="T5" fmla="*/ 4 h 6"/>
                      <a:gd name="T6" fmla="*/ 8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0"/>
                        </a:moveTo>
                        <a:cubicBezTo>
                          <a:pt x="12" y="0"/>
                          <a:pt x="12" y="0"/>
                          <a:pt x="12" y="0"/>
                        </a:cubicBezTo>
                        <a:cubicBezTo>
                          <a:pt x="8" y="2"/>
                          <a:pt x="4" y="4"/>
                          <a:pt x="0" y="6"/>
                        </a:cubicBezTo>
                        <a:cubicBezTo>
                          <a:pt x="4" y="4"/>
                          <a:pt x="8" y="2"/>
                          <a:pt x="12" y="0"/>
                        </a:cubicBezTo>
                        <a:close/>
                      </a:path>
                    </a:pathLst>
                  </a:custGeom>
                  <a:solidFill>
                    <a:srgbClr val="FFFF00"/>
                  </a:solidFill>
                  <a:ln w="9525">
                    <a:noFill/>
                    <a:miter lim="800000"/>
                    <a:headEnd/>
                    <a:tailEnd/>
                  </a:ln>
                </p:spPr>
                <p:txBody>
                  <a:bodyPr/>
                  <a:lstStyle/>
                  <a:p>
                    <a:endParaRPr lang="es-ES"/>
                  </a:p>
                </p:txBody>
              </p:sp>
              <p:sp>
                <p:nvSpPr>
                  <p:cNvPr id="27920" name="Freeform 362"/>
                  <p:cNvSpPr>
                    <a:spLocks/>
                  </p:cNvSpPr>
                  <p:nvPr/>
                </p:nvSpPr>
                <p:spPr bwMode="auto">
                  <a:xfrm>
                    <a:off x="4436" y="3500"/>
                    <a:ext cx="15" cy="10"/>
                  </a:xfrm>
                  <a:custGeom>
                    <a:avLst/>
                    <a:gdLst>
                      <a:gd name="T0" fmla="*/ 0 w 23"/>
                      <a:gd name="T1" fmla="*/ 10 h 14"/>
                      <a:gd name="T2" fmla="*/ 0 w 23"/>
                      <a:gd name="T3" fmla="*/ 10 h 14"/>
                      <a:gd name="T4" fmla="*/ 15 w 23"/>
                      <a:gd name="T5" fmla="*/ 0 h 14"/>
                      <a:gd name="T6" fmla="*/ 15 w 23"/>
                      <a:gd name="T7" fmla="*/ 0 h 14"/>
                      <a:gd name="T8" fmla="*/ 0 w 23"/>
                      <a:gd name="T9" fmla="*/ 1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14"/>
                        </a:moveTo>
                        <a:cubicBezTo>
                          <a:pt x="0" y="14"/>
                          <a:pt x="0" y="14"/>
                          <a:pt x="0" y="14"/>
                        </a:cubicBezTo>
                        <a:cubicBezTo>
                          <a:pt x="8" y="9"/>
                          <a:pt x="15" y="5"/>
                          <a:pt x="23" y="0"/>
                        </a:cubicBezTo>
                        <a:cubicBezTo>
                          <a:pt x="23" y="0"/>
                          <a:pt x="23" y="0"/>
                          <a:pt x="23" y="0"/>
                        </a:cubicBezTo>
                        <a:cubicBezTo>
                          <a:pt x="15" y="5"/>
                          <a:pt x="8" y="9"/>
                          <a:pt x="0" y="14"/>
                        </a:cubicBezTo>
                        <a:close/>
                      </a:path>
                    </a:pathLst>
                  </a:custGeom>
                  <a:solidFill>
                    <a:srgbClr val="FFFF00"/>
                  </a:solidFill>
                  <a:ln w="9525">
                    <a:noFill/>
                    <a:miter lim="800000"/>
                    <a:headEnd/>
                    <a:tailEnd/>
                  </a:ln>
                </p:spPr>
                <p:txBody>
                  <a:bodyPr/>
                  <a:lstStyle/>
                  <a:p>
                    <a:endParaRPr lang="es-ES"/>
                  </a:p>
                </p:txBody>
              </p:sp>
              <p:sp>
                <p:nvSpPr>
                  <p:cNvPr id="27921" name="Freeform 363"/>
                  <p:cNvSpPr>
                    <a:spLocks/>
                  </p:cNvSpPr>
                  <p:nvPr/>
                </p:nvSpPr>
                <p:spPr bwMode="auto">
                  <a:xfrm>
                    <a:off x="3302" y="1542"/>
                    <a:ext cx="8" cy="4"/>
                  </a:xfrm>
                  <a:custGeom>
                    <a:avLst/>
                    <a:gdLst>
                      <a:gd name="T0" fmla="*/ 8 w 11"/>
                      <a:gd name="T1" fmla="*/ 0 h 7"/>
                      <a:gd name="T2" fmla="*/ 0 w 11"/>
                      <a:gd name="T3" fmla="*/ 4 h 7"/>
                      <a:gd name="T4" fmla="*/ 0 w 11"/>
                      <a:gd name="T5" fmla="*/ 4 h 7"/>
                      <a:gd name="T6" fmla="*/ 8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0"/>
                        </a:moveTo>
                        <a:cubicBezTo>
                          <a:pt x="7" y="3"/>
                          <a:pt x="4" y="5"/>
                          <a:pt x="0" y="7"/>
                        </a:cubicBezTo>
                        <a:cubicBezTo>
                          <a:pt x="0" y="7"/>
                          <a:pt x="0" y="7"/>
                          <a:pt x="0" y="7"/>
                        </a:cubicBezTo>
                        <a:cubicBezTo>
                          <a:pt x="4" y="5"/>
                          <a:pt x="7" y="3"/>
                          <a:pt x="11" y="0"/>
                        </a:cubicBezTo>
                        <a:close/>
                      </a:path>
                    </a:pathLst>
                  </a:custGeom>
                  <a:solidFill>
                    <a:srgbClr val="FFFF00"/>
                  </a:solidFill>
                  <a:ln w="9525">
                    <a:noFill/>
                    <a:miter lim="800000"/>
                    <a:headEnd/>
                    <a:tailEnd/>
                  </a:ln>
                </p:spPr>
                <p:txBody>
                  <a:bodyPr/>
                  <a:lstStyle/>
                  <a:p>
                    <a:endParaRPr lang="es-ES"/>
                  </a:p>
                </p:txBody>
              </p:sp>
              <p:sp>
                <p:nvSpPr>
                  <p:cNvPr id="27922" name="Freeform 364"/>
                  <p:cNvSpPr>
                    <a:spLocks/>
                  </p:cNvSpPr>
                  <p:nvPr/>
                </p:nvSpPr>
                <p:spPr bwMode="auto">
                  <a:xfrm>
                    <a:off x="4519" y="3446"/>
                    <a:ext cx="15" cy="11"/>
                  </a:xfrm>
                  <a:custGeom>
                    <a:avLst/>
                    <a:gdLst>
                      <a:gd name="T0" fmla="*/ 0 w 22"/>
                      <a:gd name="T1" fmla="*/ 11 h 15"/>
                      <a:gd name="T2" fmla="*/ 0 w 22"/>
                      <a:gd name="T3" fmla="*/ 11 h 15"/>
                      <a:gd name="T4" fmla="*/ 15 w 22"/>
                      <a:gd name="T5" fmla="*/ 0 h 15"/>
                      <a:gd name="T6" fmla="*/ 15 w 22"/>
                      <a:gd name="T7" fmla="*/ 0 h 15"/>
                      <a:gd name="T8" fmla="*/ 0 w 22"/>
                      <a:gd name="T9" fmla="*/ 11 h 15"/>
                      <a:gd name="T10" fmla="*/ 0 60000 65536"/>
                      <a:gd name="T11" fmla="*/ 0 60000 65536"/>
                      <a:gd name="T12" fmla="*/ 0 60000 65536"/>
                      <a:gd name="T13" fmla="*/ 0 60000 65536"/>
                      <a:gd name="T14" fmla="*/ 0 60000 65536"/>
                      <a:gd name="T15" fmla="*/ 0 w 22"/>
                      <a:gd name="T16" fmla="*/ 0 h 15"/>
                      <a:gd name="T17" fmla="*/ 22 w 22"/>
                      <a:gd name="T18" fmla="*/ 15 h 15"/>
                    </a:gdLst>
                    <a:ahLst/>
                    <a:cxnLst>
                      <a:cxn ang="T10">
                        <a:pos x="T0" y="T1"/>
                      </a:cxn>
                      <a:cxn ang="T11">
                        <a:pos x="T2" y="T3"/>
                      </a:cxn>
                      <a:cxn ang="T12">
                        <a:pos x="T4" y="T5"/>
                      </a:cxn>
                      <a:cxn ang="T13">
                        <a:pos x="T6" y="T7"/>
                      </a:cxn>
                      <a:cxn ang="T14">
                        <a:pos x="T8" y="T9"/>
                      </a:cxn>
                    </a:cxnLst>
                    <a:rect l="T15" t="T16" r="T17" b="T18"/>
                    <a:pathLst>
                      <a:path w="22" h="15">
                        <a:moveTo>
                          <a:pt x="0" y="15"/>
                        </a:moveTo>
                        <a:cubicBezTo>
                          <a:pt x="0" y="15"/>
                          <a:pt x="0" y="15"/>
                          <a:pt x="0" y="15"/>
                        </a:cubicBezTo>
                        <a:cubicBezTo>
                          <a:pt x="8" y="10"/>
                          <a:pt x="15" y="5"/>
                          <a:pt x="22" y="0"/>
                        </a:cubicBezTo>
                        <a:cubicBezTo>
                          <a:pt x="22" y="0"/>
                          <a:pt x="22" y="0"/>
                          <a:pt x="22" y="0"/>
                        </a:cubicBezTo>
                        <a:cubicBezTo>
                          <a:pt x="15" y="5"/>
                          <a:pt x="8" y="10"/>
                          <a:pt x="0" y="15"/>
                        </a:cubicBezTo>
                        <a:close/>
                      </a:path>
                    </a:pathLst>
                  </a:custGeom>
                  <a:solidFill>
                    <a:srgbClr val="FFFF00"/>
                  </a:solidFill>
                  <a:ln w="9525">
                    <a:noFill/>
                    <a:miter lim="800000"/>
                    <a:headEnd/>
                    <a:tailEnd/>
                  </a:ln>
                </p:spPr>
                <p:txBody>
                  <a:bodyPr/>
                  <a:lstStyle/>
                  <a:p>
                    <a:endParaRPr lang="es-ES"/>
                  </a:p>
                </p:txBody>
              </p:sp>
              <p:sp>
                <p:nvSpPr>
                  <p:cNvPr id="27923" name="Freeform 365"/>
                  <p:cNvSpPr>
                    <a:spLocks/>
                  </p:cNvSpPr>
                  <p:nvPr/>
                </p:nvSpPr>
                <p:spPr bwMode="auto">
                  <a:xfrm>
                    <a:off x="3220" y="1593"/>
                    <a:ext cx="9" cy="7"/>
                  </a:xfrm>
                  <a:custGeom>
                    <a:avLst/>
                    <a:gdLst>
                      <a:gd name="T0" fmla="*/ 9 w 14"/>
                      <a:gd name="T1" fmla="*/ 0 h 10"/>
                      <a:gd name="T2" fmla="*/ 0 w 14"/>
                      <a:gd name="T3" fmla="*/ 7 h 10"/>
                      <a:gd name="T4" fmla="*/ 0 w 14"/>
                      <a:gd name="T5" fmla="*/ 7 h 10"/>
                      <a:gd name="T6" fmla="*/ 9 w 14"/>
                      <a:gd name="T7" fmla="*/ 0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0"/>
                        </a:moveTo>
                        <a:cubicBezTo>
                          <a:pt x="9" y="4"/>
                          <a:pt x="4" y="7"/>
                          <a:pt x="0" y="10"/>
                        </a:cubicBezTo>
                        <a:cubicBezTo>
                          <a:pt x="0" y="10"/>
                          <a:pt x="0" y="10"/>
                          <a:pt x="0" y="10"/>
                        </a:cubicBezTo>
                        <a:cubicBezTo>
                          <a:pt x="4" y="7"/>
                          <a:pt x="9" y="4"/>
                          <a:pt x="14" y="0"/>
                        </a:cubicBezTo>
                        <a:close/>
                      </a:path>
                    </a:pathLst>
                  </a:custGeom>
                  <a:solidFill>
                    <a:srgbClr val="FFFF00"/>
                  </a:solidFill>
                  <a:ln w="9525">
                    <a:noFill/>
                    <a:miter lim="800000"/>
                    <a:headEnd/>
                    <a:tailEnd/>
                  </a:ln>
                </p:spPr>
                <p:txBody>
                  <a:bodyPr/>
                  <a:lstStyle/>
                  <a:p>
                    <a:endParaRPr lang="es-ES"/>
                  </a:p>
                </p:txBody>
              </p:sp>
              <p:sp>
                <p:nvSpPr>
                  <p:cNvPr id="27924" name="Freeform 366"/>
                  <p:cNvSpPr>
                    <a:spLocks/>
                  </p:cNvSpPr>
                  <p:nvPr/>
                </p:nvSpPr>
                <p:spPr bwMode="auto">
                  <a:xfrm>
                    <a:off x="4415" y="3299"/>
                    <a:ext cx="119" cy="158"/>
                  </a:xfrm>
                  <a:custGeom>
                    <a:avLst/>
                    <a:gdLst>
                      <a:gd name="T0" fmla="*/ 104 w 176"/>
                      <a:gd name="T1" fmla="*/ 158 h 235"/>
                      <a:gd name="T2" fmla="*/ 119 w 176"/>
                      <a:gd name="T3" fmla="*/ 148 h 235"/>
                      <a:gd name="T4" fmla="*/ 15 w 176"/>
                      <a:gd name="T5" fmla="*/ 0 h 235"/>
                      <a:gd name="T6" fmla="*/ 0 w 176"/>
                      <a:gd name="T7" fmla="*/ 10 h 235"/>
                      <a:gd name="T8" fmla="*/ 104 w 176"/>
                      <a:gd name="T9" fmla="*/ 158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235"/>
                        </a:moveTo>
                        <a:cubicBezTo>
                          <a:pt x="162" y="230"/>
                          <a:pt x="169" y="225"/>
                          <a:pt x="176" y="220"/>
                        </a:cubicBezTo>
                        <a:cubicBezTo>
                          <a:pt x="22" y="0"/>
                          <a:pt x="22" y="0"/>
                          <a:pt x="22" y="0"/>
                        </a:cubicBezTo>
                        <a:cubicBezTo>
                          <a:pt x="15" y="5"/>
                          <a:pt x="7" y="10"/>
                          <a:pt x="0" y="15"/>
                        </a:cubicBezTo>
                        <a:lnTo>
                          <a:pt x="154" y="235"/>
                        </a:lnTo>
                        <a:close/>
                      </a:path>
                    </a:pathLst>
                  </a:custGeom>
                  <a:solidFill>
                    <a:srgbClr val="333333"/>
                  </a:solidFill>
                  <a:ln w="9525">
                    <a:noFill/>
                    <a:miter lim="800000"/>
                    <a:headEnd/>
                    <a:tailEnd/>
                  </a:ln>
                </p:spPr>
                <p:txBody>
                  <a:bodyPr/>
                  <a:lstStyle/>
                  <a:p>
                    <a:endParaRPr lang="es-ES"/>
                  </a:p>
                </p:txBody>
              </p:sp>
              <p:sp>
                <p:nvSpPr>
                  <p:cNvPr id="27925" name="Freeform 367"/>
                  <p:cNvSpPr>
                    <a:spLocks/>
                  </p:cNvSpPr>
                  <p:nvPr/>
                </p:nvSpPr>
                <p:spPr bwMode="auto">
                  <a:xfrm>
                    <a:off x="3220" y="1590"/>
                    <a:ext cx="118" cy="159"/>
                  </a:xfrm>
                  <a:custGeom>
                    <a:avLst/>
                    <a:gdLst>
                      <a:gd name="T0" fmla="*/ 14 w 176"/>
                      <a:gd name="T1" fmla="*/ 0 h 236"/>
                      <a:gd name="T2" fmla="*/ 9 w 176"/>
                      <a:gd name="T3" fmla="*/ 3 h 236"/>
                      <a:gd name="T4" fmla="*/ 0 w 176"/>
                      <a:gd name="T5" fmla="*/ 10 h 236"/>
                      <a:gd name="T6" fmla="*/ 103 w 176"/>
                      <a:gd name="T7" fmla="*/ 159 h 236"/>
                      <a:gd name="T8" fmla="*/ 118 w 176"/>
                      <a:gd name="T9" fmla="*/ 148 h 236"/>
                      <a:gd name="T10" fmla="*/ 14 w 176"/>
                      <a:gd name="T11" fmla="*/ 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21" y="0"/>
                        </a:moveTo>
                        <a:cubicBezTo>
                          <a:pt x="19" y="2"/>
                          <a:pt x="16" y="3"/>
                          <a:pt x="14" y="5"/>
                        </a:cubicBezTo>
                        <a:cubicBezTo>
                          <a:pt x="9" y="9"/>
                          <a:pt x="4" y="12"/>
                          <a:pt x="0" y="15"/>
                        </a:cubicBezTo>
                        <a:cubicBezTo>
                          <a:pt x="154" y="236"/>
                          <a:pt x="154" y="236"/>
                          <a:pt x="154" y="236"/>
                        </a:cubicBezTo>
                        <a:cubicBezTo>
                          <a:pt x="161" y="230"/>
                          <a:pt x="168" y="225"/>
                          <a:pt x="176" y="220"/>
                        </a:cubicBezTo>
                        <a:lnTo>
                          <a:pt x="21" y="0"/>
                        </a:lnTo>
                        <a:close/>
                      </a:path>
                    </a:pathLst>
                  </a:custGeom>
                  <a:solidFill>
                    <a:srgbClr val="333333"/>
                  </a:solidFill>
                  <a:ln w="9525">
                    <a:noFill/>
                    <a:miter lim="800000"/>
                    <a:headEnd/>
                    <a:tailEnd/>
                  </a:ln>
                </p:spPr>
                <p:txBody>
                  <a:bodyPr/>
                  <a:lstStyle/>
                  <a:p>
                    <a:endParaRPr lang="es-ES"/>
                  </a:p>
                </p:txBody>
              </p:sp>
              <p:sp>
                <p:nvSpPr>
                  <p:cNvPr id="27926" name="Freeform 368"/>
                  <p:cNvSpPr>
                    <a:spLocks/>
                  </p:cNvSpPr>
                  <p:nvPr/>
                </p:nvSpPr>
                <p:spPr bwMode="auto">
                  <a:xfrm>
                    <a:off x="4598" y="3386"/>
                    <a:ext cx="14" cy="11"/>
                  </a:xfrm>
                  <a:custGeom>
                    <a:avLst/>
                    <a:gdLst>
                      <a:gd name="T0" fmla="*/ 0 w 20"/>
                      <a:gd name="T1" fmla="*/ 11 h 17"/>
                      <a:gd name="T2" fmla="*/ 0 w 20"/>
                      <a:gd name="T3" fmla="*/ 11 h 17"/>
                      <a:gd name="T4" fmla="*/ 14 w 20"/>
                      <a:gd name="T5" fmla="*/ 0 h 17"/>
                      <a:gd name="T6" fmla="*/ 14 w 20"/>
                      <a:gd name="T7" fmla="*/ 0 h 17"/>
                      <a:gd name="T8" fmla="*/ 0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7"/>
                        </a:moveTo>
                        <a:cubicBezTo>
                          <a:pt x="0" y="17"/>
                          <a:pt x="0" y="17"/>
                          <a:pt x="0" y="17"/>
                        </a:cubicBezTo>
                        <a:cubicBezTo>
                          <a:pt x="7" y="11"/>
                          <a:pt x="13" y="6"/>
                          <a:pt x="20" y="0"/>
                        </a:cubicBezTo>
                        <a:cubicBezTo>
                          <a:pt x="20" y="0"/>
                          <a:pt x="20" y="0"/>
                          <a:pt x="20" y="0"/>
                        </a:cubicBezTo>
                        <a:cubicBezTo>
                          <a:pt x="13" y="5"/>
                          <a:pt x="6" y="11"/>
                          <a:pt x="0" y="17"/>
                        </a:cubicBezTo>
                        <a:close/>
                      </a:path>
                    </a:pathLst>
                  </a:custGeom>
                  <a:solidFill>
                    <a:srgbClr val="FFFF00"/>
                  </a:solidFill>
                  <a:ln w="9525">
                    <a:noFill/>
                    <a:miter lim="800000"/>
                    <a:headEnd/>
                    <a:tailEnd/>
                  </a:ln>
                </p:spPr>
                <p:txBody>
                  <a:bodyPr/>
                  <a:lstStyle/>
                  <a:p>
                    <a:endParaRPr lang="es-ES"/>
                  </a:p>
                </p:txBody>
              </p:sp>
              <p:sp>
                <p:nvSpPr>
                  <p:cNvPr id="27927" name="Freeform 369"/>
                  <p:cNvSpPr>
                    <a:spLocks/>
                  </p:cNvSpPr>
                  <p:nvPr/>
                </p:nvSpPr>
                <p:spPr bwMode="auto">
                  <a:xfrm>
                    <a:off x="3142" y="1650"/>
                    <a:ext cx="13" cy="11"/>
                  </a:xfrm>
                  <a:custGeom>
                    <a:avLst/>
                    <a:gdLst>
                      <a:gd name="T0" fmla="*/ 13 w 20"/>
                      <a:gd name="T1" fmla="*/ 0 h 17"/>
                      <a:gd name="T2" fmla="*/ 13 w 20"/>
                      <a:gd name="T3" fmla="*/ 0 h 17"/>
                      <a:gd name="T4" fmla="*/ 0 w 20"/>
                      <a:gd name="T5" fmla="*/ 11 h 17"/>
                      <a:gd name="T6" fmla="*/ 0 w 20"/>
                      <a:gd name="T7" fmla="*/ 11 h 17"/>
                      <a:gd name="T8" fmla="*/ 13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0"/>
                        </a:moveTo>
                        <a:cubicBezTo>
                          <a:pt x="20" y="0"/>
                          <a:pt x="20" y="0"/>
                          <a:pt x="20" y="0"/>
                        </a:cubicBezTo>
                        <a:cubicBezTo>
                          <a:pt x="13" y="5"/>
                          <a:pt x="7" y="11"/>
                          <a:pt x="0" y="17"/>
                        </a:cubicBezTo>
                        <a:cubicBezTo>
                          <a:pt x="0" y="17"/>
                          <a:pt x="0" y="17"/>
                          <a:pt x="0" y="17"/>
                        </a:cubicBezTo>
                        <a:cubicBezTo>
                          <a:pt x="7" y="11"/>
                          <a:pt x="13" y="5"/>
                          <a:pt x="20" y="0"/>
                        </a:cubicBezTo>
                        <a:close/>
                      </a:path>
                    </a:pathLst>
                  </a:custGeom>
                  <a:solidFill>
                    <a:srgbClr val="FFFF00"/>
                  </a:solidFill>
                  <a:ln w="9525">
                    <a:noFill/>
                    <a:miter lim="800000"/>
                    <a:headEnd/>
                    <a:tailEnd/>
                  </a:ln>
                </p:spPr>
                <p:txBody>
                  <a:bodyPr/>
                  <a:lstStyle/>
                  <a:p>
                    <a:endParaRPr lang="es-ES"/>
                  </a:p>
                </p:txBody>
              </p:sp>
              <p:sp>
                <p:nvSpPr>
                  <p:cNvPr id="27928" name="Freeform 370"/>
                  <p:cNvSpPr>
                    <a:spLocks/>
                  </p:cNvSpPr>
                  <p:nvPr/>
                </p:nvSpPr>
                <p:spPr bwMode="auto">
                  <a:xfrm>
                    <a:off x="4482" y="3247"/>
                    <a:ext cx="130" cy="150"/>
                  </a:xfrm>
                  <a:custGeom>
                    <a:avLst/>
                    <a:gdLst>
                      <a:gd name="T0" fmla="*/ 0 w 193"/>
                      <a:gd name="T1" fmla="*/ 11 h 223"/>
                      <a:gd name="T2" fmla="*/ 117 w 193"/>
                      <a:gd name="T3" fmla="*/ 150 h 223"/>
                      <a:gd name="T4" fmla="*/ 130 w 193"/>
                      <a:gd name="T5" fmla="*/ 139 h 223"/>
                      <a:gd name="T6" fmla="*/ 13 w 193"/>
                      <a:gd name="T7" fmla="*/ 0 h 223"/>
                      <a:gd name="T8" fmla="*/ 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17"/>
                        </a:moveTo>
                        <a:cubicBezTo>
                          <a:pt x="173" y="223"/>
                          <a:pt x="173" y="223"/>
                          <a:pt x="173" y="223"/>
                        </a:cubicBezTo>
                        <a:cubicBezTo>
                          <a:pt x="179" y="217"/>
                          <a:pt x="186" y="211"/>
                          <a:pt x="193" y="206"/>
                        </a:cubicBezTo>
                        <a:cubicBezTo>
                          <a:pt x="20" y="0"/>
                          <a:pt x="20" y="0"/>
                          <a:pt x="20" y="0"/>
                        </a:cubicBezTo>
                        <a:cubicBezTo>
                          <a:pt x="13" y="5"/>
                          <a:pt x="7" y="11"/>
                          <a:pt x="0" y="17"/>
                        </a:cubicBezTo>
                        <a:close/>
                      </a:path>
                    </a:pathLst>
                  </a:custGeom>
                  <a:solidFill>
                    <a:srgbClr val="333333"/>
                  </a:solidFill>
                  <a:ln w="9525">
                    <a:noFill/>
                    <a:miter lim="800000"/>
                    <a:headEnd/>
                    <a:tailEnd/>
                  </a:ln>
                </p:spPr>
                <p:txBody>
                  <a:bodyPr/>
                  <a:lstStyle/>
                  <a:p>
                    <a:endParaRPr lang="es-ES"/>
                  </a:p>
                </p:txBody>
              </p:sp>
              <p:sp>
                <p:nvSpPr>
                  <p:cNvPr id="27929" name="Freeform 371"/>
                  <p:cNvSpPr>
                    <a:spLocks/>
                  </p:cNvSpPr>
                  <p:nvPr/>
                </p:nvSpPr>
                <p:spPr bwMode="auto">
                  <a:xfrm>
                    <a:off x="3142" y="1650"/>
                    <a:ext cx="129" cy="150"/>
                  </a:xfrm>
                  <a:custGeom>
                    <a:avLst/>
                    <a:gdLst>
                      <a:gd name="T0" fmla="*/ 13 w 193"/>
                      <a:gd name="T1" fmla="*/ 0 h 223"/>
                      <a:gd name="T2" fmla="*/ 0 w 193"/>
                      <a:gd name="T3" fmla="*/ 11 h 223"/>
                      <a:gd name="T4" fmla="*/ 116 w 193"/>
                      <a:gd name="T5" fmla="*/ 150 h 223"/>
                      <a:gd name="T6" fmla="*/ 129 w 193"/>
                      <a:gd name="T7" fmla="*/ 139 h 223"/>
                      <a:gd name="T8" fmla="*/ 13 w 193"/>
                      <a:gd name="T9" fmla="*/ 0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20" y="0"/>
                        </a:moveTo>
                        <a:cubicBezTo>
                          <a:pt x="13" y="5"/>
                          <a:pt x="7" y="11"/>
                          <a:pt x="0" y="17"/>
                        </a:cubicBezTo>
                        <a:cubicBezTo>
                          <a:pt x="173" y="223"/>
                          <a:pt x="173" y="223"/>
                          <a:pt x="173" y="223"/>
                        </a:cubicBezTo>
                        <a:cubicBezTo>
                          <a:pt x="180" y="217"/>
                          <a:pt x="186" y="211"/>
                          <a:pt x="193" y="206"/>
                        </a:cubicBezTo>
                        <a:lnTo>
                          <a:pt x="20" y="0"/>
                        </a:lnTo>
                        <a:close/>
                      </a:path>
                    </a:pathLst>
                  </a:custGeom>
                  <a:solidFill>
                    <a:srgbClr val="333333"/>
                  </a:solidFill>
                  <a:ln w="9525">
                    <a:noFill/>
                    <a:miter lim="800000"/>
                    <a:headEnd/>
                    <a:tailEnd/>
                  </a:ln>
                </p:spPr>
                <p:txBody>
                  <a:bodyPr/>
                  <a:lstStyle/>
                  <a:p>
                    <a:endParaRPr lang="es-ES"/>
                  </a:p>
                </p:txBody>
              </p:sp>
              <p:sp>
                <p:nvSpPr>
                  <p:cNvPr id="27930" name="Freeform 372"/>
                  <p:cNvSpPr>
                    <a:spLocks/>
                  </p:cNvSpPr>
                  <p:nvPr/>
                </p:nvSpPr>
                <p:spPr bwMode="auto">
                  <a:xfrm>
                    <a:off x="4672" y="3319"/>
                    <a:ext cx="12" cy="12"/>
                  </a:xfrm>
                  <a:custGeom>
                    <a:avLst/>
                    <a:gdLst>
                      <a:gd name="T0" fmla="*/ 0 w 19"/>
                      <a:gd name="T1" fmla="*/ 12 h 18"/>
                      <a:gd name="T2" fmla="*/ 0 w 19"/>
                      <a:gd name="T3" fmla="*/ 12 h 18"/>
                      <a:gd name="T4" fmla="*/ 12 w 19"/>
                      <a:gd name="T5" fmla="*/ 0 h 18"/>
                      <a:gd name="T6" fmla="*/ 11 w 19"/>
                      <a:gd name="T7" fmla="*/ 0 h 18"/>
                      <a:gd name="T8" fmla="*/ 0 w 19"/>
                      <a:gd name="T9" fmla="*/ 12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cubicBezTo>
                          <a:pt x="0" y="18"/>
                          <a:pt x="0" y="18"/>
                          <a:pt x="0" y="18"/>
                        </a:cubicBezTo>
                        <a:cubicBezTo>
                          <a:pt x="6" y="12"/>
                          <a:pt x="12" y="6"/>
                          <a:pt x="19" y="0"/>
                        </a:cubicBezTo>
                        <a:cubicBezTo>
                          <a:pt x="18" y="0"/>
                          <a:pt x="18" y="0"/>
                          <a:pt x="18" y="0"/>
                        </a:cubicBezTo>
                        <a:cubicBezTo>
                          <a:pt x="12" y="6"/>
                          <a:pt x="6" y="12"/>
                          <a:pt x="0" y="18"/>
                        </a:cubicBezTo>
                        <a:close/>
                      </a:path>
                    </a:pathLst>
                  </a:custGeom>
                  <a:solidFill>
                    <a:srgbClr val="FFFF00"/>
                  </a:solidFill>
                  <a:ln w="9525">
                    <a:noFill/>
                    <a:miter lim="800000"/>
                    <a:headEnd/>
                    <a:tailEnd/>
                  </a:ln>
                </p:spPr>
                <p:txBody>
                  <a:bodyPr/>
                  <a:lstStyle/>
                  <a:p>
                    <a:endParaRPr lang="es-ES"/>
                  </a:p>
                </p:txBody>
              </p:sp>
              <p:sp>
                <p:nvSpPr>
                  <p:cNvPr id="27931" name="Freeform 373"/>
                  <p:cNvSpPr>
                    <a:spLocks/>
                  </p:cNvSpPr>
                  <p:nvPr/>
                </p:nvSpPr>
                <p:spPr bwMode="auto">
                  <a:xfrm>
                    <a:off x="3069" y="1716"/>
                    <a:ext cx="13" cy="13"/>
                  </a:xfrm>
                  <a:custGeom>
                    <a:avLst/>
                    <a:gdLst>
                      <a:gd name="T0" fmla="*/ 13 w 19"/>
                      <a:gd name="T1" fmla="*/ 0 h 19"/>
                      <a:gd name="T2" fmla="*/ 13 w 19"/>
                      <a:gd name="T3" fmla="*/ 0 h 19"/>
                      <a:gd name="T4" fmla="*/ 0 w 19"/>
                      <a:gd name="T5" fmla="*/ 13 h 19"/>
                      <a:gd name="T6" fmla="*/ 0 w 19"/>
                      <a:gd name="T7" fmla="*/ 13 h 19"/>
                      <a:gd name="T8" fmla="*/ 13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0"/>
                        </a:moveTo>
                        <a:cubicBezTo>
                          <a:pt x="19" y="0"/>
                          <a:pt x="19" y="0"/>
                          <a:pt x="19" y="0"/>
                        </a:cubicBezTo>
                        <a:cubicBezTo>
                          <a:pt x="13" y="6"/>
                          <a:pt x="6" y="13"/>
                          <a:pt x="0" y="19"/>
                        </a:cubicBezTo>
                        <a:cubicBezTo>
                          <a:pt x="0" y="19"/>
                          <a:pt x="0" y="19"/>
                          <a:pt x="0" y="19"/>
                        </a:cubicBezTo>
                        <a:cubicBezTo>
                          <a:pt x="7" y="13"/>
                          <a:pt x="13" y="6"/>
                          <a:pt x="19" y="0"/>
                        </a:cubicBezTo>
                        <a:close/>
                      </a:path>
                    </a:pathLst>
                  </a:custGeom>
                  <a:solidFill>
                    <a:srgbClr val="FFFF00"/>
                  </a:solidFill>
                  <a:ln w="9525">
                    <a:noFill/>
                    <a:miter lim="800000"/>
                    <a:headEnd/>
                    <a:tailEnd/>
                  </a:ln>
                </p:spPr>
                <p:txBody>
                  <a:bodyPr/>
                  <a:lstStyle/>
                  <a:p>
                    <a:endParaRPr lang="es-ES"/>
                  </a:p>
                </p:txBody>
              </p:sp>
              <p:sp>
                <p:nvSpPr>
                  <p:cNvPr id="27932" name="Freeform 374"/>
                  <p:cNvSpPr>
                    <a:spLocks/>
                  </p:cNvSpPr>
                  <p:nvPr/>
                </p:nvSpPr>
                <p:spPr bwMode="auto">
                  <a:xfrm>
                    <a:off x="4544" y="3190"/>
                    <a:ext cx="140" cy="141"/>
                  </a:xfrm>
                  <a:custGeom>
                    <a:avLst/>
                    <a:gdLst>
                      <a:gd name="T0" fmla="*/ 0 w 208"/>
                      <a:gd name="T1" fmla="*/ 13 h 209"/>
                      <a:gd name="T2" fmla="*/ 128 w 208"/>
                      <a:gd name="T3" fmla="*/ 141 h 209"/>
                      <a:gd name="T4" fmla="*/ 140 w 208"/>
                      <a:gd name="T5" fmla="*/ 129 h 209"/>
                      <a:gd name="T6" fmla="*/ 12 w 208"/>
                      <a:gd name="T7" fmla="*/ 0 h 209"/>
                      <a:gd name="T8" fmla="*/ 0 w 208"/>
                      <a:gd name="T9" fmla="*/ 13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0" y="19"/>
                        </a:moveTo>
                        <a:cubicBezTo>
                          <a:pt x="190" y="209"/>
                          <a:pt x="190" y="209"/>
                          <a:pt x="190" y="209"/>
                        </a:cubicBezTo>
                        <a:cubicBezTo>
                          <a:pt x="196" y="203"/>
                          <a:pt x="202" y="197"/>
                          <a:pt x="208" y="191"/>
                        </a:cubicBezTo>
                        <a:cubicBezTo>
                          <a:pt x="18" y="0"/>
                          <a:pt x="18" y="0"/>
                          <a:pt x="18" y="0"/>
                        </a:cubicBezTo>
                        <a:cubicBezTo>
                          <a:pt x="12" y="7"/>
                          <a:pt x="6" y="13"/>
                          <a:pt x="0" y="19"/>
                        </a:cubicBezTo>
                        <a:close/>
                      </a:path>
                    </a:pathLst>
                  </a:custGeom>
                  <a:solidFill>
                    <a:srgbClr val="333333"/>
                  </a:solidFill>
                  <a:ln w="9525">
                    <a:noFill/>
                    <a:miter lim="800000"/>
                    <a:headEnd/>
                    <a:tailEnd/>
                  </a:ln>
                </p:spPr>
                <p:txBody>
                  <a:bodyPr/>
                  <a:lstStyle/>
                  <a:p>
                    <a:endParaRPr lang="es-ES"/>
                  </a:p>
                </p:txBody>
              </p:sp>
              <p:sp>
                <p:nvSpPr>
                  <p:cNvPr id="27933" name="Freeform 375"/>
                  <p:cNvSpPr>
                    <a:spLocks/>
                  </p:cNvSpPr>
                  <p:nvPr/>
                </p:nvSpPr>
                <p:spPr bwMode="auto">
                  <a:xfrm>
                    <a:off x="3069" y="1716"/>
                    <a:ext cx="140" cy="140"/>
                  </a:xfrm>
                  <a:custGeom>
                    <a:avLst/>
                    <a:gdLst>
                      <a:gd name="T0" fmla="*/ 140 w 209"/>
                      <a:gd name="T1" fmla="*/ 127 h 209"/>
                      <a:gd name="T2" fmla="*/ 13 w 209"/>
                      <a:gd name="T3" fmla="*/ 0 h 209"/>
                      <a:gd name="T4" fmla="*/ 0 w 209"/>
                      <a:gd name="T5" fmla="*/ 13 h 209"/>
                      <a:gd name="T6" fmla="*/ 128 w 209"/>
                      <a:gd name="T7" fmla="*/ 140 h 209"/>
                      <a:gd name="T8" fmla="*/ 140 w 209"/>
                      <a:gd name="T9" fmla="*/ 127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209" y="190"/>
                        </a:moveTo>
                        <a:cubicBezTo>
                          <a:pt x="19" y="0"/>
                          <a:pt x="19" y="0"/>
                          <a:pt x="19" y="0"/>
                        </a:cubicBezTo>
                        <a:cubicBezTo>
                          <a:pt x="13" y="6"/>
                          <a:pt x="7" y="13"/>
                          <a:pt x="0" y="19"/>
                        </a:cubicBezTo>
                        <a:cubicBezTo>
                          <a:pt x="191" y="209"/>
                          <a:pt x="191" y="209"/>
                          <a:pt x="191" y="209"/>
                        </a:cubicBezTo>
                        <a:cubicBezTo>
                          <a:pt x="197" y="203"/>
                          <a:pt x="203" y="197"/>
                          <a:pt x="209" y="190"/>
                        </a:cubicBezTo>
                        <a:close/>
                      </a:path>
                    </a:pathLst>
                  </a:custGeom>
                  <a:solidFill>
                    <a:srgbClr val="333333"/>
                  </a:solidFill>
                  <a:ln w="9525">
                    <a:noFill/>
                    <a:miter lim="800000"/>
                    <a:headEnd/>
                    <a:tailEnd/>
                  </a:ln>
                </p:spPr>
                <p:txBody>
                  <a:bodyPr/>
                  <a:lstStyle/>
                  <a:p>
                    <a:endParaRPr lang="es-ES"/>
                  </a:p>
                </p:txBody>
              </p:sp>
              <p:sp>
                <p:nvSpPr>
                  <p:cNvPr id="27934" name="Freeform 376"/>
                  <p:cNvSpPr>
                    <a:spLocks/>
                  </p:cNvSpPr>
                  <p:nvPr/>
                </p:nvSpPr>
                <p:spPr bwMode="auto">
                  <a:xfrm>
                    <a:off x="4739" y="3252"/>
                    <a:ext cx="5" cy="7"/>
                  </a:xfrm>
                  <a:custGeom>
                    <a:avLst/>
                    <a:gdLst>
                      <a:gd name="T0" fmla="*/ 0 w 8"/>
                      <a:gd name="T1" fmla="*/ 7 h 10"/>
                      <a:gd name="T2" fmla="*/ 0 w 8"/>
                      <a:gd name="T3" fmla="*/ 7 h 10"/>
                      <a:gd name="T4" fmla="*/ 5 w 8"/>
                      <a:gd name="T5" fmla="*/ 0 h 10"/>
                      <a:gd name="T6" fmla="*/ 0 w 8"/>
                      <a:gd name="T7" fmla="*/ 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0" y="10"/>
                          <a:pt x="0" y="10"/>
                          <a:pt x="0" y="10"/>
                        </a:cubicBezTo>
                        <a:cubicBezTo>
                          <a:pt x="3" y="7"/>
                          <a:pt x="6" y="3"/>
                          <a:pt x="8" y="0"/>
                        </a:cubicBezTo>
                        <a:cubicBezTo>
                          <a:pt x="6" y="3"/>
                          <a:pt x="3" y="6"/>
                          <a:pt x="0" y="10"/>
                        </a:cubicBezTo>
                        <a:close/>
                      </a:path>
                    </a:pathLst>
                  </a:custGeom>
                  <a:solidFill>
                    <a:srgbClr val="FFFF00"/>
                  </a:solidFill>
                  <a:ln w="9525">
                    <a:noFill/>
                    <a:miter lim="800000"/>
                    <a:headEnd/>
                    <a:tailEnd/>
                  </a:ln>
                </p:spPr>
                <p:txBody>
                  <a:bodyPr/>
                  <a:lstStyle/>
                  <a:p>
                    <a:endParaRPr lang="es-ES"/>
                  </a:p>
                </p:txBody>
              </p:sp>
              <p:sp>
                <p:nvSpPr>
                  <p:cNvPr id="27935" name="Freeform 377"/>
                  <p:cNvSpPr>
                    <a:spLocks/>
                  </p:cNvSpPr>
                  <p:nvPr/>
                </p:nvSpPr>
                <p:spPr bwMode="auto">
                  <a:xfrm>
                    <a:off x="4745" y="3245"/>
                    <a:ext cx="5" cy="6"/>
                  </a:xfrm>
                  <a:custGeom>
                    <a:avLst/>
                    <a:gdLst>
                      <a:gd name="T0" fmla="*/ 0 w 8"/>
                      <a:gd name="T1" fmla="*/ 6 h 10"/>
                      <a:gd name="T2" fmla="*/ 5 w 8"/>
                      <a:gd name="T3" fmla="*/ 1 h 10"/>
                      <a:gd name="T4" fmla="*/ 5 w 8"/>
                      <a:gd name="T5" fmla="*/ 0 h 10"/>
                      <a:gd name="T6" fmla="*/ 0 w 8"/>
                      <a:gd name="T7" fmla="*/ 6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2" y="7"/>
                          <a:pt x="5" y="4"/>
                          <a:pt x="8" y="1"/>
                        </a:cubicBezTo>
                        <a:cubicBezTo>
                          <a:pt x="8" y="0"/>
                          <a:pt x="8" y="0"/>
                          <a:pt x="8" y="0"/>
                        </a:cubicBezTo>
                        <a:cubicBezTo>
                          <a:pt x="5" y="4"/>
                          <a:pt x="2" y="7"/>
                          <a:pt x="0" y="10"/>
                        </a:cubicBezTo>
                        <a:close/>
                      </a:path>
                    </a:pathLst>
                  </a:custGeom>
                  <a:solidFill>
                    <a:srgbClr val="FFFF00"/>
                  </a:solidFill>
                  <a:ln w="9525">
                    <a:noFill/>
                    <a:miter lim="800000"/>
                    <a:headEnd/>
                    <a:tailEnd/>
                  </a:ln>
                </p:spPr>
                <p:txBody>
                  <a:bodyPr/>
                  <a:lstStyle/>
                  <a:p>
                    <a:endParaRPr lang="es-ES"/>
                  </a:p>
                </p:txBody>
              </p:sp>
              <p:sp>
                <p:nvSpPr>
                  <p:cNvPr id="27936" name="Freeform 378"/>
                  <p:cNvSpPr>
                    <a:spLocks/>
                  </p:cNvSpPr>
                  <p:nvPr/>
                </p:nvSpPr>
                <p:spPr bwMode="auto">
                  <a:xfrm>
                    <a:off x="3003" y="1789"/>
                    <a:ext cx="11" cy="13"/>
                  </a:xfrm>
                  <a:custGeom>
                    <a:avLst/>
                    <a:gdLst>
                      <a:gd name="T0" fmla="*/ 11 w 17"/>
                      <a:gd name="T1" fmla="*/ 0 h 20"/>
                      <a:gd name="T2" fmla="*/ 11 w 17"/>
                      <a:gd name="T3" fmla="*/ 0 h 20"/>
                      <a:gd name="T4" fmla="*/ 0 w 17"/>
                      <a:gd name="T5" fmla="*/ 13 h 20"/>
                      <a:gd name="T6" fmla="*/ 0 w 17"/>
                      <a:gd name="T7" fmla="*/ 13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0"/>
                        </a:moveTo>
                        <a:cubicBezTo>
                          <a:pt x="17" y="0"/>
                          <a:pt x="17" y="0"/>
                          <a:pt x="17" y="0"/>
                        </a:cubicBezTo>
                        <a:cubicBezTo>
                          <a:pt x="11" y="6"/>
                          <a:pt x="5" y="13"/>
                          <a:pt x="0" y="20"/>
                        </a:cubicBezTo>
                        <a:cubicBezTo>
                          <a:pt x="0" y="20"/>
                          <a:pt x="0" y="20"/>
                          <a:pt x="0" y="20"/>
                        </a:cubicBezTo>
                        <a:cubicBezTo>
                          <a:pt x="5" y="13"/>
                          <a:pt x="11" y="6"/>
                          <a:pt x="17" y="0"/>
                        </a:cubicBezTo>
                        <a:close/>
                      </a:path>
                    </a:pathLst>
                  </a:custGeom>
                  <a:solidFill>
                    <a:srgbClr val="FFFF00"/>
                  </a:solidFill>
                  <a:ln w="9525">
                    <a:noFill/>
                    <a:miter lim="800000"/>
                    <a:headEnd/>
                    <a:tailEnd/>
                  </a:ln>
                </p:spPr>
                <p:txBody>
                  <a:bodyPr/>
                  <a:lstStyle/>
                  <a:p>
                    <a:endParaRPr lang="es-ES"/>
                  </a:p>
                </p:txBody>
              </p:sp>
              <p:sp>
                <p:nvSpPr>
                  <p:cNvPr id="27937" name="Freeform 379"/>
                  <p:cNvSpPr>
                    <a:spLocks/>
                  </p:cNvSpPr>
                  <p:nvPr/>
                </p:nvSpPr>
                <p:spPr bwMode="auto">
                  <a:xfrm>
                    <a:off x="3003" y="1789"/>
                    <a:ext cx="150" cy="129"/>
                  </a:xfrm>
                  <a:custGeom>
                    <a:avLst/>
                    <a:gdLst>
                      <a:gd name="T0" fmla="*/ 150 w 223"/>
                      <a:gd name="T1" fmla="*/ 116 h 193"/>
                      <a:gd name="T2" fmla="*/ 11 w 223"/>
                      <a:gd name="T3" fmla="*/ 0 h 193"/>
                      <a:gd name="T4" fmla="*/ 0 w 223"/>
                      <a:gd name="T5" fmla="*/ 13 h 193"/>
                      <a:gd name="T6" fmla="*/ 139 w 223"/>
                      <a:gd name="T7" fmla="*/ 129 h 193"/>
                      <a:gd name="T8" fmla="*/ 150 w 223"/>
                      <a:gd name="T9" fmla="*/ 116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173"/>
                        </a:moveTo>
                        <a:cubicBezTo>
                          <a:pt x="17" y="0"/>
                          <a:pt x="17" y="0"/>
                          <a:pt x="17" y="0"/>
                        </a:cubicBezTo>
                        <a:cubicBezTo>
                          <a:pt x="11" y="6"/>
                          <a:pt x="5" y="13"/>
                          <a:pt x="0" y="20"/>
                        </a:cubicBezTo>
                        <a:cubicBezTo>
                          <a:pt x="206" y="193"/>
                          <a:pt x="206" y="193"/>
                          <a:pt x="206" y="193"/>
                        </a:cubicBezTo>
                        <a:cubicBezTo>
                          <a:pt x="212" y="186"/>
                          <a:pt x="217" y="179"/>
                          <a:pt x="223" y="173"/>
                        </a:cubicBezTo>
                        <a:close/>
                      </a:path>
                    </a:pathLst>
                  </a:custGeom>
                  <a:solidFill>
                    <a:srgbClr val="333333"/>
                  </a:solidFill>
                  <a:ln w="9525">
                    <a:noFill/>
                    <a:miter lim="800000"/>
                    <a:headEnd/>
                    <a:tailEnd/>
                  </a:ln>
                </p:spPr>
                <p:txBody>
                  <a:bodyPr/>
                  <a:lstStyle/>
                  <a:p>
                    <a:endParaRPr lang="es-ES"/>
                  </a:p>
                </p:txBody>
              </p:sp>
              <p:sp>
                <p:nvSpPr>
                  <p:cNvPr id="27938" name="Freeform 380"/>
                  <p:cNvSpPr>
                    <a:spLocks/>
                  </p:cNvSpPr>
                  <p:nvPr/>
                </p:nvSpPr>
                <p:spPr bwMode="auto">
                  <a:xfrm>
                    <a:off x="4600" y="3129"/>
                    <a:ext cx="150" cy="130"/>
                  </a:xfrm>
                  <a:custGeom>
                    <a:avLst/>
                    <a:gdLst>
                      <a:gd name="T0" fmla="*/ 11 w 223"/>
                      <a:gd name="T1" fmla="*/ 0 h 193"/>
                      <a:gd name="T2" fmla="*/ 5 w 223"/>
                      <a:gd name="T3" fmla="*/ 7 h 193"/>
                      <a:gd name="T4" fmla="*/ 0 w 223"/>
                      <a:gd name="T5" fmla="*/ 13 h 193"/>
                      <a:gd name="T6" fmla="*/ 139 w 223"/>
                      <a:gd name="T7" fmla="*/ 130 h 193"/>
                      <a:gd name="T8" fmla="*/ 144 w 223"/>
                      <a:gd name="T9" fmla="*/ 123 h 193"/>
                      <a:gd name="T10" fmla="*/ 145 w 223"/>
                      <a:gd name="T11" fmla="*/ 123 h 193"/>
                      <a:gd name="T12" fmla="*/ 145 w 223"/>
                      <a:gd name="T13" fmla="*/ 123 h 193"/>
                      <a:gd name="T14" fmla="*/ 150 w 223"/>
                      <a:gd name="T15" fmla="*/ 116 h 193"/>
                      <a:gd name="T16" fmla="*/ 11 w 223"/>
                      <a:gd name="T17" fmla="*/ 0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193"/>
                      <a:gd name="T29" fmla="*/ 223 w 22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193">
                        <a:moveTo>
                          <a:pt x="17" y="0"/>
                        </a:moveTo>
                        <a:cubicBezTo>
                          <a:pt x="14" y="3"/>
                          <a:pt x="11" y="6"/>
                          <a:pt x="8" y="10"/>
                        </a:cubicBezTo>
                        <a:cubicBezTo>
                          <a:pt x="6" y="13"/>
                          <a:pt x="3" y="16"/>
                          <a:pt x="0" y="20"/>
                        </a:cubicBezTo>
                        <a:cubicBezTo>
                          <a:pt x="206" y="193"/>
                          <a:pt x="206" y="193"/>
                          <a:pt x="206" y="193"/>
                        </a:cubicBezTo>
                        <a:cubicBezTo>
                          <a:pt x="209" y="189"/>
                          <a:pt x="212" y="186"/>
                          <a:pt x="214" y="183"/>
                        </a:cubicBezTo>
                        <a:cubicBezTo>
                          <a:pt x="214" y="183"/>
                          <a:pt x="214" y="183"/>
                          <a:pt x="215" y="183"/>
                        </a:cubicBezTo>
                        <a:cubicBezTo>
                          <a:pt x="215" y="183"/>
                          <a:pt x="215" y="183"/>
                          <a:pt x="215" y="182"/>
                        </a:cubicBezTo>
                        <a:cubicBezTo>
                          <a:pt x="217" y="179"/>
                          <a:pt x="220" y="176"/>
                          <a:pt x="223" y="172"/>
                        </a:cubicBezTo>
                        <a:lnTo>
                          <a:pt x="17" y="0"/>
                        </a:lnTo>
                        <a:close/>
                      </a:path>
                    </a:pathLst>
                  </a:custGeom>
                  <a:solidFill>
                    <a:srgbClr val="333333"/>
                  </a:solidFill>
                  <a:ln w="9525">
                    <a:noFill/>
                    <a:miter lim="800000"/>
                    <a:headEnd/>
                    <a:tailEnd/>
                  </a:ln>
                </p:spPr>
                <p:txBody>
                  <a:bodyPr/>
                  <a:lstStyle/>
                  <a:p>
                    <a:endParaRPr lang="es-ES"/>
                  </a:p>
                </p:txBody>
              </p:sp>
              <p:sp>
                <p:nvSpPr>
                  <p:cNvPr id="27939" name="Freeform 381"/>
                  <p:cNvSpPr>
                    <a:spLocks/>
                  </p:cNvSpPr>
                  <p:nvPr/>
                </p:nvSpPr>
                <p:spPr bwMode="auto">
                  <a:xfrm>
                    <a:off x="2943" y="1874"/>
                    <a:ext cx="5" cy="7"/>
                  </a:xfrm>
                  <a:custGeom>
                    <a:avLst/>
                    <a:gdLst>
                      <a:gd name="T0" fmla="*/ 5 w 7"/>
                      <a:gd name="T1" fmla="*/ 0 h 10"/>
                      <a:gd name="T2" fmla="*/ 0 w 7"/>
                      <a:gd name="T3" fmla="*/ 7 h 10"/>
                      <a:gd name="T4" fmla="*/ 0 w 7"/>
                      <a:gd name="T5" fmla="*/ 7 h 10"/>
                      <a:gd name="T6" fmla="*/ 5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cubicBezTo>
                          <a:pt x="5" y="3"/>
                          <a:pt x="3" y="7"/>
                          <a:pt x="0" y="10"/>
                        </a:cubicBezTo>
                        <a:cubicBezTo>
                          <a:pt x="0" y="10"/>
                          <a:pt x="0" y="10"/>
                          <a:pt x="0" y="10"/>
                        </a:cubicBezTo>
                        <a:cubicBezTo>
                          <a:pt x="3" y="7"/>
                          <a:pt x="5" y="3"/>
                          <a:pt x="7" y="0"/>
                        </a:cubicBezTo>
                        <a:close/>
                      </a:path>
                    </a:pathLst>
                  </a:custGeom>
                  <a:solidFill>
                    <a:srgbClr val="FFFF00"/>
                  </a:solidFill>
                  <a:ln w="9525">
                    <a:noFill/>
                    <a:miter lim="800000"/>
                    <a:headEnd/>
                    <a:tailEnd/>
                  </a:ln>
                </p:spPr>
                <p:txBody>
                  <a:bodyPr/>
                  <a:lstStyle/>
                  <a:p>
                    <a:endParaRPr lang="es-ES"/>
                  </a:p>
                </p:txBody>
              </p:sp>
              <p:sp>
                <p:nvSpPr>
                  <p:cNvPr id="27940" name="Freeform 382"/>
                  <p:cNvSpPr>
                    <a:spLocks/>
                  </p:cNvSpPr>
                  <p:nvPr/>
                </p:nvSpPr>
                <p:spPr bwMode="auto">
                  <a:xfrm>
                    <a:off x="4799" y="3166"/>
                    <a:ext cx="11" cy="15"/>
                  </a:xfrm>
                  <a:custGeom>
                    <a:avLst/>
                    <a:gdLst>
                      <a:gd name="T0" fmla="*/ 0 w 16"/>
                      <a:gd name="T1" fmla="*/ 15 h 22"/>
                      <a:gd name="T2" fmla="*/ 1 w 16"/>
                      <a:gd name="T3" fmla="*/ 15 h 22"/>
                      <a:gd name="T4" fmla="*/ 11 w 16"/>
                      <a:gd name="T5" fmla="*/ 0 h 22"/>
                      <a:gd name="T6" fmla="*/ 11 w 16"/>
                      <a:gd name="T7" fmla="*/ 0 h 22"/>
                      <a:gd name="T8" fmla="*/ 0 w 16"/>
                      <a:gd name="T9" fmla="*/ 15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2"/>
                        </a:moveTo>
                        <a:cubicBezTo>
                          <a:pt x="1" y="22"/>
                          <a:pt x="1" y="22"/>
                          <a:pt x="1" y="22"/>
                        </a:cubicBezTo>
                        <a:cubicBezTo>
                          <a:pt x="6" y="15"/>
                          <a:pt x="11" y="8"/>
                          <a:pt x="16" y="0"/>
                        </a:cubicBezTo>
                        <a:cubicBezTo>
                          <a:pt x="16" y="0"/>
                          <a:pt x="16" y="0"/>
                          <a:pt x="16" y="0"/>
                        </a:cubicBezTo>
                        <a:cubicBezTo>
                          <a:pt x="11" y="7"/>
                          <a:pt x="6" y="15"/>
                          <a:pt x="0" y="22"/>
                        </a:cubicBezTo>
                        <a:close/>
                      </a:path>
                    </a:pathLst>
                  </a:custGeom>
                  <a:solidFill>
                    <a:srgbClr val="FFFF00"/>
                  </a:solidFill>
                  <a:ln w="9525">
                    <a:noFill/>
                    <a:miter lim="800000"/>
                    <a:headEnd/>
                    <a:tailEnd/>
                  </a:ln>
                </p:spPr>
                <p:txBody>
                  <a:bodyPr/>
                  <a:lstStyle/>
                  <a:p>
                    <a:endParaRPr lang="es-ES"/>
                  </a:p>
                </p:txBody>
              </p:sp>
              <p:sp>
                <p:nvSpPr>
                  <p:cNvPr id="27941" name="Freeform 383"/>
                  <p:cNvSpPr>
                    <a:spLocks/>
                  </p:cNvSpPr>
                  <p:nvPr/>
                </p:nvSpPr>
                <p:spPr bwMode="auto">
                  <a:xfrm>
                    <a:off x="2948" y="1866"/>
                    <a:ext cx="5" cy="7"/>
                  </a:xfrm>
                  <a:custGeom>
                    <a:avLst/>
                    <a:gdLst>
                      <a:gd name="T0" fmla="*/ 5 w 7"/>
                      <a:gd name="T1" fmla="*/ 1 h 11"/>
                      <a:gd name="T2" fmla="*/ 5 w 7"/>
                      <a:gd name="T3" fmla="*/ 0 h 11"/>
                      <a:gd name="T4" fmla="*/ 0 w 7"/>
                      <a:gd name="T5" fmla="*/ 7 h 11"/>
                      <a:gd name="T6" fmla="*/ 5 w 7"/>
                      <a:gd name="T7" fmla="*/ 1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7" y="1"/>
                        </a:moveTo>
                        <a:cubicBezTo>
                          <a:pt x="7" y="0"/>
                          <a:pt x="7" y="0"/>
                          <a:pt x="7" y="0"/>
                        </a:cubicBezTo>
                        <a:cubicBezTo>
                          <a:pt x="5" y="4"/>
                          <a:pt x="2" y="8"/>
                          <a:pt x="0" y="11"/>
                        </a:cubicBezTo>
                        <a:cubicBezTo>
                          <a:pt x="2" y="8"/>
                          <a:pt x="5" y="4"/>
                          <a:pt x="7" y="1"/>
                        </a:cubicBezTo>
                        <a:close/>
                      </a:path>
                    </a:pathLst>
                  </a:custGeom>
                  <a:solidFill>
                    <a:srgbClr val="FFFF00"/>
                  </a:solidFill>
                  <a:ln w="9525">
                    <a:noFill/>
                    <a:miter lim="800000"/>
                    <a:headEnd/>
                    <a:tailEnd/>
                  </a:ln>
                </p:spPr>
                <p:txBody>
                  <a:bodyPr/>
                  <a:lstStyle/>
                  <a:p>
                    <a:endParaRPr lang="es-ES"/>
                  </a:p>
                </p:txBody>
              </p:sp>
              <p:sp>
                <p:nvSpPr>
                  <p:cNvPr id="27942" name="Freeform 384"/>
                  <p:cNvSpPr>
                    <a:spLocks/>
                  </p:cNvSpPr>
                  <p:nvPr/>
                </p:nvSpPr>
                <p:spPr bwMode="auto">
                  <a:xfrm>
                    <a:off x="2943" y="1867"/>
                    <a:ext cx="159" cy="118"/>
                  </a:xfrm>
                  <a:custGeom>
                    <a:avLst/>
                    <a:gdLst>
                      <a:gd name="T0" fmla="*/ 10 w 236"/>
                      <a:gd name="T1" fmla="*/ 0 h 176"/>
                      <a:gd name="T2" fmla="*/ 5 w 236"/>
                      <a:gd name="T3" fmla="*/ 7 h 176"/>
                      <a:gd name="T4" fmla="*/ 5 w 236"/>
                      <a:gd name="T5" fmla="*/ 7 h 176"/>
                      <a:gd name="T6" fmla="*/ 5 w 236"/>
                      <a:gd name="T7" fmla="*/ 7 h 176"/>
                      <a:gd name="T8" fmla="*/ 0 w 236"/>
                      <a:gd name="T9" fmla="*/ 14 h 176"/>
                      <a:gd name="T10" fmla="*/ 149 w 236"/>
                      <a:gd name="T11" fmla="*/ 118 h 176"/>
                      <a:gd name="T12" fmla="*/ 154 w 236"/>
                      <a:gd name="T13" fmla="*/ 111 h 176"/>
                      <a:gd name="T14" fmla="*/ 159 w 236"/>
                      <a:gd name="T15" fmla="*/ 103 h 176"/>
                      <a:gd name="T16" fmla="*/ 10 w 23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15" y="0"/>
                        </a:moveTo>
                        <a:cubicBezTo>
                          <a:pt x="13" y="3"/>
                          <a:pt x="10" y="7"/>
                          <a:pt x="8" y="10"/>
                        </a:cubicBezTo>
                        <a:cubicBezTo>
                          <a:pt x="8" y="10"/>
                          <a:pt x="8" y="10"/>
                          <a:pt x="8" y="10"/>
                        </a:cubicBezTo>
                        <a:cubicBezTo>
                          <a:pt x="8" y="11"/>
                          <a:pt x="7" y="11"/>
                          <a:pt x="7" y="11"/>
                        </a:cubicBezTo>
                        <a:cubicBezTo>
                          <a:pt x="5" y="14"/>
                          <a:pt x="3" y="18"/>
                          <a:pt x="0" y="21"/>
                        </a:cubicBezTo>
                        <a:cubicBezTo>
                          <a:pt x="221" y="176"/>
                          <a:pt x="221" y="176"/>
                          <a:pt x="221" y="176"/>
                        </a:cubicBezTo>
                        <a:cubicBezTo>
                          <a:pt x="223" y="172"/>
                          <a:pt x="226" y="168"/>
                          <a:pt x="228" y="165"/>
                        </a:cubicBezTo>
                        <a:cubicBezTo>
                          <a:pt x="231" y="161"/>
                          <a:pt x="233" y="157"/>
                          <a:pt x="236" y="154"/>
                        </a:cubicBezTo>
                        <a:lnTo>
                          <a:pt x="15" y="0"/>
                        </a:lnTo>
                        <a:close/>
                      </a:path>
                    </a:pathLst>
                  </a:custGeom>
                  <a:solidFill>
                    <a:srgbClr val="333333"/>
                  </a:solidFill>
                  <a:ln w="9525">
                    <a:noFill/>
                    <a:miter lim="800000"/>
                    <a:headEnd/>
                    <a:tailEnd/>
                  </a:ln>
                </p:spPr>
                <p:txBody>
                  <a:bodyPr/>
                  <a:lstStyle/>
                  <a:p>
                    <a:endParaRPr lang="es-ES"/>
                  </a:p>
                </p:txBody>
              </p:sp>
              <p:sp>
                <p:nvSpPr>
                  <p:cNvPr id="27943" name="Freeform 385"/>
                  <p:cNvSpPr>
                    <a:spLocks/>
                  </p:cNvSpPr>
                  <p:nvPr/>
                </p:nvSpPr>
                <p:spPr bwMode="auto">
                  <a:xfrm>
                    <a:off x="4651" y="3062"/>
                    <a:ext cx="159" cy="119"/>
                  </a:xfrm>
                  <a:custGeom>
                    <a:avLst/>
                    <a:gdLst>
                      <a:gd name="T0" fmla="*/ 148 w 236"/>
                      <a:gd name="T1" fmla="*/ 119 h 176"/>
                      <a:gd name="T2" fmla="*/ 159 w 236"/>
                      <a:gd name="T3" fmla="*/ 104 h 176"/>
                      <a:gd name="T4" fmla="*/ 10 w 236"/>
                      <a:gd name="T5" fmla="*/ 0 h 176"/>
                      <a:gd name="T6" fmla="*/ 0 w 236"/>
                      <a:gd name="T7" fmla="*/ 15 h 176"/>
                      <a:gd name="T8" fmla="*/ 148 w 236"/>
                      <a:gd name="T9" fmla="*/ 119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0" y="176"/>
                        </a:moveTo>
                        <a:cubicBezTo>
                          <a:pt x="226" y="169"/>
                          <a:pt x="231" y="161"/>
                          <a:pt x="236" y="154"/>
                        </a:cubicBezTo>
                        <a:cubicBezTo>
                          <a:pt x="15" y="0"/>
                          <a:pt x="15" y="0"/>
                          <a:pt x="15" y="0"/>
                        </a:cubicBezTo>
                        <a:cubicBezTo>
                          <a:pt x="10" y="7"/>
                          <a:pt x="5" y="14"/>
                          <a:pt x="0" y="22"/>
                        </a:cubicBezTo>
                        <a:lnTo>
                          <a:pt x="220" y="176"/>
                        </a:lnTo>
                        <a:close/>
                      </a:path>
                    </a:pathLst>
                  </a:custGeom>
                  <a:solidFill>
                    <a:srgbClr val="333333"/>
                  </a:solidFill>
                  <a:ln w="9525">
                    <a:noFill/>
                    <a:miter lim="800000"/>
                    <a:headEnd/>
                    <a:tailEnd/>
                  </a:ln>
                </p:spPr>
                <p:txBody>
                  <a:bodyPr/>
                  <a:lstStyle/>
                  <a:p>
                    <a:endParaRPr lang="es-ES"/>
                  </a:p>
                </p:txBody>
              </p:sp>
              <p:sp>
                <p:nvSpPr>
                  <p:cNvPr id="27944" name="Freeform 386"/>
                  <p:cNvSpPr>
                    <a:spLocks/>
                  </p:cNvSpPr>
                  <p:nvPr/>
                </p:nvSpPr>
                <p:spPr bwMode="auto">
                  <a:xfrm>
                    <a:off x="4853" y="3083"/>
                    <a:ext cx="10" cy="15"/>
                  </a:xfrm>
                  <a:custGeom>
                    <a:avLst/>
                    <a:gdLst>
                      <a:gd name="T0" fmla="*/ 0 w 14"/>
                      <a:gd name="T1" fmla="*/ 15 h 23"/>
                      <a:gd name="T2" fmla="*/ 1 w 14"/>
                      <a:gd name="T3" fmla="*/ 15 h 23"/>
                      <a:gd name="T4" fmla="*/ 10 w 14"/>
                      <a:gd name="T5" fmla="*/ 0 h 23"/>
                      <a:gd name="T6" fmla="*/ 10 w 14"/>
                      <a:gd name="T7" fmla="*/ 0 h 23"/>
                      <a:gd name="T8" fmla="*/ 0 w 14"/>
                      <a:gd name="T9" fmla="*/ 15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0" y="23"/>
                        </a:moveTo>
                        <a:cubicBezTo>
                          <a:pt x="1" y="23"/>
                          <a:pt x="1" y="23"/>
                          <a:pt x="1" y="23"/>
                        </a:cubicBezTo>
                        <a:cubicBezTo>
                          <a:pt x="5" y="15"/>
                          <a:pt x="9" y="7"/>
                          <a:pt x="14" y="0"/>
                        </a:cubicBezTo>
                        <a:cubicBezTo>
                          <a:pt x="14" y="0"/>
                          <a:pt x="14" y="0"/>
                          <a:pt x="14" y="0"/>
                        </a:cubicBezTo>
                        <a:cubicBezTo>
                          <a:pt x="9" y="7"/>
                          <a:pt x="5" y="15"/>
                          <a:pt x="0" y="23"/>
                        </a:cubicBezTo>
                        <a:close/>
                      </a:path>
                    </a:pathLst>
                  </a:custGeom>
                  <a:solidFill>
                    <a:srgbClr val="FFFF00"/>
                  </a:solidFill>
                  <a:ln w="9525">
                    <a:noFill/>
                    <a:miter lim="800000"/>
                    <a:headEnd/>
                    <a:tailEnd/>
                  </a:ln>
                </p:spPr>
                <p:txBody>
                  <a:bodyPr/>
                  <a:lstStyle/>
                  <a:p>
                    <a:endParaRPr lang="es-ES"/>
                  </a:p>
                </p:txBody>
              </p:sp>
              <p:sp>
                <p:nvSpPr>
                  <p:cNvPr id="27945" name="Freeform 387"/>
                  <p:cNvSpPr>
                    <a:spLocks/>
                  </p:cNvSpPr>
                  <p:nvPr/>
                </p:nvSpPr>
                <p:spPr bwMode="auto">
                  <a:xfrm>
                    <a:off x="2891" y="1951"/>
                    <a:ext cx="7" cy="14"/>
                  </a:xfrm>
                  <a:custGeom>
                    <a:avLst/>
                    <a:gdLst>
                      <a:gd name="T0" fmla="*/ 7 w 11"/>
                      <a:gd name="T1" fmla="*/ 0 h 20"/>
                      <a:gd name="T2" fmla="*/ 0 w 11"/>
                      <a:gd name="T3" fmla="*/ 14 h 20"/>
                      <a:gd name="T4" fmla="*/ 0 w 11"/>
                      <a:gd name="T5" fmla="*/ 14 h 20"/>
                      <a:gd name="T6" fmla="*/ 7 w 11"/>
                      <a:gd name="T7" fmla="*/ 0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0"/>
                        </a:moveTo>
                        <a:cubicBezTo>
                          <a:pt x="8" y="7"/>
                          <a:pt x="4" y="13"/>
                          <a:pt x="0" y="20"/>
                        </a:cubicBezTo>
                        <a:cubicBezTo>
                          <a:pt x="0" y="20"/>
                          <a:pt x="0" y="20"/>
                          <a:pt x="0" y="20"/>
                        </a:cubicBezTo>
                        <a:cubicBezTo>
                          <a:pt x="4" y="13"/>
                          <a:pt x="8" y="7"/>
                          <a:pt x="11" y="0"/>
                        </a:cubicBezTo>
                        <a:close/>
                      </a:path>
                    </a:pathLst>
                  </a:custGeom>
                  <a:solidFill>
                    <a:srgbClr val="FFFF00"/>
                  </a:solidFill>
                  <a:ln w="9525">
                    <a:noFill/>
                    <a:miter lim="800000"/>
                    <a:headEnd/>
                    <a:tailEnd/>
                  </a:ln>
                </p:spPr>
                <p:txBody>
                  <a:bodyPr/>
                  <a:lstStyle/>
                  <a:p>
                    <a:endParaRPr lang="es-ES"/>
                  </a:p>
                </p:txBody>
              </p:sp>
              <p:sp>
                <p:nvSpPr>
                  <p:cNvPr id="27946" name="Freeform 388"/>
                  <p:cNvSpPr>
                    <a:spLocks/>
                  </p:cNvSpPr>
                  <p:nvPr/>
                </p:nvSpPr>
                <p:spPr bwMode="auto">
                  <a:xfrm>
                    <a:off x="4900" y="2995"/>
                    <a:ext cx="8" cy="16"/>
                  </a:xfrm>
                  <a:custGeom>
                    <a:avLst/>
                    <a:gdLst>
                      <a:gd name="T0" fmla="*/ 0 w 12"/>
                      <a:gd name="T1" fmla="*/ 16 h 24"/>
                      <a:gd name="T2" fmla="*/ 1 w 12"/>
                      <a:gd name="T3" fmla="*/ 16 h 24"/>
                      <a:gd name="T4" fmla="*/ 8 w 12"/>
                      <a:gd name="T5" fmla="*/ 0 h 24"/>
                      <a:gd name="T6" fmla="*/ 8 w 12"/>
                      <a:gd name="T7" fmla="*/ 0 h 24"/>
                      <a:gd name="T8" fmla="*/ 0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cubicBezTo>
                          <a:pt x="1" y="24"/>
                          <a:pt x="1" y="24"/>
                          <a:pt x="1" y="24"/>
                        </a:cubicBezTo>
                        <a:cubicBezTo>
                          <a:pt x="4" y="16"/>
                          <a:pt x="8" y="8"/>
                          <a:pt x="12" y="0"/>
                        </a:cubicBezTo>
                        <a:cubicBezTo>
                          <a:pt x="12" y="0"/>
                          <a:pt x="12" y="0"/>
                          <a:pt x="12" y="0"/>
                        </a:cubicBezTo>
                        <a:cubicBezTo>
                          <a:pt x="8" y="8"/>
                          <a:pt x="4" y="16"/>
                          <a:pt x="0" y="24"/>
                        </a:cubicBezTo>
                        <a:close/>
                      </a:path>
                    </a:pathLst>
                  </a:custGeom>
                  <a:solidFill>
                    <a:srgbClr val="FFFF00"/>
                  </a:solidFill>
                  <a:ln w="9525">
                    <a:noFill/>
                    <a:miter lim="800000"/>
                    <a:headEnd/>
                    <a:tailEnd/>
                  </a:ln>
                </p:spPr>
                <p:txBody>
                  <a:bodyPr/>
                  <a:lstStyle/>
                  <a:p>
                    <a:endParaRPr lang="es-ES"/>
                  </a:p>
                </p:txBody>
              </p:sp>
              <p:sp>
                <p:nvSpPr>
                  <p:cNvPr id="27947" name="Freeform 389"/>
                  <p:cNvSpPr>
                    <a:spLocks/>
                  </p:cNvSpPr>
                  <p:nvPr/>
                </p:nvSpPr>
                <p:spPr bwMode="auto">
                  <a:xfrm>
                    <a:off x="2846" y="2037"/>
                    <a:ext cx="7" cy="16"/>
                  </a:xfrm>
                  <a:custGeom>
                    <a:avLst/>
                    <a:gdLst>
                      <a:gd name="T0" fmla="*/ 7 w 11"/>
                      <a:gd name="T1" fmla="*/ 0 h 24"/>
                      <a:gd name="T2" fmla="*/ 7 w 11"/>
                      <a:gd name="T3" fmla="*/ 0 h 24"/>
                      <a:gd name="T4" fmla="*/ 0 w 11"/>
                      <a:gd name="T5" fmla="*/ 16 h 24"/>
                      <a:gd name="T6" fmla="*/ 0 w 11"/>
                      <a:gd name="T7" fmla="*/ 16 h 24"/>
                      <a:gd name="T8" fmla="*/ 7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11" y="0"/>
                        </a:moveTo>
                        <a:cubicBezTo>
                          <a:pt x="11" y="0"/>
                          <a:pt x="11" y="0"/>
                          <a:pt x="11" y="0"/>
                        </a:cubicBezTo>
                        <a:cubicBezTo>
                          <a:pt x="7" y="8"/>
                          <a:pt x="4" y="16"/>
                          <a:pt x="0" y="24"/>
                        </a:cubicBezTo>
                        <a:cubicBezTo>
                          <a:pt x="0" y="24"/>
                          <a:pt x="0" y="24"/>
                          <a:pt x="0" y="24"/>
                        </a:cubicBezTo>
                        <a:cubicBezTo>
                          <a:pt x="4" y="16"/>
                          <a:pt x="8" y="8"/>
                          <a:pt x="11" y="0"/>
                        </a:cubicBezTo>
                        <a:close/>
                      </a:path>
                    </a:pathLst>
                  </a:custGeom>
                  <a:solidFill>
                    <a:srgbClr val="FFFF00"/>
                  </a:solidFill>
                  <a:ln w="9525">
                    <a:noFill/>
                    <a:miter lim="800000"/>
                    <a:headEnd/>
                    <a:tailEnd/>
                  </a:ln>
                </p:spPr>
                <p:txBody>
                  <a:bodyPr/>
                  <a:lstStyle/>
                  <a:p>
                    <a:endParaRPr lang="es-ES"/>
                  </a:p>
                </p:txBody>
              </p:sp>
              <p:sp>
                <p:nvSpPr>
                  <p:cNvPr id="27948" name="Freeform 390"/>
                  <p:cNvSpPr>
                    <a:spLocks/>
                  </p:cNvSpPr>
                  <p:nvPr/>
                </p:nvSpPr>
                <p:spPr bwMode="auto">
                  <a:xfrm>
                    <a:off x="2846" y="2037"/>
                    <a:ext cx="171" cy="92"/>
                  </a:xfrm>
                  <a:custGeom>
                    <a:avLst/>
                    <a:gdLst>
                      <a:gd name="T0" fmla="*/ 7 w 255"/>
                      <a:gd name="T1" fmla="*/ 0 h 137"/>
                      <a:gd name="T2" fmla="*/ 0 w 255"/>
                      <a:gd name="T3" fmla="*/ 16 h 137"/>
                      <a:gd name="T4" fmla="*/ 164 w 255"/>
                      <a:gd name="T5" fmla="*/ 92 h 137"/>
                      <a:gd name="T6" fmla="*/ 171 w 255"/>
                      <a:gd name="T7" fmla="*/ 76 h 137"/>
                      <a:gd name="T8" fmla="*/ 7 w 255"/>
                      <a:gd name="T9" fmla="*/ 0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11" y="0"/>
                        </a:moveTo>
                        <a:cubicBezTo>
                          <a:pt x="8" y="8"/>
                          <a:pt x="4" y="16"/>
                          <a:pt x="0" y="24"/>
                        </a:cubicBezTo>
                        <a:cubicBezTo>
                          <a:pt x="244" y="137"/>
                          <a:pt x="244" y="137"/>
                          <a:pt x="244" y="137"/>
                        </a:cubicBezTo>
                        <a:cubicBezTo>
                          <a:pt x="248" y="129"/>
                          <a:pt x="251" y="121"/>
                          <a:pt x="255" y="113"/>
                        </a:cubicBezTo>
                        <a:lnTo>
                          <a:pt x="11" y="0"/>
                        </a:lnTo>
                        <a:close/>
                      </a:path>
                    </a:pathLst>
                  </a:custGeom>
                  <a:solidFill>
                    <a:srgbClr val="333333"/>
                  </a:solidFill>
                  <a:ln w="9525">
                    <a:noFill/>
                    <a:miter lim="800000"/>
                    <a:headEnd/>
                    <a:tailEnd/>
                  </a:ln>
                </p:spPr>
                <p:txBody>
                  <a:bodyPr/>
                  <a:lstStyle/>
                  <a:p>
                    <a:endParaRPr lang="es-ES"/>
                  </a:p>
                </p:txBody>
              </p:sp>
              <p:sp>
                <p:nvSpPr>
                  <p:cNvPr id="27949" name="Freeform 391"/>
                  <p:cNvSpPr>
                    <a:spLocks/>
                  </p:cNvSpPr>
                  <p:nvPr/>
                </p:nvSpPr>
                <p:spPr bwMode="auto">
                  <a:xfrm>
                    <a:off x="4736" y="2918"/>
                    <a:ext cx="172" cy="93"/>
                  </a:xfrm>
                  <a:custGeom>
                    <a:avLst/>
                    <a:gdLst>
                      <a:gd name="T0" fmla="*/ 0 w 255"/>
                      <a:gd name="T1" fmla="*/ 16 h 138"/>
                      <a:gd name="T2" fmla="*/ 164 w 255"/>
                      <a:gd name="T3" fmla="*/ 93 h 138"/>
                      <a:gd name="T4" fmla="*/ 172 w 255"/>
                      <a:gd name="T5" fmla="*/ 77 h 138"/>
                      <a:gd name="T6" fmla="*/ 7 w 255"/>
                      <a:gd name="T7" fmla="*/ 0 h 138"/>
                      <a:gd name="T8" fmla="*/ 0 w 255"/>
                      <a:gd name="T9" fmla="*/ 16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24"/>
                        </a:moveTo>
                        <a:cubicBezTo>
                          <a:pt x="243" y="138"/>
                          <a:pt x="243" y="138"/>
                          <a:pt x="243" y="138"/>
                        </a:cubicBezTo>
                        <a:cubicBezTo>
                          <a:pt x="247" y="130"/>
                          <a:pt x="251" y="122"/>
                          <a:pt x="255" y="114"/>
                        </a:cubicBezTo>
                        <a:cubicBezTo>
                          <a:pt x="11" y="0"/>
                          <a:pt x="11" y="0"/>
                          <a:pt x="11" y="0"/>
                        </a:cubicBezTo>
                        <a:cubicBezTo>
                          <a:pt x="7" y="8"/>
                          <a:pt x="3" y="16"/>
                          <a:pt x="0" y="24"/>
                        </a:cubicBezTo>
                        <a:close/>
                      </a:path>
                    </a:pathLst>
                  </a:custGeom>
                  <a:solidFill>
                    <a:srgbClr val="333333"/>
                  </a:solidFill>
                  <a:ln w="9525">
                    <a:noFill/>
                    <a:miter lim="800000"/>
                    <a:headEnd/>
                    <a:tailEnd/>
                  </a:ln>
                </p:spPr>
                <p:txBody>
                  <a:bodyPr/>
                  <a:lstStyle/>
                  <a:p>
                    <a:endParaRPr lang="es-ES"/>
                  </a:p>
                </p:txBody>
              </p:sp>
              <p:sp>
                <p:nvSpPr>
                  <p:cNvPr id="27950" name="Freeform 392"/>
                  <p:cNvSpPr>
                    <a:spLocks/>
                  </p:cNvSpPr>
                  <p:nvPr/>
                </p:nvSpPr>
                <p:spPr bwMode="auto">
                  <a:xfrm>
                    <a:off x="4939" y="2903"/>
                    <a:ext cx="6" cy="17"/>
                  </a:xfrm>
                  <a:custGeom>
                    <a:avLst/>
                    <a:gdLst>
                      <a:gd name="T0" fmla="*/ 0 w 9"/>
                      <a:gd name="T1" fmla="*/ 16 h 25"/>
                      <a:gd name="T2" fmla="*/ 0 w 9"/>
                      <a:gd name="T3" fmla="*/ 17 h 25"/>
                      <a:gd name="T4" fmla="*/ 6 w 9"/>
                      <a:gd name="T5" fmla="*/ 0 h 25"/>
                      <a:gd name="T6" fmla="*/ 6 w 9"/>
                      <a:gd name="T7" fmla="*/ 0 h 25"/>
                      <a:gd name="T8" fmla="*/ 0 w 9"/>
                      <a:gd name="T9" fmla="*/ 16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24"/>
                        </a:moveTo>
                        <a:cubicBezTo>
                          <a:pt x="0" y="25"/>
                          <a:pt x="0" y="25"/>
                          <a:pt x="0" y="25"/>
                        </a:cubicBezTo>
                        <a:cubicBezTo>
                          <a:pt x="3" y="16"/>
                          <a:pt x="6" y="8"/>
                          <a:pt x="9" y="0"/>
                        </a:cubicBezTo>
                        <a:cubicBezTo>
                          <a:pt x="9" y="0"/>
                          <a:pt x="9" y="0"/>
                          <a:pt x="9" y="0"/>
                        </a:cubicBezTo>
                        <a:cubicBezTo>
                          <a:pt x="6" y="8"/>
                          <a:pt x="3" y="16"/>
                          <a:pt x="0" y="24"/>
                        </a:cubicBezTo>
                        <a:close/>
                      </a:path>
                    </a:pathLst>
                  </a:custGeom>
                  <a:solidFill>
                    <a:srgbClr val="FFFF00"/>
                  </a:solidFill>
                  <a:ln w="9525">
                    <a:noFill/>
                    <a:miter lim="800000"/>
                    <a:headEnd/>
                    <a:tailEnd/>
                  </a:ln>
                </p:spPr>
                <p:txBody>
                  <a:bodyPr/>
                  <a:lstStyle/>
                  <a:p>
                    <a:endParaRPr lang="es-ES"/>
                  </a:p>
                </p:txBody>
              </p:sp>
              <p:sp>
                <p:nvSpPr>
                  <p:cNvPr id="27951" name="Freeform 393"/>
                  <p:cNvSpPr>
                    <a:spLocks/>
                  </p:cNvSpPr>
                  <p:nvPr/>
                </p:nvSpPr>
                <p:spPr bwMode="auto">
                  <a:xfrm>
                    <a:off x="2809" y="2128"/>
                    <a:ext cx="6" cy="15"/>
                  </a:xfrm>
                  <a:custGeom>
                    <a:avLst/>
                    <a:gdLst>
                      <a:gd name="T0" fmla="*/ 6 w 9"/>
                      <a:gd name="T1" fmla="*/ 0 h 23"/>
                      <a:gd name="T2" fmla="*/ 6 w 9"/>
                      <a:gd name="T3" fmla="*/ 0 h 23"/>
                      <a:gd name="T4" fmla="*/ 0 w 9"/>
                      <a:gd name="T5" fmla="*/ 15 h 23"/>
                      <a:gd name="T6" fmla="*/ 6 w 9"/>
                      <a:gd name="T7" fmla="*/ 0 h 23"/>
                      <a:gd name="T8" fmla="*/ 0 60000 65536"/>
                      <a:gd name="T9" fmla="*/ 0 60000 65536"/>
                      <a:gd name="T10" fmla="*/ 0 60000 65536"/>
                      <a:gd name="T11" fmla="*/ 0 60000 65536"/>
                      <a:gd name="T12" fmla="*/ 0 w 9"/>
                      <a:gd name="T13" fmla="*/ 0 h 23"/>
                      <a:gd name="T14" fmla="*/ 9 w 9"/>
                      <a:gd name="T15" fmla="*/ 23 h 23"/>
                    </a:gdLst>
                    <a:ahLst/>
                    <a:cxnLst>
                      <a:cxn ang="T8">
                        <a:pos x="T0" y="T1"/>
                      </a:cxn>
                      <a:cxn ang="T9">
                        <a:pos x="T2" y="T3"/>
                      </a:cxn>
                      <a:cxn ang="T10">
                        <a:pos x="T4" y="T5"/>
                      </a:cxn>
                      <a:cxn ang="T11">
                        <a:pos x="T6" y="T7"/>
                      </a:cxn>
                    </a:cxnLst>
                    <a:rect l="T12" t="T13" r="T14" b="T15"/>
                    <a:pathLst>
                      <a:path w="9" h="23">
                        <a:moveTo>
                          <a:pt x="9" y="0"/>
                        </a:moveTo>
                        <a:cubicBezTo>
                          <a:pt x="9" y="0"/>
                          <a:pt x="9" y="0"/>
                          <a:pt x="9" y="0"/>
                        </a:cubicBezTo>
                        <a:cubicBezTo>
                          <a:pt x="6" y="8"/>
                          <a:pt x="3" y="15"/>
                          <a:pt x="0" y="23"/>
                        </a:cubicBezTo>
                        <a:cubicBezTo>
                          <a:pt x="3" y="15"/>
                          <a:pt x="6" y="8"/>
                          <a:pt x="9" y="0"/>
                        </a:cubicBezTo>
                        <a:close/>
                      </a:path>
                    </a:pathLst>
                  </a:custGeom>
                  <a:solidFill>
                    <a:srgbClr val="FFFF00"/>
                  </a:solidFill>
                  <a:ln w="9525">
                    <a:noFill/>
                    <a:miter lim="800000"/>
                    <a:headEnd/>
                    <a:tailEnd/>
                  </a:ln>
                </p:spPr>
                <p:txBody>
                  <a:bodyPr/>
                  <a:lstStyle/>
                  <a:p>
                    <a:endParaRPr lang="es-ES"/>
                  </a:p>
                </p:txBody>
              </p:sp>
              <p:sp>
                <p:nvSpPr>
                  <p:cNvPr id="27952" name="Freeform 394"/>
                  <p:cNvSpPr>
                    <a:spLocks/>
                  </p:cNvSpPr>
                  <p:nvPr/>
                </p:nvSpPr>
                <p:spPr bwMode="auto">
                  <a:xfrm>
                    <a:off x="2809" y="2128"/>
                    <a:ext cx="176" cy="78"/>
                  </a:xfrm>
                  <a:custGeom>
                    <a:avLst/>
                    <a:gdLst>
                      <a:gd name="T0" fmla="*/ 6 w 262"/>
                      <a:gd name="T1" fmla="*/ 0 h 117"/>
                      <a:gd name="T2" fmla="*/ 0 w 262"/>
                      <a:gd name="T3" fmla="*/ 15 h 117"/>
                      <a:gd name="T4" fmla="*/ 0 w 262"/>
                      <a:gd name="T5" fmla="*/ 17 h 117"/>
                      <a:gd name="T6" fmla="*/ 170 w 262"/>
                      <a:gd name="T7" fmla="*/ 78 h 117"/>
                      <a:gd name="T8" fmla="*/ 176 w 262"/>
                      <a:gd name="T9" fmla="*/ 61 h 117"/>
                      <a:gd name="T10" fmla="*/ 6 w 262"/>
                      <a:gd name="T11" fmla="*/ 0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9" y="0"/>
                        </a:moveTo>
                        <a:cubicBezTo>
                          <a:pt x="6" y="8"/>
                          <a:pt x="3" y="15"/>
                          <a:pt x="0" y="23"/>
                        </a:cubicBezTo>
                        <a:cubicBezTo>
                          <a:pt x="0" y="24"/>
                          <a:pt x="0" y="24"/>
                          <a:pt x="0" y="25"/>
                        </a:cubicBezTo>
                        <a:cubicBezTo>
                          <a:pt x="253" y="117"/>
                          <a:pt x="253" y="117"/>
                          <a:pt x="253" y="117"/>
                        </a:cubicBezTo>
                        <a:cubicBezTo>
                          <a:pt x="256" y="109"/>
                          <a:pt x="259" y="100"/>
                          <a:pt x="262" y="92"/>
                        </a:cubicBezTo>
                        <a:lnTo>
                          <a:pt x="9" y="0"/>
                        </a:lnTo>
                        <a:close/>
                      </a:path>
                    </a:pathLst>
                  </a:custGeom>
                  <a:solidFill>
                    <a:srgbClr val="333333"/>
                  </a:solidFill>
                  <a:ln w="9525">
                    <a:noFill/>
                    <a:miter lim="800000"/>
                    <a:headEnd/>
                    <a:tailEnd/>
                  </a:ln>
                </p:spPr>
                <p:txBody>
                  <a:bodyPr/>
                  <a:lstStyle/>
                  <a:p>
                    <a:endParaRPr lang="es-ES"/>
                  </a:p>
                </p:txBody>
              </p:sp>
              <p:sp>
                <p:nvSpPr>
                  <p:cNvPr id="27953" name="Freeform 395"/>
                  <p:cNvSpPr>
                    <a:spLocks/>
                  </p:cNvSpPr>
                  <p:nvPr/>
                </p:nvSpPr>
                <p:spPr bwMode="auto">
                  <a:xfrm>
                    <a:off x="4769" y="2841"/>
                    <a:ext cx="176" cy="78"/>
                  </a:xfrm>
                  <a:custGeom>
                    <a:avLst/>
                    <a:gdLst>
                      <a:gd name="T0" fmla="*/ 170 w 262"/>
                      <a:gd name="T1" fmla="*/ 78 h 116"/>
                      <a:gd name="T2" fmla="*/ 176 w 262"/>
                      <a:gd name="T3" fmla="*/ 62 h 116"/>
                      <a:gd name="T4" fmla="*/ 6 w 262"/>
                      <a:gd name="T5" fmla="*/ 0 h 116"/>
                      <a:gd name="T6" fmla="*/ 0 w 262"/>
                      <a:gd name="T7" fmla="*/ 16 h 116"/>
                      <a:gd name="T8" fmla="*/ 170 w 262"/>
                      <a:gd name="T9" fmla="*/ 78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116"/>
                        </a:moveTo>
                        <a:cubicBezTo>
                          <a:pt x="256" y="108"/>
                          <a:pt x="259" y="100"/>
                          <a:pt x="262" y="92"/>
                        </a:cubicBezTo>
                        <a:cubicBezTo>
                          <a:pt x="9" y="0"/>
                          <a:pt x="9" y="0"/>
                          <a:pt x="9" y="0"/>
                        </a:cubicBezTo>
                        <a:cubicBezTo>
                          <a:pt x="6" y="8"/>
                          <a:pt x="3" y="16"/>
                          <a:pt x="0" y="24"/>
                        </a:cubicBezTo>
                        <a:lnTo>
                          <a:pt x="253" y="116"/>
                        </a:lnTo>
                        <a:close/>
                      </a:path>
                    </a:pathLst>
                  </a:custGeom>
                  <a:solidFill>
                    <a:srgbClr val="333333"/>
                  </a:solidFill>
                  <a:ln w="9525">
                    <a:noFill/>
                    <a:miter lim="800000"/>
                    <a:headEnd/>
                    <a:tailEnd/>
                  </a:ln>
                </p:spPr>
                <p:txBody>
                  <a:bodyPr/>
                  <a:lstStyle/>
                  <a:p>
                    <a:endParaRPr lang="es-ES"/>
                  </a:p>
                </p:txBody>
              </p:sp>
              <p:sp>
                <p:nvSpPr>
                  <p:cNvPr id="27954" name="Freeform 396"/>
                  <p:cNvSpPr>
                    <a:spLocks/>
                  </p:cNvSpPr>
                  <p:nvPr/>
                </p:nvSpPr>
                <p:spPr bwMode="auto">
                  <a:xfrm>
                    <a:off x="2780" y="2235"/>
                    <a:ext cx="0" cy="4"/>
                  </a:xfrm>
                  <a:custGeom>
                    <a:avLst/>
                    <a:gdLst>
                      <a:gd name="T0" fmla="*/ 0 w 1"/>
                      <a:gd name="T1" fmla="*/ 0 h 5"/>
                      <a:gd name="T2" fmla="*/ 0 w 1"/>
                      <a:gd name="T3" fmla="*/ 4 h 5"/>
                      <a:gd name="T4" fmla="*/ 0 w 1"/>
                      <a:gd name="T5" fmla="*/ 4 h 5"/>
                      <a:gd name="T6" fmla="*/ 0 w 1"/>
                      <a:gd name="T7" fmla="*/ 0 h 5"/>
                      <a:gd name="T8" fmla="*/ 0 60000 65536"/>
                      <a:gd name="T9" fmla="*/ 0 60000 65536"/>
                      <a:gd name="T10" fmla="*/ 0 60000 65536"/>
                      <a:gd name="T11" fmla="*/ 0 60000 65536"/>
                      <a:gd name="T12" fmla="*/ 0 w 1"/>
                      <a:gd name="T13" fmla="*/ 0 h 5"/>
                      <a:gd name="T14" fmla="*/ 0 w 1"/>
                      <a:gd name="T15" fmla="*/ 5 h 5"/>
                    </a:gdLst>
                    <a:ahLst/>
                    <a:cxnLst>
                      <a:cxn ang="T8">
                        <a:pos x="T0" y="T1"/>
                      </a:cxn>
                      <a:cxn ang="T9">
                        <a:pos x="T2" y="T3"/>
                      </a:cxn>
                      <a:cxn ang="T10">
                        <a:pos x="T4" y="T5"/>
                      </a:cxn>
                      <a:cxn ang="T11">
                        <a:pos x="T6" y="T7"/>
                      </a:cxn>
                    </a:cxnLst>
                    <a:rect l="T12" t="T13" r="T14" b="T15"/>
                    <a:pathLst>
                      <a:path w="1" h="5">
                        <a:moveTo>
                          <a:pt x="1" y="0"/>
                        </a:moveTo>
                        <a:cubicBezTo>
                          <a:pt x="1" y="2"/>
                          <a:pt x="0" y="4"/>
                          <a:pt x="0" y="5"/>
                        </a:cubicBezTo>
                        <a:cubicBezTo>
                          <a:pt x="0" y="5"/>
                          <a:pt x="0" y="5"/>
                          <a:pt x="0" y="5"/>
                        </a:cubicBezTo>
                        <a:cubicBezTo>
                          <a:pt x="0" y="4"/>
                          <a:pt x="1" y="2"/>
                          <a:pt x="1" y="0"/>
                        </a:cubicBezTo>
                        <a:close/>
                      </a:path>
                    </a:pathLst>
                  </a:custGeom>
                  <a:solidFill>
                    <a:srgbClr val="FFFF00"/>
                  </a:solidFill>
                  <a:ln w="9525">
                    <a:noFill/>
                    <a:miter lim="800000"/>
                    <a:headEnd/>
                    <a:tailEnd/>
                  </a:ln>
                </p:spPr>
                <p:txBody>
                  <a:bodyPr/>
                  <a:lstStyle/>
                  <a:p>
                    <a:endParaRPr lang="es-ES"/>
                  </a:p>
                </p:txBody>
              </p:sp>
              <p:sp>
                <p:nvSpPr>
                  <p:cNvPr id="27955" name="Freeform 397"/>
                  <p:cNvSpPr>
                    <a:spLocks/>
                  </p:cNvSpPr>
                  <p:nvPr/>
                </p:nvSpPr>
                <p:spPr bwMode="auto">
                  <a:xfrm>
                    <a:off x="2781" y="2222"/>
                    <a:ext cx="3" cy="10"/>
                  </a:xfrm>
                  <a:custGeom>
                    <a:avLst/>
                    <a:gdLst>
                      <a:gd name="T0" fmla="*/ 3 w 5"/>
                      <a:gd name="T1" fmla="*/ 0 h 16"/>
                      <a:gd name="T2" fmla="*/ 3 w 5"/>
                      <a:gd name="T3" fmla="*/ 0 h 16"/>
                      <a:gd name="T4" fmla="*/ 0 w 5"/>
                      <a:gd name="T5" fmla="*/ 10 h 16"/>
                      <a:gd name="T6" fmla="*/ 3 w 5"/>
                      <a:gd name="T7" fmla="*/ 0 h 16"/>
                      <a:gd name="T8" fmla="*/ 0 60000 65536"/>
                      <a:gd name="T9" fmla="*/ 0 60000 65536"/>
                      <a:gd name="T10" fmla="*/ 0 60000 65536"/>
                      <a:gd name="T11" fmla="*/ 0 60000 65536"/>
                      <a:gd name="T12" fmla="*/ 0 w 5"/>
                      <a:gd name="T13" fmla="*/ 0 h 16"/>
                      <a:gd name="T14" fmla="*/ 5 w 5"/>
                      <a:gd name="T15" fmla="*/ 16 h 16"/>
                    </a:gdLst>
                    <a:ahLst/>
                    <a:cxnLst>
                      <a:cxn ang="T8">
                        <a:pos x="T0" y="T1"/>
                      </a:cxn>
                      <a:cxn ang="T9">
                        <a:pos x="T2" y="T3"/>
                      </a:cxn>
                      <a:cxn ang="T10">
                        <a:pos x="T4" y="T5"/>
                      </a:cxn>
                      <a:cxn ang="T11">
                        <a:pos x="T6" y="T7"/>
                      </a:cxn>
                    </a:cxnLst>
                    <a:rect l="T12" t="T13" r="T14" b="T15"/>
                    <a:pathLst>
                      <a:path w="5" h="16">
                        <a:moveTo>
                          <a:pt x="5" y="0"/>
                        </a:moveTo>
                        <a:cubicBezTo>
                          <a:pt x="5" y="0"/>
                          <a:pt x="5" y="0"/>
                          <a:pt x="5" y="0"/>
                        </a:cubicBezTo>
                        <a:cubicBezTo>
                          <a:pt x="3" y="5"/>
                          <a:pt x="2" y="11"/>
                          <a:pt x="0" y="16"/>
                        </a:cubicBezTo>
                        <a:cubicBezTo>
                          <a:pt x="2" y="10"/>
                          <a:pt x="3" y="5"/>
                          <a:pt x="5" y="0"/>
                        </a:cubicBezTo>
                        <a:close/>
                      </a:path>
                    </a:pathLst>
                  </a:custGeom>
                  <a:solidFill>
                    <a:srgbClr val="FFFF00"/>
                  </a:solidFill>
                  <a:ln w="9525">
                    <a:noFill/>
                    <a:miter lim="800000"/>
                    <a:headEnd/>
                    <a:tailEnd/>
                  </a:ln>
                </p:spPr>
                <p:txBody>
                  <a:bodyPr/>
                  <a:lstStyle/>
                  <a:p>
                    <a:endParaRPr lang="es-ES"/>
                  </a:p>
                </p:txBody>
              </p:sp>
              <p:sp>
                <p:nvSpPr>
                  <p:cNvPr id="27956" name="Freeform 398"/>
                  <p:cNvSpPr>
                    <a:spLocks/>
                  </p:cNvSpPr>
                  <p:nvPr/>
                </p:nvSpPr>
                <p:spPr bwMode="auto">
                  <a:xfrm>
                    <a:off x="2780" y="2222"/>
                    <a:ext cx="179" cy="64"/>
                  </a:xfrm>
                  <a:custGeom>
                    <a:avLst/>
                    <a:gdLst>
                      <a:gd name="T0" fmla="*/ 179 w 267"/>
                      <a:gd name="T1" fmla="*/ 46 h 95"/>
                      <a:gd name="T2" fmla="*/ 5 w 267"/>
                      <a:gd name="T3" fmla="*/ 0 h 95"/>
                      <a:gd name="T4" fmla="*/ 1 w 267"/>
                      <a:gd name="T5" fmla="*/ 11 h 95"/>
                      <a:gd name="T6" fmla="*/ 1 w 267"/>
                      <a:gd name="T7" fmla="*/ 13 h 95"/>
                      <a:gd name="T8" fmla="*/ 0 w 267"/>
                      <a:gd name="T9" fmla="*/ 17 h 95"/>
                      <a:gd name="T10" fmla="*/ 174 w 267"/>
                      <a:gd name="T11" fmla="*/ 64 h 95"/>
                      <a:gd name="T12" fmla="*/ 179 w 267"/>
                      <a:gd name="T13" fmla="*/ 46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69"/>
                        </a:moveTo>
                        <a:cubicBezTo>
                          <a:pt x="7" y="0"/>
                          <a:pt x="7" y="0"/>
                          <a:pt x="7" y="0"/>
                        </a:cubicBezTo>
                        <a:cubicBezTo>
                          <a:pt x="5" y="5"/>
                          <a:pt x="4" y="10"/>
                          <a:pt x="2" y="16"/>
                        </a:cubicBezTo>
                        <a:cubicBezTo>
                          <a:pt x="2" y="17"/>
                          <a:pt x="2" y="19"/>
                          <a:pt x="1" y="20"/>
                        </a:cubicBezTo>
                        <a:cubicBezTo>
                          <a:pt x="1" y="22"/>
                          <a:pt x="0" y="24"/>
                          <a:pt x="0" y="25"/>
                        </a:cubicBezTo>
                        <a:cubicBezTo>
                          <a:pt x="260" y="95"/>
                          <a:pt x="260" y="95"/>
                          <a:pt x="260" y="95"/>
                        </a:cubicBezTo>
                        <a:cubicBezTo>
                          <a:pt x="262" y="86"/>
                          <a:pt x="264" y="78"/>
                          <a:pt x="267" y="69"/>
                        </a:cubicBezTo>
                        <a:close/>
                      </a:path>
                    </a:pathLst>
                  </a:custGeom>
                  <a:solidFill>
                    <a:srgbClr val="333333"/>
                  </a:solidFill>
                  <a:ln w="9525">
                    <a:noFill/>
                    <a:miter lim="800000"/>
                    <a:headEnd/>
                    <a:tailEnd/>
                  </a:ln>
                </p:spPr>
                <p:txBody>
                  <a:bodyPr/>
                  <a:lstStyle/>
                  <a:p>
                    <a:endParaRPr lang="es-ES"/>
                  </a:p>
                </p:txBody>
              </p:sp>
              <p:sp>
                <p:nvSpPr>
                  <p:cNvPr id="27957" name="Freeform 399"/>
                  <p:cNvSpPr>
                    <a:spLocks/>
                  </p:cNvSpPr>
                  <p:nvPr/>
                </p:nvSpPr>
                <p:spPr bwMode="auto">
                  <a:xfrm>
                    <a:off x="4794" y="2761"/>
                    <a:ext cx="180" cy="65"/>
                  </a:xfrm>
                  <a:custGeom>
                    <a:avLst/>
                    <a:gdLst>
                      <a:gd name="T0" fmla="*/ 5 w 267"/>
                      <a:gd name="T1" fmla="*/ 0 h 96"/>
                      <a:gd name="T2" fmla="*/ 3 w 267"/>
                      <a:gd name="T3" fmla="*/ 9 h 96"/>
                      <a:gd name="T4" fmla="*/ 0 w 267"/>
                      <a:gd name="T5" fmla="*/ 18 h 96"/>
                      <a:gd name="T6" fmla="*/ 175 w 267"/>
                      <a:gd name="T7" fmla="*/ 65 h 96"/>
                      <a:gd name="T8" fmla="*/ 177 w 267"/>
                      <a:gd name="T9" fmla="*/ 57 h 96"/>
                      <a:gd name="T10" fmla="*/ 178 w 267"/>
                      <a:gd name="T11" fmla="*/ 56 h 96"/>
                      <a:gd name="T12" fmla="*/ 178 w 267"/>
                      <a:gd name="T13" fmla="*/ 56 h 96"/>
                      <a:gd name="T14" fmla="*/ 180 w 267"/>
                      <a:gd name="T15" fmla="*/ 47 h 96"/>
                      <a:gd name="T16" fmla="*/ 5 w 2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96"/>
                      <a:gd name="T29" fmla="*/ 267 w 2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96">
                        <a:moveTo>
                          <a:pt x="7" y="0"/>
                        </a:moveTo>
                        <a:cubicBezTo>
                          <a:pt x="6" y="5"/>
                          <a:pt x="5" y="9"/>
                          <a:pt x="4" y="13"/>
                        </a:cubicBezTo>
                        <a:cubicBezTo>
                          <a:pt x="3" y="17"/>
                          <a:pt x="1" y="22"/>
                          <a:pt x="0" y="26"/>
                        </a:cubicBezTo>
                        <a:cubicBezTo>
                          <a:pt x="260" y="96"/>
                          <a:pt x="260" y="96"/>
                          <a:pt x="260" y="96"/>
                        </a:cubicBezTo>
                        <a:cubicBezTo>
                          <a:pt x="261" y="92"/>
                          <a:pt x="262" y="88"/>
                          <a:pt x="263" y="84"/>
                        </a:cubicBezTo>
                        <a:cubicBezTo>
                          <a:pt x="263" y="84"/>
                          <a:pt x="264" y="83"/>
                          <a:pt x="264" y="83"/>
                        </a:cubicBezTo>
                        <a:cubicBezTo>
                          <a:pt x="264" y="83"/>
                          <a:pt x="264" y="82"/>
                          <a:pt x="264" y="82"/>
                        </a:cubicBezTo>
                        <a:cubicBezTo>
                          <a:pt x="265" y="78"/>
                          <a:pt x="266" y="74"/>
                          <a:pt x="267" y="70"/>
                        </a:cubicBezTo>
                        <a:lnTo>
                          <a:pt x="7" y="0"/>
                        </a:lnTo>
                        <a:close/>
                      </a:path>
                    </a:pathLst>
                  </a:custGeom>
                  <a:solidFill>
                    <a:srgbClr val="333333"/>
                  </a:solidFill>
                  <a:ln w="9525">
                    <a:noFill/>
                    <a:miter lim="800000"/>
                    <a:headEnd/>
                    <a:tailEnd/>
                  </a:ln>
                </p:spPr>
                <p:txBody>
                  <a:bodyPr/>
                  <a:lstStyle/>
                  <a:p>
                    <a:endParaRPr lang="es-ES"/>
                  </a:p>
                </p:txBody>
              </p:sp>
              <p:sp>
                <p:nvSpPr>
                  <p:cNvPr id="27958" name="Freeform 400"/>
                  <p:cNvSpPr>
                    <a:spLocks/>
                  </p:cNvSpPr>
                  <p:nvPr/>
                </p:nvSpPr>
                <p:spPr bwMode="auto">
                  <a:xfrm>
                    <a:off x="2759" y="2318"/>
                    <a:ext cx="3" cy="17"/>
                  </a:xfrm>
                  <a:custGeom>
                    <a:avLst/>
                    <a:gdLst>
                      <a:gd name="T0" fmla="*/ 1 w 5"/>
                      <a:gd name="T1" fmla="*/ 9 h 26"/>
                      <a:gd name="T2" fmla="*/ 3 w 5"/>
                      <a:gd name="T3" fmla="*/ 0 h 26"/>
                      <a:gd name="T4" fmla="*/ 3 w 5"/>
                      <a:gd name="T5" fmla="*/ 0 h 26"/>
                      <a:gd name="T6" fmla="*/ 0 w 5"/>
                      <a:gd name="T7" fmla="*/ 17 h 26"/>
                      <a:gd name="T8" fmla="*/ 0 w 5"/>
                      <a:gd name="T9" fmla="*/ 17 h 26"/>
                      <a:gd name="T10" fmla="*/ 1 w 5"/>
                      <a:gd name="T11" fmla="*/ 9 h 26"/>
                      <a:gd name="T12" fmla="*/ 0 60000 65536"/>
                      <a:gd name="T13" fmla="*/ 0 60000 65536"/>
                      <a:gd name="T14" fmla="*/ 0 60000 65536"/>
                      <a:gd name="T15" fmla="*/ 0 60000 65536"/>
                      <a:gd name="T16" fmla="*/ 0 60000 65536"/>
                      <a:gd name="T17" fmla="*/ 0 60000 65536"/>
                      <a:gd name="T18" fmla="*/ 0 w 5"/>
                      <a:gd name="T19" fmla="*/ 0 h 26"/>
                      <a:gd name="T20" fmla="*/ 5 w 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 h="26">
                        <a:moveTo>
                          <a:pt x="2" y="13"/>
                        </a:moveTo>
                        <a:cubicBezTo>
                          <a:pt x="3" y="9"/>
                          <a:pt x="4" y="4"/>
                          <a:pt x="5" y="0"/>
                        </a:cubicBezTo>
                        <a:cubicBezTo>
                          <a:pt x="5" y="0"/>
                          <a:pt x="5" y="0"/>
                          <a:pt x="5" y="0"/>
                        </a:cubicBezTo>
                        <a:cubicBezTo>
                          <a:pt x="3" y="9"/>
                          <a:pt x="2" y="17"/>
                          <a:pt x="0" y="26"/>
                        </a:cubicBezTo>
                        <a:cubicBezTo>
                          <a:pt x="0" y="26"/>
                          <a:pt x="0" y="26"/>
                          <a:pt x="0" y="26"/>
                        </a:cubicBezTo>
                        <a:cubicBezTo>
                          <a:pt x="1" y="22"/>
                          <a:pt x="2" y="17"/>
                          <a:pt x="2" y="13"/>
                        </a:cubicBezTo>
                        <a:close/>
                      </a:path>
                    </a:pathLst>
                  </a:custGeom>
                  <a:solidFill>
                    <a:srgbClr val="FFFF00"/>
                  </a:solidFill>
                  <a:ln w="9525">
                    <a:noFill/>
                    <a:miter lim="800000"/>
                    <a:headEnd/>
                    <a:tailEnd/>
                  </a:ln>
                </p:spPr>
                <p:txBody>
                  <a:bodyPr/>
                  <a:lstStyle/>
                  <a:p>
                    <a:endParaRPr lang="es-ES"/>
                  </a:p>
                </p:txBody>
              </p:sp>
              <p:sp>
                <p:nvSpPr>
                  <p:cNvPr id="27959" name="Freeform 401"/>
                  <p:cNvSpPr>
                    <a:spLocks/>
                  </p:cNvSpPr>
                  <p:nvPr/>
                </p:nvSpPr>
                <p:spPr bwMode="auto">
                  <a:xfrm>
                    <a:off x="4813" y="2680"/>
                    <a:ext cx="182" cy="49"/>
                  </a:xfrm>
                  <a:custGeom>
                    <a:avLst/>
                    <a:gdLst>
                      <a:gd name="T0" fmla="*/ 179 w 270"/>
                      <a:gd name="T1" fmla="*/ 49 h 72"/>
                      <a:gd name="T2" fmla="*/ 181 w 270"/>
                      <a:gd name="T3" fmla="*/ 32 h 72"/>
                      <a:gd name="T4" fmla="*/ 182 w 270"/>
                      <a:gd name="T5" fmla="*/ 31 h 72"/>
                      <a:gd name="T6" fmla="*/ 3 w 270"/>
                      <a:gd name="T7" fmla="*/ 0 h 72"/>
                      <a:gd name="T8" fmla="*/ 0 w 270"/>
                      <a:gd name="T9" fmla="*/ 18 h 72"/>
                      <a:gd name="T10" fmla="*/ 179 w 270"/>
                      <a:gd name="T11" fmla="*/ 49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72"/>
                        </a:moveTo>
                        <a:cubicBezTo>
                          <a:pt x="266" y="64"/>
                          <a:pt x="268" y="56"/>
                          <a:pt x="269" y="47"/>
                        </a:cubicBezTo>
                        <a:cubicBezTo>
                          <a:pt x="269" y="47"/>
                          <a:pt x="269" y="47"/>
                          <a:pt x="270" y="46"/>
                        </a:cubicBezTo>
                        <a:cubicBezTo>
                          <a:pt x="4" y="0"/>
                          <a:pt x="4" y="0"/>
                          <a:pt x="4" y="0"/>
                        </a:cubicBezTo>
                        <a:cubicBezTo>
                          <a:pt x="3" y="8"/>
                          <a:pt x="2" y="17"/>
                          <a:pt x="0" y="26"/>
                        </a:cubicBezTo>
                        <a:lnTo>
                          <a:pt x="265" y="72"/>
                        </a:lnTo>
                        <a:close/>
                      </a:path>
                    </a:pathLst>
                  </a:custGeom>
                  <a:solidFill>
                    <a:srgbClr val="333333"/>
                  </a:solidFill>
                  <a:ln w="9525">
                    <a:noFill/>
                    <a:miter lim="800000"/>
                    <a:headEnd/>
                    <a:tailEnd/>
                  </a:ln>
                </p:spPr>
                <p:txBody>
                  <a:bodyPr/>
                  <a:lstStyle/>
                  <a:p>
                    <a:endParaRPr lang="es-ES"/>
                  </a:p>
                </p:txBody>
              </p:sp>
              <p:sp>
                <p:nvSpPr>
                  <p:cNvPr id="27960" name="Freeform 402"/>
                  <p:cNvSpPr>
                    <a:spLocks/>
                  </p:cNvSpPr>
                  <p:nvPr/>
                </p:nvSpPr>
                <p:spPr bwMode="auto">
                  <a:xfrm>
                    <a:off x="2759" y="2318"/>
                    <a:ext cx="181" cy="49"/>
                  </a:xfrm>
                  <a:custGeom>
                    <a:avLst/>
                    <a:gdLst>
                      <a:gd name="T0" fmla="*/ 3 w 270"/>
                      <a:gd name="T1" fmla="*/ 0 h 73"/>
                      <a:gd name="T2" fmla="*/ 1 w 270"/>
                      <a:gd name="T3" fmla="*/ 9 h 73"/>
                      <a:gd name="T4" fmla="*/ 0 w 270"/>
                      <a:gd name="T5" fmla="*/ 17 h 73"/>
                      <a:gd name="T6" fmla="*/ 178 w 270"/>
                      <a:gd name="T7" fmla="*/ 49 h 73"/>
                      <a:gd name="T8" fmla="*/ 180 w 270"/>
                      <a:gd name="T9" fmla="*/ 40 h 73"/>
                      <a:gd name="T10" fmla="*/ 181 w 270"/>
                      <a:gd name="T11" fmla="*/ 32 h 73"/>
                      <a:gd name="T12" fmla="*/ 3 w 270"/>
                      <a:gd name="T13" fmla="*/ 0 h 73"/>
                      <a:gd name="T14" fmla="*/ 0 60000 65536"/>
                      <a:gd name="T15" fmla="*/ 0 60000 65536"/>
                      <a:gd name="T16" fmla="*/ 0 60000 65536"/>
                      <a:gd name="T17" fmla="*/ 0 60000 65536"/>
                      <a:gd name="T18" fmla="*/ 0 60000 65536"/>
                      <a:gd name="T19" fmla="*/ 0 60000 65536"/>
                      <a:gd name="T20" fmla="*/ 0 60000 65536"/>
                      <a:gd name="T21" fmla="*/ 0 w 270"/>
                      <a:gd name="T22" fmla="*/ 0 h 73"/>
                      <a:gd name="T23" fmla="*/ 270 w 27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73">
                        <a:moveTo>
                          <a:pt x="5" y="0"/>
                        </a:moveTo>
                        <a:cubicBezTo>
                          <a:pt x="4" y="4"/>
                          <a:pt x="3" y="9"/>
                          <a:pt x="2" y="13"/>
                        </a:cubicBezTo>
                        <a:cubicBezTo>
                          <a:pt x="2" y="17"/>
                          <a:pt x="1" y="22"/>
                          <a:pt x="0" y="26"/>
                        </a:cubicBezTo>
                        <a:cubicBezTo>
                          <a:pt x="265" y="73"/>
                          <a:pt x="265" y="73"/>
                          <a:pt x="265" y="73"/>
                        </a:cubicBezTo>
                        <a:cubicBezTo>
                          <a:pt x="266" y="69"/>
                          <a:pt x="267" y="64"/>
                          <a:pt x="268" y="60"/>
                        </a:cubicBezTo>
                        <a:cubicBezTo>
                          <a:pt x="268" y="56"/>
                          <a:pt x="269" y="51"/>
                          <a:pt x="270" y="47"/>
                        </a:cubicBezTo>
                        <a:lnTo>
                          <a:pt x="5" y="0"/>
                        </a:lnTo>
                        <a:close/>
                      </a:path>
                    </a:pathLst>
                  </a:custGeom>
                  <a:solidFill>
                    <a:srgbClr val="333333"/>
                  </a:solidFill>
                  <a:ln w="9525">
                    <a:noFill/>
                    <a:miter lim="800000"/>
                    <a:headEnd/>
                    <a:tailEnd/>
                  </a:ln>
                </p:spPr>
                <p:txBody>
                  <a:bodyPr/>
                  <a:lstStyle/>
                  <a:p>
                    <a:endParaRPr lang="es-ES"/>
                  </a:p>
                </p:txBody>
              </p:sp>
              <p:sp>
                <p:nvSpPr>
                  <p:cNvPr id="27961" name="Freeform 403"/>
                  <p:cNvSpPr>
                    <a:spLocks/>
                  </p:cNvSpPr>
                  <p:nvPr/>
                </p:nvSpPr>
                <p:spPr bwMode="auto">
                  <a:xfrm>
                    <a:off x="2747" y="2430"/>
                    <a:ext cx="0" cy="4"/>
                  </a:xfrm>
                  <a:custGeom>
                    <a:avLst/>
                    <a:gdLst>
                      <a:gd name="T0" fmla="*/ 0 w 1"/>
                      <a:gd name="T1" fmla="*/ 0 h 6"/>
                      <a:gd name="T2" fmla="*/ 0 w 1"/>
                      <a:gd name="T3" fmla="*/ 4 h 6"/>
                      <a:gd name="T4" fmla="*/ 0 w 1"/>
                      <a:gd name="T5" fmla="*/ 4 h 6"/>
                      <a:gd name="T6" fmla="*/ 0 w 1"/>
                      <a:gd name="T7" fmla="*/ 0 h 6"/>
                      <a:gd name="T8" fmla="*/ 0 60000 65536"/>
                      <a:gd name="T9" fmla="*/ 0 60000 65536"/>
                      <a:gd name="T10" fmla="*/ 0 60000 65536"/>
                      <a:gd name="T11" fmla="*/ 0 60000 65536"/>
                      <a:gd name="T12" fmla="*/ 0 w 1"/>
                      <a:gd name="T13" fmla="*/ 0 h 6"/>
                      <a:gd name="T14" fmla="*/ 0 w 1"/>
                      <a:gd name="T15" fmla="*/ 6 h 6"/>
                    </a:gdLst>
                    <a:ahLst/>
                    <a:cxnLst>
                      <a:cxn ang="T8">
                        <a:pos x="T0" y="T1"/>
                      </a:cxn>
                      <a:cxn ang="T9">
                        <a:pos x="T2" y="T3"/>
                      </a:cxn>
                      <a:cxn ang="T10">
                        <a:pos x="T4" y="T5"/>
                      </a:cxn>
                      <a:cxn ang="T11">
                        <a:pos x="T6" y="T7"/>
                      </a:cxn>
                    </a:cxnLst>
                    <a:rect l="T12" t="T13" r="T14" b="T15"/>
                    <a:pathLst>
                      <a:path w="1" h="6">
                        <a:moveTo>
                          <a:pt x="1" y="0"/>
                        </a:moveTo>
                        <a:cubicBezTo>
                          <a:pt x="1" y="2"/>
                          <a:pt x="0" y="4"/>
                          <a:pt x="0" y="6"/>
                        </a:cubicBezTo>
                        <a:cubicBezTo>
                          <a:pt x="0" y="6"/>
                          <a:pt x="0" y="6"/>
                          <a:pt x="0" y="6"/>
                        </a:cubicBezTo>
                        <a:cubicBezTo>
                          <a:pt x="1" y="4"/>
                          <a:pt x="1" y="2"/>
                          <a:pt x="1" y="0"/>
                        </a:cubicBezTo>
                        <a:close/>
                      </a:path>
                    </a:pathLst>
                  </a:custGeom>
                  <a:solidFill>
                    <a:srgbClr val="FFFF00"/>
                  </a:solidFill>
                  <a:ln w="9525">
                    <a:noFill/>
                    <a:miter lim="800000"/>
                    <a:headEnd/>
                    <a:tailEnd/>
                  </a:ln>
                </p:spPr>
                <p:txBody>
                  <a:bodyPr/>
                  <a:lstStyle/>
                  <a:p>
                    <a:endParaRPr lang="es-ES"/>
                  </a:p>
                </p:txBody>
              </p:sp>
              <p:sp>
                <p:nvSpPr>
                  <p:cNvPr id="27962" name="Freeform 404"/>
                  <p:cNvSpPr>
                    <a:spLocks/>
                  </p:cNvSpPr>
                  <p:nvPr/>
                </p:nvSpPr>
                <p:spPr bwMode="auto">
                  <a:xfrm>
                    <a:off x="2749" y="2416"/>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1"/>
                          <a:pt x="0" y="1"/>
                        </a:cubicBezTo>
                        <a:cubicBezTo>
                          <a:pt x="0" y="1"/>
                          <a:pt x="0" y="0"/>
                          <a:pt x="0" y="0"/>
                        </a:cubicBezTo>
                        <a:close/>
                      </a:path>
                    </a:pathLst>
                  </a:custGeom>
                  <a:solidFill>
                    <a:srgbClr val="FFFF00"/>
                  </a:solidFill>
                  <a:ln w="9525">
                    <a:noFill/>
                    <a:miter lim="800000"/>
                    <a:headEnd/>
                    <a:tailEnd/>
                  </a:ln>
                </p:spPr>
                <p:txBody>
                  <a:bodyPr/>
                  <a:lstStyle/>
                  <a:p>
                    <a:endParaRPr lang="es-ES"/>
                  </a:p>
                </p:txBody>
              </p:sp>
              <p:sp>
                <p:nvSpPr>
                  <p:cNvPr id="27963" name="Freeform 405"/>
                  <p:cNvSpPr>
                    <a:spLocks/>
                  </p:cNvSpPr>
                  <p:nvPr/>
                </p:nvSpPr>
                <p:spPr bwMode="auto">
                  <a:xfrm>
                    <a:off x="4824" y="2598"/>
                    <a:ext cx="182" cy="33"/>
                  </a:xfrm>
                  <a:custGeom>
                    <a:avLst/>
                    <a:gdLst>
                      <a:gd name="T0" fmla="*/ 0 w 270"/>
                      <a:gd name="T1" fmla="*/ 17 h 50"/>
                      <a:gd name="T2" fmla="*/ 181 w 270"/>
                      <a:gd name="T3" fmla="*/ 33 h 50"/>
                      <a:gd name="T4" fmla="*/ 182 w 270"/>
                      <a:gd name="T5" fmla="*/ 15 h 50"/>
                      <a:gd name="T6" fmla="*/ 1 w 270"/>
                      <a:gd name="T7" fmla="*/ 0 h 50"/>
                      <a:gd name="T8" fmla="*/ 0 w 270"/>
                      <a:gd name="T9" fmla="*/ 17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6"/>
                        </a:moveTo>
                        <a:cubicBezTo>
                          <a:pt x="268" y="50"/>
                          <a:pt x="268" y="50"/>
                          <a:pt x="268" y="50"/>
                        </a:cubicBezTo>
                        <a:cubicBezTo>
                          <a:pt x="269" y="41"/>
                          <a:pt x="270" y="32"/>
                          <a:pt x="270" y="23"/>
                        </a:cubicBezTo>
                        <a:cubicBezTo>
                          <a:pt x="2" y="0"/>
                          <a:pt x="2" y="0"/>
                          <a:pt x="2" y="0"/>
                        </a:cubicBezTo>
                        <a:cubicBezTo>
                          <a:pt x="2" y="9"/>
                          <a:pt x="1" y="18"/>
                          <a:pt x="0" y="26"/>
                        </a:cubicBezTo>
                        <a:close/>
                      </a:path>
                    </a:pathLst>
                  </a:custGeom>
                  <a:solidFill>
                    <a:srgbClr val="333333"/>
                  </a:solidFill>
                  <a:ln w="9525">
                    <a:noFill/>
                    <a:miter lim="800000"/>
                    <a:headEnd/>
                    <a:tailEnd/>
                  </a:ln>
                </p:spPr>
                <p:txBody>
                  <a:bodyPr/>
                  <a:lstStyle/>
                  <a:p>
                    <a:endParaRPr lang="es-ES"/>
                  </a:p>
                </p:txBody>
              </p:sp>
              <p:sp>
                <p:nvSpPr>
                  <p:cNvPr id="27964" name="Freeform 406"/>
                  <p:cNvSpPr>
                    <a:spLocks/>
                  </p:cNvSpPr>
                  <p:nvPr/>
                </p:nvSpPr>
                <p:spPr bwMode="auto">
                  <a:xfrm>
                    <a:off x="2747" y="2416"/>
                    <a:ext cx="182" cy="34"/>
                  </a:xfrm>
                  <a:custGeom>
                    <a:avLst/>
                    <a:gdLst>
                      <a:gd name="T0" fmla="*/ 2 w 271"/>
                      <a:gd name="T1" fmla="*/ 0 h 50"/>
                      <a:gd name="T2" fmla="*/ 2 w 271"/>
                      <a:gd name="T3" fmla="*/ 1 h 50"/>
                      <a:gd name="T4" fmla="*/ 1 w 271"/>
                      <a:gd name="T5" fmla="*/ 14 h 50"/>
                      <a:gd name="T6" fmla="*/ 0 w 271"/>
                      <a:gd name="T7" fmla="*/ 18 h 50"/>
                      <a:gd name="T8" fmla="*/ 180 w 271"/>
                      <a:gd name="T9" fmla="*/ 34 h 50"/>
                      <a:gd name="T10" fmla="*/ 182 w 271"/>
                      <a:gd name="T11" fmla="*/ 16 h 50"/>
                      <a:gd name="T12" fmla="*/ 2 w 271"/>
                      <a:gd name="T13" fmla="*/ 0 h 50"/>
                      <a:gd name="T14" fmla="*/ 0 60000 65536"/>
                      <a:gd name="T15" fmla="*/ 0 60000 65536"/>
                      <a:gd name="T16" fmla="*/ 0 60000 65536"/>
                      <a:gd name="T17" fmla="*/ 0 60000 65536"/>
                      <a:gd name="T18" fmla="*/ 0 60000 65536"/>
                      <a:gd name="T19" fmla="*/ 0 60000 65536"/>
                      <a:gd name="T20" fmla="*/ 0 60000 65536"/>
                      <a:gd name="T21" fmla="*/ 0 w 271"/>
                      <a:gd name="T22" fmla="*/ 0 h 50"/>
                      <a:gd name="T23" fmla="*/ 271 w 27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50">
                        <a:moveTo>
                          <a:pt x="3" y="0"/>
                        </a:moveTo>
                        <a:cubicBezTo>
                          <a:pt x="3" y="0"/>
                          <a:pt x="3" y="1"/>
                          <a:pt x="3" y="1"/>
                        </a:cubicBezTo>
                        <a:cubicBezTo>
                          <a:pt x="2" y="7"/>
                          <a:pt x="1" y="14"/>
                          <a:pt x="1" y="20"/>
                        </a:cubicBezTo>
                        <a:cubicBezTo>
                          <a:pt x="1" y="22"/>
                          <a:pt x="1" y="24"/>
                          <a:pt x="0" y="26"/>
                        </a:cubicBezTo>
                        <a:cubicBezTo>
                          <a:pt x="268" y="50"/>
                          <a:pt x="268" y="50"/>
                          <a:pt x="268" y="50"/>
                        </a:cubicBezTo>
                        <a:cubicBezTo>
                          <a:pt x="269" y="41"/>
                          <a:pt x="270" y="32"/>
                          <a:pt x="271" y="23"/>
                        </a:cubicBezTo>
                        <a:lnTo>
                          <a:pt x="3" y="0"/>
                        </a:lnTo>
                        <a:close/>
                      </a:path>
                    </a:pathLst>
                  </a:custGeom>
                  <a:solidFill>
                    <a:srgbClr val="333333"/>
                  </a:solidFill>
                  <a:ln w="9525">
                    <a:noFill/>
                    <a:miter lim="800000"/>
                    <a:headEnd/>
                    <a:tailEnd/>
                  </a:ln>
                </p:spPr>
                <p:txBody>
                  <a:bodyPr/>
                  <a:lstStyle/>
                  <a:p>
                    <a:endParaRPr lang="es-ES"/>
                  </a:p>
                </p:txBody>
              </p:sp>
              <p:sp>
                <p:nvSpPr>
                  <p:cNvPr id="27965" name="Freeform 407"/>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p>
                </p:txBody>
              </p:sp>
              <p:sp>
                <p:nvSpPr>
                  <p:cNvPr id="27966" name="Freeform 408"/>
                  <p:cNvSpPr>
                    <a:spLocks/>
                  </p:cNvSpPr>
                  <p:nvPr/>
                </p:nvSpPr>
                <p:spPr bwMode="auto">
                  <a:xfrm>
                    <a:off x="2743" y="2524"/>
                    <a:ext cx="0" cy="8"/>
                  </a:xfrm>
                  <a:custGeom>
                    <a:avLst/>
                    <a:gdLst>
                      <a:gd name="T0" fmla="*/ 0 h 13"/>
                      <a:gd name="T1" fmla="*/ 8 h 13"/>
                      <a:gd name="T2" fmla="*/ 8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4"/>
                          <a:pt x="0" y="9"/>
                          <a:pt x="0" y="13"/>
                        </a:cubicBezTo>
                        <a:cubicBezTo>
                          <a:pt x="0" y="13"/>
                          <a:pt x="0" y="13"/>
                          <a:pt x="0" y="13"/>
                        </a:cubicBezTo>
                        <a:cubicBezTo>
                          <a:pt x="0" y="9"/>
                          <a:pt x="0" y="4"/>
                          <a:pt x="0" y="0"/>
                        </a:cubicBezTo>
                        <a:close/>
                      </a:path>
                    </a:pathLst>
                  </a:custGeom>
                  <a:solidFill>
                    <a:srgbClr val="FFFF00"/>
                  </a:solidFill>
                  <a:ln w="9525">
                    <a:noFill/>
                    <a:miter lim="800000"/>
                    <a:headEnd/>
                    <a:tailEnd/>
                  </a:ln>
                </p:spPr>
                <p:txBody>
                  <a:bodyPr/>
                  <a:lstStyle/>
                  <a:p>
                    <a:endParaRPr lang="es-ES"/>
                  </a:p>
                </p:txBody>
              </p:sp>
              <p:sp>
                <p:nvSpPr>
                  <p:cNvPr id="27967" name="Freeform 409"/>
                  <p:cNvSpPr>
                    <a:spLocks/>
                  </p:cNvSpPr>
                  <p:nvPr/>
                </p:nvSpPr>
                <p:spPr bwMode="auto">
                  <a:xfrm>
                    <a:off x="2747" y="2613"/>
                    <a:ext cx="2" cy="18"/>
                  </a:xfrm>
                  <a:custGeom>
                    <a:avLst/>
                    <a:gdLst>
                      <a:gd name="T0" fmla="*/ 1 w 3"/>
                      <a:gd name="T1" fmla="*/ 0 h 27"/>
                      <a:gd name="T2" fmla="*/ 0 w 3"/>
                      <a:gd name="T3" fmla="*/ 0 h 27"/>
                      <a:gd name="T4" fmla="*/ 2 w 3"/>
                      <a:gd name="T5" fmla="*/ 18 h 27"/>
                      <a:gd name="T6" fmla="*/ 2 w 3"/>
                      <a:gd name="T7" fmla="*/ 18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cubicBezTo>
                          <a:pt x="0" y="0"/>
                          <a:pt x="0" y="0"/>
                          <a:pt x="0" y="0"/>
                        </a:cubicBezTo>
                        <a:cubicBezTo>
                          <a:pt x="1" y="9"/>
                          <a:pt x="2" y="18"/>
                          <a:pt x="3" y="27"/>
                        </a:cubicBezTo>
                        <a:cubicBezTo>
                          <a:pt x="3" y="27"/>
                          <a:pt x="3" y="27"/>
                          <a:pt x="3" y="27"/>
                        </a:cubicBezTo>
                        <a:cubicBezTo>
                          <a:pt x="2" y="18"/>
                          <a:pt x="1" y="9"/>
                          <a:pt x="1" y="0"/>
                        </a:cubicBezTo>
                        <a:close/>
                      </a:path>
                    </a:pathLst>
                  </a:custGeom>
                  <a:solidFill>
                    <a:srgbClr val="FFFF00"/>
                  </a:solidFill>
                  <a:ln w="9525">
                    <a:noFill/>
                    <a:miter lim="800000"/>
                    <a:headEnd/>
                    <a:tailEnd/>
                  </a:ln>
                </p:spPr>
                <p:txBody>
                  <a:bodyPr/>
                  <a:lstStyle/>
                  <a:p>
                    <a:endParaRPr lang="es-ES"/>
                  </a:p>
                </p:txBody>
              </p:sp>
              <p:sp>
                <p:nvSpPr>
                  <p:cNvPr id="27968" name="Freeform 410"/>
                  <p:cNvSpPr>
                    <a:spLocks/>
                  </p:cNvSpPr>
                  <p:nvPr/>
                </p:nvSpPr>
                <p:spPr bwMode="auto">
                  <a:xfrm>
                    <a:off x="4824" y="2416"/>
                    <a:ext cx="182" cy="34"/>
                  </a:xfrm>
                  <a:custGeom>
                    <a:avLst/>
                    <a:gdLst>
                      <a:gd name="T0" fmla="*/ 182 w 270"/>
                      <a:gd name="T1" fmla="*/ 18 h 50"/>
                      <a:gd name="T2" fmla="*/ 182 w 270"/>
                      <a:gd name="T3" fmla="*/ 14 h 50"/>
                      <a:gd name="T4" fmla="*/ 181 w 270"/>
                      <a:gd name="T5" fmla="*/ 0 h 50"/>
                      <a:gd name="T6" fmla="*/ 181 w 270"/>
                      <a:gd name="T7" fmla="*/ 0 h 50"/>
                      <a:gd name="T8" fmla="*/ 0 w 270"/>
                      <a:gd name="T9" fmla="*/ 16 h 50"/>
                      <a:gd name="T10" fmla="*/ 1 w 270"/>
                      <a:gd name="T11" fmla="*/ 34 h 50"/>
                      <a:gd name="T12" fmla="*/ 182 w 270"/>
                      <a:gd name="T13" fmla="*/ 18 h 50"/>
                      <a:gd name="T14" fmla="*/ 0 60000 65536"/>
                      <a:gd name="T15" fmla="*/ 0 60000 65536"/>
                      <a:gd name="T16" fmla="*/ 0 60000 65536"/>
                      <a:gd name="T17" fmla="*/ 0 60000 65536"/>
                      <a:gd name="T18" fmla="*/ 0 60000 65536"/>
                      <a:gd name="T19" fmla="*/ 0 60000 65536"/>
                      <a:gd name="T20" fmla="*/ 0 60000 65536"/>
                      <a:gd name="T21" fmla="*/ 0 w 270"/>
                      <a:gd name="T22" fmla="*/ 0 h 50"/>
                      <a:gd name="T23" fmla="*/ 270 w 27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50">
                        <a:moveTo>
                          <a:pt x="270" y="26"/>
                        </a:moveTo>
                        <a:cubicBezTo>
                          <a:pt x="270" y="24"/>
                          <a:pt x="270" y="22"/>
                          <a:pt x="270" y="20"/>
                        </a:cubicBezTo>
                        <a:cubicBezTo>
                          <a:pt x="269" y="14"/>
                          <a:pt x="269" y="7"/>
                          <a:pt x="268" y="0"/>
                        </a:cubicBezTo>
                        <a:cubicBezTo>
                          <a:pt x="268" y="0"/>
                          <a:pt x="268" y="0"/>
                          <a:pt x="268" y="0"/>
                        </a:cubicBezTo>
                        <a:cubicBezTo>
                          <a:pt x="0" y="23"/>
                          <a:pt x="0" y="23"/>
                          <a:pt x="0" y="23"/>
                        </a:cubicBezTo>
                        <a:cubicBezTo>
                          <a:pt x="1" y="32"/>
                          <a:pt x="2" y="41"/>
                          <a:pt x="2" y="50"/>
                        </a:cubicBezTo>
                        <a:lnTo>
                          <a:pt x="270" y="26"/>
                        </a:lnTo>
                        <a:close/>
                      </a:path>
                    </a:pathLst>
                  </a:custGeom>
                  <a:solidFill>
                    <a:srgbClr val="333333"/>
                  </a:solidFill>
                  <a:ln w="9525">
                    <a:noFill/>
                    <a:miter lim="800000"/>
                    <a:headEnd/>
                    <a:tailEnd/>
                  </a:ln>
                </p:spPr>
                <p:txBody>
                  <a:bodyPr/>
                  <a:lstStyle/>
                  <a:p>
                    <a:endParaRPr lang="es-ES"/>
                  </a:p>
                </p:txBody>
              </p:sp>
              <p:sp>
                <p:nvSpPr>
                  <p:cNvPr id="27969" name="Freeform 411"/>
                  <p:cNvSpPr>
                    <a:spLocks/>
                  </p:cNvSpPr>
                  <p:nvPr/>
                </p:nvSpPr>
                <p:spPr bwMode="auto">
                  <a:xfrm>
                    <a:off x="2747" y="2598"/>
                    <a:ext cx="182" cy="33"/>
                  </a:xfrm>
                  <a:custGeom>
                    <a:avLst/>
                    <a:gdLst>
                      <a:gd name="T0" fmla="*/ 0 w 270"/>
                      <a:gd name="T1" fmla="*/ 15 h 50"/>
                      <a:gd name="T2" fmla="*/ 1 w 270"/>
                      <a:gd name="T3" fmla="*/ 33 h 50"/>
                      <a:gd name="T4" fmla="*/ 182 w 270"/>
                      <a:gd name="T5" fmla="*/ 17 h 50"/>
                      <a:gd name="T6" fmla="*/ 180 w 270"/>
                      <a:gd name="T7" fmla="*/ 0 h 50"/>
                      <a:gd name="T8" fmla="*/ 0 w 270"/>
                      <a:gd name="T9" fmla="*/ 15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3"/>
                        </a:moveTo>
                        <a:cubicBezTo>
                          <a:pt x="0" y="32"/>
                          <a:pt x="1" y="41"/>
                          <a:pt x="2" y="50"/>
                        </a:cubicBezTo>
                        <a:cubicBezTo>
                          <a:pt x="270" y="26"/>
                          <a:pt x="270" y="26"/>
                          <a:pt x="270" y="26"/>
                        </a:cubicBezTo>
                        <a:cubicBezTo>
                          <a:pt x="269" y="18"/>
                          <a:pt x="268" y="9"/>
                          <a:pt x="267" y="0"/>
                        </a:cubicBezTo>
                        <a:lnTo>
                          <a:pt x="0" y="23"/>
                        </a:lnTo>
                        <a:close/>
                      </a:path>
                    </a:pathLst>
                  </a:custGeom>
                  <a:solidFill>
                    <a:srgbClr val="333333"/>
                  </a:solidFill>
                  <a:ln w="9525">
                    <a:noFill/>
                    <a:miter lim="800000"/>
                    <a:headEnd/>
                    <a:tailEnd/>
                  </a:ln>
                </p:spPr>
                <p:txBody>
                  <a:bodyPr/>
                  <a:lstStyle/>
                  <a:p>
                    <a:endParaRPr lang="es-ES"/>
                  </a:p>
                </p:txBody>
              </p:sp>
              <p:sp>
                <p:nvSpPr>
                  <p:cNvPr id="27970" name="Freeform 412"/>
                  <p:cNvSpPr>
                    <a:spLocks/>
                  </p:cNvSpPr>
                  <p:nvPr/>
                </p:nvSpPr>
                <p:spPr bwMode="auto">
                  <a:xfrm>
                    <a:off x="2759" y="2712"/>
                    <a:ext cx="3" cy="17"/>
                  </a:xfrm>
                  <a:custGeom>
                    <a:avLst/>
                    <a:gdLst>
                      <a:gd name="T0" fmla="*/ 0 w 5"/>
                      <a:gd name="T1" fmla="*/ 0 h 25"/>
                      <a:gd name="T2" fmla="*/ 3 w 5"/>
                      <a:gd name="T3" fmla="*/ 17 h 25"/>
                      <a:gd name="T4" fmla="*/ 3 w 5"/>
                      <a:gd name="T5" fmla="*/ 17 h 25"/>
                      <a:gd name="T6" fmla="*/ 0 w 5"/>
                      <a:gd name="T7" fmla="*/ 0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0"/>
                        </a:moveTo>
                        <a:cubicBezTo>
                          <a:pt x="2" y="8"/>
                          <a:pt x="3" y="17"/>
                          <a:pt x="5" y="25"/>
                        </a:cubicBezTo>
                        <a:cubicBezTo>
                          <a:pt x="5" y="25"/>
                          <a:pt x="5" y="25"/>
                          <a:pt x="5" y="25"/>
                        </a:cubicBezTo>
                        <a:cubicBezTo>
                          <a:pt x="3" y="17"/>
                          <a:pt x="2" y="8"/>
                          <a:pt x="0" y="0"/>
                        </a:cubicBezTo>
                        <a:close/>
                      </a:path>
                    </a:pathLst>
                  </a:custGeom>
                  <a:solidFill>
                    <a:srgbClr val="FFFF00"/>
                  </a:solidFill>
                  <a:ln w="9525">
                    <a:noFill/>
                    <a:miter lim="800000"/>
                    <a:headEnd/>
                    <a:tailEnd/>
                  </a:ln>
                </p:spPr>
                <p:txBody>
                  <a:bodyPr/>
                  <a:lstStyle/>
                  <a:p>
                    <a:endParaRPr lang="es-ES"/>
                  </a:p>
                </p:txBody>
              </p:sp>
              <p:sp>
                <p:nvSpPr>
                  <p:cNvPr id="27971" name="Freeform 413"/>
                  <p:cNvSpPr>
                    <a:spLocks/>
                  </p:cNvSpPr>
                  <p:nvPr/>
                </p:nvSpPr>
                <p:spPr bwMode="auto">
                  <a:xfrm>
                    <a:off x="4813" y="2318"/>
                    <a:ext cx="182" cy="49"/>
                  </a:xfrm>
                  <a:custGeom>
                    <a:avLst/>
                    <a:gdLst>
                      <a:gd name="T0" fmla="*/ 181 w 270"/>
                      <a:gd name="T1" fmla="*/ 12 h 73"/>
                      <a:gd name="T2" fmla="*/ 180 w 270"/>
                      <a:gd name="T3" fmla="*/ 9 h 73"/>
                      <a:gd name="T4" fmla="*/ 180 w 270"/>
                      <a:gd name="T5" fmla="*/ 9 h 73"/>
                      <a:gd name="T6" fmla="*/ 179 w 270"/>
                      <a:gd name="T7" fmla="*/ 0 h 73"/>
                      <a:gd name="T8" fmla="*/ 0 w 270"/>
                      <a:gd name="T9" fmla="*/ 32 h 73"/>
                      <a:gd name="T10" fmla="*/ 1 w 270"/>
                      <a:gd name="T11" fmla="*/ 40 h 73"/>
                      <a:gd name="T12" fmla="*/ 3 w 270"/>
                      <a:gd name="T13" fmla="*/ 49 h 73"/>
                      <a:gd name="T14" fmla="*/ 182 w 270"/>
                      <a:gd name="T15" fmla="*/ 17 h 73"/>
                      <a:gd name="T16" fmla="*/ 181 w 270"/>
                      <a:gd name="T17" fmla="*/ 12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73"/>
                      <a:gd name="T29" fmla="*/ 270 w 27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73">
                        <a:moveTo>
                          <a:pt x="268" y="18"/>
                        </a:moveTo>
                        <a:cubicBezTo>
                          <a:pt x="268" y="16"/>
                          <a:pt x="268" y="15"/>
                          <a:pt x="267" y="13"/>
                        </a:cubicBezTo>
                        <a:cubicBezTo>
                          <a:pt x="267" y="13"/>
                          <a:pt x="267" y="13"/>
                          <a:pt x="267" y="13"/>
                        </a:cubicBezTo>
                        <a:cubicBezTo>
                          <a:pt x="267" y="9"/>
                          <a:pt x="266" y="4"/>
                          <a:pt x="265" y="0"/>
                        </a:cubicBezTo>
                        <a:cubicBezTo>
                          <a:pt x="0" y="47"/>
                          <a:pt x="0" y="47"/>
                          <a:pt x="0" y="47"/>
                        </a:cubicBezTo>
                        <a:cubicBezTo>
                          <a:pt x="1" y="51"/>
                          <a:pt x="2" y="56"/>
                          <a:pt x="2" y="60"/>
                        </a:cubicBezTo>
                        <a:cubicBezTo>
                          <a:pt x="3" y="64"/>
                          <a:pt x="4" y="69"/>
                          <a:pt x="4" y="73"/>
                        </a:cubicBezTo>
                        <a:cubicBezTo>
                          <a:pt x="270" y="26"/>
                          <a:pt x="270" y="26"/>
                          <a:pt x="270" y="26"/>
                        </a:cubicBezTo>
                        <a:cubicBezTo>
                          <a:pt x="269" y="23"/>
                          <a:pt x="269" y="21"/>
                          <a:pt x="268" y="18"/>
                        </a:cubicBezTo>
                        <a:close/>
                      </a:path>
                    </a:pathLst>
                  </a:custGeom>
                  <a:solidFill>
                    <a:srgbClr val="333333"/>
                  </a:solidFill>
                  <a:ln w="9525">
                    <a:noFill/>
                    <a:miter lim="800000"/>
                    <a:headEnd/>
                    <a:tailEnd/>
                  </a:ln>
                </p:spPr>
                <p:txBody>
                  <a:bodyPr/>
                  <a:lstStyle/>
                  <a:p>
                    <a:endParaRPr lang="es-ES"/>
                  </a:p>
                </p:txBody>
              </p:sp>
              <p:sp>
                <p:nvSpPr>
                  <p:cNvPr id="27972" name="Freeform 414"/>
                  <p:cNvSpPr>
                    <a:spLocks/>
                  </p:cNvSpPr>
                  <p:nvPr/>
                </p:nvSpPr>
                <p:spPr bwMode="auto">
                  <a:xfrm>
                    <a:off x="2759" y="2680"/>
                    <a:ext cx="181" cy="49"/>
                  </a:xfrm>
                  <a:custGeom>
                    <a:avLst/>
                    <a:gdLst>
                      <a:gd name="T0" fmla="*/ 178 w 270"/>
                      <a:gd name="T1" fmla="*/ 0 h 72"/>
                      <a:gd name="T2" fmla="*/ 0 w 270"/>
                      <a:gd name="T3" fmla="*/ 31 h 72"/>
                      <a:gd name="T4" fmla="*/ 0 w 270"/>
                      <a:gd name="T5" fmla="*/ 32 h 72"/>
                      <a:gd name="T6" fmla="*/ 3 w 270"/>
                      <a:gd name="T7" fmla="*/ 49 h 72"/>
                      <a:gd name="T8" fmla="*/ 181 w 270"/>
                      <a:gd name="T9" fmla="*/ 18 h 72"/>
                      <a:gd name="T10" fmla="*/ 178 w 270"/>
                      <a:gd name="T11" fmla="*/ 0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0"/>
                        </a:moveTo>
                        <a:cubicBezTo>
                          <a:pt x="0" y="46"/>
                          <a:pt x="0" y="46"/>
                          <a:pt x="0" y="46"/>
                        </a:cubicBezTo>
                        <a:cubicBezTo>
                          <a:pt x="0" y="46"/>
                          <a:pt x="0" y="46"/>
                          <a:pt x="0" y="47"/>
                        </a:cubicBezTo>
                        <a:cubicBezTo>
                          <a:pt x="2" y="55"/>
                          <a:pt x="3" y="64"/>
                          <a:pt x="5" y="72"/>
                        </a:cubicBezTo>
                        <a:cubicBezTo>
                          <a:pt x="270" y="26"/>
                          <a:pt x="270" y="26"/>
                          <a:pt x="270" y="26"/>
                        </a:cubicBezTo>
                        <a:cubicBezTo>
                          <a:pt x="268" y="17"/>
                          <a:pt x="267" y="8"/>
                          <a:pt x="265" y="0"/>
                        </a:cubicBezTo>
                        <a:close/>
                      </a:path>
                    </a:pathLst>
                  </a:custGeom>
                  <a:solidFill>
                    <a:srgbClr val="333333"/>
                  </a:solidFill>
                  <a:ln w="9525">
                    <a:noFill/>
                    <a:miter lim="800000"/>
                    <a:headEnd/>
                    <a:tailEnd/>
                  </a:ln>
                </p:spPr>
                <p:txBody>
                  <a:bodyPr/>
                  <a:lstStyle/>
                  <a:p>
                    <a:endParaRPr lang="es-ES"/>
                  </a:p>
                </p:txBody>
              </p:sp>
            </p:grpSp>
            <p:sp>
              <p:nvSpPr>
                <p:cNvPr id="27715" name="Freeform 415"/>
                <p:cNvSpPr>
                  <a:spLocks/>
                </p:cNvSpPr>
                <p:nvPr/>
              </p:nvSpPr>
              <p:spPr bwMode="auto">
                <a:xfrm>
                  <a:off x="2780" y="2808"/>
                  <a:ext cx="4" cy="18"/>
                </a:xfrm>
                <a:custGeom>
                  <a:avLst/>
                  <a:gdLst>
                    <a:gd name="T0" fmla="*/ 2 w 7"/>
                    <a:gd name="T1" fmla="*/ 9 h 26"/>
                    <a:gd name="T2" fmla="*/ 0 w 7"/>
                    <a:gd name="T3" fmla="*/ 0 h 26"/>
                    <a:gd name="T4" fmla="*/ 0 w 7"/>
                    <a:gd name="T5" fmla="*/ 0 h 26"/>
                    <a:gd name="T6" fmla="*/ 4 w 7"/>
                    <a:gd name="T7" fmla="*/ 18 h 26"/>
                    <a:gd name="T8" fmla="*/ 4 w 7"/>
                    <a:gd name="T9" fmla="*/ 18 h 26"/>
                    <a:gd name="T10" fmla="*/ 2 w 7"/>
                    <a:gd name="T11" fmla="*/ 9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3" y="13"/>
                      </a:moveTo>
                      <a:cubicBezTo>
                        <a:pt x="2" y="9"/>
                        <a:pt x="1" y="4"/>
                        <a:pt x="0" y="0"/>
                      </a:cubicBezTo>
                      <a:cubicBezTo>
                        <a:pt x="0" y="0"/>
                        <a:pt x="0" y="0"/>
                        <a:pt x="0" y="0"/>
                      </a:cubicBezTo>
                      <a:cubicBezTo>
                        <a:pt x="2" y="9"/>
                        <a:pt x="4" y="17"/>
                        <a:pt x="7" y="26"/>
                      </a:cubicBezTo>
                      <a:cubicBezTo>
                        <a:pt x="7" y="26"/>
                        <a:pt x="7" y="26"/>
                        <a:pt x="7" y="26"/>
                      </a:cubicBezTo>
                      <a:cubicBezTo>
                        <a:pt x="6" y="21"/>
                        <a:pt x="4" y="17"/>
                        <a:pt x="3" y="13"/>
                      </a:cubicBezTo>
                      <a:close/>
                    </a:path>
                  </a:pathLst>
                </a:custGeom>
                <a:solidFill>
                  <a:srgbClr val="FFFF00"/>
                </a:solidFill>
                <a:ln w="9525">
                  <a:noFill/>
                  <a:miter lim="800000"/>
                  <a:headEnd/>
                  <a:tailEnd/>
                </a:ln>
              </p:spPr>
              <p:txBody>
                <a:bodyPr/>
                <a:lstStyle/>
                <a:p>
                  <a:endParaRPr lang="es-ES"/>
                </a:p>
              </p:txBody>
            </p:sp>
            <p:sp>
              <p:nvSpPr>
                <p:cNvPr id="27716" name="Freeform 416"/>
                <p:cNvSpPr>
                  <a:spLocks/>
                </p:cNvSpPr>
                <p:nvPr/>
              </p:nvSpPr>
              <p:spPr bwMode="auto">
                <a:xfrm>
                  <a:off x="4794" y="2222"/>
                  <a:ext cx="180" cy="64"/>
                </a:xfrm>
                <a:custGeom>
                  <a:avLst/>
                  <a:gdLst>
                    <a:gd name="T0" fmla="*/ 180 w 267"/>
                    <a:gd name="T1" fmla="*/ 17 h 95"/>
                    <a:gd name="T2" fmla="*/ 179 w 267"/>
                    <a:gd name="T3" fmla="*/ 13 h 95"/>
                    <a:gd name="T4" fmla="*/ 178 w 267"/>
                    <a:gd name="T5" fmla="*/ 10 h 95"/>
                    <a:gd name="T6" fmla="*/ 175 w 267"/>
                    <a:gd name="T7" fmla="*/ 0 h 95"/>
                    <a:gd name="T8" fmla="*/ 0 w 267"/>
                    <a:gd name="T9" fmla="*/ 46 h 95"/>
                    <a:gd name="T10" fmla="*/ 5 w 267"/>
                    <a:gd name="T11" fmla="*/ 64 h 95"/>
                    <a:gd name="T12" fmla="*/ 180 w 267"/>
                    <a:gd name="T13" fmla="*/ 17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25"/>
                      </a:moveTo>
                      <a:cubicBezTo>
                        <a:pt x="267" y="24"/>
                        <a:pt x="266" y="22"/>
                        <a:pt x="266" y="20"/>
                      </a:cubicBezTo>
                      <a:cubicBezTo>
                        <a:pt x="265" y="19"/>
                        <a:pt x="265" y="17"/>
                        <a:pt x="264" y="15"/>
                      </a:cubicBezTo>
                      <a:cubicBezTo>
                        <a:pt x="263" y="10"/>
                        <a:pt x="262" y="5"/>
                        <a:pt x="260" y="0"/>
                      </a:cubicBezTo>
                      <a:cubicBezTo>
                        <a:pt x="0" y="69"/>
                        <a:pt x="0" y="69"/>
                        <a:pt x="0" y="69"/>
                      </a:cubicBezTo>
                      <a:cubicBezTo>
                        <a:pt x="3" y="78"/>
                        <a:pt x="5" y="86"/>
                        <a:pt x="7" y="95"/>
                      </a:cubicBezTo>
                      <a:lnTo>
                        <a:pt x="267" y="25"/>
                      </a:lnTo>
                      <a:close/>
                    </a:path>
                  </a:pathLst>
                </a:custGeom>
                <a:solidFill>
                  <a:srgbClr val="333333"/>
                </a:solidFill>
                <a:ln w="9525">
                  <a:noFill/>
                  <a:miter lim="800000"/>
                  <a:headEnd/>
                  <a:tailEnd/>
                </a:ln>
              </p:spPr>
              <p:txBody>
                <a:bodyPr/>
                <a:lstStyle/>
                <a:p>
                  <a:endParaRPr lang="es-ES"/>
                </a:p>
              </p:txBody>
            </p:sp>
            <p:sp>
              <p:nvSpPr>
                <p:cNvPr id="27717" name="Freeform 417"/>
                <p:cNvSpPr>
                  <a:spLocks/>
                </p:cNvSpPr>
                <p:nvPr/>
              </p:nvSpPr>
              <p:spPr bwMode="auto">
                <a:xfrm>
                  <a:off x="2780" y="2761"/>
                  <a:ext cx="179" cy="65"/>
                </a:xfrm>
                <a:custGeom>
                  <a:avLst/>
                  <a:gdLst>
                    <a:gd name="T0" fmla="*/ 176 w 267"/>
                    <a:gd name="T1" fmla="*/ 9 h 96"/>
                    <a:gd name="T2" fmla="*/ 174 w 267"/>
                    <a:gd name="T3" fmla="*/ 0 h 96"/>
                    <a:gd name="T4" fmla="*/ 0 w 267"/>
                    <a:gd name="T5" fmla="*/ 47 h 96"/>
                    <a:gd name="T6" fmla="*/ 2 w 267"/>
                    <a:gd name="T7" fmla="*/ 56 h 96"/>
                    <a:gd name="T8" fmla="*/ 5 w 267"/>
                    <a:gd name="T9" fmla="*/ 65 h 96"/>
                    <a:gd name="T10" fmla="*/ 179 w 267"/>
                    <a:gd name="T11" fmla="*/ 18 h 96"/>
                    <a:gd name="T12" fmla="*/ 176 w 267"/>
                    <a:gd name="T13" fmla="*/ 9 h 96"/>
                    <a:gd name="T14" fmla="*/ 0 60000 65536"/>
                    <a:gd name="T15" fmla="*/ 0 60000 65536"/>
                    <a:gd name="T16" fmla="*/ 0 60000 65536"/>
                    <a:gd name="T17" fmla="*/ 0 60000 65536"/>
                    <a:gd name="T18" fmla="*/ 0 60000 65536"/>
                    <a:gd name="T19" fmla="*/ 0 60000 65536"/>
                    <a:gd name="T20" fmla="*/ 0 60000 65536"/>
                    <a:gd name="T21" fmla="*/ 0 w 267"/>
                    <a:gd name="T22" fmla="*/ 0 h 96"/>
                    <a:gd name="T23" fmla="*/ 267 w 267"/>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6">
                      <a:moveTo>
                        <a:pt x="263" y="13"/>
                      </a:moveTo>
                      <a:cubicBezTo>
                        <a:pt x="262" y="9"/>
                        <a:pt x="261" y="5"/>
                        <a:pt x="260" y="0"/>
                      </a:cubicBezTo>
                      <a:cubicBezTo>
                        <a:pt x="0" y="70"/>
                        <a:pt x="0" y="70"/>
                        <a:pt x="0" y="70"/>
                      </a:cubicBezTo>
                      <a:cubicBezTo>
                        <a:pt x="1" y="74"/>
                        <a:pt x="2" y="79"/>
                        <a:pt x="3" y="83"/>
                      </a:cubicBezTo>
                      <a:cubicBezTo>
                        <a:pt x="4" y="87"/>
                        <a:pt x="6" y="91"/>
                        <a:pt x="7" y="96"/>
                      </a:cubicBezTo>
                      <a:cubicBezTo>
                        <a:pt x="267" y="26"/>
                        <a:pt x="267" y="26"/>
                        <a:pt x="267" y="26"/>
                      </a:cubicBezTo>
                      <a:cubicBezTo>
                        <a:pt x="265" y="22"/>
                        <a:pt x="264" y="17"/>
                        <a:pt x="263" y="13"/>
                      </a:cubicBezTo>
                      <a:close/>
                    </a:path>
                  </a:pathLst>
                </a:custGeom>
                <a:solidFill>
                  <a:srgbClr val="333333"/>
                </a:solidFill>
                <a:ln w="9525">
                  <a:noFill/>
                  <a:miter lim="800000"/>
                  <a:headEnd/>
                  <a:tailEnd/>
                </a:ln>
              </p:spPr>
              <p:txBody>
                <a:bodyPr/>
                <a:lstStyle/>
                <a:p>
                  <a:endParaRPr lang="es-ES"/>
                </a:p>
              </p:txBody>
            </p:sp>
            <p:sp>
              <p:nvSpPr>
                <p:cNvPr id="27718" name="Freeform 418"/>
                <p:cNvSpPr>
                  <a:spLocks/>
                </p:cNvSpPr>
                <p:nvPr/>
              </p:nvSpPr>
              <p:spPr bwMode="auto">
                <a:xfrm>
                  <a:off x="4939" y="2128"/>
                  <a:ext cx="5" cy="15"/>
                </a:xfrm>
                <a:custGeom>
                  <a:avLst/>
                  <a:gdLst>
                    <a:gd name="T0" fmla="*/ 5 w 8"/>
                    <a:gd name="T1" fmla="*/ 15 h 23"/>
                    <a:gd name="T2" fmla="*/ 0 w 8"/>
                    <a:gd name="T3" fmla="*/ 0 h 23"/>
                    <a:gd name="T4" fmla="*/ 0 w 8"/>
                    <a:gd name="T5" fmla="*/ 0 h 23"/>
                    <a:gd name="T6" fmla="*/ 5 w 8"/>
                    <a:gd name="T7" fmla="*/ 15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8" y="23"/>
                      </a:moveTo>
                      <a:cubicBezTo>
                        <a:pt x="6" y="15"/>
                        <a:pt x="3" y="8"/>
                        <a:pt x="0" y="0"/>
                      </a:cubicBezTo>
                      <a:cubicBezTo>
                        <a:pt x="0" y="0"/>
                        <a:pt x="0" y="0"/>
                        <a:pt x="0" y="0"/>
                      </a:cubicBezTo>
                      <a:cubicBezTo>
                        <a:pt x="3" y="8"/>
                        <a:pt x="6" y="15"/>
                        <a:pt x="8" y="23"/>
                      </a:cubicBezTo>
                      <a:close/>
                    </a:path>
                  </a:pathLst>
                </a:custGeom>
                <a:solidFill>
                  <a:srgbClr val="FFFF00"/>
                </a:solidFill>
                <a:ln w="9525">
                  <a:noFill/>
                  <a:miter lim="800000"/>
                  <a:headEnd/>
                  <a:tailEnd/>
                </a:ln>
              </p:spPr>
              <p:txBody>
                <a:bodyPr/>
                <a:lstStyle/>
                <a:p>
                  <a:endParaRPr lang="es-ES"/>
                </a:p>
              </p:txBody>
            </p:sp>
            <p:sp>
              <p:nvSpPr>
                <p:cNvPr id="27719" name="Freeform 419"/>
                <p:cNvSpPr>
                  <a:spLocks/>
                </p:cNvSpPr>
                <p:nvPr/>
              </p:nvSpPr>
              <p:spPr bwMode="auto">
                <a:xfrm>
                  <a:off x="2809" y="2903"/>
                  <a:ext cx="6" cy="17"/>
                </a:xfrm>
                <a:custGeom>
                  <a:avLst/>
                  <a:gdLst>
                    <a:gd name="T0" fmla="*/ 0 w 9"/>
                    <a:gd name="T1" fmla="*/ 0 h 25"/>
                    <a:gd name="T2" fmla="*/ 0 w 9"/>
                    <a:gd name="T3" fmla="*/ 0 h 25"/>
                    <a:gd name="T4" fmla="*/ 6 w 9"/>
                    <a:gd name="T5" fmla="*/ 17 h 25"/>
                    <a:gd name="T6" fmla="*/ 6 w 9"/>
                    <a:gd name="T7" fmla="*/ 16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cubicBezTo>
                        <a:pt x="0" y="0"/>
                        <a:pt x="0" y="0"/>
                        <a:pt x="0" y="0"/>
                      </a:cubicBezTo>
                      <a:cubicBezTo>
                        <a:pt x="3" y="8"/>
                        <a:pt x="6" y="16"/>
                        <a:pt x="9" y="25"/>
                      </a:cubicBezTo>
                      <a:cubicBezTo>
                        <a:pt x="9" y="24"/>
                        <a:pt x="9" y="24"/>
                        <a:pt x="9" y="24"/>
                      </a:cubicBezTo>
                      <a:cubicBezTo>
                        <a:pt x="6" y="16"/>
                        <a:pt x="3" y="8"/>
                        <a:pt x="0" y="0"/>
                      </a:cubicBezTo>
                      <a:close/>
                    </a:path>
                  </a:pathLst>
                </a:custGeom>
                <a:solidFill>
                  <a:srgbClr val="FFFF00"/>
                </a:solidFill>
                <a:ln w="9525">
                  <a:noFill/>
                  <a:miter lim="800000"/>
                  <a:headEnd/>
                  <a:tailEnd/>
                </a:ln>
              </p:spPr>
              <p:txBody>
                <a:bodyPr/>
                <a:lstStyle/>
                <a:p>
                  <a:endParaRPr lang="es-ES"/>
                </a:p>
              </p:txBody>
            </p:sp>
            <p:sp>
              <p:nvSpPr>
                <p:cNvPr id="27720" name="Freeform 420"/>
                <p:cNvSpPr>
                  <a:spLocks/>
                </p:cNvSpPr>
                <p:nvPr/>
              </p:nvSpPr>
              <p:spPr bwMode="auto">
                <a:xfrm>
                  <a:off x="4769" y="2128"/>
                  <a:ext cx="176" cy="78"/>
                </a:xfrm>
                <a:custGeom>
                  <a:avLst/>
                  <a:gdLst>
                    <a:gd name="T0" fmla="*/ 176 w 262"/>
                    <a:gd name="T1" fmla="*/ 17 h 117"/>
                    <a:gd name="T2" fmla="*/ 175 w 262"/>
                    <a:gd name="T3" fmla="*/ 15 h 117"/>
                    <a:gd name="T4" fmla="*/ 170 w 262"/>
                    <a:gd name="T5" fmla="*/ 0 h 117"/>
                    <a:gd name="T6" fmla="*/ 0 w 262"/>
                    <a:gd name="T7" fmla="*/ 61 h 117"/>
                    <a:gd name="T8" fmla="*/ 6 w 262"/>
                    <a:gd name="T9" fmla="*/ 78 h 117"/>
                    <a:gd name="T10" fmla="*/ 176 w 262"/>
                    <a:gd name="T11" fmla="*/ 17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262" y="25"/>
                      </a:moveTo>
                      <a:cubicBezTo>
                        <a:pt x="262" y="24"/>
                        <a:pt x="261" y="23"/>
                        <a:pt x="261" y="23"/>
                      </a:cubicBezTo>
                      <a:cubicBezTo>
                        <a:pt x="259" y="15"/>
                        <a:pt x="256" y="8"/>
                        <a:pt x="253" y="0"/>
                      </a:cubicBezTo>
                      <a:cubicBezTo>
                        <a:pt x="0" y="92"/>
                        <a:pt x="0" y="92"/>
                        <a:pt x="0" y="92"/>
                      </a:cubicBezTo>
                      <a:cubicBezTo>
                        <a:pt x="3" y="100"/>
                        <a:pt x="6" y="109"/>
                        <a:pt x="9" y="117"/>
                      </a:cubicBezTo>
                      <a:lnTo>
                        <a:pt x="262" y="25"/>
                      </a:lnTo>
                      <a:close/>
                    </a:path>
                  </a:pathLst>
                </a:custGeom>
                <a:solidFill>
                  <a:srgbClr val="333333"/>
                </a:solidFill>
                <a:ln w="9525">
                  <a:noFill/>
                  <a:miter lim="800000"/>
                  <a:headEnd/>
                  <a:tailEnd/>
                </a:ln>
              </p:spPr>
              <p:txBody>
                <a:bodyPr/>
                <a:lstStyle/>
                <a:p>
                  <a:endParaRPr lang="es-ES"/>
                </a:p>
              </p:txBody>
            </p:sp>
            <p:sp>
              <p:nvSpPr>
                <p:cNvPr id="27721" name="Freeform 421"/>
                <p:cNvSpPr>
                  <a:spLocks/>
                </p:cNvSpPr>
                <p:nvPr/>
              </p:nvSpPr>
              <p:spPr bwMode="auto">
                <a:xfrm>
                  <a:off x="2809" y="2841"/>
                  <a:ext cx="176" cy="78"/>
                </a:xfrm>
                <a:custGeom>
                  <a:avLst/>
                  <a:gdLst>
                    <a:gd name="T0" fmla="*/ 170 w 262"/>
                    <a:gd name="T1" fmla="*/ 0 h 116"/>
                    <a:gd name="T2" fmla="*/ 0 w 262"/>
                    <a:gd name="T3" fmla="*/ 62 h 116"/>
                    <a:gd name="T4" fmla="*/ 6 w 262"/>
                    <a:gd name="T5" fmla="*/ 78 h 116"/>
                    <a:gd name="T6" fmla="*/ 176 w 262"/>
                    <a:gd name="T7" fmla="*/ 16 h 116"/>
                    <a:gd name="T8" fmla="*/ 170 w 262"/>
                    <a:gd name="T9" fmla="*/ 0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0"/>
                      </a:moveTo>
                      <a:cubicBezTo>
                        <a:pt x="0" y="92"/>
                        <a:pt x="0" y="92"/>
                        <a:pt x="0" y="92"/>
                      </a:cubicBezTo>
                      <a:cubicBezTo>
                        <a:pt x="3" y="100"/>
                        <a:pt x="6" y="108"/>
                        <a:pt x="9" y="116"/>
                      </a:cubicBezTo>
                      <a:cubicBezTo>
                        <a:pt x="262" y="24"/>
                        <a:pt x="262" y="24"/>
                        <a:pt x="262" y="24"/>
                      </a:cubicBezTo>
                      <a:cubicBezTo>
                        <a:pt x="259" y="16"/>
                        <a:pt x="256" y="8"/>
                        <a:pt x="253" y="0"/>
                      </a:cubicBezTo>
                      <a:close/>
                    </a:path>
                  </a:pathLst>
                </a:custGeom>
                <a:solidFill>
                  <a:srgbClr val="333333"/>
                </a:solidFill>
                <a:ln w="9525">
                  <a:noFill/>
                  <a:miter lim="800000"/>
                  <a:headEnd/>
                  <a:tailEnd/>
                </a:ln>
              </p:spPr>
              <p:txBody>
                <a:bodyPr/>
                <a:lstStyle/>
                <a:p>
                  <a:endParaRPr lang="es-ES"/>
                </a:p>
              </p:txBody>
            </p:sp>
            <p:sp>
              <p:nvSpPr>
                <p:cNvPr id="27722" name="Freeform 422"/>
                <p:cNvSpPr>
                  <a:spLocks/>
                </p:cNvSpPr>
                <p:nvPr/>
              </p:nvSpPr>
              <p:spPr bwMode="auto">
                <a:xfrm>
                  <a:off x="4900" y="2037"/>
                  <a:ext cx="8" cy="16"/>
                </a:xfrm>
                <a:custGeom>
                  <a:avLst/>
                  <a:gdLst>
                    <a:gd name="T0" fmla="*/ 8 w 12"/>
                    <a:gd name="T1" fmla="*/ 16 h 24"/>
                    <a:gd name="T2" fmla="*/ 8 w 12"/>
                    <a:gd name="T3" fmla="*/ 16 h 24"/>
                    <a:gd name="T4" fmla="*/ 1 w 12"/>
                    <a:gd name="T5" fmla="*/ 0 h 24"/>
                    <a:gd name="T6" fmla="*/ 0 w 12"/>
                    <a:gd name="T7" fmla="*/ 0 h 24"/>
                    <a:gd name="T8" fmla="*/ 8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12" y="24"/>
                      </a:moveTo>
                      <a:cubicBezTo>
                        <a:pt x="12" y="24"/>
                        <a:pt x="12" y="24"/>
                        <a:pt x="12" y="24"/>
                      </a:cubicBezTo>
                      <a:cubicBezTo>
                        <a:pt x="8" y="16"/>
                        <a:pt x="4" y="8"/>
                        <a:pt x="1" y="0"/>
                      </a:cubicBezTo>
                      <a:cubicBezTo>
                        <a:pt x="0" y="0"/>
                        <a:pt x="0" y="0"/>
                        <a:pt x="0" y="0"/>
                      </a:cubicBezTo>
                      <a:cubicBezTo>
                        <a:pt x="4" y="8"/>
                        <a:pt x="8" y="16"/>
                        <a:pt x="12" y="24"/>
                      </a:cubicBezTo>
                      <a:close/>
                    </a:path>
                  </a:pathLst>
                </a:custGeom>
                <a:solidFill>
                  <a:srgbClr val="FFFF00"/>
                </a:solidFill>
                <a:ln w="9525">
                  <a:noFill/>
                  <a:miter lim="800000"/>
                  <a:headEnd/>
                  <a:tailEnd/>
                </a:ln>
              </p:spPr>
              <p:txBody>
                <a:bodyPr/>
                <a:lstStyle/>
                <a:p>
                  <a:endParaRPr lang="es-ES"/>
                </a:p>
              </p:txBody>
            </p:sp>
            <p:sp>
              <p:nvSpPr>
                <p:cNvPr id="27723" name="Freeform 423"/>
                <p:cNvSpPr>
                  <a:spLocks/>
                </p:cNvSpPr>
                <p:nvPr/>
              </p:nvSpPr>
              <p:spPr bwMode="auto">
                <a:xfrm>
                  <a:off x="2846" y="2995"/>
                  <a:ext cx="7" cy="16"/>
                </a:xfrm>
                <a:custGeom>
                  <a:avLst/>
                  <a:gdLst>
                    <a:gd name="T0" fmla="*/ 0 w 11"/>
                    <a:gd name="T1" fmla="*/ 0 h 24"/>
                    <a:gd name="T2" fmla="*/ 0 w 11"/>
                    <a:gd name="T3" fmla="*/ 0 h 24"/>
                    <a:gd name="T4" fmla="*/ 7 w 11"/>
                    <a:gd name="T5" fmla="*/ 16 h 24"/>
                    <a:gd name="T6" fmla="*/ 7 w 11"/>
                    <a:gd name="T7" fmla="*/ 16 h 24"/>
                    <a:gd name="T8" fmla="*/ 0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0" y="0"/>
                      </a:moveTo>
                      <a:cubicBezTo>
                        <a:pt x="0" y="0"/>
                        <a:pt x="0" y="0"/>
                        <a:pt x="0" y="0"/>
                      </a:cubicBezTo>
                      <a:cubicBezTo>
                        <a:pt x="4" y="8"/>
                        <a:pt x="7" y="16"/>
                        <a:pt x="11" y="24"/>
                      </a:cubicBezTo>
                      <a:cubicBezTo>
                        <a:pt x="11" y="24"/>
                        <a:pt x="11" y="24"/>
                        <a:pt x="11" y="24"/>
                      </a:cubicBezTo>
                      <a:cubicBezTo>
                        <a:pt x="8" y="16"/>
                        <a:pt x="4" y="8"/>
                        <a:pt x="0" y="0"/>
                      </a:cubicBezTo>
                      <a:close/>
                    </a:path>
                  </a:pathLst>
                </a:custGeom>
                <a:solidFill>
                  <a:srgbClr val="FFFF00"/>
                </a:solidFill>
                <a:ln w="9525">
                  <a:noFill/>
                  <a:miter lim="800000"/>
                  <a:headEnd/>
                  <a:tailEnd/>
                </a:ln>
              </p:spPr>
              <p:txBody>
                <a:bodyPr/>
                <a:lstStyle/>
                <a:p>
                  <a:endParaRPr lang="es-ES"/>
                </a:p>
              </p:txBody>
            </p:sp>
            <p:sp>
              <p:nvSpPr>
                <p:cNvPr id="27724" name="Freeform 424"/>
                <p:cNvSpPr>
                  <a:spLocks/>
                </p:cNvSpPr>
                <p:nvPr/>
              </p:nvSpPr>
              <p:spPr bwMode="auto">
                <a:xfrm>
                  <a:off x="4736" y="2037"/>
                  <a:ext cx="172" cy="92"/>
                </a:xfrm>
                <a:custGeom>
                  <a:avLst/>
                  <a:gdLst>
                    <a:gd name="T0" fmla="*/ 172 w 255"/>
                    <a:gd name="T1" fmla="*/ 16 h 137"/>
                    <a:gd name="T2" fmla="*/ 164 w 255"/>
                    <a:gd name="T3" fmla="*/ 0 h 137"/>
                    <a:gd name="T4" fmla="*/ 0 w 255"/>
                    <a:gd name="T5" fmla="*/ 76 h 137"/>
                    <a:gd name="T6" fmla="*/ 7 w 255"/>
                    <a:gd name="T7" fmla="*/ 92 h 137"/>
                    <a:gd name="T8" fmla="*/ 172 w 255"/>
                    <a:gd name="T9" fmla="*/ 16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255" y="24"/>
                      </a:moveTo>
                      <a:cubicBezTo>
                        <a:pt x="251" y="16"/>
                        <a:pt x="247" y="8"/>
                        <a:pt x="243" y="0"/>
                      </a:cubicBezTo>
                      <a:cubicBezTo>
                        <a:pt x="0" y="113"/>
                        <a:pt x="0" y="113"/>
                        <a:pt x="0" y="113"/>
                      </a:cubicBezTo>
                      <a:cubicBezTo>
                        <a:pt x="3" y="121"/>
                        <a:pt x="7" y="129"/>
                        <a:pt x="11" y="137"/>
                      </a:cubicBezTo>
                      <a:lnTo>
                        <a:pt x="255" y="24"/>
                      </a:lnTo>
                      <a:close/>
                    </a:path>
                  </a:pathLst>
                </a:custGeom>
                <a:solidFill>
                  <a:srgbClr val="333333"/>
                </a:solidFill>
                <a:ln w="9525">
                  <a:noFill/>
                  <a:miter lim="800000"/>
                  <a:headEnd/>
                  <a:tailEnd/>
                </a:ln>
              </p:spPr>
              <p:txBody>
                <a:bodyPr/>
                <a:lstStyle/>
                <a:p>
                  <a:endParaRPr lang="es-ES"/>
                </a:p>
              </p:txBody>
            </p:sp>
            <p:sp>
              <p:nvSpPr>
                <p:cNvPr id="27725" name="Freeform 425"/>
                <p:cNvSpPr>
                  <a:spLocks/>
                </p:cNvSpPr>
                <p:nvPr/>
              </p:nvSpPr>
              <p:spPr bwMode="auto">
                <a:xfrm>
                  <a:off x="2846" y="2918"/>
                  <a:ext cx="171" cy="93"/>
                </a:xfrm>
                <a:custGeom>
                  <a:avLst/>
                  <a:gdLst>
                    <a:gd name="T0" fmla="*/ 0 w 255"/>
                    <a:gd name="T1" fmla="*/ 77 h 138"/>
                    <a:gd name="T2" fmla="*/ 7 w 255"/>
                    <a:gd name="T3" fmla="*/ 93 h 138"/>
                    <a:gd name="T4" fmla="*/ 171 w 255"/>
                    <a:gd name="T5" fmla="*/ 16 h 138"/>
                    <a:gd name="T6" fmla="*/ 164 w 255"/>
                    <a:gd name="T7" fmla="*/ 0 h 138"/>
                    <a:gd name="T8" fmla="*/ 0 w 255"/>
                    <a:gd name="T9" fmla="*/ 77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114"/>
                      </a:moveTo>
                      <a:cubicBezTo>
                        <a:pt x="4" y="122"/>
                        <a:pt x="8" y="130"/>
                        <a:pt x="11" y="138"/>
                      </a:cubicBezTo>
                      <a:cubicBezTo>
                        <a:pt x="255" y="24"/>
                        <a:pt x="255" y="24"/>
                        <a:pt x="255" y="24"/>
                      </a:cubicBezTo>
                      <a:cubicBezTo>
                        <a:pt x="251" y="16"/>
                        <a:pt x="248" y="8"/>
                        <a:pt x="244" y="0"/>
                      </a:cubicBezTo>
                      <a:lnTo>
                        <a:pt x="0" y="114"/>
                      </a:lnTo>
                      <a:close/>
                    </a:path>
                  </a:pathLst>
                </a:custGeom>
                <a:solidFill>
                  <a:srgbClr val="333333"/>
                </a:solidFill>
                <a:ln w="9525">
                  <a:noFill/>
                  <a:miter lim="800000"/>
                  <a:headEnd/>
                  <a:tailEnd/>
                </a:ln>
              </p:spPr>
              <p:txBody>
                <a:bodyPr/>
                <a:lstStyle/>
                <a:p>
                  <a:endParaRPr lang="es-ES"/>
                </a:p>
              </p:txBody>
            </p:sp>
            <p:sp>
              <p:nvSpPr>
                <p:cNvPr id="27726" name="Freeform 426"/>
                <p:cNvSpPr>
                  <a:spLocks/>
                </p:cNvSpPr>
                <p:nvPr/>
              </p:nvSpPr>
              <p:spPr bwMode="auto">
                <a:xfrm>
                  <a:off x="4855" y="1951"/>
                  <a:ext cx="8" cy="14"/>
                </a:xfrm>
                <a:custGeom>
                  <a:avLst/>
                  <a:gdLst>
                    <a:gd name="T0" fmla="*/ 8 w 11"/>
                    <a:gd name="T1" fmla="*/ 14 h 20"/>
                    <a:gd name="T2" fmla="*/ 8 w 11"/>
                    <a:gd name="T3" fmla="*/ 14 h 20"/>
                    <a:gd name="T4" fmla="*/ 0 w 11"/>
                    <a:gd name="T5" fmla="*/ 0 h 20"/>
                    <a:gd name="T6" fmla="*/ 8 w 11"/>
                    <a:gd name="T7" fmla="*/ 14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20"/>
                      </a:moveTo>
                      <a:cubicBezTo>
                        <a:pt x="11" y="20"/>
                        <a:pt x="11" y="20"/>
                        <a:pt x="11" y="20"/>
                      </a:cubicBezTo>
                      <a:cubicBezTo>
                        <a:pt x="7" y="13"/>
                        <a:pt x="3" y="7"/>
                        <a:pt x="0" y="0"/>
                      </a:cubicBezTo>
                      <a:cubicBezTo>
                        <a:pt x="3" y="7"/>
                        <a:pt x="7" y="13"/>
                        <a:pt x="11" y="20"/>
                      </a:cubicBezTo>
                      <a:close/>
                    </a:path>
                  </a:pathLst>
                </a:custGeom>
                <a:solidFill>
                  <a:srgbClr val="FFFF00"/>
                </a:solidFill>
                <a:ln w="9525">
                  <a:noFill/>
                  <a:miter lim="800000"/>
                  <a:headEnd/>
                  <a:tailEnd/>
                </a:ln>
              </p:spPr>
              <p:txBody>
                <a:bodyPr/>
                <a:lstStyle/>
                <a:p>
                  <a:endParaRPr lang="es-ES"/>
                </a:p>
              </p:txBody>
            </p:sp>
            <p:sp>
              <p:nvSpPr>
                <p:cNvPr id="27727" name="Freeform 427"/>
                <p:cNvSpPr>
                  <a:spLocks/>
                </p:cNvSpPr>
                <p:nvPr/>
              </p:nvSpPr>
              <p:spPr bwMode="auto">
                <a:xfrm>
                  <a:off x="2891" y="3083"/>
                  <a:ext cx="8" cy="15"/>
                </a:xfrm>
                <a:custGeom>
                  <a:avLst/>
                  <a:gdLst>
                    <a:gd name="T0" fmla="*/ 0 w 13"/>
                    <a:gd name="T1" fmla="*/ 0 h 23"/>
                    <a:gd name="T2" fmla="*/ 0 w 13"/>
                    <a:gd name="T3" fmla="*/ 0 h 23"/>
                    <a:gd name="T4" fmla="*/ 8 w 13"/>
                    <a:gd name="T5" fmla="*/ 15 h 23"/>
                    <a:gd name="T6" fmla="*/ 8 w 13"/>
                    <a:gd name="T7" fmla="*/ 15 h 23"/>
                    <a:gd name="T8" fmla="*/ 0 w 13"/>
                    <a:gd name="T9" fmla="*/ 0 h 23"/>
                    <a:gd name="T10" fmla="*/ 0 60000 65536"/>
                    <a:gd name="T11" fmla="*/ 0 60000 65536"/>
                    <a:gd name="T12" fmla="*/ 0 60000 65536"/>
                    <a:gd name="T13" fmla="*/ 0 60000 65536"/>
                    <a:gd name="T14" fmla="*/ 0 60000 65536"/>
                    <a:gd name="T15" fmla="*/ 0 w 13"/>
                    <a:gd name="T16" fmla="*/ 0 h 23"/>
                    <a:gd name="T17" fmla="*/ 13 w 13"/>
                    <a:gd name="T18" fmla="*/ 23 h 23"/>
                  </a:gdLst>
                  <a:ahLst/>
                  <a:cxnLst>
                    <a:cxn ang="T10">
                      <a:pos x="T0" y="T1"/>
                    </a:cxn>
                    <a:cxn ang="T11">
                      <a:pos x="T2" y="T3"/>
                    </a:cxn>
                    <a:cxn ang="T12">
                      <a:pos x="T4" y="T5"/>
                    </a:cxn>
                    <a:cxn ang="T13">
                      <a:pos x="T6" y="T7"/>
                    </a:cxn>
                    <a:cxn ang="T14">
                      <a:pos x="T8" y="T9"/>
                    </a:cxn>
                  </a:cxnLst>
                  <a:rect l="T15" t="T16" r="T17" b="T18"/>
                  <a:pathLst>
                    <a:path w="13" h="23">
                      <a:moveTo>
                        <a:pt x="0" y="0"/>
                      </a:moveTo>
                      <a:cubicBezTo>
                        <a:pt x="0" y="0"/>
                        <a:pt x="0" y="0"/>
                        <a:pt x="0" y="0"/>
                      </a:cubicBezTo>
                      <a:cubicBezTo>
                        <a:pt x="4" y="7"/>
                        <a:pt x="9" y="15"/>
                        <a:pt x="13" y="23"/>
                      </a:cubicBezTo>
                      <a:cubicBezTo>
                        <a:pt x="13" y="23"/>
                        <a:pt x="13" y="23"/>
                        <a:pt x="13" y="23"/>
                      </a:cubicBezTo>
                      <a:cubicBezTo>
                        <a:pt x="9" y="15"/>
                        <a:pt x="5" y="7"/>
                        <a:pt x="0" y="0"/>
                      </a:cubicBezTo>
                      <a:close/>
                    </a:path>
                  </a:pathLst>
                </a:custGeom>
                <a:solidFill>
                  <a:srgbClr val="FFFF00"/>
                </a:solidFill>
                <a:ln w="9525">
                  <a:noFill/>
                  <a:miter lim="800000"/>
                  <a:headEnd/>
                  <a:tailEnd/>
                </a:ln>
              </p:spPr>
              <p:txBody>
                <a:bodyPr/>
                <a:lstStyle/>
                <a:p>
                  <a:endParaRPr lang="es-ES"/>
                </a:p>
              </p:txBody>
            </p:sp>
            <p:sp>
              <p:nvSpPr>
                <p:cNvPr id="27728" name="Freeform 428"/>
                <p:cNvSpPr>
                  <a:spLocks/>
                </p:cNvSpPr>
                <p:nvPr/>
              </p:nvSpPr>
              <p:spPr bwMode="auto">
                <a:xfrm>
                  <a:off x="2943" y="3166"/>
                  <a:ext cx="10" cy="15"/>
                </a:xfrm>
                <a:custGeom>
                  <a:avLst/>
                  <a:gdLst>
                    <a:gd name="T0" fmla="*/ 0 w 15"/>
                    <a:gd name="T1" fmla="*/ 0 h 22"/>
                    <a:gd name="T2" fmla="*/ 0 w 15"/>
                    <a:gd name="T3" fmla="*/ 0 h 22"/>
                    <a:gd name="T4" fmla="*/ 10 w 15"/>
                    <a:gd name="T5" fmla="*/ 15 h 22"/>
                    <a:gd name="T6" fmla="*/ 10 w 15"/>
                    <a:gd name="T7" fmla="*/ 15 h 22"/>
                    <a:gd name="T8" fmla="*/ 0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0" y="0"/>
                      </a:moveTo>
                      <a:cubicBezTo>
                        <a:pt x="0" y="0"/>
                        <a:pt x="0" y="0"/>
                        <a:pt x="0" y="0"/>
                      </a:cubicBezTo>
                      <a:cubicBezTo>
                        <a:pt x="5" y="8"/>
                        <a:pt x="10" y="15"/>
                        <a:pt x="15" y="22"/>
                      </a:cubicBezTo>
                      <a:cubicBezTo>
                        <a:pt x="15" y="22"/>
                        <a:pt x="15" y="22"/>
                        <a:pt x="15" y="22"/>
                      </a:cubicBezTo>
                      <a:cubicBezTo>
                        <a:pt x="10" y="15"/>
                        <a:pt x="5" y="7"/>
                        <a:pt x="0" y="0"/>
                      </a:cubicBezTo>
                      <a:close/>
                    </a:path>
                  </a:pathLst>
                </a:custGeom>
                <a:solidFill>
                  <a:srgbClr val="FFFF00"/>
                </a:solidFill>
                <a:ln w="9525">
                  <a:noFill/>
                  <a:miter lim="800000"/>
                  <a:headEnd/>
                  <a:tailEnd/>
                </a:ln>
              </p:spPr>
              <p:txBody>
                <a:bodyPr/>
                <a:lstStyle/>
                <a:p>
                  <a:endParaRPr lang="es-ES"/>
                </a:p>
              </p:txBody>
            </p:sp>
            <p:sp>
              <p:nvSpPr>
                <p:cNvPr id="27729" name="Freeform 429"/>
                <p:cNvSpPr>
                  <a:spLocks/>
                </p:cNvSpPr>
                <p:nvPr/>
              </p:nvSpPr>
              <p:spPr bwMode="auto">
                <a:xfrm>
                  <a:off x="4806" y="1874"/>
                  <a:ext cx="4" cy="7"/>
                </a:xfrm>
                <a:custGeom>
                  <a:avLst/>
                  <a:gdLst>
                    <a:gd name="T0" fmla="*/ 4 w 7"/>
                    <a:gd name="T1" fmla="*/ 7 h 10"/>
                    <a:gd name="T2" fmla="*/ 4 w 7"/>
                    <a:gd name="T3" fmla="*/ 7 h 10"/>
                    <a:gd name="T4" fmla="*/ 0 w 7"/>
                    <a:gd name="T5" fmla="*/ 0 h 10"/>
                    <a:gd name="T6" fmla="*/ 4 w 7"/>
                    <a:gd name="T7" fmla="*/ 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10"/>
                      </a:moveTo>
                      <a:cubicBezTo>
                        <a:pt x="7" y="10"/>
                        <a:pt x="7" y="10"/>
                        <a:pt x="7" y="10"/>
                      </a:cubicBezTo>
                      <a:cubicBezTo>
                        <a:pt x="4" y="7"/>
                        <a:pt x="2" y="3"/>
                        <a:pt x="0" y="0"/>
                      </a:cubicBezTo>
                      <a:cubicBezTo>
                        <a:pt x="2" y="3"/>
                        <a:pt x="4" y="7"/>
                        <a:pt x="7" y="10"/>
                      </a:cubicBezTo>
                      <a:close/>
                    </a:path>
                  </a:pathLst>
                </a:custGeom>
                <a:solidFill>
                  <a:srgbClr val="FFFF00"/>
                </a:solidFill>
                <a:ln w="9525">
                  <a:noFill/>
                  <a:miter lim="800000"/>
                  <a:headEnd/>
                  <a:tailEnd/>
                </a:ln>
              </p:spPr>
              <p:txBody>
                <a:bodyPr/>
                <a:lstStyle/>
                <a:p>
                  <a:endParaRPr lang="es-ES"/>
                </a:p>
              </p:txBody>
            </p:sp>
            <p:sp>
              <p:nvSpPr>
                <p:cNvPr id="27730" name="Freeform 430"/>
                <p:cNvSpPr>
                  <a:spLocks/>
                </p:cNvSpPr>
                <p:nvPr/>
              </p:nvSpPr>
              <p:spPr bwMode="auto">
                <a:xfrm>
                  <a:off x="4799" y="1866"/>
                  <a:ext cx="6" cy="7"/>
                </a:xfrm>
                <a:custGeom>
                  <a:avLst/>
                  <a:gdLst>
                    <a:gd name="T0" fmla="*/ 6 w 8"/>
                    <a:gd name="T1" fmla="*/ 7 h 11"/>
                    <a:gd name="T2" fmla="*/ 1 w 8"/>
                    <a:gd name="T3" fmla="*/ 0 h 11"/>
                    <a:gd name="T4" fmla="*/ 0 w 8"/>
                    <a:gd name="T5" fmla="*/ 1 h 11"/>
                    <a:gd name="T6" fmla="*/ 6 w 8"/>
                    <a:gd name="T7" fmla="*/ 7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8" y="11"/>
                      </a:moveTo>
                      <a:cubicBezTo>
                        <a:pt x="5" y="8"/>
                        <a:pt x="3" y="4"/>
                        <a:pt x="1" y="0"/>
                      </a:cubicBezTo>
                      <a:cubicBezTo>
                        <a:pt x="0" y="1"/>
                        <a:pt x="0" y="1"/>
                        <a:pt x="0" y="1"/>
                      </a:cubicBezTo>
                      <a:cubicBezTo>
                        <a:pt x="3" y="4"/>
                        <a:pt x="5" y="8"/>
                        <a:pt x="8" y="11"/>
                      </a:cubicBezTo>
                      <a:close/>
                    </a:path>
                  </a:pathLst>
                </a:custGeom>
                <a:solidFill>
                  <a:srgbClr val="FFFF00"/>
                </a:solidFill>
                <a:ln w="9525">
                  <a:noFill/>
                  <a:miter lim="800000"/>
                  <a:headEnd/>
                  <a:tailEnd/>
                </a:ln>
              </p:spPr>
              <p:txBody>
                <a:bodyPr/>
                <a:lstStyle/>
                <a:p>
                  <a:endParaRPr lang="es-ES"/>
                </a:p>
              </p:txBody>
            </p:sp>
            <p:sp>
              <p:nvSpPr>
                <p:cNvPr id="27731" name="Freeform 431"/>
                <p:cNvSpPr>
                  <a:spLocks/>
                </p:cNvSpPr>
                <p:nvPr/>
              </p:nvSpPr>
              <p:spPr bwMode="auto">
                <a:xfrm>
                  <a:off x="4651" y="1867"/>
                  <a:ext cx="159" cy="118"/>
                </a:xfrm>
                <a:custGeom>
                  <a:avLst/>
                  <a:gdLst>
                    <a:gd name="T0" fmla="*/ 154 w 236"/>
                    <a:gd name="T1" fmla="*/ 7 h 176"/>
                    <a:gd name="T2" fmla="*/ 154 w 236"/>
                    <a:gd name="T3" fmla="*/ 7 h 176"/>
                    <a:gd name="T4" fmla="*/ 154 w 236"/>
                    <a:gd name="T5" fmla="*/ 7 h 176"/>
                    <a:gd name="T6" fmla="*/ 148 w 236"/>
                    <a:gd name="T7" fmla="*/ 0 h 176"/>
                    <a:gd name="T8" fmla="*/ 0 w 236"/>
                    <a:gd name="T9" fmla="*/ 103 h 176"/>
                    <a:gd name="T10" fmla="*/ 5 w 236"/>
                    <a:gd name="T11" fmla="*/ 111 h 176"/>
                    <a:gd name="T12" fmla="*/ 10 w 236"/>
                    <a:gd name="T13" fmla="*/ 118 h 176"/>
                    <a:gd name="T14" fmla="*/ 159 w 236"/>
                    <a:gd name="T15" fmla="*/ 14 h 176"/>
                    <a:gd name="T16" fmla="*/ 154 w 236"/>
                    <a:gd name="T17" fmla="*/ 7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229" y="11"/>
                      </a:moveTo>
                      <a:cubicBezTo>
                        <a:pt x="228" y="11"/>
                        <a:pt x="228" y="11"/>
                        <a:pt x="228" y="10"/>
                      </a:cubicBezTo>
                      <a:cubicBezTo>
                        <a:pt x="228" y="10"/>
                        <a:pt x="228" y="10"/>
                        <a:pt x="228" y="10"/>
                      </a:cubicBezTo>
                      <a:cubicBezTo>
                        <a:pt x="225" y="7"/>
                        <a:pt x="223" y="3"/>
                        <a:pt x="220" y="0"/>
                      </a:cubicBezTo>
                      <a:cubicBezTo>
                        <a:pt x="0" y="154"/>
                        <a:pt x="0" y="154"/>
                        <a:pt x="0" y="154"/>
                      </a:cubicBezTo>
                      <a:cubicBezTo>
                        <a:pt x="3" y="157"/>
                        <a:pt x="5" y="161"/>
                        <a:pt x="8" y="165"/>
                      </a:cubicBezTo>
                      <a:cubicBezTo>
                        <a:pt x="10" y="168"/>
                        <a:pt x="13" y="172"/>
                        <a:pt x="15" y="176"/>
                      </a:cubicBezTo>
                      <a:cubicBezTo>
                        <a:pt x="236" y="21"/>
                        <a:pt x="236" y="21"/>
                        <a:pt x="236" y="21"/>
                      </a:cubicBezTo>
                      <a:cubicBezTo>
                        <a:pt x="233" y="18"/>
                        <a:pt x="231" y="14"/>
                        <a:pt x="229" y="11"/>
                      </a:cubicBezTo>
                      <a:close/>
                    </a:path>
                  </a:pathLst>
                </a:custGeom>
                <a:solidFill>
                  <a:srgbClr val="333333"/>
                </a:solidFill>
                <a:ln w="9525">
                  <a:noFill/>
                  <a:miter lim="800000"/>
                  <a:headEnd/>
                  <a:tailEnd/>
                </a:ln>
              </p:spPr>
              <p:txBody>
                <a:bodyPr/>
                <a:lstStyle/>
                <a:p>
                  <a:endParaRPr lang="es-ES"/>
                </a:p>
              </p:txBody>
            </p:sp>
            <p:sp>
              <p:nvSpPr>
                <p:cNvPr id="27732" name="Freeform 432"/>
                <p:cNvSpPr>
                  <a:spLocks/>
                </p:cNvSpPr>
                <p:nvPr/>
              </p:nvSpPr>
              <p:spPr bwMode="auto">
                <a:xfrm>
                  <a:off x="2943" y="3062"/>
                  <a:ext cx="159" cy="119"/>
                </a:xfrm>
                <a:custGeom>
                  <a:avLst/>
                  <a:gdLst>
                    <a:gd name="T0" fmla="*/ 149 w 236"/>
                    <a:gd name="T1" fmla="*/ 0 h 176"/>
                    <a:gd name="T2" fmla="*/ 0 w 236"/>
                    <a:gd name="T3" fmla="*/ 104 h 176"/>
                    <a:gd name="T4" fmla="*/ 10 w 236"/>
                    <a:gd name="T5" fmla="*/ 119 h 176"/>
                    <a:gd name="T6" fmla="*/ 159 w 236"/>
                    <a:gd name="T7" fmla="*/ 15 h 176"/>
                    <a:gd name="T8" fmla="*/ 149 w 236"/>
                    <a:gd name="T9" fmla="*/ 0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1" y="0"/>
                      </a:moveTo>
                      <a:cubicBezTo>
                        <a:pt x="0" y="154"/>
                        <a:pt x="0" y="154"/>
                        <a:pt x="0" y="154"/>
                      </a:cubicBezTo>
                      <a:cubicBezTo>
                        <a:pt x="5" y="161"/>
                        <a:pt x="10" y="169"/>
                        <a:pt x="15" y="176"/>
                      </a:cubicBezTo>
                      <a:cubicBezTo>
                        <a:pt x="236" y="22"/>
                        <a:pt x="236" y="22"/>
                        <a:pt x="236" y="22"/>
                      </a:cubicBezTo>
                      <a:cubicBezTo>
                        <a:pt x="231" y="14"/>
                        <a:pt x="226" y="7"/>
                        <a:pt x="221" y="0"/>
                      </a:cubicBezTo>
                      <a:close/>
                    </a:path>
                  </a:pathLst>
                </a:custGeom>
                <a:solidFill>
                  <a:srgbClr val="333333"/>
                </a:solidFill>
                <a:ln w="9525">
                  <a:noFill/>
                  <a:miter lim="800000"/>
                  <a:headEnd/>
                  <a:tailEnd/>
                </a:ln>
              </p:spPr>
              <p:txBody>
                <a:bodyPr/>
                <a:lstStyle/>
                <a:p>
                  <a:endParaRPr lang="es-ES"/>
                </a:p>
              </p:txBody>
            </p:sp>
            <p:sp>
              <p:nvSpPr>
                <p:cNvPr id="27733" name="Freeform 433"/>
                <p:cNvSpPr>
                  <a:spLocks/>
                </p:cNvSpPr>
                <p:nvPr/>
              </p:nvSpPr>
              <p:spPr bwMode="auto">
                <a:xfrm>
                  <a:off x="4739" y="1789"/>
                  <a:ext cx="11" cy="13"/>
                </a:xfrm>
                <a:custGeom>
                  <a:avLst/>
                  <a:gdLst>
                    <a:gd name="T0" fmla="*/ 11 w 17"/>
                    <a:gd name="T1" fmla="*/ 13 h 20"/>
                    <a:gd name="T2" fmla="*/ 11 w 17"/>
                    <a:gd name="T3" fmla="*/ 13 h 20"/>
                    <a:gd name="T4" fmla="*/ 0 w 17"/>
                    <a:gd name="T5" fmla="*/ 0 h 20"/>
                    <a:gd name="T6" fmla="*/ 0 w 17"/>
                    <a:gd name="T7" fmla="*/ 0 h 20"/>
                    <a:gd name="T8" fmla="*/ 11 w 17"/>
                    <a:gd name="T9" fmla="*/ 13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20"/>
                      </a:moveTo>
                      <a:cubicBezTo>
                        <a:pt x="17" y="20"/>
                        <a:pt x="17" y="20"/>
                        <a:pt x="17" y="20"/>
                      </a:cubicBezTo>
                      <a:cubicBezTo>
                        <a:pt x="11" y="13"/>
                        <a:pt x="6" y="6"/>
                        <a:pt x="0" y="0"/>
                      </a:cubicBezTo>
                      <a:cubicBezTo>
                        <a:pt x="0" y="0"/>
                        <a:pt x="0" y="0"/>
                        <a:pt x="0" y="0"/>
                      </a:cubicBezTo>
                      <a:cubicBezTo>
                        <a:pt x="6" y="6"/>
                        <a:pt x="11" y="13"/>
                        <a:pt x="17" y="20"/>
                      </a:cubicBezTo>
                      <a:close/>
                    </a:path>
                  </a:pathLst>
                </a:custGeom>
                <a:solidFill>
                  <a:srgbClr val="FFFF00"/>
                </a:solidFill>
                <a:ln w="9525">
                  <a:noFill/>
                  <a:miter lim="800000"/>
                  <a:headEnd/>
                  <a:tailEnd/>
                </a:ln>
              </p:spPr>
              <p:txBody>
                <a:bodyPr/>
                <a:lstStyle/>
                <a:p>
                  <a:endParaRPr lang="es-ES"/>
                </a:p>
              </p:txBody>
            </p:sp>
            <p:sp>
              <p:nvSpPr>
                <p:cNvPr id="27734" name="Freeform 434"/>
                <p:cNvSpPr>
                  <a:spLocks/>
                </p:cNvSpPr>
                <p:nvPr/>
              </p:nvSpPr>
              <p:spPr bwMode="auto">
                <a:xfrm>
                  <a:off x="3003" y="3245"/>
                  <a:ext cx="11" cy="14"/>
                </a:xfrm>
                <a:custGeom>
                  <a:avLst/>
                  <a:gdLst>
                    <a:gd name="T0" fmla="*/ 5 w 17"/>
                    <a:gd name="T1" fmla="*/ 7 h 21"/>
                    <a:gd name="T2" fmla="*/ 0 w 17"/>
                    <a:gd name="T3" fmla="*/ 0 h 21"/>
                    <a:gd name="T4" fmla="*/ 0 w 17"/>
                    <a:gd name="T5" fmla="*/ 1 h 21"/>
                    <a:gd name="T6" fmla="*/ 11 w 17"/>
                    <a:gd name="T7" fmla="*/ 14 h 21"/>
                    <a:gd name="T8" fmla="*/ 11 w 17"/>
                    <a:gd name="T9" fmla="*/ 14 h 21"/>
                    <a:gd name="T10" fmla="*/ 5 w 17"/>
                    <a:gd name="T11" fmla="*/ 7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8" y="11"/>
                      </a:moveTo>
                      <a:cubicBezTo>
                        <a:pt x="5" y="7"/>
                        <a:pt x="3" y="4"/>
                        <a:pt x="0" y="0"/>
                      </a:cubicBezTo>
                      <a:cubicBezTo>
                        <a:pt x="0" y="1"/>
                        <a:pt x="0" y="1"/>
                        <a:pt x="0" y="1"/>
                      </a:cubicBezTo>
                      <a:cubicBezTo>
                        <a:pt x="5" y="7"/>
                        <a:pt x="11" y="14"/>
                        <a:pt x="17" y="21"/>
                      </a:cubicBezTo>
                      <a:cubicBezTo>
                        <a:pt x="17" y="21"/>
                        <a:pt x="17" y="21"/>
                        <a:pt x="17" y="21"/>
                      </a:cubicBezTo>
                      <a:cubicBezTo>
                        <a:pt x="14" y="17"/>
                        <a:pt x="11" y="14"/>
                        <a:pt x="8" y="11"/>
                      </a:cubicBezTo>
                      <a:close/>
                    </a:path>
                  </a:pathLst>
                </a:custGeom>
                <a:solidFill>
                  <a:srgbClr val="FFFF00"/>
                </a:solidFill>
                <a:ln w="9525">
                  <a:noFill/>
                  <a:miter lim="800000"/>
                  <a:headEnd/>
                  <a:tailEnd/>
                </a:ln>
              </p:spPr>
              <p:txBody>
                <a:bodyPr/>
                <a:lstStyle/>
                <a:p>
                  <a:endParaRPr lang="es-ES"/>
                </a:p>
              </p:txBody>
            </p:sp>
            <p:sp>
              <p:nvSpPr>
                <p:cNvPr id="27735" name="Freeform 435"/>
                <p:cNvSpPr>
                  <a:spLocks/>
                </p:cNvSpPr>
                <p:nvPr/>
              </p:nvSpPr>
              <p:spPr bwMode="auto">
                <a:xfrm>
                  <a:off x="4600" y="1789"/>
                  <a:ext cx="150" cy="129"/>
                </a:xfrm>
                <a:custGeom>
                  <a:avLst/>
                  <a:gdLst>
                    <a:gd name="T0" fmla="*/ 150 w 223"/>
                    <a:gd name="T1" fmla="*/ 13 h 193"/>
                    <a:gd name="T2" fmla="*/ 139 w 223"/>
                    <a:gd name="T3" fmla="*/ 0 h 193"/>
                    <a:gd name="T4" fmla="*/ 0 w 223"/>
                    <a:gd name="T5" fmla="*/ 116 h 193"/>
                    <a:gd name="T6" fmla="*/ 11 w 223"/>
                    <a:gd name="T7" fmla="*/ 129 h 193"/>
                    <a:gd name="T8" fmla="*/ 150 w 223"/>
                    <a:gd name="T9" fmla="*/ 13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20"/>
                      </a:moveTo>
                      <a:cubicBezTo>
                        <a:pt x="217" y="13"/>
                        <a:pt x="212" y="6"/>
                        <a:pt x="206" y="0"/>
                      </a:cubicBezTo>
                      <a:cubicBezTo>
                        <a:pt x="0" y="173"/>
                        <a:pt x="0" y="173"/>
                        <a:pt x="0" y="173"/>
                      </a:cubicBezTo>
                      <a:cubicBezTo>
                        <a:pt x="6" y="179"/>
                        <a:pt x="11" y="186"/>
                        <a:pt x="17" y="193"/>
                      </a:cubicBezTo>
                      <a:lnTo>
                        <a:pt x="223" y="20"/>
                      </a:lnTo>
                      <a:close/>
                    </a:path>
                  </a:pathLst>
                </a:custGeom>
                <a:solidFill>
                  <a:srgbClr val="333333"/>
                </a:solidFill>
                <a:ln w="9525">
                  <a:noFill/>
                  <a:miter lim="800000"/>
                  <a:headEnd/>
                  <a:tailEnd/>
                </a:ln>
              </p:spPr>
              <p:txBody>
                <a:bodyPr/>
                <a:lstStyle/>
                <a:p>
                  <a:endParaRPr lang="es-ES"/>
                </a:p>
              </p:txBody>
            </p:sp>
            <p:sp>
              <p:nvSpPr>
                <p:cNvPr id="27736" name="Freeform 436"/>
                <p:cNvSpPr>
                  <a:spLocks/>
                </p:cNvSpPr>
                <p:nvPr/>
              </p:nvSpPr>
              <p:spPr bwMode="auto">
                <a:xfrm>
                  <a:off x="3003" y="3129"/>
                  <a:ext cx="150" cy="130"/>
                </a:xfrm>
                <a:custGeom>
                  <a:avLst/>
                  <a:gdLst>
                    <a:gd name="T0" fmla="*/ 144 w 223"/>
                    <a:gd name="T1" fmla="*/ 7 h 193"/>
                    <a:gd name="T2" fmla="*/ 139 w 223"/>
                    <a:gd name="T3" fmla="*/ 0 h 193"/>
                    <a:gd name="T4" fmla="*/ 0 w 223"/>
                    <a:gd name="T5" fmla="*/ 116 h 193"/>
                    <a:gd name="T6" fmla="*/ 5 w 223"/>
                    <a:gd name="T7" fmla="*/ 123 h 193"/>
                    <a:gd name="T8" fmla="*/ 11 w 223"/>
                    <a:gd name="T9" fmla="*/ 130 h 193"/>
                    <a:gd name="T10" fmla="*/ 150 w 223"/>
                    <a:gd name="T11" fmla="*/ 13 h 193"/>
                    <a:gd name="T12" fmla="*/ 144 w 223"/>
                    <a:gd name="T13" fmla="*/ 7 h 193"/>
                    <a:gd name="T14" fmla="*/ 0 60000 65536"/>
                    <a:gd name="T15" fmla="*/ 0 60000 65536"/>
                    <a:gd name="T16" fmla="*/ 0 60000 65536"/>
                    <a:gd name="T17" fmla="*/ 0 60000 65536"/>
                    <a:gd name="T18" fmla="*/ 0 60000 65536"/>
                    <a:gd name="T19" fmla="*/ 0 60000 65536"/>
                    <a:gd name="T20" fmla="*/ 0 60000 65536"/>
                    <a:gd name="T21" fmla="*/ 0 w 223"/>
                    <a:gd name="T22" fmla="*/ 0 h 193"/>
                    <a:gd name="T23" fmla="*/ 223 w 223"/>
                    <a:gd name="T24" fmla="*/ 193 h 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 h="193">
                      <a:moveTo>
                        <a:pt x="214" y="10"/>
                      </a:moveTo>
                      <a:cubicBezTo>
                        <a:pt x="212" y="6"/>
                        <a:pt x="209" y="3"/>
                        <a:pt x="206" y="0"/>
                      </a:cubicBezTo>
                      <a:cubicBezTo>
                        <a:pt x="0" y="172"/>
                        <a:pt x="0" y="172"/>
                        <a:pt x="0" y="172"/>
                      </a:cubicBezTo>
                      <a:cubicBezTo>
                        <a:pt x="3" y="176"/>
                        <a:pt x="5" y="179"/>
                        <a:pt x="8" y="183"/>
                      </a:cubicBezTo>
                      <a:cubicBezTo>
                        <a:pt x="11" y="186"/>
                        <a:pt x="14" y="189"/>
                        <a:pt x="17" y="193"/>
                      </a:cubicBezTo>
                      <a:cubicBezTo>
                        <a:pt x="223" y="20"/>
                        <a:pt x="223" y="20"/>
                        <a:pt x="223" y="20"/>
                      </a:cubicBezTo>
                      <a:cubicBezTo>
                        <a:pt x="220" y="16"/>
                        <a:pt x="217" y="13"/>
                        <a:pt x="214" y="10"/>
                      </a:cubicBezTo>
                      <a:close/>
                    </a:path>
                  </a:pathLst>
                </a:custGeom>
                <a:solidFill>
                  <a:srgbClr val="333333"/>
                </a:solidFill>
                <a:ln w="9525">
                  <a:noFill/>
                  <a:miter lim="800000"/>
                  <a:headEnd/>
                  <a:tailEnd/>
                </a:ln>
              </p:spPr>
              <p:txBody>
                <a:bodyPr/>
                <a:lstStyle/>
                <a:p>
                  <a:endParaRPr lang="es-ES"/>
                </a:p>
              </p:txBody>
            </p:sp>
            <p:sp>
              <p:nvSpPr>
                <p:cNvPr id="27737" name="Freeform 437"/>
                <p:cNvSpPr>
                  <a:spLocks/>
                </p:cNvSpPr>
                <p:nvPr/>
              </p:nvSpPr>
              <p:spPr bwMode="auto">
                <a:xfrm>
                  <a:off x="3069" y="3319"/>
                  <a:ext cx="13" cy="12"/>
                </a:xfrm>
                <a:custGeom>
                  <a:avLst/>
                  <a:gdLst>
                    <a:gd name="T0" fmla="*/ 0 w 19"/>
                    <a:gd name="T1" fmla="*/ 0 h 18"/>
                    <a:gd name="T2" fmla="*/ 0 w 19"/>
                    <a:gd name="T3" fmla="*/ 0 h 18"/>
                    <a:gd name="T4" fmla="*/ 13 w 19"/>
                    <a:gd name="T5" fmla="*/ 12 h 18"/>
                    <a:gd name="T6" fmla="*/ 13 w 19"/>
                    <a:gd name="T7" fmla="*/ 12 h 18"/>
                    <a:gd name="T8" fmla="*/ 0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0"/>
                      </a:moveTo>
                      <a:cubicBezTo>
                        <a:pt x="0" y="0"/>
                        <a:pt x="0" y="0"/>
                        <a:pt x="0" y="0"/>
                      </a:cubicBezTo>
                      <a:cubicBezTo>
                        <a:pt x="6" y="6"/>
                        <a:pt x="13" y="12"/>
                        <a:pt x="19" y="18"/>
                      </a:cubicBezTo>
                      <a:cubicBezTo>
                        <a:pt x="19" y="18"/>
                        <a:pt x="19" y="18"/>
                        <a:pt x="19" y="18"/>
                      </a:cubicBezTo>
                      <a:cubicBezTo>
                        <a:pt x="13" y="12"/>
                        <a:pt x="7" y="6"/>
                        <a:pt x="0" y="0"/>
                      </a:cubicBezTo>
                      <a:close/>
                    </a:path>
                  </a:pathLst>
                </a:custGeom>
                <a:solidFill>
                  <a:srgbClr val="FFFF00"/>
                </a:solidFill>
                <a:ln w="9525">
                  <a:noFill/>
                  <a:miter lim="800000"/>
                  <a:headEnd/>
                  <a:tailEnd/>
                </a:ln>
              </p:spPr>
              <p:txBody>
                <a:bodyPr/>
                <a:lstStyle/>
                <a:p>
                  <a:endParaRPr lang="es-ES"/>
                </a:p>
              </p:txBody>
            </p:sp>
            <p:sp>
              <p:nvSpPr>
                <p:cNvPr id="27738" name="Freeform 438"/>
                <p:cNvSpPr>
                  <a:spLocks/>
                </p:cNvSpPr>
                <p:nvPr/>
              </p:nvSpPr>
              <p:spPr bwMode="auto">
                <a:xfrm>
                  <a:off x="4672" y="1716"/>
                  <a:ext cx="12" cy="13"/>
                </a:xfrm>
                <a:custGeom>
                  <a:avLst/>
                  <a:gdLst>
                    <a:gd name="T0" fmla="*/ 11 w 19"/>
                    <a:gd name="T1" fmla="*/ 13 h 19"/>
                    <a:gd name="T2" fmla="*/ 12 w 19"/>
                    <a:gd name="T3" fmla="*/ 13 h 19"/>
                    <a:gd name="T4" fmla="*/ 0 w 19"/>
                    <a:gd name="T5" fmla="*/ 0 h 19"/>
                    <a:gd name="T6" fmla="*/ 0 w 19"/>
                    <a:gd name="T7" fmla="*/ 0 h 19"/>
                    <a:gd name="T8" fmla="*/ 11 w 19"/>
                    <a:gd name="T9" fmla="*/ 13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9"/>
                      </a:moveTo>
                      <a:cubicBezTo>
                        <a:pt x="19" y="19"/>
                        <a:pt x="19" y="19"/>
                        <a:pt x="19" y="19"/>
                      </a:cubicBezTo>
                      <a:cubicBezTo>
                        <a:pt x="12" y="13"/>
                        <a:pt x="6" y="6"/>
                        <a:pt x="0" y="0"/>
                      </a:cubicBezTo>
                      <a:cubicBezTo>
                        <a:pt x="0" y="0"/>
                        <a:pt x="0" y="0"/>
                        <a:pt x="0" y="0"/>
                      </a:cubicBezTo>
                      <a:cubicBezTo>
                        <a:pt x="6" y="6"/>
                        <a:pt x="12" y="13"/>
                        <a:pt x="18" y="19"/>
                      </a:cubicBezTo>
                      <a:close/>
                    </a:path>
                  </a:pathLst>
                </a:custGeom>
                <a:solidFill>
                  <a:srgbClr val="FFFF00"/>
                </a:solidFill>
                <a:ln w="9525">
                  <a:noFill/>
                  <a:miter lim="800000"/>
                  <a:headEnd/>
                  <a:tailEnd/>
                </a:ln>
              </p:spPr>
              <p:txBody>
                <a:bodyPr/>
                <a:lstStyle/>
                <a:p>
                  <a:endParaRPr lang="es-ES"/>
                </a:p>
              </p:txBody>
            </p:sp>
            <p:sp>
              <p:nvSpPr>
                <p:cNvPr id="27739" name="Freeform 439"/>
                <p:cNvSpPr>
                  <a:spLocks/>
                </p:cNvSpPr>
                <p:nvPr/>
              </p:nvSpPr>
              <p:spPr bwMode="auto">
                <a:xfrm>
                  <a:off x="4544" y="1716"/>
                  <a:ext cx="140" cy="140"/>
                </a:xfrm>
                <a:custGeom>
                  <a:avLst/>
                  <a:gdLst>
                    <a:gd name="T0" fmla="*/ 12 w 208"/>
                    <a:gd name="T1" fmla="*/ 140 h 209"/>
                    <a:gd name="T2" fmla="*/ 140 w 208"/>
                    <a:gd name="T3" fmla="*/ 13 h 209"/>
                    <a:gd name="T4" fmla="*/ 128 w 208"/>
                    <a:gd name="T5" fmla="*/ 0 h 209"/>
                    <a:gd name="T6" fmla="*/ 0 w 208"/>
                    <a:gd name="T7" fmla="*/ 127 h 209"/>
                    <a:gd name="T8" fmla="*/ 12 w 208"/>
                    <a:gd name="T9" fmla="*/ 140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8" y="209"/>
                      </a:moveTo>
                      <a:cubicBezTo>
                        <a:pt x="208" y="19"/>
                        <a:pt x="208" y="19"/>
                        <a:pt x="208" y="19"/>
                      </a:cubicBezTo>
                      <a:cubicBezTo>
                        <a:pt x="202" y="13"/>
                        <a:pt x="196" y="6"/>
                        <a:pt x="190" y="0"/>
                      </a:cubicBezTo>
                      <a:cubicBezTo>
                        <a:pt x="0" y="190"/>
                        <a:pt x="0" y="190"/>
                        <a:pt x="0" y="190"/>
                      </a:cubicBezTo>
                      <a:cubicBezTo>
                        <a:pt x="6" y="197"/>
                        <a:pt x="12" y="203"/>
                        <a:pt x="18" y="209"/>
                      </a:cubicBezTo>
                      <a:close/>
                    </a:path>
                  </a:pathLst>
                </a:custGeom>
                <a:solidFill>
                  <a:srgbClr val="333333"/>
                </a:solidFill>
                <a:ln w="9525">
                  <a:noFill/>
                  <a:miter lim="800000"/>
                  <a:headEnd/>
                  <a:tailEnd/>
                </a:ln>
              </p:spPr>
              <p:txBody>
                <a:bodyPr/>
                <a:lstStyle/>
                <a:p>
                  <a:endParaRPr lang="es-ES"/>
                </a:p>
              </p:txBody>
            </p:sp>
            <p:sp>
              <p:nvSpPr>
                <p:cNvPr id="27740" name="Freeform 440"/>
                <p:cNvSpPr>
                  <a:spLocks/>
                </p:cNvSpPr>
                <p:nvPr/>
              </p:nvSpPr>
              <p:spPr bwMode="auto">
                <a:xfrm>
                  <a:off x="3069" y="3190"/>
                  <a:ext cx="140" cy="141"/>
                </a:xfrm>
                <a:custGeom>
                  <a:avLst/>
                  <a:gdLst>
                    <a:gd name="T0" fmla="*/ 128 w 209"/>
                    <a:gd name="T1" fmla="*/ 0 h 209"/>
                    <a:gd name="T2" fmla="*/ 0 w 209"/>
                    <a:gd name="T3" fmla="*/ 129 h 209"/>
                    <a:gd name="T4" fmla="*/ 13 w 209"/>
                    <a:gd name="T5" fmla="*/ 141 h 209"/>
                    <a:gd name="T6" fmla="*/ 140 w 209"/>
                    <a:gd name="T7" fmla="*/ 13 h 209"/>
                    <a:gd name="T8" fmla="*/ 128 w 209"/>
                    <a:gd name="T9" fmla="*/ 0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191" y="0"/>
                      </a:moveTo>
                      <a:cubicBezTo>
                        <a:pt x="0" y="191"/>
                        <a:pt x="0" y="191"/>
                        <a:pt x="0" y="191"/>
                      </a:cubicBezTo>
                      <a:cubicBezTo>
                        <a:pt x="7" y="197"/>
                        <a:pt x="13" y="203"/>
                        <a:pt x="19" y="209"/>
                      </a:cubicBezTo>
                      <a:cubicBezTo>
                        <a:pt x="209" y="19"/>
                        <a:pt x="209" y="19"/>
                        <a:pt x="209" y="19"/>
                      </a:cubicBezTo>
                      <a:cubicBezTo>
                        <a:pt x="203" y="13"/>
                        <a:pt x="197" y="7"/>
                        <a:pt x="191" y="0"/>
                      </a:cubicBezTo>
                      <a:close/>
                    </a:path>
                  </a:pathLst>
                </a:custGeom>
                <a:solidFill>
                  <a:srgbClr val="333333"/>
                </a:solidFill>
                <a:ln w="9525">
                  <a:noFill/>
                  <a:miter lim="800000"/>
                  <a:headEnd/>
                  <a:tailEnd/>
                </a:ln>
              </p:spPr>
              <p:txBody>
                <a:bodyPr/>
                <a:lstStyle/>
                <a:p>
                  <a:endParaRPr lang="es-ES"/>
                </a:p>
              </p:txBody>
            </p:sp>
            <p:sp>
              <p:nvSpPr>
                <p:cNvPr id="27741" name="Freeform 441"/>
                <p:cNvSpPr>
                  <a:spLocks/>
                </p:cNvSpPr>
                <p:nvPr/>
              </p:nvSpPr>
              <p:spPr bwMode="auto">
                <a:xfrm>
                  <a:off x="4598" y="1650"/>
                  <a:ext cx="14" cy="11"/>
                </a:xfrm>
                <a:custGeom>
                  <a:avLst/>
                  <a:gdLst>
                    <a:gd name="T0" fmla="*/ 14 w 20"/>
                    <a:gd name="T1" fmla="*/ 11 h 17"/>
                    <a:gd name="T2" fmla="*/ 14 w 20"/>
                    <a:gd name="T3" fmla="*/ 11 h 17"/>
                    <a:gd name="T4" fmla="*/ 0 w 20"/>
                    <a:gd name="T5" fmla="*/ 0 h 17"/>
                    <a:gd name="T6" fmla="*/ 0 w 20"/>
                    <a:gd name="T7" fmla="*/ 0 h 17"/>
                    <a:gd name="T8" fmla="*/ 14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7"/>
                      </a:moveTo>
                      <a:cubicBezTo>
                        <a:pt x="20" y="17"/>
                        <a:pt x="20" y="17"/>
                        <a:pt x="20" y="17"/>
                      </a:cubicBezTo>
                      <a:cubicBezTo>
                        <a:pt x="13" y="11"/>
                        <a:pt x="7" y="5"/>
                        <a:pt x="0" y="0"/>
                      </a:cubicBezTo>
                      <a:cubicBezTo>
                        <a:pt x="0" y="0"/>
                        <a:pt x="0" y="0"/>
                        <a:pt x="0" y="0"/>
                      </a:cubicBezTo>
                      <a:cubicBezTo>
                        <a:pt x="7" y="5"/>
                        <a:pt x="13" y="11"/>
                        <a:pt x="20" y="17"/>
                      </a:cubicBezTo>
                      <a:close/>
                    </a:path>
                  </a:pathLst>
                </a:custGeom>
                <a:solidFill>
                  <a:srgbClr val="FFFF00"/>
                </a:solidFill>
                <a:ln w="9525">
                  <a:noFill/>
                  <a:miter lim="800000"/>
                  <a:headEnd/>
                  <a:tailEnd/>
                </a:ln>
              </p:spPr>
              <p:txBody>
                <a:bodyPr/>
                <a:lstStyle/>
                <a:p>
                  <a:endParaRPr lang="es-ES"/>
                </a:p>
              </p:txBody>
            </p:sp>
            <p:sp>
              <p:nvSpPr>
                <p:cNvPr id="27742" name="Freeform 442"/>
                <p:cNvSpPr>
                  <a:spLocks/>
                </p:cNvSpPr>
                <p:nvPr/>
              </p:nvSpPr>
              <p:spPr bwMode="auto">
                <a:xfrm>
                  <a:off x="3142" y="3386"/>
                  <a:ext cx="13" cy="11"/>
                </a:xfrm>
                <a:custGeom>
                  <a:avLst/>
                  <a:gdLst>
                    <a:gd name="T0" fmla="*/ 0 w 20"/>
                    <a:gd name="T1" fmla="*/ 0 h 17"/>
                    <a:gd name="T2" fmla="*/ 0 w 20"/>
                    <a:gd name="T3" fmla="*/ 0 h 17"/>
                    <a:gd name="T4" fmla="*/ 13 w 20"/>
                    <a:gd name="T5" fmla="*/ 11 h 17"/>
                    <a:gd name="T6" fmla="*/ 13 w 20"/>
                    <a:gd name="T7" fmla="*/ 11 h 17"/>
                    <a:gd name="T8" fmla="*/ 0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0"/>
                      </a:moveTo>
                      <a:cubicBezTo>
                        <a:pt x="0" y="0"/>
                        <a:pt x="0" y="0"/>
                        <a:pt x="0" y="0"/>
                      </a:cubicBezTo>
                      <a:cubicBezTo>
                        <a:pt x="7" y="6"/>
                        <a:pt x="13" y="11"/>
                        <a:pt x="20" y="17"/>
                      </a:cubicBezTo>
                      <a:cubicBezTo>
                        <a:pt x="20" y="17"/>
                        <a:pt x="20" y="17"/>
                        <a:pt x="20" y="17"/>
                      </a:cubicBezTo>
                      <a:cubicBezTo>
                        <a:pt x="13" y="11"/>
                        <a:pt x="7" y="5"/>
                        <a:pt x="0" y="0"/>
                      </a:cubicBezTo>
                      <a:close/>
                    </a:path>
                  </a:pathLst>
                </a:custGeom>
                <a:solidFill>
                  <a:srgbClr val="FFFF00"/>
                </a:solidFill>
                <a:ln w="9525">
                  <a:noFill/>
                  <a:miter lim="800000"/>
                  <a:headEnd/>
                  <a:tailEnd/>
                </a:ln>
              </p:spPr>
              <p:txBody>
                <a:bodyPr/>
                <a:lstStyle/>
                <a:p>
                  <a:endParaRPr lang="es-ES"/>
                </a:p>
              </p:txBody>
            </p:sp>
            <p:sp>
              <p:nvSpPr>
                <p:cNvPr id="27743" name="Freeform 443"/>
                <p:cNvSpPr>
                  <a:spLocks/>
                </p:cNvSpPr>
                <p:nvPr/>
              </p:nvSpPr>
              <p:spPr bwMode="auto">
                <a:xfrm>
                  <a:off x="4482" y="1650"/>
                  <a:ext cx="130" cy="150"/>
                </a:xfrm>
                <a:custGeom>
                  <a:avLst/>
                  <a:gdLst>
                    <a:gd name="T0" fmla="*/ 130 w 193"/>
                    <a:gd name="T1" fmla="*/ 11 h 223"/>
                    <a:gd name="T2" fmla="*/ 117 w 193"/>
                    <a:gd name="T3" fmla="*/ 0 h 223"/>
                    <a:gd name="T4" fmla="*/ 0 w 193"/>
                    <a:gd name="T5" fmla="*/ 139 h 223"/>
                    <a:gd name="T6" fmla="*/ 13 w 193"/>
                    <a:gd name="T7" fmla="*/ 150 h 223"/>
                    <a:gd name="T8" fmla="*/ 13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193" y="17"/>
                      </a:moveTo>
                      <a:cubicBezTo>
                        <a:pt x="186" y="11"/>
                        <a:pt x="180" y="5"/>
                        <a:pt x="173" y="0"/>
                      </a:cubicBezTo>
                      <a:cubicBezTo>
                        <a:pt x="0" y="206"/>
                        <a:pt x="0" y="206"/>
                        <a:pt x="0" y="206"/>
                      </a:cubicBezTo>
                      <a:cubicBezTo>
                        <a:pt x="7" y="211"/>
                        <a:pt x="13" y="217"/>
                        <a:pt x="20" y="223"/>
                      </a:cubicBezTo>
                      <a:lnTo>
                        <a:pt x="193" y="17"/>
                      </a:lnTo>
                      <a:close/>
                    </a:path>
                  </a:pathLst>
                </a:custGeom>
                <a:solidFill>
                  <a:srgbClr val="333333"/>
                </a:solidFill>
                <a:ln w="9525">
                  <a:noFill/>
                  <a:miter lim="800000"/>
                  <a:headEnd/>
                  <a:tailEnd/>
                </a:ln>
              </p:spPr>
              <p:txBody>
                <a:bodyPr/>
                <a:lstStyle/>
                <a:p>
                  <a:endParaRPr lang="es-ES"/>
                </a:p>
              </p:txBody>
            </p:sp>
            <p:sp>
              <p:nvSpPr>
                <p:cNvPr id="27744" name="Freeform 444"/>
                <p:cNvSpPr>
                  <a:spLocks/>
                </p:cNvSpPr>
                <p:nvPr/>
              </p:nvSpPr>
              <p:spPr bwMode="auto">
                <a:xfrm>
                  <a:off x="3142" y="3247"/>
                  <a:ext cx="129" cy="150"/>
                </a:xfrm>
                <a:custGeom>
                  <a:avLst/>
                  <a:gdLst>
                    <a:gd name="T0" fmla="*/ 0 w 193"/>
                    <a:gd name="T1" fmla="*/ 139 h 223"/>
                    <a:gd name="T2" fmla="*/ 13 w 193"/>
                    <a:gd name="T3" fmla="*/ 150 h 223"/>
                    <a:gd name="T4" fmla="*/ 129 w 193"/>
                    <a:gd name="T5" fmla="*/ 11 h 223"/>
                    <a:gd name="T6" fmla="*/ 116 w 193"/>
                    <a:gd name="T7" fmla="*/ 0 h 223"/>
                    <a:gd name="T8" fmla="*/ 0 w 193"/>
                    <a:gd name="T9" fmla="*/ 139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206"/>
                      </a:moveTo>
                      <a:cubicBezTo>
                        <a:pt x="7" y="211"/>
                        <a:pt x="13" y="217"/>
                        <a:pt x="20" y="223"/>
                      </a:cubicBezTo>
                      <a:cubicBezTo>
                        <a:pt x="193" y="17"/>
                        <a:pt x="193" y="17"/>
                        <a:pt x="193" y="17"/>
                      </a:cubicBezTo>
                      <a:cubicBezTo>
                        <a:pt x="186" y="11"/>
                        <a:pt x="180" y="5"/>
                        <a:pt x="173" y="0"/>
                      </a:cubicBezTo>
                      <a:lnTo>
                        <a:pt x="0" y="206"/>
                      </a:lnTo>
                      <a:close/>
                    </a:path>
                  </a:pathLst>
                </a:custGeom>
                <a:solidFill>
                  <a:srgbClr val="333333"/>
                </a:solidFill>
                <a:ln w="9525">
                  <a:noFill/>
                  <a:miter lim="800000"/>
                  <a:headEnd/>
                  <a:tailEnd/>
                </a:ln>
              </p:spPr>
              <p:txBody>
                <a:bodyPr/>
                <a:lstStyle/>
                <a:p>
                  <a:endParaRPr lang="es-ES"/>
                </a:p>
              </p:txBody>
            </p:sp>
            <p:sp>
              <p:nvSpPr>
                <p:cNvPr id="27745" name="Freeform 445"/>
                <p:cNvSpPr>
                  <a:spLocks/>
                </p:cNvSpPr>
                <p:nvPr/>
              </p:nvSpPr>
              <p:spPr bwMode="auto">
                <a:xfrm>
                  <a:off x="3220" y="3446"/>
                  <a:ext cx="14" cy="11"/>
                </a:xfrm>
                <a:custGeom>
                  <a:avLst/>
                  <a:gdLst>
                    <a:gd name="T0" fmla="*/ 0 w 21"/>
                    <a:gd name="T1" fmla="*/ 0 h 15"/>
                    <a:gd name="T2" fmla="*/ 0 w 21"/>
                    <a:gd name="T3" fmla="*/ 0 h 15"/>
                    <a:gd name="T4" fmla="*/ 14 w 21"/>
                    <a:gd name="T5" fmla="*/ 11 h 15"/>
                    <a:gd name="T6" fmla="*/ 14 w 21"/>
                    <a:gd name="T7" fmla="*/ 11 h 15"/>
                    <a:gd name="T8" fmla="*/ 0 w 21"/>
                    <a:gd name="T9" fmla="*/ 0 h 15"/>
                    <a:gd name="T10" fmla="*/ 0 60000 65536"/>
                    <a:gd name="T11" fmla="*/ 0 60000 65536"/>
                    <a:gd name="T12" fmla="*/ 0 60000 65536"/>
                    <a:gd name="T13" fmla="*/ 0 60000 65536"/>
                    <a:gd name="T14" fmla="*/ 0 60000 65536"/>
                    <a:gd name="T15" fmla="*/ 0 w 21"/>
                    <a:gd name="T16" fmla="*/ 0 h 15"/>
                    <a:gd name="T17" fmla="*/ 21 w 21"/>
                    <a:gd name="T18" fmla="*/ 15 h 15"/>
                  </a:gdLst>
                  <a:ahLst/>
                  <a:cxnLst>
                    <a:cxn ang="T10">
                      <a:pos x="T0" y="T1"/>
                    </a:cxn>
                    <a:cxn ang="T11">
                      <a:pos x="T2" y="T3"/>
                    </a:cxn>
                    <a:cxn ang="T12">
                      <a:pos x="T4" y="T5"/>
                    </a:cxn>
                    <a:cxn ang="T13">
                      <a:pos x="T6" y="T7"/>
                    </a:cxn>
                    <a:cxn ang="T14">
                      <a:pos x="T8" y="T9"/>
                    </a:cxn>
                  </a:cxnLst>
                  <a:rect l="T15" t="T16" r="T17" b="T18"/>
                  <a:pathLst>
                    <a:path w="21" h="15">
                      <a:moveTo>
                        <a:pt x="0" y="0"/>
                      </a:moveTo>
                      <a:cubicBezTo>
                        <a:pt x="0" y="0"/>
                        <a:pt x="0" y="0"/>
                        <a:pt x="0" y="0"/>
                      </a:cubicBezTo>
                      <a:cubicBezTo>
                        <a:pt x="7" y="5"/>
                        <a:pt x="14" y="10"/>
                        <a:pt x="21" y="15"/>
                      </a:cubicBezTo>
                      <a:cubicBezTo>
                        <a:pt x="21" y="15"/>
                        <a:pt x="21" y="15"/>
                        <a:pt x="21" y="15"/>
                      </a:cubicBezTo>
                      <a:cubicBezTo>
                        <a:pt x="14" y="10"/>
                        <a:pt x="7" y="5"/>
                        <a:pt x="0" y="0"/>
                      </a:cubicBezTo>
                      <a:close/>
                    </a:path>
                  </a:pathLst>
                </a:custGeom>
                <a:solidFill>
                  <a:srgbClr val="FFFF00"/>
                </a:solidFill>
                <a:ln w="9525">
                  <a:noFill/>
                  <a:miter lim="800000"/>
                  <a:headEnd/>
                  <a:tailEnd/>
                </a:ln>
              </p:spPr>
              <p:txBody>
                <a:bodyPr/>
                <a:lstStyle/>
                <a:p>
                  <a:endParaRPr lang="es-ES"/>
                </a:p>
              </p:txBody>
            </p:sp>
            <p:sp>
              <p:nvSpPr>
                <p:cNvPr id="27746" name="Freeform 446"/>
                <p:cNvSpPr>
                  <a:spLocks/>
                </p:cNvSpPr>
                <p:nvPr/>
              </p:nvSpPr>
              <p:spPr bwMode="auto">
                <a:xfrm>
                  <a:off x="4524" y="1593"/>
                  <a:ext cx="10" cy="7"/>
                </a:xfrm>
                <a:custGeom>
                  <a:avLst/>
                  <a:gdLst>
                    <a:gd name="T0" fmla="*/ 10 w 14"/>
                    <a:gd name="T1" fmla="*/ 7 h 10"/>
                    <a:gd name="T2" fmla="*/ 10 w 14"/>
                    <a:gd name="T3" fmla="*/ 7 h 10"/>
                    <a:gd name="T4" fmla="*/ 0 w 14"/>
                    <a:gd name="T5" fmla="*/ 0 h 10"/>
                    <a:gd name="T6" fmla="*/ 10 w 14"/>
                    <a:gd name="T7" fmla="*/ 7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10"/>
                      </a:moveTo>
                      <a:cubicBezTo>
                        <a:pt x="14" y="10"/>
                        <a:pt x="14" y="10"/>
                        <a:pt x="14" y="10"/>
                      </a:cubicBezTo>
                      <a:cubicBezTo>
                        <a:pt x="10" y="7"/>
                        <a:pt x="5" y="4"/>
                        <a:pt x="0" y="0"/>
                      </a:cubicBezTo>
                      <a:cubicBezTo>
                        <a:pt x="5" y="4"/>
                        <a:pt x="9" y="7"/>
                        <a:pt x="14" y="10"/>
                      </a:cubicBezTo>
                      <a:close/>
                    </a:path>
                  </a:pathLst>
                </a:custGeom>
                <a:solidFill>
                  <a:srgbClr val="FFFF00"/>
                </a:solidFill>
                <a:ln w="9525">
                  <a:noFill/>
                  <a:miter lim="800000"/>
                  <a:headEnd/>
                  <a:tailEnd/>
                </a:ln>
              </p:spPr>
              <p:txBody>
                <a:bodyPr/>
                <a:lstStyle/>
                <a:p>
                  <a:endParaRPr lang="es-ES"/>
                </a:p>
              </p:txBody>
            </p:sp>
            <p:sp>
              <p:nvSpPr>
                <p:cNvPr id="27747" name="Freeform 447"/>
                <p:cNvSpPr>
                  <a:spLocks/>
                </p:cNvSpPr>
                <p:nvPr/>
              </p:nvSpPr>
              <p:spPr bwMode="auto">
                <a:xfrm>
                  <a:off x="4415" y="1590"/>
                  <a:ext cx="119" cy="159"/>
                </a:xfrm>
                <a:custGeom>
                  <a:avLst/>
                  <a:gdLst>
                    <a:gd name="T0" fmla="*/ 119 w 176"/>
                    <a:gd name="T1" fmla="*/ 10 h 236"/>
                    <a:gd name="T2" fmla="*/ 110 w 176"/>
                    <a:gd name="T3" fmla="*/ 3 h 236"/>
                    <a:gd name="T4" fmla="*/ 104 w 176"/>
                    <a:gd name="T5" fmla="*/ 0 h 236"/>
                    <a:gd name="T6" fmla="*/ 0 w 176"/>
                    <a:gd name="T7" fmla="*/ 148 h 236"/>
                    <a:gd name="T8" fmla="*/ 15 w 176"/>
                    <a:gd name="T9" fmla="*/ 159 h 236"/>
                    <a:gd name="T10" fmla="*/ 119 w 176"/>
                    <a:gd name="T11" fmla="*/ 1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176" y="15"/>
                      </a:moveTo>
                      <a:cubicBezTo>
                        <a:pt x="171" y="12"/>
                        <a:pt x="167" y="9"/>
                        <a:pt x="162" y="5"/>
                      </a:cubicBezTo>
                      <a:cubicBezTo>
                        <a:pt x="160" y="4"/>
                        <a:pt x="157" y="2"/>
                        <a:pt x="154" y="0"/>
                      </a:cubicBezTo>
                      <a:cubicBezTo>
                        <a:pt x="0" y="220"/>
                        <a:pt x="0" y="220"/>
                        <a:pt x="0" y="220"/>
                      </a:cubicBezTo>
                      <a:cubicBezTo>
                        <a:pt x="7" y="225"/>
                        <a:pt x="15" y="230"/>
                        <a:pt x="22" y="236"/>
                      </a:cubicBezTo>
                      <a:lnTo>
                        <a:pt x="176" y="15"/>
                      </a:lnTo>
                      <a:close/>
                    </a:path>
                  </a:pathLst>
                </a:custGeom>
                <a:solidFill>
                  <a:srgbClr val="333333"/>
                </a:solidFill>
                <a:ln w="9525">
                  <a:noFill/>
                  <a:miter lim="800000"/>
                  <a:headEnd/>
                  <a:tailEnd/>
                </a:ln>
              </p:spPr>
              <p:txBody>
                <a:bodyPr/>
                <a:lstStyle/>
                <a:p>
                  <a:endParaRPr lang="es-ES"/>
                </a:p>
              </p:txBody>
            </p:sp>
            <p:sp>
              <p:nvSpPr>
                <p:cNvPr id="27748" name="Freeform 448"/>
                <p:cNvSpPr>
                  <a:spLocks/>
                </p:cNvSpPr>
                <p:nvPr/>
              </p:nvSpPr>
              <p:spPr bwMode="auto">
                <a:xfrm>
                  <a:off x="3220" y="3299"/>
                  <a:ext cx="118" cy="158"/>
                </a:xfrm>
                <a:custGeom>
                  <a:avLst/>
                  <a:gdLst>
                    <a:gd name="T0" fmla="*/ 103 w 176"/>
                    <a:gd name="T1" fmla="*/ 0 h 235"/>
                    <a:gd name="T2" fmla="*/ 0 w 176"/>
                    <a:gd name="T3" fmla="*/ 148 h 235"/>
                    <a:gd name="T4" fmla="*/ 14 w 176"/>
                    <a:gd name="T5" fmla="*/ 158 h 235"/>
                    <a:gd name="T6" fmla="*/ 118 w 176"/>
                    <a:gd name="T7" fmla="*/ 10 h 235"/>
                    <a:gd name="T8" fmla="*/ 103 w 176"/>
                    <a:gd name="T9" fmla="*/ 0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0"/>
                      </a:moveTo>
                      <a:cubicBezTo>
                        <a:pt x="0" y="220"/>
                        <a:pt x="0" y="220"/>
                        <a:pt x="0" y="220"/>
                      </a:cubicBezTo>
                      <a:cubicBezTo>
                        <a:pt x="7" y="225"/>
                        <a:pt x="14" y="230"/>
                        <a:pt x="21" y="235"/>
                      </a:cubicBezTo>
                      <a:cubicBezTo>
                        <a:pt x="176" y="15"/>
                        <a:pt x="176" y="15"/>
                        <a:pt x="176" y="15"/>
                      </a:cubicBezTo>
                      <a:cubicBezTo>
                        <a:pt x="168" y="10"/>
                        <a:pt x="161" y="5"/>
                        <a:pt x="154" y="0"/>
                      </a:cubicBezTo>
                      <a:close/>
                    </a:path>
                  </a:pathLst>
                </a:custGeom>
                <a:solidFill>
                  <a:srgbClr val="333333"/>
                </a:solidFill>
                <a:ln w="9525">
                  <a:noFill/>
                  <a:miter lim="800000"/>
                  <a:headEnd/>
                  <a:tailEnd/>
                </a:ln>
              </p:spPr>
              <p:txBody>
                <a:bodyPr/>
                <a:lstStyle/>
                <a:p>
                  <a:endParaRPr lang="es-ES"/>
                </a:p>
              </p:txBody>
            </p:sp>
            <p:sp>
              <p:nvSpPr>
                <p:cNvPr id="27749" name="Freeform 449"/>
                <p:cNvSpPr>
                  <a:spLocks/>
                </p:cNvSpPr>
                <p:nvPr/>
              </p:nvSpPr>
              <p:spPr bwMode="auto">
                <a:xfrm>
                  <a:off x="4436" y="1538"/>
                  <a:ext cx="7" cy="4"/>
                </a:xfrm>
                <a:custGeom>
                  <a:avLst/>
                  <a:gdLst>
                    <a:gd name="T0" fmla="*/ 7 w 11"/>
                    <a:gd name="T1" fmla="*/ 4 h 6"/>
                    <a:gd name="T2" fmla="*/ 0 w 11"/>
                    <a:gd name="T3" fmla="*/ 0 h 6"/>
                    <a:gd name="T4" fmla="*/ 0 w 11"/>
                    <a:gd name="T5" fmla="*/ 0 h 6"/>
                    <a:gd name="T6" fmla="*/ 7 w 11"/>
                    <a:gd name="T7" fmla="*/ 4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11" y="6"/>
                      </a:moveTo>
                      <a:cubicBezTo>
                        <a:pt x="8" y="4"/>
                        <a:pt x="4" y="2"/>
                        <a:pt x="0" y="0"/>
                      </a:cubicBezTo>
                      <a:cubicBezTo>
                        <a:pt x="0" y="0"/>
                        <a:pt x="0" y="0"/>
                        <a:pt x="0" y="0"/>
                      </a:cubicBezTo>
                      <a:cubicBezTo>
                        <a:pt x="4" y="2"/>
                        <a:pt x="8" y="4"/>
                        <a:pt x="11" y="6"/>
                      </a:cubicBezTo>
                      <a:close/>
                    </a:path>
                  </a:pathLst>
                </a:custGeom>
                <a:solidFill>
                  <a:srgbClr val="FFFF00"/>
                </a:solidFill>
                <a:ln w="9525">
                  <a:noFill/>
                  <a:miter lim="800000"/>
                  <a:headEnd/>
                  <a:tailEnd/>
                </a:ln>
              </p:spPr>
              <p:txBody>
                <a:bodyPr/>
                <a:lstStyle/>
                <a:p>
                  <a:endParaRPr lang="es-ES"/>
                </a:p>
              </p:txBody>
            </p:sp>
            <p:sp>
              <p:nvSpPr>
                <p:cNvPr id="27750" name="Freeform 450"/>
                <p:cNvSpPr>
                  <a:spLocks/>
                </p:cNvSpPr>
                <p:nvPr/>
              </p:nvSpPr>
              <p:spPr bwMode="auto">
                <a:xfrm>
                  <a:off x="3302" y="3500"/>
                  <a:ext cx="16" cy="10"/>
                </a:xfrm>
                <a:custGeom>
                  <a:avLst/>
                  <a:gdLst>
                    <a:gd name="T0" fmla="*/ 0 w 23"/>
                    <a:gd name="T1" fmla="*/ 0 h 14"/>
                    <a:gd name="T2" fmla="*/ 0 w 23"/>
                    <a:gd name="T3" fmla="*/ 0 h 14"/>
                    <a:gd name="T4" fmla="*/ 16 w 23"/>
                    <a:gd name="T5" fmla="*/ 10 h 14"/>
                    <a:gd name="T6" fmla="*/ 16 w 23"/>
                    <a:gd name="T7" fmla="*/ 10 h 14"/>
                    <a:gd name="T8" fmla="*/ 0 w 23"/>
                    <a:gd name="T9" fmla="*/ 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0"/>
                      </a:moveTo>
                      <a:cubicBezTo>
                        <a:pt x="0" y="0"/>
                        <a:pt x="0" y="0"/>
                        <a:pt x="0" y="0"/>
                      </a:cubicBezTo>
                      <a:cubicBezTo>
                        <a:pt x="8" y="5"/>
                        <a:pt x="15" y="9"/>
                        <a:pt x="23" y="14"/>
                      </a:cubicBezTo>
                      <a:cubicBezTo>
                        <a:pt x="23" y="14"/>
                        <a:pt x="23" y="14"/>
                        <a:pt x="23" y="14"/>
                      </a:cubicBezTo>
                      <a:cubicBezTo>
                        <a:pt x="15" y="9"/>
                        <a:pt x="8" y="5"/>
                        <a:pt x="0" y="0"/>
                      </a:cubicBezTo>
                      <a:close/>
                    </a:path>
                  </a:pathLst>
                </a:custGeom>
                <a:solidFill>
                  <a:srgbClr val="FFFF00"/>
                </a:solidFill>
                <a:ln w="9525">
                  <a:noFill/>
                  <a:miter lim="800000"/>
                  <a:headEnd/>
                  <a:tailEnd/>
                </a:ln>
              </p:spPr>
              <p:txBody>
                <a:bodyPr/>
                <a:lstStyle/>
                <a:p>
                  <a:endParaRPr lang="es-ES"/>
                </a:p>
              </p:txBody>
            </p:sp>
            <p:sp>
              <p:nvSpPr>
                <p:cNvPr id="27751" name="Freeform 451"/>
                <p:cNvSpPr>
                  <a:spLocks/>
                </p:cNvSpPr>
                <p:nvPr/>
              </p:nvSpPr>
              <p:spPr bwMode="auto">
                <a:xfrm>
                  <a:off x="4444" y="1542"/>
                  <a:ext cx="7" cy="4"/>
                </a:xfrm>
                <a:custGeom>
                  <a:avLst/>
                  <a:gdLst>
                    <a:gd name="T0" fmla="*/ 7 w 11"/>
                    <a:gd name="T1" fmla="*/ 4 h 7"/>
                    <a:gd name="T2" fmla="*/ 7 w 11"/>
                    <a:gd name="T3" fmla="*/ 4 h 7"/>
                    <a:gd name="T4" fmla="*/ 0 w 11"/>
                    <a:gd name="T5" fmla="*/ 0 h 7"/>
                    <a:gd name="T6" fmla="*/ 7 w 11"/>
                    <a:gd name="T7" fmla="*/ 4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7"/>
                      </a:moveTo>
                      <a:cubicBezTo>
                        <a:pt x="11" y="7"/>
                        <a:pt x="11" y="7"/>
                        <a:pt x="11" y="7"/>
                      </a:cubicBezTo>
                      <a:cubicBezTo>
                        <a:pt x="7" y="5"/>
                        <a:pt x="3" y="3"/>
                        <a:pt x="0" y="0"/>
                      </a:cubicBezTo>
                      <a:cubicBezTo>
                        <a:pt x="3" y="3"/>
                        <a:pt x="7" y="5"/>
                        <a:pt x="11" y="7"/>
                      </a:cubicBezTo>
                      <a:close/>
                    </a:path>
                  </a:pathLst>
                </a:custGeom>
                <a:solidFill>
                  <a:srgbClr val="FFFF00"/>
                </a:solidFill>
                <a:ln w="9525">
                  <a:noFill/>
                  <a:miter lim="800000"/>
                  <a:headEnd/>
                  <a:tailEnd/>
                </a:ln>
              </p:spPr>
              <p:txBody>
                <a:bodyPr/>
                <a:lstStyle/>
                <a:p>
                  <a:endParaRPr lang="es-ES"/>
                </a:p>
              </p:txBody>
            </p:sp>
            <p:sp>
              <p:nvSpPr>
                <p:cNvPr id="27752" name="Freeform 452"/>
                <p:cNvSpPr>
                  <a:spLocks/>
                </p:cNvSpPr>
                <p:nvPr/>
              </p:nvSpPr>
              <p:spPr bwMode="auto">
                <a:xfrm>
                  <a:off x="4348" y="1493"/>
                  <a:ext cx="16" cy="7"/>
                </a:xfrm>
                <a:custGeom>
                  <a:avLst/>
                  <a:gdLst>
                    <a:gd name="T0" fmla="*/ 16 w 23"/>
                    <a:gd name="T1" fmla="*/ 7 h 11"/>
                    <a:gd name="T2" fmla="*/ 16 w 23"/>
                    <a:gd name="T3" fmla="*/ 7 h 11"/>
                    <a:gd name="T4" fmla="*/ 0 w 23"/>
                    <a:gd name="T5" fmla="*/ 0 h 11"/>
                    <a:gd name="T6" fmla="*/ 16 w 23"/>
                    <a:gd name="T7" fmla="*/ 7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11"/>
                      </a:moveTo>
                      <a:cubicBezTo>
                        <a:pt x="23" y="11"/>
                        <a:pt x="23" y="11"/>
                        <a:pt x="23" y="11"/>
                      </a:cubicBezTo>
                      <a:cubicBezTo>
                        <a:pt x="16" y="7"/>
                        <a:pt x="8" y="4"/>
                        <a:pt x="0" y="0"/>
                      </a:cubicBezTo>
                      <a:cubicBezTo>
                        <a:pt x="8" y="4"/>
                        <a:pt x="15" y="8"/>
                        <a:pt x="23" y="11"/>
                      </a:cubicBezTo>
                      <a:close/>
                    </a:path>
                  </a:pathLst>
                </a:custGeom>
                <a:solidFill>
                  <a:srgbClr val="FFFF00"/>
                </a:solidFill>
                <a:ln w="9525">
                  <a:noFill/>
                  <a:miter lim="800000"/>
                  <a:headEnd/>
                  <a:tailEnd/>
                </a:ln>
              </p:spPr>
              <p:txBody>
                <a:bodyPr/>
                <a:lstStyle/>
                <a:p>
                  <a:endParaRPr lang="es-ES"/>
                </a:p>
              </p:txBody>
            </p:sp>
            <p:sp>
              <p:nvSpPr>
                <p:cNvPr id="27753" name="Freeform 453"/>
                <p:cNvSpPr>
                  <a:spLocks/>
                </p:cNvSpPr>
                <p:nvPr/>
              </p:nvSpPr>
              <p:spPr bwMode="auto">
                <a:xfrm>
                  <a:off x="4271" y="1493"/>
                  <a:ext cx="93" cy="171"/>
                </a:xfrm>
                <a:custGeom>
                  <a:avLst/>
                  <a:gdLst>
                    <a:gd name="T0" fmla="*/ 93 w 138"/>
                    <a:gd name="T1" fmla="*/ 7 h 255"/>
                    <a:gd name="T2" fmla="*/ 77 w 138"/>
                    <a:gd name="T3" fmla="*/ 0 h 255"/>
                    <a:gd name="T4" fmla="*/ 77 w 138"/>
                    <a:gd name="T5" fmla="*/ 0 h 255"/>
                    <a:gd name="T6" fmla="*/ 0 w 138"/>
                    <a:gd name="T7" fmla="*/ 164 h 255"/>
                    <a:gd name="T8" fmla="*/ 16 w 138"/>
                    <a:gd name="T9" fmla="*/ 171 h 255"/>
                    <a:gd name="T10" fmla="*/ 93 w 138"/>
                    <a:gd name="T11" fmla="*/ 7 h 255"/>
                    <a:gd name="T12" fmla="*/ 0 60000 65536"/>
                    <a:gd name="T13" fmla="*/ 0 60000 65536"/>
                    <a:gd name="T14" fmla="*/ 0 60000 65536"/>
                    <a:gd name="T15" fmla="*/ 0 60000 65536"/>
                    <a:gd name="T16" fmla="*/ 0 60000 65536"/>
                    <a:gd name="T17" fmla="*/ 0 60000 65536"/>
                    <a:gd name="T18" fmla="*/ 0 w 138"/>
                    <a:gd name="T19" fmla="*/ 0 h 255"/>
                    <a:gd name="T20" fmla="*/ 138 w 138"/>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8" h="255">
                      <a:moveTo>
                        <a:pt x="138" y="11"/>
                      </a:moveTo>
                      <a:cubicBezTo>
                        <a:pt x="130" y="8"/>
                        <a:pt x="123" y="4"/>
                        <a:pt x="115" y="0"/>
                      </a:cubicBezTo>
                      <a:cubicBezTo>
                        <a:pt x="115" y="0"/>
                        <a:pt x="114" y="0"/>
                        <a:pt x="114" y="0"/>
                      </a:cubicBezTo>
                      <a:cubicBezTo>
                        <a:pt x="0" y="244"/>
                        <a:pt x="0" y="244"/>
                        <a:pt x="0" y="244"/>
                      </a:cubicBezTo>
                      <a:cubicBezTo>
                        <a:pt x="8" y="248"/>
                        <a:pt x="16" y="251"/>
                        <a:pt x="24" y="255"/>
                      </a:cubicBezTo>
                      <a:lnTo>
                        <a:pt x="138" y="11"/>
                      </a:lnTo>
                      <a:close/>
                    </a:path>
                  </a:pathLst>
                </a:custGeom>
                <a:solidFill>
                  <a:srgbClr val="333333"/>
                </a:solidFill>
                <a:ln w="9525">
                  <a:noFill/>
                  <a:miter lim="800000"/>
                  <a:headEnd/>
                  <a:tailEnd/>
                </a:ln>
              </p:spPr>
              <p:txBody>
                <a:bodyPr/>
                <a:lstStyle/>
                <a:p>
                  <a:endParaRPr lang="es-ES"/>
                </a:p>
              </p:txBody>
            </p:sp>
            <p:sp>
              <p:nvSpPr>
                <p:cNvPr id="27754" name="Freeform 454"/>
                <p:cNvSpPr>
                  <a:spLocks/>
                </p:cNvSpPr>
                <p:nvPr/>
              </p:nvSpPr>
              <p:spPr bwMode="auto">
                <a:xfrm>
                  <a:off x="4256" y="1456"/>
                  <a:ext cx="17" cy="6"/>
                </a:xfrm>
                <a:custGeom>
                  <a:avLst/>
                  <a:gdLst>
                    <a:gd name="T0" fmla="*/ 17 w 25"/>
                    <a:gd name="T1" fmla="*/ 6 h 9"/>
                    <a:gd name="T2" fmla="*/ 17 w 25"/>
                    <a:gd name="T3" fmla="*/ 6 h 9"/>
                    <a:gd name="T4" fmla="*/ 0 w 25"/>
                    <a:gd name="T5" fmla="*/ 0 h 9"/>
                    <a:gd name="T6" fmla="*/ 0 w 25"/>
                    <a:gd name="T7" fmla="*/ 0 h 9"/>
                    <a:gd name="T8" fmla="*/ 17 w 25"/>
                    <a:gd name="T9" fmla="*/ 6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9"/>
                      </a:moveTo>
                      <a:cubicBezTo>
                        <a:pt x="25" y="9"/>
                        <a:pt x="25" y="9"/>
                        <a:pt x="25" y="9"/>
                      </a:cubicBezTo>
                      <a:cubicBezTo>
                        <a:pt x="16" y="6"/>
                        <a:pt x="8" y="3"/>
                        <a:pt x="0" y="0"/>
                      </a:cubicBezTo>
                      <a:cubicBezTo>
                        <a:pt x="0" y="0"/>
                        <a:pt x="0" y="0"/>
                        <a:pt x="0" y="0"/>
                      </a:cubicBezTo>
                      <a:cubicBezTo>
                        <a:pt x="8" y="3"/>
                        <a:pt x="16" y="6"/>
                        <a:pt x="25" y="9"/>
                      </a:cubicBezTo>
                      <a:close/>
                    </a:path>
                  </a:pathLst>
                </a:custGeom>
                <a:solidFill>
                  <a:srgbClr val="FFFF00"/>
                </a:solidFill>
                <a:ln w="9525">
                  <a:noFill/>
                  <a:miter lim="800000"/>
                  <a:headEnd/>
                  <a:tailEnd/>
                </a:ln>
              </p:spPr>
              <p:txBody>
                <a:bodyPr/>
                <a:lstStyle/>
                <a:p>
                  <a:endParaRPr lang="es-ES"/>
                </a:p>
              </p:txBody>
            </p:sp>
            <p:sp>
              <p:nvSpPr>
                <p:cNvPr id="27755" name="Freeform 455"/>
                <p:cNvSpPr>
                  <a:spLocks/>
                </p:cNvSpPr>
                <p:nvPr/>
              </p:nvSpPr>
              <p:spPr bwMode="auto">
                <a:xfrm>
                  <a:off x="4194" y="1456"/>
                  <a:ext cx="79" cy="176"/>
                </a:xfrm>
                <a:custGeom>
                  <a:avLst/>
                  <a:gdLst>
                    <a:gd name="T0" fmla="*/ 79 w 117"/>
                    <a:gd name="T1" fmla="*/ 6 h 262"/>
                    <a:gd name="T2" fmla="*/ 62 w 117"/>
                    <a:gd name="T3" fmla="*/ 0 h 262"/>
                    <a:gd name="T4" fmla="*/ 0 w 117"/>
                    <a:gd name="T5" fmla="*/ 170 h 262"/>
                    <a:gd name="T6" fmla="*/ 17 w 117"/>
                    <a:gd name="T7" fmla="*/ 176 h 262"/>
                    <a:gd name="T8" fmla="*/ 79 w 117"/>
                    <a:gd name="T9" fmla="*/ 6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117" y="9"/>
                      </a:moveTo>
                      <a:cubicBezTo>
                        <a:pt x="108" y="6"/>
                        <a:pt x="100" y="3"/>
                        <a:pt x="92" y="0"/>
                      </a:cubicBezTo>
                      <a:cubicBezTo>
                        <a:pt x="0" y="253"/>
                        <a:pt x="0" y="253"/>
                        <a:pt x="0" y="253"/>
                      </a:cubicBezTo>
                      <a:cubicBezTo>
                        <a:pt x="8" y="256"/>
                        <a:pt x="16" y="259"/>
                        <a:pt x="25" y="262"/>
                      </a:cubicBezTo>
                      <a:lnTo>
                        <a:pt x="117" y="9"/>
                      </a:lnTo>
                      <a:close/>
                    </a:path>
                  </a:pathLst>
                </a:custGeom>
                <a:solidFill>
                  <a:srgbClr val="333333"/>
                </a:solidFill>
                <a:ln w="9525">
                  <a:noFill/>
                  <a:miter lim="800000"/>
                  <a:headEnd/>
                  <a:tailEnd/>
                </a:ln>
              </p:spPr>
              <p:txBody>
                <a:bodyPr/>
                <a:lstStyle/>
                <a:p>
                  <a:endParaRPr lang="es-ES"/>
                </a:p>
              </p:txBody>
            </p:sp>
            <p:sp>
              <p:nvSpPr>
                <p:cNvPr id="27756" name="Freeform 456"/>
                <p:cNvSpPr>
                  <a:spLocks/>
                </p:cNvSpPr>
                <p:nvPr/>
              </p:nvSpPr>
              <p:spPr bwMode="auto">
                <a:xfrm>
                  <a:off x="4161" y="1427"/>
                  <a:ext cx="10" cy="2"/>
                </a:xfrm>
                <a:custGeom>
                  <a:avLst/>
                  <a:gdLst>
                    <a:gd name="T0" fmla="*/ 10 w 14"/>
                    <a:gd name="T1" fmla="*/ 2 h 3"/>
                    <a:gd name="T2" fmla="*/ 0 w 14"/>
                    <a:gd name="T3" fmla="*/ 0 h 3"/>
                    <a:gd name="T4" fmla="*/ 0 w 14"/>
                    <a:gd name="T5" fmla="*/ 0 h 3"/>
                    <a:gd name="T6" fmla="*/ 10 w 14"/>
                    <a:gd name="T7" fmla="*/ 2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3"/>
                      </a:moveTo>
                      <a:cubicBezTo>
                        <a:pt x="9" y="2"/>
                        <a:pt x="5" y="1"/>
                        <a:pt x="0" y="0"/>
                      </a:cubicBezTo>
                      <a:cubicBezTo>
                        <a:pt x="0" y="0"/>
                        <a:pt x="0" y="0"/>
                        <a:pt x="0" y="0"/>
                      </a:cubicBezTo>
                      <a:cubicBezTo>
                        <a:pt x="5" y="1"/>
                        <a:pt x="9" y="2"/>
                        <a:pt x="14" y="3"/>
                      </a:cubicBezTo>
                      <a:close/>
                    </a:path>
                  </a:pathLst>
                </a:custGeom>
                <a:solidFill>
                  <a:srgbClr val="FFFF00"/>
                </a:solidFill>
                <a:ln w="9525">
                  <a:noFill/>
                  <a:miter lim="800000"/>
                  <a:headEnd/>
                  <a:tailEnd/>
                </a:ln>
              </p:spPr>
              <p:txBody>
                <a:bodyPr/>
                <a:lstStyle/>
                <a:p>
                  <a:endParaRPr lang="es-ES"/>
                </a:p>
              </p:txBody>
            </p:sp>
            <p:sp>
              <p:nvSpPr>
                <p:cNvPr id="27757" name="Freeform 457"/>
                <p:cNvSpPr>
                  <a:spLocks/>
                </p:cNvSpPr>
                <p:nvPr/>
              </p:nvSpPr>
              <p:spPr bwMode="auto">
                <a:xfrm>
                  <a:off x="4115" y="1427"/>
                  <a:ext cx="64" cy="179"/>
                </a:xfrm>
                <a:custGeom>
                  <a:avLst/>
                  <a:gdLst>
                    <a:gd name="T0" fmla="*/ 64 w 95"/>
                    <a:gd name="T1" fmla="*/ 4 h 266"/>
                    <a:gd name="T2" fmla="*/ 56 w 95"/>
                    <a:gd name="T3" fmla="*/ 2 h 266"/>
                    <a:gd name="T4" fmla="*/ 46 w 95"/>
                    <a:gd name="T5" fmla="*/ 0 h 266"/>
                    <a:gd name="T6" fmla="*/ 0 w 95"/>
                    <a:gd name="T7" fmla="*/ 175 h 266"/>
                    <a:gd name="T8" fmla="*/ 17 w 95"/>
                    <a:gd name="T9" fmla="*/ 179 h 266"/>
                    <a:gd name="T10" fmla="*/ 64 w 95"/>
                    <a:gd name="T11" fmla="*/ 4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95" y="6"/>
                      </a:moveTo>
                      <a:cubicBezTo>
                        <a:pt x="91" y="5"/>
                        <a:pt x="87" y="4"/>
                        <a:pt x="83" y="3"/>
                      </a:cubicBezTo>
                      <a:cubicBezTo>
                        <a:pt x="78" y="2"/>
                        <a:pt x="74" y="1"/>
                        <a:pt x="69" y="0"/>
                      </a:cubicBezTo>
                      <a:cubicBezTo>
                        <a:pt x="0" y="260"/>
                        <a:pt x="0" y="260"/>
                        <a:pt x="0" y="260"/>
                      </a:cubicBezTo>
                      <a:cubicBezTo>
                        <a:pt x="8" y="262"/>
                        <a:pt x="17" y="264"/>
                        <a:pt x="25" y="266"/>
                      </a:cubicBezTo>
                      <a:lnTo>
                        <a:pt x="95" y="6"/>
                      </a:lnTo>
                      <a:close/>
                    </a:path>
                  </a:pathLst>
                </a:custGeom>
                <a:solidFill>
                  <a:srgbClr val="333333"/>
                </a:solidFill>
                <a:ln w="9525">
                  <a:noFill/>
                  <a:miter lim="800000"/>
                  <a:headEnd/>
                  <a:tailEnd/>
                </a:ln>
              </p:spPr>
              <p:txBody>
                <a:bodyPr/>
                <a:lstStyle/>
                <a:p>
                  <a:endParaRPr lang="es-ES"/>
                </a:p>
              </p:txBody>
            </p:sp>
            <p:sp>
              <p:nvSpPr>
                <p:cNvPr id="27758" name="Freeform 458"/>
                <p:cNvSpPr>
                  <a:spLocks/>
                </p:cNvSpPr>
                <p:nvPr/>
              </p:nvSpPr>
              <p:spPr bwMode="auto">
                <a:xfrm>
                  <a:off x="4070" y="1407"/>
                  <a:ext cx="12" cy="2"/>
                </a:xfrm>
                <a:custGeom>
                  <a:avLst/>
                  <a:gdLst>
                    <a:gd name="T0" fmla="*/ 12 w 19"/>
                    <a:gd name="T1" fmla="*/ 2 h 4"/>
                    <a:gd name="T2" fmla="*/ 12 w 19"/>
                    <a:gd name="T3" fmla="*/ 2 h 4"/>
                    <a:gd name="T4" fmla="*/ 0 w 19"/>
                    <a:gd name="T5" fmla="*/ 0 h 4"/>
                    <a:gd name="T6" fmla="*/ 12 w 19"/>
                    <a:gd name="T7" fmla="*/ 2 h 4"/>
                    <a:gd name="T8" fmla="*/ 0 60000 65536"/>
                    <a:gd name="T9" fmla="*/ 0 60000 65536"/>
                    <a:gd name="T10" fmla="*/ 0 60000 65536"/>
                    <a:gd name="T11" fmla="*/ 0 60000 65536"/>
                    <a:gd name="T12" fmla="*/ 0 w 19"/>
                    <a:gd name="T13" fmla="*/ 0 h 4"/>
                    <a:gd name="T14" fmla="*/ 19 w 19"/>
                    <a:gd name="T15" fmla="*/ 4 h 4"/>
                  </a:gdLst>
                  <a:ahLst/>
                  <a:cxnLst>
                    <a:cxn ang="T8">
                      <a:pos x="T0" y="T1"/>
                    </a:cxn>
                    <a:cxn ang="T9">
                      <a:pos x="T2" y="T3"/>
                    </a:cxn>
                    <a:cxn ang="T10">
                      <a:pos x="T4" y="T5"/>
                    </a:cxn>
                    <a:cxn ang="T11">
                      <a:pos x="T6" y="T7"/>
                    </a:cxn>
                  </a:cxnLst>
                  <a:rect l="T12" t="T13" r="T14" b="T15"/>
                  <a:pathLst>
                    <a:path w="19" h="4">
                      <a:moveTo>
                        <a:pt x="19" y="4"/>
                      </a:moveTo>
                      <a:cubicBezTo>
                        <a:pt x="19" y="4"/>
                        <a:pt x="19" y="4"/>
                        <a:pt x="19" y="4"/>
                      </a:cubicBezTo>
                      <a:cubicBezTo>
                        <a:pt x="13" y="2"/>
                        <a:pt x="6" y="1"/>
                        <a:pt x="0" y="0"/>
                      </a:cubicBezTo>
                      <a:cubicBezTo>
                        <a:pt x="6" y="1"/>
                        <a:pt x="12" y="3"/>
                        <a:pt x="19" y="4"/>
                      </a:cubicBezTo>
                      <a:close/>
                    </a:path>
                  </a:pathLst>
                </a:custGeom>
                <a:solidFill>
                  <a:srgbClr val="FFFF00"/>
                </a:solidFill>
                <a:ln w="9525">
                  <a:noFill/>
                  <a:miter lim="800000"/>
                  <a:headEnd/>
                  <a:tailEnd/>
                </a:ln>
              </p:spPr>
              <p:txBody>
                <a:bodyPr/>
                <a:lstStyle/>
                <a:p>
                  <a:endParaRPr lang="es-ES"/>
                </a:p>
              </p:txBody>
            </p:sp>
            <p:sp>
              <p:nvSpPr>
                <p:cNvPr id="27759" name="Freeform 459"/>
                <p:cNvSpPr>
                  <a:spLocks/>
                </p:cNvSpPr>
                <p:nvPr/>
              </p:nvSpPr>
              <p:spPr bwMode="auto">
                <a:xfrm>
                  <a:off x="4033" y="1406"/>
                  <a:ext cx="49" cy="181"/>
                </a:xfrm>
                <a:custGeom>
                  <a:avLst/>
                  <a:gdLst>
                    <a:gd name="T0" fmla="*/ 49 w 73"/>
                    <a:gd name="T1" fmla="*/ 3 h 270"/>
                    <a:gd name="T2" fmla="*/ 36 w 73"/>
                    <a:gd name="T3" fmla="*/ 1 h 270"/>
                    <a:gd name="T4" fmla="*/ 31 w 73"/>
                    <a:gd name="T5" fmla="*/ 0 h 270"/>
                    <a:gd name="T6" fmla="*/ 0 w 73"/>
                    <a:gd name="T7" fmla="*/ 178 h 270"/>
                    <a:gd name="T8" fmla="*/ 17 w 73"/>
                    <a:gd name="T9" fmla="*/ 181 h 270"/>
                    <a:gd name="T10" fmla="*/ 49 w 73"/>
                    <a:gd name="T11" fmla="*/ 3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73" y="5"/>
                      </a:moveTo>
                      <a:cubicBezTo>
                        <a:pt x="66" y="4"/>
                        <a:pt x="60" y="2"/>
                        <a:pt x="54" y="1"/>
                      </a:cubicBezTo>
                      <a:cubicBezTo>
                        <a:pt x="52" y="1"/>
                        <a:pt x="49" y="1"/>
                        <a:pt x="46" y="0"/>
                      </a:cubicBezTo>
                      <a:cubicBezTo>
                        <a:pt x="0" y="265"/>
                        <a:pt x="0" y="265"/>
                        <a:pt x="0" y="265"/>
                      </a:cubicBezTo>
                      <a:cubicBezTo>
                        <a:pt x="8" y="267"/>
                        <a:pt x="17" y="268"/>
                        <a:pt x="26" y="270"/>
                      </a:cubicBezTo>
                      <a:lnTo>
                        <a:pt x="73" y="5"/>
                      </a:lnTo>
                      <a:close/>
                    </a:path>
                  </a:pathLst>
                </a:custGeom>
                <a:solidFill>
                  <a:srgbClr val="333333"/>
                </a:solidFill>
                <a:ln w="9525">
                  <a:noFill/>
                  <a:miter lim="800000"/>
                  <a:headEnd/>
                  <a:tailEnd/>
                </a:ln>
              </p:spPr>
              <p:txBody>
                <a:bodyPr/>
                <a:lstStyle/>
                <a:p>
                  <a:endParaRPr lang="es-ES"/>
                </a:p>
              </p:txBody>
            </p:sp>
            <p:sp>
              <p:nvSpPr>
                <p:cNvPr id="27760" name="Freeform 460"/>
                <p:cNvSpPr>
                  <a:spLocks/>
                </p:cNvSpPr>
                <p:nvPr/>
              </p:nvSpPr>
              <p:spPr bwMode="auto">
                <a:xfrm>
                  <a:off x="3967" y="1394"/>
                  <a:ext cx="17" cy="2"/>
                </a:xfrm>
                <a:custGeom>
                  <a:avLst/>
                  <a:gdLst>
                    <a:gd name="T0" fmla="*/ 17 w 26"/>
                    <a:gd name="T1" fmla="*/ 2 h 3"/>
                    <a:gd name="T2" fmla="*/ 17 w 26"/>
                    <a:gd name="T3" fmla="*/ 1 h 3"/>
                    <a:gd name="T4" fmla="*/ 0 w 26"/>
                    <a:gd name="T5" fmla="*/ 0 h 3"/>
                    <a:gd name="T6" fmla="*/ 0 w 26"/>
                    <a:gd name="T7" fmla="*/ 0 h 3"/>
                    <a:gd name="T8" fmla="*/ 17 w 26"/>
                    <a:gd name="T9" fmla="*/ 2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3"/>
                      </a:moveTo>
                      <a:cubicBezTo>
                        <a:pt x="26" y="2"/>
                        <a:pt x="26" y="2"/>
                        <a:pt x="26" y="2"/>
                      </a:cubicBezTo>
                      <a:cubicBezTo>
                        <a:pt x="17" y="2"/>
                        <a:pt x="8" y="1"/>
                        <a:pt x="0" y="0"/>
                      </a:cubicBezTo>
                      <a:cubicBezTo>
                        <a:pt x="0" y="0"/>
                        <a:pt x="0" y="0"/>
                        <a:pt x="0" y="0"/>
                      </a:cubicBezTo>
                      <a:cubicBezTo>
                        <a:pt x="8" y="1"/>
                        <a:pt x="17" y="2"/>
                        <a:pt x="26" y="3"/>
                      </a:cubicBezTo>
                      <a:close/>
                    </a:path>
                  </a:pathLst>
                </a:custGeom>
                <a:solidFill>
                  <a:srgbClr val="FFFF00"/>
                </a:solidFill>
                <a:ln w="9525">
                  <a:noFill/>
                  <a:miter lim="800000"/>
                  <a:headEnd/>
                  <a:tailEnd/>
                </a:ln>
              </p:spPr>
              <p:txBody>
                <a:bodyPr/>
                <a:lstStyle/>
                <a:p>
                  <a:endParaRPr lang="es-ES"/>
                </a:p>
              </p:txBody>
            </p:sp>
            <p:sp>
              <p:nvSpPr>
                <p:cNvPr id="27761" name="Freeform 461"/>
                <p:cNvSpPr>
                  <a:spLocks/>
                </p:cNvSpPr>
                <p:nvPr/>
              </p:nvSpPr>
              <p:spPr bwMode="auto">
                <a:xfrm>
                  <a:off x="3951" y="1394"/>
                  <a:ext cx="33" cy="182"/>
                </a:xfrm>
                <a:custGeom>
                  <a:avLst/>
                  <a:gdLst>
                    <a:gd name="T0" fmla="*/ 33 w 50"/>
                    <a:gd name="T1" fmla="*/ 2 h 271"/>
                    <a:gd name="T2" fmla="*/ 16 w 50"/>
                    <a:gd name="T3" fmla="*/ 0 h 271"/>
                    <a:gd name="T4" fmla="*/ 0 w 50"/>
                    <a:gd name="T5" fmla="*/ 180 h 271"/>
                    <a:gd name="T6" fmla="*/ 17 w 50"/>
                    <a:gd name="T7" fmla="*/ 182 h 271"/>
                    <a:gd name="T8" fmla="*/ 33 w 50"/>
                    <a:gd name="T9" fmla="*/ 2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50" y="3"/>
                      </a:moveTo>
                      <a:cubicBezTo>
                        <a:pt x="41" y="2"/>
                        <a:pt x="32" y="1"/>
                        <a:pt x="24" y="0"/>
                      </a:cubicBezTo>
                      <a:cubicBezTo>
                        <a:pt x="0" y="268"/>
                        <a:pt x="0" y="268"/>
                        <a:pt x="0" y="268"/>
                      </a:cubicBezTo>
                      <a:cubicBezTo>
                        <a:pt x="9" y="269"/>
                        <a:pt x="18" y="270"/>
                        <a:pt x="26" y="271"/>
                      </a:cubicBezTo>
                      <a:lnTo>
                        <a:pt x="50" y="3"/>
                      </a:lnTo>
                      <a:close/>
                    </a:path>
                  </a:pathLst>
                </a:custGeom>
                <a:solidFill>
                  <a:srgbClr val="333333"/>
                </a:solidFill>
                <a:ln w="9525">
                  <a:noFill/>
                  <a:miter lim="800000"/>
                  <a:headEnd/>
                  <a:tailEnd/>
                </a:ln>
              </p:spPr>
              <p:txBody>
                <a:bodyPr/>
                <a:lstStyle/>
                <a:p>
                  <a:endParaRPr lang="es-ES"/>
                </a:p>
              </p:txBody>
            </p:sp>
            <p:sp>
              <p:nvSpPr>
                <p:cNvPr id="27762" name="Freeform 462"/>
                <p:cNvSpPr>
                  <a:spLocks/>
                </p:cNvSpPr>
                <p:nvPr/>
              </p:nvSpPr>
              <p:spPr bwMode="auto">
                <a:xfrm>
                  <a:off x="3863" y="1389"/>
                  <a:ext cx="25" cy="252"/>
                </a:xfrm>
                <a:custGeom>
                  <a:avLst/>
                  <a:gdLst>
                    <a:gd name="T0" fmla="*/ 25 w 37"/>
                    <a:gd name="T1" fmla="*/ 252 h 374"/>
                    <a:gd name="T2" fmla="*/ 24 w 37"/>
                    <a:gd name="T3" fmla="*/ 0 h 374"/>
                    <a:gd name="T4" fmla="*/ 0 w 37"/>
                    <a:gd name="T5" fmla="*/ 0 h 374"/>
                    <a:gd name="T6" fmla="*/ 0 w 37"/>
                    <a:gd name="T7" fmla="*/ 252 h 374"/>
                    <a:gd name="T8" fmla="*/ 25 w 37"/>
                    <a:gd name="T9" fmla="*/ 252 h 374"/>
                    <a:gd name="T10" fmla="*/ 0 60000 65536"/>
                    <a:gd name="T11" fmla="*/ 0 60000 65536"/>
                    <a:gd name="T12" fmla="*/ 0 60000 65536"/>
                    <a:gd name="T13" fmla="*/ 0 60000 65536"/>
                    <a:gd name="T14" fmla="*/ 0 60000 65536"/>
                    <a:gd name="T15" fmla="*/ 0 w 37"/>
                    <a:gd name="T16" fmla="*/ 0 h 374"/>
                    <a:gd name="T17" fmla="*/ 37 w 37"/>
                    <a:gd name="T18" fmla="*/ 374 h 374"/>
                  </a:gdLst>
                  <a:ahLst/>
                  <a:cxnLst>
                    <a:cxn ang="T10">
                      <a:pos x="T0" y="T1"/>
                    </a:cxn>
                    <a:cxn ang="T11">
                      <a:pos x="T2" y="T3"/>
                    </a:cxn>
                    <a:cxn ang="T12">
                      <a:pos x="T4" y="T5"/>
                    </a:cxn>
                    <a:cxn ang="T13">
                      <a:pos x="T6" y="T7"/>
                    </a:cxn>
                    <a:cxn ang="T14">
                      <a:pos x="T8" y="T9"/>
                    </a:cxn>
                  </a:cxnLst>
                  <a:rect l="T15" t="T16" r="T17" b="T18"/>
                  <a:pathLst>
                    <a:path w="37" h="374">
                      <a:moveTo>
                        <a:pt x="37" y="374"/>
                      </a:moveTo>
                      <a:cubicBezTo>
                        <a:pt x="36" y="0"/>
                        <a:pt x="36" y="0"/>
                        <a:pt x="36" y="0"/>
                      </a:cubicBezTo>
                      <a:cubicBezTo>
                        <a:pt x="24" y="0"/>
                        <a:pt x="12" y="0"/>
                        <a:pt x="0" y="0"/>
                      </a:cubicBezTo>
                      <a:cubicBezTo>
                        <a:pt x="0" y="374"/>
                        <a:pt x="0" y="374"/>
                        <a:pt x="0" y="374"/>
                      </a:cubicBezTo>
                      <a:cubicBezTo>
                        <a:pt x="12" y="374"/>
                        <a:pt x="24" y="374"/>
                        <a:pt x="37" y="374"/>
                      </a:cubicBezTo>
                      <a:close/>
                    </a:path>
                  </a:pathLst>
                </a:custGeom>
                <a:solidFill>
                  <a:srgbClr val="333333"/>
                </a:solidFill>
                <a:ln w="9525">
                  <a:noFill/>
                  <a:miter lim="800000"/>
                  <a:headEnd/>
                  <a:tailEnd/>
                </a:ln>
              </p:spPr>
              <p:txBody>
                <a:bodyPr/>
                <a:lstStyle/>
                <a:p>
                  <a:endParaRPr lang="es-ES"/>
                </a:p>
              </p:txBody>
            </p:sp>
            <p:sp>
              <p:nvSpPr>
                <p:cNvPr id="27763" name="Freeform 463"/>
                <p:cNvSpPr>
                  <a:spLocks/>
                </p:cNvSpPr>
                <p:nvPr/>
              </p:nvSpPr>
              <p:spPr bwMode="auto">
                <a:xfrm>
                  <a:off x="3300" y="1536"/>
                  <a:ext cx="146" cy="231"/>
                </a:xfrm>
                <a:custGeom>
                  <a:avLst/>
                  <a:gdLst>
                    <a:gd name="T0" fmla="*/ 146 w 218"/>
                    <a:gd name="T1" fmla="*/ 219 h 343"/>
                    <a:gd name="T2" fmla="*/ 21 w 218"/>
                    <a:gd name="T3" fmla="*/ 0 h 343"/>
                    <a:gd name="T4" fmla="*/ 0 w 218"/>
                    <a:gd name="T5" fmla="*/ 12 h 343"/>
                    <a:gd name="T6" fmla="*/ 125 w 218"/>
                    <a:gd name="T7" fmla="*/ 231 h 343"/>
                    <a:gd name="T8" fmla="*/ 146 w 218"/>
                    <a:gd name="T9" fmla="*/ 219 h 343"/>
                    <a:gd name="T10" fmla="*/ 0 60000 65536"/>
                    <a:gd name="T11" fmla="*/ 0 60000 65536"/>
                    <a:gd name="T12" fmla="*/ 0 60000 65536"/>
                    <a:gd name="T13" fmla="*/ 0 60000 65536"/>
                    <a:gd name="T14" fmla="*/ 0 60000 65536"/>
                    <a:gd name="T15" fmla="*/ 0 w 218"/>
                    <a:gd name="T16" fmla="*/ 0 h 343"/>
                    <a:gd name="T17" fmla="*/ 218 w 218"/>
                    <a:gd name="T18" fmla="*/ 343 h 343"/>
                  </a:gdLst>
                  <a:ahLst/>
                  <a:cxnLst>
                    <a:cxn ang="T10">
                      <a:pos x="T0" y="T1"/>
                    </a:cxn>
                    <a:cxn ang="T11">
                      <a:pos x="T2" y="T3"/>
                    </a:cxn>
                    <a:cxn ang="T12">
                      <a:pos x="T4" y="T5"/>
                    </a:cxn>
                    <a:cxn ang="T13">
                      <a:pos x="T6" y="T7"/>
                    </a:cxn>
                    <a:cxn ang="T14">
                      <a:pos x="T8" y="T9"/>
                    </a:cxn>
                  </a:cxnLst>
                  <a:rect l="T15" t="T16" r="T17" b="T18"/>
                  <a:pathLst>
                    <a:path w="218" h="343">
                      <a:moveTo>
                        <a:pt x="218" y="325"/>
                      </a:moveTo>
                      <a:cubicBezTo>
                        <a:pt x="32" y="0"/>
                        <a:pt x="32" y="0"/>
                        <a:pt x="32" y="0"/>
                      </a:cubicBezTo>
                      <a:cubicBezTo>
                        <a:pt x="21" y="6"/>
                        <a:pt x="10" y="12"/>
                        <a:pt x="0" y="18"/>
                      </a:cubicBezTo>
                      <a:cubicBezTo>
                        <a:pt x="186" y="343"/>
                        <a:pt x="186" y="343"/>
                        <a:pt x="186" y="343"/>
                      </a:cubicBezTo>
                      <a:cubicBezTo>
                        <a:pt x="197" y="337"/>
                        <a:pt x="208" y="331"/>
                        <a:pt x="218" y="325"/>
                      </a:cubicBezTo>
                      <a:close/>
                    </a:path>
                  </a:pathLst>
                </a:custGeom>
                <a:solidFill>
                  <a:srgbClr val="333333"/>
                </a:solidFill>
                <a:ln w="9525">
                  <a:noFill/>
                  <a:miter lim="800000"/>
                  <a:headEnd/>
                  <a:tailEnd/>
                </a:ln>
              </p:spPr>
              <p:txBody>
                <a:bodyPr/>
                <a:lstStyle/>
                <a:p>
                  <a:endParaRPr lang="es-ES"/>
                </a:p>
              </p:txBody>
            </p:sp>
            <p:sp>
              <p:nvSpPr>
                <p:cNvPr id="27764" name="Freeform 464"/>
                <p:cNvSpPr>
                  <a:spLocks/>
                </p:cNvSpPr>
                <p:nvPr/>
              </p:nvSpPr>
              <p:spPr bwMode="auto">
                <a:xfrm>
                  <a:off x="2889" y="1947"/>
                  <a:ext cx="232" cy="147"/>
                </a:xfrm>
                <a:custGeom>
                  <a:avLst/>
                  <a:gdLst>
                    <a:gd name="T0" fmla="*/ 232 w 344"/>
                    <a:gd name="T1" fmla="*/ 125 h 218"/>
                    <a:gd name="T2" fmla="*/ 13 w 344"/>
                    <a:gd name="T3" fmla="*/ 0 h 218"/>
                    <a:gd name="T4" fmla="*/ 0 w 344"/>
                    <a:gd name="T5" fmla="*/ 22 h 218"/>
                    <a:gd name="T6" fmla="*/ 219 w 344"/>
                    <a:gd name="T7" fmla="*/ 147 h 218"/>
                    <a:gd name="T8" fmla="*/ 232 w 344"/>
                    <a:gd name="T9" fmla="*/ 125 h 218"/>
                    <a:gd name="T10" fmla="*/ 0 60000 65536"/>
                    <a:gd name="T11" fmla="*/ 0 60000 65536"/>
                    <a:gd name="T12" fmla="*/ 0 60000 65536"/>
                    <a:gd name="T13" fmla="*/ 0 60000 65536"/>
                    <a:gd name="T14" fmla="*/ 0 60000 65536"/>
                    <a:gd name="T15" fmla="*/ 0 w 344"/>
                    <a:gd name="T16" fmla="*/ 0 h 218"/>
                    <a:gd name="T17" fmla="*/ 344 w 344"/>
                    <a:gd name="T18" fmla="*/ 218 h 218"/>
                  </a:gdLst>
                  <a:ahLst/>
                  <a:cxnLst>
                    <a:cxn ang="T10">
                      <a:pos x="T0" y="T1"/>
                    </a:cxn>
                    <a:cxn ang="T11">
                      <a:pos x="T2" y="T3"/>
                    </a:cxn>
                    <a:cxn ang="T12">
                      <a:pos x="T4" y="T5"/>
                    </a:cxn>
                    <a:cxn ang="T13">
                      <a:pos x="T6" y="T7"/>
                    </a:cxn>
                    <a:cxn ang="T14">
                      <a:pos x="T8" y="T9"/>
                    </a:cxn>
                  </a:cxnLst>
                  <a:rect l="T15" t="T16" r="T17" b="T18"/>
                  <a:pathLst>
                    <a:path w="344" h="218">
                      <a:moveTo>
                        <a:pt x="344" y="186"/>
                      </a:moveTo>
                      <a:cubicBezTo>
                        <a:pt x="19" y="0"/>
                        <a:pt x="19" y="0"/>
                        <a:pt x="19" y="0"/>
                      </a:cubicBezTo>
                      <a:cubicBezTo>
                        <a:pt x="12" y="11"/>
                        <a:pt x="6" y="21"/>
                        <a:pt x="0" y="32"/>
                      </a:cubicBezTo>
                      <a:cubicBezTo>
                        <a:pt x="325" y="218"/>
                        <a:pt x="325" y="218"/>
                        <a:pt x="325" y="218"/>
                      </a:cubicBezTo>
                      <a:cubicBezTo>
                        <a:pt x="331" y="207"/>
                        <a:pt x="338" y="197"/>
                        <a:pt x="344" y="186"/>
                      </a:cubicBezTo>
                      <a:close/>
                    </a:path>
                  </a:pathLst>
                </a:custGeom>
                <a:solidFill>
                  <a:srgbClr val="333333"/>
                </a:solidFill>
                <a:ln w="9525">
                  <a:noFill/>
                  <a:miter lim="800000"/>
                  <a:headEnd/>
                  <a:tailEnd/>
                </a:ln>
              </p:spPr>
              <p:txBody>
                <a:bodyPr/>
                <a:lstStyle/>
                <a:p>
                  <a:endParaRPr lang="es-ES"/>
                </a:p>
              </p:txBody>
            </p:sp>
            <p:sp>
              <p:nvSpPr>
                <p:cNvPr id="27765" name="Freeform 465"/>
                <p:cNvSpPr>
                  <a:spLocks/>
                </p:cNvSpPr>
                <p:nvPr/>
              </p:nvSpPr>
              <p:spPr bwMode="auto">
                <a:xfrm>
                  <a:off x="2743" y="2510"/>
                  <a:ext cx="253" cy="26"/>
                </a:xfrm>
                <a:custGeom>
                  <a:avLst/>
                  <a:gdLst>
                    <a:gd name="T0" fmla="*/ 253 w 375"/>
                    <a:gd name="T1" fmla="*/ 0 h 38"/>
                    <a:gd name="T2" fmla="*/ 0 w 375"/>
                    <a:gd name="T3" fmla="*/ 1 h 38"/>
                    <a:gd name="T4" fmla="*/ 0 w 375"/>
                    <a:gd name="T5" fmla="*/ 26 h 38"/>
                    <a:gd name="T6" fmla="*/ 253 w 375"/>
                    <a:gd name="T7" fmla="*/ 25 h 38"/>
                    <a:gd name="T8" fmla="*/ 253 w 375"/>
                    <a:gd name="T9" fmla="*/ 0 h 38"/>
                    <a:gd name="T10" fmla="*/ 0 60000 65536"/>
                    <a:gd name="T11" fmla="*/ 0 60000 65536"/>
                    <a:gd name="T12" fmla="*/ 0 60000 65536"/>
                    <a:gd name="T13" fmla="*/ 0 60000 65536"/>
                    <a:gd name="T14" fmla="*/ 0 60000 65536"/>
                    <a:gd name="T15" fmla="*/ 0 w 375"/>
                    <a:gd name="T16" fmla="*/ 0 h 38"/>
                    <a:gd name="T17" fmla="*/ 375 w 375"/>
                    <a:gd name="T18" fmla="*/ 38 h 38"/>
                  </a:gdLst>
                  <a:ahLst/>
                  <a:cxnLst>
                    <a:cxn ang="T10">
                      <a:pos x="T0" y="T1"/>
                    </a:cxn>
                    <a:cxn ang="T11">
                      <a:pos x="T2" y="T3"/>
                    </a:cxn>
                    <a:cxn ang="T12">
                      <a:pos x="T4" y="T5"/>
                    </a:cxn>
                    <a:cxn ang="T13">
                      <a:pos x="T6" y="T7"/>
                    </a:cxn>
                    <a:cxn ang="T14">
                      <a:pos x="T8" y="T9"/>
                    </a:cxn>
                  </a:cxnLst>
                  <a:rect l="T15" t="T16" r="T17" b="T18"/>
                  <a:pathLst>
                    <a:path w="375" h="38">
                      <a:moveTo>
                        <a:pt x="375" y="0"/>
                      </a:moveTo>
                      <a:cubicBezTo>
                        <a:pt x="0" y="1"/>
                        <a:pt x="0" y="1"/>
                        <a:pt x="0" y="1"/>
                      </a:cubicBezTo>
                      <a:cubicBezTo>
                        <a:pt x="0" y="13"/>
                        <a:pt x="0" y="26"/>
                        <a:pt x="0" y="38"/>
                      </a:cubicBezTo>
                      <a:cubicBezTo>
                        <a:pt x="375" y="37"/>
                        <a:pt x="375" y="37"/>
                        <a:pt x="375" y="37"/>
                      </a:cubicBezTo>
                      <a:cubicBezTo>
                        <a:pt x="375" y="25"/>
                        <a:pt x="375" y="13"/>
                        <a:pt x="375" y="0"/>
                      </a:cubicBezTo>
                      <a:close/>
                    </a:path>
                  </a:pathLst>
                </a:custGeom>
                <a:solidFill>
                  <a:srgbClr val="333333"/>
                </a:solidFill>
                <a:ln w="9525">
                  <a:noFill/>
                  <a:miter lim="800000"/>
                  <a:headEnd/>
                  <a:tailEnd/>
                </a:ln>
              </p:spPr>
              <p:txBody>
                <a:bodyPr/>
                <a:lstStyle/>
                <a:p>
                  <a:endParaRPr lang="es-ES"/>
                </a:p>
              </p:txBody>
            </p:sp>
            <p:sp>
              <p:nvSpPr>
                <p:cNvPr id="27766" name="Freeform 466"/>
                <p:cNvSpPr>
                  <a:spLocks/>
                </p:cNvSpPr>
                <p:nvPr/>
              </p:nvSpPr>
              <p:spPr bwMode="auto">
                <a:xfrm>
                  <a:off x="2891" y="2954"/>
                  <a:ext cx="230" cy="147"/>
                </a:xfrm>
                <a:custGeom>
                  <a:avLst/>
                  <a:gdLst>
                    <a:gd name="T0" fmla="*/ 12 w 343"/>
                    <a:gd name="T1" fmla="*/ 147 h 219"/>
                    <a:gd name="T2" fmla="*/ 230 w 343"/>
                    <a:gd name="T3" fmla="*/ 21 h 219"/>
                    <a:gd name="T4" fmla="*/ 218 w 343"/>
                    <a:gd name="T5" fmla="*/ 0 h 219"/>
                    <a:gd name="T6" fmla="*/ 0 w 343"/>
                    <a:gd name="T7" fmla="*/ 126 h 219"/>
                    <a:gd name="T8" fmla="*/ 12 w 343"/>
                    <a:gd name="T9" fmla="*/ 147 h 219"/>
                    <a:gd name="T10" fmla="*/ 0 60000 65536"/>
                    <a:gd name="T11" fmla="*/ 0 60000 65536"/>
                    <a:gd name="T12" fmla="*/ 0 60000 65536"/>
                    <a:gd name="T13" fmla="*/ 0 60000 65536"/>
                    <a:gd name="T14" fmla="*/ 0 60000 65536"/>
                    <a:gd name="T15" fmla="*/ 0 w 343"/>
                    <a:gd name="T16" fmla="*/ 0 h 219"/>
                    <a:gd name="T17" fmla="*/ 343 w 343"/>
                    <a:gd name="T18" fmla="*/ 219 h 219"/>
                  </a:gdLst>
                  <a:ahLst/>
                  <a:cxnLst>
                    <a:cxn ang="T10">
                      <a:pos x="T0" y="T1"/>
                    </a:cxn>
                    <a:cxn ang="T11">
                      <a:pos x="T2" y="T3"/>
                    </a:cxn>
                    <a:cxn ang="T12">
                      <a:pos x="T4" y="T5"/>
                    </a:cxn>
                    <a:cxn ang="T13">
                      <a:pos x="T6" y="T7"/>
                    </a:cxn>
                    <a:cxn ang="T14">
                      <a:pos x="T8" y="T9"/>
                    </a:cxn>
                  </a:cxnLst>
                  <a:rect l="T15" t="T16" r="T17" b="T18"/>
                  <a:pathLst>
                    <a:path w="343" h="219">
                      <a:moveTo>
                        <a:pt x="18" y="219"/>
                      </a:moveTo>
                      <a:cubicBezTo>
                        <a:pt x="343" y="32"/>
                        <a:pt x="343" y="32"/>
                        <a:pt x="343" y="32"/>
                      </a:cubicBezTo>
                      <a:cubicBezTo>
                        <a:pt x="337" y="21"/>
                        <a:pt x="331" y="11"/>
                        <a:pt x="325" y="0"/>
                      </a:cubicBezTo>
                      <a:cubicBezTo>
                        <a:pt x="0" y="187"/>
                        <a:pt x="0" y="187"/>
                        <a:pt x="0" y="187"/>
                      </a:cubicBezTo>
                      <a:cubicBezTo>
                        <a:pt x="6" y="198"/>
                        <a:pt x="12" y="208"/>
                        <a:pt x="18" y="219"/>
                      </a:cubicBezTo>
                      <a:close/>
                    </a:path>
                  </a:pathLst>
                </a:custGeom>
                <a:solidFill>
                  <a:srgbClr val="333333"/>
                </a:solidFill>
                <a:ln w="9525">
                  <a:noFill/>
                  <a:miter lim="800000"/>
                  <a:headEnd/>
                  <a:tailEnd/>
                </a:ln>
              </p:spPr>
              <p:txBody>
                <a:bodyPr/>
                <a:lstStyle/>
                <a:p>
                  <a:endParaRPr lang="es-ES"/>
                </a:p>
              </p:txBody>
            </p:sp>
            <p:sp>
              <p:nvSpPr>
                <p:cNvPr id="27767" name="Freeform 467"/>
                <p:cNvSpPr>
                  <a:spLocks/>
                </p:cNvSpPr>
                <p:nvPr/>
              </p:nvSpPr>
              <p:spPr bwMode="auto">
                <a:xfrm>
                  <a:off x="3300" y="3278"/>
                  <a:ext cx="146" cy="232"/>
                </a:xfrm>
                <a:custGeom>
                  <a:avLst/>
                  <a:gdLst>
                    <a:gd name="T0" fmla="*/ 22 w 216"/>
                    <a:gd name="T1" fmla="*/ 232 h 345"/>
                    <a:gd name="T2" fmla="*/ 146 w 216"/>
                    <a:gd name="T3" fmla="*/ 13 h 345"/>
                    <a:gd name="T4" fmla="*/ 124 w 216"/>
                    <a:gd name="T5" fmla="*/ 0 h 345"/>
                    <a:gd name="T6" fmla="*/ 0 w 216"/>
                    <a:gd name="T7" fmla="*/ 220 h 345"/>
                    <a:gd name="T8" fmla="*/ 22 w 216"/>
                    <a:gd name="T9" fmla="*/ 232 h 345"/>
                    <a:gd name="T10" fmla="*/ 0 60000 65536"/>
                    <a:gd name="T11" fmla="*/ 0 60000 65536"/>
                    <a:gd name="T12" fmla="*/ 0 60000 65536"/>
                    <a:gd name="T13" fmla="*/ 0 60000 65536"/>
                    <a:gd name="T14" fmla="*/ 0 60000 65536"/>
                    <a:gd name="T15" fmla="*/ 0 w 216"/>
                    <a:gd name="T16" fmla="*/ 0 h 345"/>
                    <a:gd name="T17" fmla="*/ 216 w 216"/>
                    <a:gd name="T18" fmla="*/ 345 h 345"/>
                  </a:gdLst>
                  <a:ahLst/>
                  <a:cxnLst>
                    <a:cxn ang="T10">
                      <a:pos x="T0" y="T1"/>
                    </a:cxn>
                    <a:cxn ang="T11">
                      <a:pos x="T2" y="T3"/>
                    </a:cxn>
                    <a:cxn ang="T12">
                      <a:pos x="T4" y="T5"/>
                    </a:cxn>
                    <a:cxn ang="T13">
                      <a:pos x="T6" y="T7"/>
                    </a:cxn>
                    <a:cxn ang="T14">
                      <a:pos x="T8" y="T9"/>
                    </a:cxn>
                  </a:cxnLst>
                  <a:rect l="T15" t="T16" r="T17" b="T18"/>
                  <a:pathLst>
                    <a:path w="216" h="345">
                      <a:moveTo>
                        <a:pt x="32" y="345"/>
                      </a:moveTo>
                      <a:cubicBezTo>
                        <a:pt x="216" y="19"/>
                        <a:pt x="216" y="19"/>
                        <a:pt x="216" y="19"/>
                      </a:cubicBezTo>
                      <a:cubicBezTo>
                        <a:pt x="205" y="12"/>
                        <a:pt x="194" y="6"/>
                        <a:pt x="184" y="0"/>
                      </a:cubicBezTo>
                      <a:cubicBezTo>
                        <a:pt x="0" y="327"/>
                        <a:pt x="0" y="327"/>
                        <a:pt x="0" y="327"/>
                      </a:cubicBezTo>
                      <a:cubicBezTo>
                        <a:pt x="11" y="333"/>
                        <a:pt x="22" y="339"/>
                        <a:pt x="32" y="345"/>
                      </a:cubicBezTo>
                      <a:close/>
                    </a:path>
                  </a:pathLst>
                </a:custGeom>
                <a:solidFill>
                  <a:srgbClr val="333333"/>
                </a:solidFill>
                <a:ln w="9525">
                  <a:noFill/>
                  <a:miter lim="800000"/>
                  <a:headEnd/>
                  <a:tailEnd/>
                </a:ln>
              </p:spPr>
              <p:txBody>
                <a:bodyPr/>
                <a:lstStyle/>
                <a:p>
                  <a:endParaRPr lang="es-ES"/>
                </a:p>
              </p:txBody>
            </p:sp>
            <p:sp>
              <p:nvSpPr>
                <p:cNvPr id="27768" name="Freeform 468"/>
                <p:cNvSpPr>
                  <a:spLocks/>
                </p:cNvSpPr>
                <p:nvPr/>
              </p:nvSpPr>
              <p:spPr bwMode="auto">
                <a:xfrm>
                  <a:off x="4304" y="3281"/>
                  <a:ext cx="150" cy="229"/>
                </a:xfrm>
                <a:custGeom>
                  <a:avLst/>
                  <a:gdLst>
                    <a:gd name="T0" fmla="*/ 150 w 223"/>
                    <a:gd name="T1" fmla="*/ 216 h 341"/>
                    <a:gd name="T2" fmla="*/ 22 w 223"/>
                    <a:gd name="T3" fmla="*/ 0 h 341"/>
                    <a:gd name="T4" fmla="*/ 0 w 223"/>
                    <a:gd name="T5" fmla="*/ 13 h 341"/>
                    <a:gd name="T6" fmla="*/ 129 w 223"/>
                    <a:gd name="T7" fmla="*/ 229 h 341"/>
                    <a:gd name="T8" fmla="*/ 150 w 223"/>
                    <a:gd name="T9" fmla="*/ 216 h 341"/>
                    <a:gd name="T10" fmla="*/ 0 60000 65536"/>
                    <a:gd name="T11" fmla="*/ 0 60000 65536"/>
                    <a:gd name="T12" fmla="*/ 0 60000 65536"/>
                    <a:gd name="T13" fmla="*/ 0 60000 65536"/>
                    <a:gd name="T14" fmla="*/ 0 60000 65536"/>
                    <a:gd name="T15" fmla="*/ 0 w 223"/>
                    <a:gd name="T16" fmla="*/ 0 h 341"/>
                    <a:gd name="T17" fmla="*/ 223 w 223"/>
                    <a:gd name="T18" fmla="*/ 341 h 341"/>
                  </a:gdLst>
                  <a:ahLst/>
                  <a:cxnLst>
                    <a:cxn ang="T10">
                      <a:pos x="T0" y="T1"/>
                    </a:cxn>
                    <a:cxn ang="T11">
                      <a:pos x="T2" y="T3"/>
                    </a:cxn>
                    <a:cxn ang="T12">
                      <a:pos x="T4" y="T5"/>
                    </a:cxn>
                    <a:cxn ang="T13">
                      <a:pos x="T6" y="T7"/>
                    </a:cxn>
                    <a:cxn ang="T14">
                      <a:pos x="T8" y="T9"/>
                    </a:cxn>
                  </a:cxnLst>
                  <a:rect l="T15" t="T16" r="T17" b="T18"/>
                  <a:pathLst>
                    <a:path w="223" h="341">
                      <a:moveTo>
                        <a:pt x="223" y="322"/>
                      </a:moveTo>
                      <a:cubicBezTo>
                        <a:pt x="32" y="0"/>
                        <a:pt x="32" y="0"/>
                        <a:pt x="32" y="0"/>
                      </a:cubicBezTo>
                      <a:cubicBezTo>
                        <a:pt x="21" y="6"/>
                        <a:pt x="11" y="12"/>
                        <a:pt x="0" y="19"/>
                      </a:cubicBezTo>
                      <a:cubicBezTo>
                        <a:pt x="192" y="341"/>
                        <a:pt x="192" y="341"/>
                        <a:pt x="192" y="341"/>
                      </a:cubicBezTo>
                      <a:cubicBezTo>
                        <a:pt x="202" y="335"/>
                        <a:pt x="213" y="328"/>
                        <a:pt x="223" y="322"/>
                      </a:cubicBezTo>
                      <a:close/>
                    </a:path>
                  </a:pathLst>
                </a:custGeom>
                <a:solidFill>
                  <a:srgbClr val="333333"/>
                </a:solidFill>
                <a:ln w="9525">
                  <a:noFill/>
                  <a:miter lim="800000"/>
                  <a:headEnd/>
                  <a:tailEnd/>
                </a:ln>
              </p:spPr>
              <p:txBody>
                <a:bodyPr/>
                <a:lstStyle/>
                <a:p>
                  <a:endParaRPr lang="es-ES"/>
                </a:p>
              </p:txBody>
            </p:sp>
            <p:sp>
              <p:nvSpPr>
                <p:cNvPr id="27769" name="Freeform 469"/>
                <p:cNvSpPr>
                  <a:spLocks/>
                </p:cNvSpPr>
                <p:nvPr/>
              </p:nvSpPr>
              <p:spPr bwMode="auto">
                <a:xfrm>
                  <a:off x="4633" y="2952"/>
                  <a:ext cx="230" cy="149"/>
                </a:xfrm>
                <a:custGeom>
                  <a:avLst/>
                  <a:gdLst>
                    <a:gd name="T0" fmla="*/ 230 w 343"/>
                    <a:gd name="T1" fmla="*/ 128 h 221"/>
                    <a:gd name="T2" fmla="*/ 13 w 343"/>
                    <a:gd name="T3" fmla="*/ 0 h 221"/>
                    <a:gd name="T4" fmla="*/ 0 w 343"/>
                    <a:gd name="T5" fmla="*/ 22 h 221"/>
                    <a:gd name="T6" fmla="*/ 217 w 343"/>
                    <a:gd name="T7" fmla="*/ 149 h 221"/>
                    <a:gd name="T8" fmla="*/ 230 w 343"/>
                    <a:gd name="T9" fmla="*/ 128 h 221"/>
                    <a:gd name="T10" fmla="*/ 0 60000 65536"/>
                    <a:gd name="T11" fmla="*/ 0 60000 65536"/>
                    <a:gd name="T12" fmla="*/ 0 60000 65536"/>
                    <a:gd name="T13" fmla="*/ 0 60000 65536"/>
                    <a:gd name="T14" fmla="*/ 0 60000 65536"/>
                    <a:gd name="T15" fmla="*/ 0 w 343"/>
                    <a:gd name="T16" fmla="*/ 0 h 221"/>
                    <a:gd name="T17" fmla="*/ 343 w 343"/>
                    <a:gd name="T18" fmla="*/ 221 h 221"/>
                  </a:gdLst>
                  <a:ahLst/>
                  <a:cxnLst>
                    <a:cxn ang="T10">
                      <a:pos x="T0" y="T1"/>
                    </a:cxn>
                    <a:cxn ang="T11">
                      <a:pos x="T2" y="T3"/>
                    </a:cxn>
                    <a:cxn ang="T12">
                      <a:pos x="T4" y="T5"/>
                    </a:cxn>
                    <a:cxn ang="T13">
                      <a:pos x="T6" y="T7"/>
                    </a:cxn>
                    <a:cxn ang="T14">
                      <a:pos x="T8" y="T9"/>
                    </a:cxn>
                  </a:cxnLst>
                  <a:rect l="T15" t="T16" r="T17" b="T18"/>
                  <a:pathLst>
                    <a:path w="343" h="221">
                      <a:moveTo>
                        <a:pt x="343" y="190"/>
                      </a:moveTo>
                      <a:cubicBezTo>
                        <a:pt x="19" y="0"/>
                        <a:pt x="19" y="0"/>
                        <a:pt x="19" y="0"/>
                      </a:cubicBezTo>
                      <a:cubicBezTo>
                        <a:pt x="13" y="11"/>
                        <a:pt x="7" y="21"/>
                        <a:pt x="0" y="32"/>
                      </a:cubicBezTo>
                      <a:cubicBezTo>
                        <a:pt x="324" y="221"/>
                        <a:pt x="324" y="221"/>
                        <a:pt x="324" y="221"/>
                      </a:cubicBezTo>
                      <a:cubicBezTo>
                        <a:pt x="330" y="211"/>
                        <a:pt x="336" y="200"/>
                        <a:pt x="343" y="190"/>
                      </a:cubicBezTo>
                      <a:close/>
                    </a:path>
                  </a:pathLst>
                </a:custGeom>
                <a:solidFill>
                  <a:srgbClr val="333333"/>
                </a:solidFill>
                <a:ln w="9525">
                  <a:noFill/>
                  <a:miter lim="800000"/>
                  <a:headEnd/>
                  <a:tailEnd/>
                </a:ln>
              </p:spPr>
              <p:txBody>
                <a:bodyPr/>
                <a:lstStyle/>
                <a:p>
                  <a:endParaRPr lang="es-ES"/>
                </a:p>
              </p:txBody>
            </p:sp>
            <p:sp>
              <p:nvSpPr>
                <p:cNvPr id="27770" name="Freeform 470"/>
                <p:cNvSpPr>
                  <a:spLocks/>
                </p:cNvSpPr>
                <p:nvPr/>
              </p:nvSpPr>
              <p:spPr bwMode="auto">
                <a:xfrm>
                  <a:off x="4758" y="2512"/>
                  <a:ext cx="253" cy="24"/>
                </a:xfrm>
                <a:custGeom>
                  <a:avLst/>
                  <a:gdLst>
                    <a:gd name="T0" fmla="*/ 253 w 375"/>
                    <a:gd name="T1" fmla="*/ 0 h 37"/>
                    <a:gd name="T2" fmla="*/ 0 w 375"/>
                    <a:gd name="T3" fmla="*/ 0 h 37"/>
                    <a:gd name="T4" fmla="*/ 0 w 375"/>
                    <a:gd name="T5" fmla="*/ 24 h 37"/>
                    <a:gd name="T6" fmla="*/ 253 w 375"/>
                    <a:gd name="T7" fmla="*/ 24 h 37"/>
                    <a:gd name="T8" fmla="*/ 253 w 375"/>
                    <a:gd name="T9" fmla="*/ 0 h 37"/>
                    <a:gd name="T10" fmla="*/ 0 60000 65536"/>
                    <a:gd name="T11" fmla="*/ 0 60000 65536"/>
                    <a:gd name="T12" fmla="*/ 0 60000 65536"/>
                    <a:gd name="T13" fmla="*/ 0 60000 65536"/>
                    <a:gd name="T14" fmla="*/ 0 60000 65536"/>
                    <a:gd name="T15" fmla="*/ 0 w 375"/>
                    <a:gd name="T16" fmla="*/ 0 h 37"/>
                    <a:gd name="T17" fmla="*/ 375 w 375"/>
                    <a:gd name="T18" fmla="*/ 37 h 37"/>
                  </a:gdLst>
                  <a:ahLst/>
                  <a:cxnLst>
                    <a:cxn ang="T10">
                      <a:pos x="T0" y="T1"/>
                    </a:cxn>
                    <a:cxn ang="T11">
                      <a:pos x="T2" y="T3"/>
                    </a:cxn>
                    <a:cxn ang="T12">
                      <a:pos x="T4" y="T5"/>
                    </a:cxn>
                    <a:cxn ang="T13">
                      <a:pos x="T6" y="T7"/>
                    </a:cxn>
                    <a:cxn ang="T14">
                      <a:pos x="T8" y="T9"/>
                    </a:cxn>
                  </a:cxnLst>
                  <a:rect l="T15" t="T16" r="T17" b="T18"/>
                  <a:pathLst>
                    <a:path w="375" h="37">
                      <a:moveTo>
                        <a:pt x="375" y="0"/>
                      </a:moveTo>
                      <a:cubicBezTo>
                        <a:pt x="0" y="0"/>
                        <a:pt x="0" y="0"/>
                        <a:pt x="0" y="0"/>
                      </a:cubicBezTo>
                      <a:cubicBezTo>
                        <a:pt x="0" y="13"/>
                        <a:pt x="0" y="25"/>
                        <a:pt x="0" y="37"/>
                      </a:cubicBezTo>
                      <a:cubicBezTo>
                        <a:pt x="375" y="37"/>
                        <a:pt x="375" y="37"/>
                        <a:pt x="375" y="37"/>
                      </a:cubicBezTo>
                      <a:cubicBezTo>
                        <a:pt x="375" y="25"/>
                        <a:pt x="375" y="12"/>
                        <a:pt x="375" y="0"/>
                      </a:cubicBezTo>
                      <a:close/>
                    </a:path>
                  </a:pathLst>
                </a:custGeom>
                <a:solidFill>
                  <a:srgbClr val="333333"/>
                </a:solidFill>
                <a:ln w="9525">
                  <a:noFill/>
                  <a:miter lim="800000"/>
                  <a:headEnd/>
                  <a:tailEnd/>
                </a:ln>
              </p:spPr>
              <p:txBody>
                <a:bodyPr/>
                <a:lstStyle/>
                <a:p>
                  <a:endParaRPr lang="es-ES"/>
                </a:p>
              </p:txBody>
            </p:sp>
            <p:sp>
              <p:nvSpPr>
                <p:cNvPr id="27771" name="Freeform 471"/>
                <p:cNvSpPr>
                  <a:spLocks/>
                </p:cNvSpPr>
                <p:nvPr/>
              </p:nvSpPr>
              <p:spPr bwMode="auto">
                <a:xfrm>
                  <a:off x="4635" y="1946"/>
                  <a:ext cx="230" cy="149"/>
                </a:xfrm>
                <a:custGeom>
                  <a:avLst/>
                  <a:gdLst>
                    <a:gd name="T0" fmla="*/ 13 w 342"/>
                    <a:gd name="T1" fmla="*/ 149 h 221"/>
                    <a:gd name="T2" fmla="*/ 230 w 342"/>
                    <a:gd name="T3" fmla="*/ 22 h 221"/>
                    <a:gd name="T4" fmla="*/ 218 w 342"/>
                    <a:gd name="T5" fmla="*/ 0 h 221"/>
                    <a:gd name="T6" fmla="*/ 0 w 342"/>
                    <a:gd name="T7" fmla="*/ 127 h 221"/>
                    <a:gd name="T8" fmla="*/ 13 w 342"/>
                    <a:gd name="T9" fmla="*/ 149 h 221"/>
                    <a:gd name="T10" fmla="*/ 0 60000 65536"/>
                    <a:gd name="T11" fmla="*/ 0 60000 65536"/>
                    <a:gd name="T12" fmla="*/ 0 60000 65536"/>
                    <a:gd name="T13" fmla="*/ 0 60000 65536"/>
                    <a:gd name="T14" fmla="*/ 0 60000 65536"/>
                    <a:gd name="T15" fmla="*/ 0 w 342"/>
                    <a:gd name="T16" fmla="*/ 0 h 221"/>
                    <a:gd name="T17" fmla="*/ 342 w 342"/>
                    <a:gd name="T18" fmla="*/ 221 h 221"/>
                  </a:gdLst>
                  <a:ahLst/>
                  <a:cxnLst>
                    <a:cxn ang="T10">
                      <a:pos x="T0" y="T1"/>
                    </a:cxn>
                    <a:cxn ang="T11">
                      <a:pos x="T2" y="T3"/>
                    </a:cxn>
                    <a:cxn ang="T12">
                      <a:pos x="T4" y="T5"/>
                    </a:cxn>
                    <a:cxn ang="T13">
                      <a:pos x="T6" y="T7"/>
                    </a:cxn>
                    <a:cxn ang="T14">
                      <a:pos x="T8" y="T9"/>
                    </a:cxn>
                  </a:cxnLst>
                  <a:rect l="T15" t="T16" r="T17" b="T18"/>
                  <a:pathLst>
                    <a:path w="342" h="221">
                      <a:moveTo>
                        <a:pt x="19" y="221"/>
                      </a:moveTo>
                      <a:cubicBezTo>
                        <a:pt x="342" y="32"/>
                        <a:pt x="342" y="32"/>
                        <a:pt x="342" y="32"/>
                      </a:cubicBezTo>
                      <a:cubicBezTo>
                        <a:pt x="336" y="21"/>
                        <a:pt x="330" y="11"/>
                        <a:pt x="324" y="0"/>
                      </a:cubicBezTo>
                      <a:cubicBezTo>
                        <a:pt x="0" y="189"/>
                        <a:pt x="0" y="189"/>
                        <a:pt x="0" y="189"/>
                      </a:cubicBezTo>
                      <a:cubicBezTo>
                        <a:pt x="7" y="200"/>
                        <a:pt x="13" y="210"/>
                        <a:pt x="19" y="221"/>
                      </a:cubicBezTo>
                      <a:close/>
                    </a:path>
                  </a:pathLst>
                </a:custGeom>
                <a:solidFill>
                  <a:srgbClr val="333333"/>
                </a:solidFill>
                <a:ln w="9525">
                  <a:noFill/>
                  <a:miter lim="800000"/>
                  <a:headEnd/>
                  <a:tailEnd/>
                </a:ln>
              </p:spPr>
              <p:txBody>
                <a:bodyPr/>
                <a:lstStyle/>
                <a:p>
                  <a:endParaRPr lang="es-ES"/>
                </a:p>
              </p:txBody>
            </p:sp>
            <p:sp>
              <p:nvSpPr>
                <p:cNvPr id="27772" name="Freeform 472"/>
                <p:cNvSpPr>
                  <a:spLocks/>
                </p:cNvSpPr>
                <p:nvPr/>
              </p:nvSpPr>
              <p:spPr bwMode="auto">
                <a:xfrm>
                  <a:off x="4306" y="1536"/>
                  <a:ext cx="149" cy="230"/>
                </a:xfrm>
                <a:custGeom>
                  <a:avLst/>
                  <a:gdLst>
                    <a:gd name="T0" fmla="*/ 22 w 221"/>
                    <a:gd name="T1" fmla="*/ 230 h 342"/>
                    <a:gd name="T2" fmla="*/ 149 w 221"/>
                    <a:gd name="T3" fmla="*/ 12 h 342"/>
                    <a:gd name="T4" fmla="*/ 127 w 221"/>
                    <a:gd name="T5" fmla="*/ 0 h 342"/>
                    <a:gd name="T6" fmla="*/ 0 w 221"/>
                    <a:gd name="T7" fmla="*/ 217 h 342"/>
                    <a:gd name="T8" fmla="*/ 22 w 221"/>
                    <a:gd name="T9" fmla="*/ 230 h 342"/>
                    <a:gd name="T10" fmla="*/ 0 60000 65536"/>
                    <a:gd name="T11" fmla="*/ 0 60000 65536"/>
                    <a:gd name="T12" fmla="*/ 0 60000 65536"/>
                    <a:gd name="T13" fmla="*/ 0 60000 65536"/>
                    <a:gd name="T14" fmla="*/ 0 60000 65536"/>
                    <a:gd name="T15" fmla="*/ 0 w 221"/>
                    <a:gd name="T16" fmla="*/ 0 h 342"/>
                    <a:gd name="T17" fmla="*/ 221 w 221"/>
                    <a:gd name="T18" fmla="*/ 342 h 342"/>
                  </a:gdLst>
                  <a:ahLst/>
                  <a:cxnLst>
                    <a:cxn ang="T10">
                      <a:pos x="T0" y="T1"/>
                    </a:cxn>
                    <a:cxn ang="T11">
                      <a:pos x="T2" y="T3"/>
                    </a:cxn>
                    <a:cxn ang="T12">
                      <a:pos x="T4" y="T5"/>
                    </a:cxn>
                    <a:cxn ang="T13">
                      <a:pos x="T6" y="T7"/>
                    </a:cxn>
                    <a:cxn ang="T14">
                      <a:pos x="T8" y="T9"/>
                    </a:cxn>
                  </a:cxnLst>
                  <a:rect l="T15" t="T16" r="T17" b="T18"/>
                  <a:pathLst>
                    <a:path w="221" h="342">
                      <a:moveTo>
                        <a:pt x="32" y="342"/>
                      </a:moveTo>
                      <a:cubicBezTo>
                        <a:pt x="221" y="18"/>
                        <a:pt x="221" y="18"/>
                        <a:pt x="221" y="18"/>
                      </a:cubicBezTo>
                      <a:cubicBezTo>
                        <a:pt x="210" y="12"/>
                        <a:pt x="200" y="6"/>
                        <a:pt x="189" y="0"/>
                      </a:cubicBezTo>
                      <a:cubicBezTo>
                        <a:pt x="0" y="323"/>
                        <a:pt x="0" y="323"/>
                        <a:pt x="0" y="323"/>
                      </a:cubicBezTo>
                      <a:cubicBezTo>
                        <a:pt x="11" y="329"/>
                        <a:pt x="22" y="336"/>
                        <a:pt x="32" y="342"/>
                      </a:cubicBezTo>
                      <a:close/>
                    </a:path>
                  </a:pathLst>
                </a:custGeom>
                <a:solidFill>
                  <a:srgbClr val="333333"/>
                </a:solidFill>
                <a:ln w="9525">
                  <a:noFill/>
                  <a:miter lim="800000"/>
                  <a:headEnd/>
                  <a:tailEnd/>
                </a:ln>
              </p:spPr>
              <p:txBody>
                <a:bodyPr/>
                <a:lstStyle/>
                <a:p>
                  <a:endParaRPr lang="es-ES"/>
                </a:p>
              </p:txBody>
            </p:sp>
          </p:grpSp>
          <p:sp>
            <p:nvSpPr>
              <p:cNvPr id="27698" name="AutoShape 473"/>
              <p:cNvSpPr>
                <a:spLocks noChangeArrowheads="1"/>
              </p:cNvSpPr>
              <p:nvPr/>
            </p:nvSpPr>
            <p:spPr bwMode="auto">
              <a:xfrm>
                <a:off x="2774951" y="1875632"/>
                <a:ext cx="3168650" cy="3168650"/>
              </a:xfrm>
              <a:custGeom>
                <a:avLst/>
                <a:gdLst>
                  <a:gd name="T0" fmla="*/ 1584325 w 21600"/>
                  <a:gd name="T1" fmla="*/ 0 h 21600"/>
                  <a:gd name="T2" fmla="*/ 464002 w 21600"/>
                  <a:gd name="T3" fmla="*/ 464002 h 21600"/>
                  <a:gd name="T4" fmla="*/ 0 w 21600"/>
                  <a:gd name="T5" fmla="*/ 1584325 h 21600"/>
                  <a:gd name="T6" fmla="*/ 464002 w 21600"/>
                  <a:gd name="T7" fmla="*/ 2704648 h 21600"/>
                  <a:gd name="T8" fmla="*/ 1584325 w 21600"/>
                  <a:gd name="T9" fmla="*/ 3168650 h 21600"/>
                  <a:gd name="T10" fmla="*/ 2704648 w 21600"/>
                  <a:gd name="T11" fmla="*/ 2704648 h 21600"/>
                  <a:gd name="T12" fmla="*/ 3168650 w 21600"/>
                  <a:gd name="T13" fmla="*/ 1584325 h 21600"/>
                  <a:gd name="T14" fmla="*/ 2704648 w 21600"/>
                  <a:gd name="T15" fmla="*/ 46400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5" y="10800"/>
                    </a:moveTo>
                    <a:cubicBezTo>
                      <a:pt x="725" y="16364"/>
                      <a:pt x="5236" y="20875"/>
                      <a:pt x="10800" y="20875"/>
                    </a:cubicBezTo>
                    <a:cubicBezTo>
                      <a:pt x="16364" y="20875"/>
                      <a:pt x="20875" y="16364"/>
                      <a:pt x="20875" y="10800"/>
                    </a:cubicBezTo>
                    <a:cubicBezTo>
                      <a:pt x="20875" y="5236"/>
                      <a:pt x="16364" y="725"/>
                      <a:pt x="10800" y="725"/>
                    </a:cubicBezTo>
                    <a:cubicBezTo>
                      <a:pt x="5236" y="725"/>
                      <a:pt x="725" y="5236"/>
                      <a:pt x="725" y="10800"/>
                    </a:cubicBezTo>
                    <a:close/>
                  </a:path>
                </a:pathLst>
              </a:cu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gradFill>
              <a:ln w="9525">
                <a:noFill/>
                <a:miter lim="800000"/>
                <a:headEnd/>
                <a:tailEnd/>
              </a:ln>
            </p:spPr>
            <p:txBody>
              <a:bodyPr wrap="none" anchor="ctr"/>
              <a:lstStyle/>
              <a:p>
                <a:endParaRPr lang="es-ES"/>
              </a:p>
            </p:txBody>
          </p:sp>
          <p:sp>
            <p:nvSpPr>
              <p:cNvPr id="27699" name="Oval 474"/>
              <p:cNvSpPr>
                <a:spLocks noChangeArrowheads="1"/>
              </p:cNvSpPr>
              <p:nvPr/>
            </p:nvSpPr>
            <p:spPr bwMode="auto">
              <a:xfrm>
                <a:off x="4113213" y="3213894"/>
                <a:ext cx="492125" cy="493713"/>
              </a:xfrm>
              <a:prstGeom prst="ellipse">
                <a:avLst/>
              </a:prstGeom>
              <a:gradFill rotWithShape="1">
                <a:gsLst>
                  <a:gs pos="0">
                    <a:srgbClr val="434343"/>
                  </a:gs>
                  <a:gs pos="100000">
                    <a:srgbClr val="000000"/>
                  </a:gs>
                </a:gsLst>
                <a:path path="shape">
                  <a:fillToRect l="50000" t="50000" r="50000" b="50000"/>
                </a:path>
              </a:gradFill>
              <a:ln w="9525">
                <a:noFill/>
                <a:round/>
                <a:headEnd/>
                <a:tailEnd/>
              </a:ln>
            </p:spPr>
            <p:txBody>
              <a:bodyPr/>
              <a:lstStyle/>
              <a:p>
                <a:endParaRPr lang="es-ES"/>
              </a:p>
            </p:txBody>
          </p:sp>
          <p:sp>
            <p:nvSpPr>
              <p:cNvPr id="27700" name="Freeform 475"/>
              <p:cNvSpPr>
                <a:spLocks noEditPoints="1"/>
              </p:cNvSpPr>
              <p:nvPr/>
            </p:nvSpPr>
            <p:spPr bwMode="auto">
              <a:xfrm>
                <a:off x="2820988" y="1921669"/>
                <a:ext cx="3076575" cy="3078163"/>
              </a:xfrm>
              <a:custGeom>
                <a:avLst/>
                <a:gdLst>
                  <a:gd name="T0" fmla="*/ 1538973 w 2245"/>
                  <a:gd name="T1" fmla="*/ 0 h 2245"/>
                  <a:gd name="T2" fmla="*/ 0 w 2245"/>
                  <a:gd name="T3" fmla="*/ 1538396 h 2245"/>
                  <a:gd name="T4" fmla="*/ 1538973 w 2245"/>
                  <a:gd name="T5" fmla="*/ 3078163 h 2245"/>
                  <a:gd name="T6" fmla="*/ 3076575 w 2245"/>
                  <a:gd name="T7" fmla="*/ 1538396 h 2245"/>
                  <a:gd name="T8" fmla="*/ 1538973 w 2245"/>
                  <a:gd name="T9" fmla="*/ 0 h 2245"/>
                  <a:gd name="T10" fmla="*/ 1538973 w 2245"/>
                  <a:gd name="T11" fmla="*/ 2928711 h 2245"/>
                  <a:gd name="T12" fmla="*/ 149375 w 2245"/>
                  <a:gd name="T13" fmla="*/ 1538396 h 2245"/>
                  <a:gd name="T14" fmla="*/ 1538973 w 2245"/>
                  <a:gd name="T15" fmla="*/ 149452 h 2245"/>
                  <a:gd name="T16" fmla="*/ 2927200 w 2245"/>
                  <a:gd name="T17" fmla="*/ 1538396 h 2245"/>
                  <a:gd name="T18" fmla="*/ 1538973 w 2245"/>
                  <a:gd name="T19" fmla="*/ 2928711 h 2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5"/>
                  <a:gd name="T31" fmla="*/ 0 h 2245"/>
                  <a:gd name="T32" fmla="*/ 2245 w 2245"/>
                  <a:gd name="T33" fmla="*/ 2245 h 2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5" h="2245">
                    <a:moveTo>
                      <a:pt x="1123" y="0"/>
                    </a:moveTo>
                    <a:cubicBezTo>
                      <a:pt x="502" y="0"/>
                      <a:pt x="0" y="502"/>
                      <a:pt x="0" y="1122"/>
                    </a:cubicBezTo>
                    <a:cubicBezTo>
                      <a:pt x="0" y="1743"/>
                      <a:pt x="502" y="2245"/>
                      <a:pt x="1123" y="2245"/>
                    </a:cubicBezTo>
                    <a:cubicBezTo>
                      <a:pt x="1743" y="2245"/>
                      <a:pt x="2245" y="1743"/>
                      <a:pt x="2245" y="1122"/>
                    </a:cubicBezTo>
                    <a:cubicBezTo>
                      <a:pt x="2245" y="502"/>
                      <a:pt x="1743" y="0"/>
                      <a:pt x="1123" y="0"/>
                    </a:cubicBezTo>
                    <a:close/>
                    <a:moveTo>
                      <a:pt x="1123" y="2136"/>
                    </a:moveTo>
                    <a:cubicBezTo>
                      <a:pt x="563" y="2136"/>
                      <a:pt x="109" y="1682"/>
                      <a:pt x="109" y="1122"/>
                    </a:cubicBezTo>
                    <a:cubicBezTo>
                      <a:pt x="109" y="563"/>
                      <a:pt x="563" y="109"/>
                      <a:pt x="1123" y="109"/>
                    </a:cubicBezTo>
                    <a:cubicBezTo>
                      <a:pt x="1682" y="109"/>
                      <a:pt x="2136" y="563"/>
                      <a:pt x="2136" y="1122"/>
                    </a:cubicBezTo>
                    <a:cubicBezTo>
                      <a:pt x="2136" y="1682"/>
                      <a:pt x="1682" y="2136"/>
                      <a:pt x="1123" y="2136"/>
                    </a:cubicBezTo>
                    <a:close/>
                  </a:path>
                </a:pathLst>
              </a:custGeom>
              <a:solidFill>
                <a:srgbClr val="DBDBDB">
                  <a:alpha val="30196"/>
                </a:srgbClr>
              </a:solidFill>
              <a:ln w="9525">
                <a:noFill/>
                <a:miter lim="800000"/>
                <a:headEnd/>
                <a:tailEnd/>
              </a:ln>
            </p:spPr>
            <p:txBody>
              <a:bodyPr/>
              <a:lstStyle/>
              <a:p>
                <a:endParaRPr lang="es-ES"/>
              </a:p>
            </p:txBody>
          </p:sp>
          <p:pic>
            <p:nvPicPr>
              <p:cNvPr id="27701" name="Picture 476"/>
              <p:cNvPicPr>
                <a:picLocks noChangeAspect="1" noChangeArrowheads="1"/>
              </p:cNvPicPr>
              <p:nvPr/>
            </p:nvPicPr>
            <p:blipFill>
              <a:blip r:embed="rId5" cstate="print">
                <a:lum bright="24000"/>
              </a:blip>
              <a:srcRect/>
              <a:stretch>
                <a:fillRect/>
              </a:stretch>
            </p:blipFill>
            <p:spPr bwMode="auto">
              <a:xfrm>
                <a:off x="2541588" y="4928394"/>
                <a:ext cx="3698875" cy="438150"/>
              </a:xfrm>
              <a:prstGeom prst="rect">
                <a:avLst/>
              </a:prstGeom>
              <a:noFill/>
              <a:ln w="9525">
                <a:noFill/>
                <a:miter lim="800000"/>
                <a:headEnd/>
                <a:tailEnd/>
              </a:ln>
            </p:spPr>
          </p:pic>
          <p:sp>
            <p:nvSpPr>
              <p:cNvPr id="27702" name="Text Box 477"/>
              <p:cNvSpPr txBox="1">
                <a:spLocks noChangeArrowheads="1"/>
              </p:cNvSpPr>
              <p:nvPr/>
            </p:nvSpPr>
            <p:spPr bwMode="auto">
              <a:xfrm>
                <a:off x="4537076" y="4161632"/>
                <a:ext cx="496887" cy="304800"/>
              </a:xfrm>
              <a:prstGeom prst="rect">
                <a:avLst/>
              </a:prstGeom>
              <a:noFill/>
              <a:ln w="9525">
                <a:noFill/>
                <a:miter lim="800000"/>
                <a:headEnd/>
                <a:tailEnd/>
              </a:ln>
            </p:spPr>
            <p:txBody>
              <a:bodyPr>
                <a:spAutoFit/>
              </a:bodyPr>
              <a:lstStyle/>
              <a:p>
                <a:pPr algn="ctr" eaLnBrk="0" hangingPunct="0">
                  <a:spcBef>
                    <a:spcPct val="50000"/>
                  </a:spcBef>
                </a:pPr>
                <a:r>
                  <a:rPr lang="de-DE" sz="1400"/>
                  <a:t>10</a:t>
                </a:r>
              </a:p>
            </p:txBody>
          </p:sp>
          <p:sp>
            <p:nvSpPr>
              <p:cNvPr id="27703" name="Text Box 478"/>
              <p:cNvSpPr txBox="1">
                <a:spLocks noChangeArrowheads="1"/>
              </p:cNvSpPr>
              <p:nvPr/>
            </p:nvSpPr>
            <p:spPr bwMode="auto">
              <a:xfrm>
                <a:off x="5033963"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9</a:t>
                </a:r>
              </a:p>
            </p:txBody>
          </p:sp>
          <p:sp>
            <p:nvSpPr>
              <p:cNvPr id="27704" name="Text Box 479"/>
              <p:cNvSpPr txBox="1">
                <a:spLocks noChangeArrowheads="1"/>
              </p:cNvSpPr>
              <p:nvPr/>
            </p:nvSpPr>
            <p:spPr bwMode="auto">
              <a:xfrm>
                <a:off x="5187951"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8</a:t>
                </a:r>
              </a:p>
            </p:txBody>
          </p:sp>
          <p:sp>
            <p:nvSpPr>
              <p:cNvPr id="27705" name="Text Box 480"/>
              <p:cNvSpPr txBox="1">
                <a:spLocks noChangeArrowheads="1"/>
              </p:cNvSpPr>
              <p:nvPr/>
            </p:nvSpPr>
            <p:spPr bwMode="auto">
              <a:xfrm>
                <a:off x="3209926"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2</a:t>
                </a:r>
              </a:p>
            </p:txBody>
          </p:sp>
          <p:sp>
            <p:nvSpPr>
              <p:cNvPr id="27706" name="Text Box 481"/>
              <p:cNvSpPr txBox="1">
                <a:spLocks noChangeArrowheads="1"/>
              </p:cNvSpPr>
              <p:nvPr/>
            </p:nvSpPr>
            <p:spPr bwMode="auto">
              <a:xfrm>
                <a:off x="3359151" y="282336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3</a:t>
                </a:r>
              </a:p>
            </p:txBody>
          </p:sp>
          <p:sp>
            <p:nvSpPr>
              <p:cNvPr id="27707" name="Text Box 482"/>
              <p:cNvSpPr txBox="1">
                <a:spLocks noChangeArrowheads="1"/>
              </p:cNvSpPr>
              <p:nvPr/>
            </p:nvSpPr>
            <p:spPr bwMode="auto">
              <a:xfrm>
                <a:off x="3706813" y="244554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4</a:t>
                </a:r>
              </a:p>
            </p:txBody>
          </p:sp>
          <p:sp>
            <p:nvSpPr>
              <p:cNvPr id="27708" name="Text Box 483"/>
              <p:cNvSpPr txBox="1">
                <a:spLocks noChangeArrowheads="1"/>
              </p:cNvSpPr>
              <p:nvPr/>
            </p:nvSpPr>
            <p:spPr bwMode="auto">
              <a:xfrm>
                <a:off x="4203701" y="22963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5</a:t>
                </a:r>
              </a:p>
            </p:txBody>
          </p:sp>
          <p:sp>
            <p:nvSpPr>
              <p:cNvPr id="27709" name="Text Box 484"/>
              <p:cNvSpPr txBox="1">
                <a:spLocks noChangeArrowheads="1"/>
              </p:cNvSpPr>
              <p:nvPr/>
            </p:nvSpPr>
            <p:spPr bwMode="auto">
              <a:xfrm>
                <a:off x="4670426" y="242649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6</a:t>
                </a:r>
              </a:p>
            </p:txBody>
          </p:sp>
          <p:sp>
            <p:nvSpPr>
              <p:cNvPr id="27710" name="Text Box 485"/>
              <p:cNvSpPr txBox="1">
                <a:spLocks noChangeArrowheads="1"/>
              </p:cNvSpPr>
              <p:nvPr/>
            </p:nvSpPr>
            <p:spPr bwMode="auto">
              <a:xfrm>
                <a:off x="5078413" y="2824957"/>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7</a:t>
                </a:r>
              </a:p>
            </p:txBody>
          </p:sp>
          <p:sp>
            <p:nvSpPr>
              <p:cNvPr id="27711" name="Text Box 486"/>
              <p:cNvSpPr txBox="1">
                <a:spLocks noChangeArrowheads="1"/>
              </p:cNvSpPr>
              <p:nvPr/>
            </p:nvSpPr>
            <p:spPr bwMode="auto">
              <a:xfrm>
                <a:off x="3359151"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1</a:t>
                </a:r>
              </a:p>
            </p:txBody>
          </p:sp>
          <p:sp>
            <p:nvSpPr>
              <p:cNvPr id="27712" name="Text Box 487"/>
              <p:cNvSpPr txBox="1">
                <a:spLocks noChangeArrowheads="1"/>
              </p:cNvSpPr>
              <p:nvPr/>
            </p:nvSpPr>
            <p:spPr bwMode="auto">
              <a:xfrm>
                <a:off x="3727451" y="42441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t>0</a:t>
                </a:r>
              </a:p>
            </p:txBody>
          </p:sp>
        </p:grpSp>
        <p:grpSp>
          <p:nvGrpSpPr>
            <p:cNvPr id="27691" name="Group 488"/>
            <p:cNvGrpSpPr>
              <a:grpSpLocks/>
            </p:cNvGrpSpPr>
            <p:nvPr/>
          </p:nvGrpSpPr>
          <p:grpSpPr bwMode="auto">
            <a:xfrm rot="7415099">
              <a:off x="768176" y="3855899"/>
              <a:ext cx="2159484" cy="128498"/>
              <a:chOff x="3431" y="2282"/>
              <a:chExt cx="1700" cy="102"/>
            </a:xfrm>
          </p:grpSpPr>
          <p:sp>
            <p:nvSpPr>
              <p:cNvPr id="27692" name="AutoShape 489"/>
              <p:cNvSpPr>
                <a:spLocks noChangeArrowheads="1"/>
              </p:cNvSpPr>
              <p:nvPr/>
            </p:nvSpPr>
            <p:spPr bwMode="auto">
              <a:xfrm rot="-5301961">
                <a:off x="4551" y="1803"/>
                <a:ext cx="84" cy="1077"/>
              </a:xfrm>
              <a:custGeom>
                <a:avLst/>
                <a:gdLst>
                  <a:gd name="T0" fmla="*/ 69 w 21600"/>
                  <a:gd name="T1" fmla="*/ 539 h 21600"/>
                  <a:gd name="T2" fmla="*/ 42 w 21600"/>
                  <a:gd name="T3" fmla="*/ 1077 h 21600"/>
                  <a:gd name="T4" fmla="*/ 15 w 21600"/>
                  <a:gd name="T5" fmla="*/ 539 h 21600"/>
                  <a:gd name="T6" fmla="*/ 42 w 21600"/>
                  <a:gd name="T7" fmla="*/ 0 h 21600"/>
                  <a:gd name="T8" fmla="*/ 0 60000 65536"/>
                  <a:gd name="T9" fmla="*/ 0 60000 65536"/>
                  <a:gd name="T10" fmla="*/ 0 60000 65536"/>
                  <a:gd name="T11" fmla="*/ 0 60000 65536"/>
                  <a:gd name="T12" fmla="*/ 5657 w 21600"/>
                  <a:gd name="T13" fmla="*/ 5676 h 21600"/>
                  <a:gd name="T14" fmla="*/ 15943 w 21600"/>
                  <a:gd name="T15" fmla="*/ 15924 h 21600"/>
                </a:gdLst>
                <a:ahLst/>
                <a:cxnLst>
                  <a:cxn ang="T8">
                    <a:pos x="T0" y="T1"/>
                  </a:cxn>
                  <a:cxn ang="T9">
                    <a:pos x="T2" y="T3"/>
                  </a:cxn>
                  <a:cxn ang="T10">
                    <a:pos x="T4" y="T5"/>
                  </a:cxn>
                  <a:cxn ang="T11">
                    <a:pos x="T6" y="T7"/>
                  </a:cxn>
                </a:cxnLst>
                <a:rect l="T12" t="T13" r="T14" b="T15"/>
                <a:pathLst>
                  <a:path w="21600" h="21600">
                    <a:moveTo>
                      <a:pt x="0" y="0"/>
                    </a:moveTo>
                    <a:lnTo>
                      <a:pt x="7765" y="21600"/>
                    </a:lnTo>
                    <a:lnTo>
                      <a:pt x="13835" y="21600"/>
                    </a:lnTo>
                    <a:lnTo>
                      <a:pt x="21600" y="0"/>
                    </a:lnTo>
                    <a:close/>
                  </a:path>
                </a:pathLst>
              </a:custGeom>
              <a:solidFill>
                <a:schemeClr val="bg2">
                  <a:alpha val="0"/>
                </a:schemeClr>
              </a:solidFill>
              <a:ln w="9525">
                <a:noFill/>
                <a:miter lim="800000"/>
                <a:headEnd/>
                <a:tailEnd/>
              </a:ln>
            </p:spPr>
            <p:txBody>
              <a:bodyPr/>
              <a:lstStyle/>
              <a:p>
                <a:endParaRPr lang="es-ES"/>
              </a:p>
            </p:txBody>
          </p:sp>
          <p:sp>
            <p:nvSpPr>
              <p:cNvPr id="15" name="AutoShape 490"/>
              <p:cNvSpPr>
                <a:spLocks noChangeArrowheads="1"/>
              </p:cNvSpPr>
              <p:nvPr/>
            </p:nvSpPr>
            <p:spPr bwMode="auto">
              <a:xfrm rot="16298038" flipV="1">
                <a:off x="3927" y="1786"/>
                <a:ext cx="84" cy="1077"/>
              </a:xfrm>
              <a:custGeom>
                <a:avLst/>
                <a:gdLst>
                  <a:gd name="G0" fmla="+- 7921 0 0"/>
                  <a:gd name="G1" fmla="+- 21600 0 7921"/>
                  <a:gd name="G2" fmla="*/ 7921 1 2"/>
                  <a:gd name="G3" fmla="+- 21600 0 G2"/>
                  <a:gd name="G4" fmla="+/ 7921 21600 2"/>
                  <a:gd name="G5" fmla="+/ G1 0 2"/>
                  <a:gd name="G6" fmla="*/ 21600 21600 7921"/>
                  <a:gd name="G7" fmla="*/ G6 1 2"/>
                  <a:gd name="G8" fmla="+- 21600 0 G7"/>
                  <a:gd name="G9" fmla="*/ 21600 1 2"/>
                  <a:gd name="G10" fmla="+- 7921 0 G9"/>
                  <a:gd name="G11" fmla="?: G10 G8 0"/>
                  <a:gd name="G12" fmla="?: G10 G7 21600"/>
                  <a:gd name="T0" fmla="*/ 17639 w 21600"/>
                  <a:gd name="T1" fmla="*/ 10800 h 21600"/>
                  <a:gd name="T2" fmla="*/ 10800 w 21600"/>
                  <a:gd name="T3" fmla="*/ 21600 h 21600"/>
                  <a:gd name="T4" fmla="*/ 3961 w 21600"/>
                  <a:gd name="T5" fmla="*/ 10800 h 21600"/>
                  <a:gd name="T6" fmla="*/ 10800 w 21600"/>
                  <a:gd name="T7" fmla="*/ 0 h 21600"/>
                  <a:gd name="T8" fmla="*/ 5761 w 21600"/>
                  <a:gd name="T9" fmla="*/ 5761 h 21600"/>
                  <a:gd name="T10" fmla="*/ 15839 w 21600"/>
                  <a:gd name="T11" fmla="*/ 15839 h 21600"/>
                </a:gdLst>
                <a:ahLst/>
                <a:cxnLst>
                  <a:cxn ang="0">
                    <a:pos x="T0" y="T1"/>
                  </a:cxn>
                  <a:cxn ang="0">
                    <a:pos x="T2" y="T3"/>
                  </a:cxn>
                  <a:cxn ang="0">
                    <a:pos x="T4" y="T5"/>
                  </a:cxn>
                  <a:cxn ang="0">
                    <a:pos x="T6" y="T7"/>
                  </a:cxn>
                </a:cxnLst>
                <a:rect l="T8" t="T9" r="T10" b="T11"/>
                <a:pathLst>
                  <a:path w="21600" h="21600">
                    <a:moveTo>
                      <a:pt x="0" y="0"/>
                    </a:moveTo>
                    <a:lnTo>
                      <a:pt x="7921" y="21600"/>
                    </a:lnTo>
                    <a:lnTo>
                      <a:pt x="13679" y="21600"/>
                    </a:lnTo>
                    <a:lnTo>
                      <a:pt x="21600" y="0"/>
                    </a:lnTo>
                    <a:close/>
                  </a:path>
                </a:pathLst>
              </a:custGeom>
              <a:gradFill rotWithShape="1">
                <a:gsLst>
                  <a:gs pos="0">
                    <a:srgbClr val="A43334"/>
                  </a:gs>
                  <a:gs pos="100000">
                    <a:srgbClr val="A43334">
                      <a:gamma/>
                      <a:shade val="46275"/>
                      <a:invGamma/>
                    </a:srgbClr>
                  </a:gs>
                </a:gsLst>
                <a:lin ang="5400000" scaled="1"/>
              </a:gradFill>
              <a:ln>
                <a:noFill/>
              </a:ln>
              <a:effectLst>
                <a:outerShdw dist="63500" algn="ctr" rotWithShape="0">
                  <a:schemeClr val="tx1">
                    <a:alpha val="50000"/>
                  </a:schemeClr>
                </a:outerShdw>
              </a:effectLst>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p>
            </p:txBody>
          </p:sp>
        </p:grpSp>
      </p:grpSp>
      <p:sp>
        <p:nvSpPr>
          <p:cNvPr id="495" name="494 Rectángulo"/>
          <p:cNvSpPr/>
          <p:nvPr/>
        </p:nvSpPr>
        <p:spPr>
          <a:xfrm>
            <a:off x="1431925" y="2152650"/>
            <a:ext cx="720725" cy="333375"/>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400" b="1" smtClean="0">
                <a:solidFill>
                  <a:srgbClr val="FFFFFF"/>
                </a:solidFill>
                <a:latin typeface="Century Gothic" pitchFamily="34" charset="0"/>
              </a:rPr>
              <a:t>20,7%</a:t>
            </a:r>
            <a:endParaRPr lang="es-ES" sz="1400" dirty="0">
              <a:solidFill>
                <a:srgbClr val="FFFFFF"/>
              </a:solidFill>
              <a:latin typeface="Century Gothic" pitchFamily="34" charset="0"/>
            </a:endParaRPr>
          </a:p>
        </p:txBody>
      </p:sp>
      <p:sp>
        <p:nvSpPr>
          <p:cNvPr id="27685" name="Rectangle 4"/>
          <p:cNvSpPr>
            <a:spLocks noChangeArrowheads="1"/>
          </p:cNvSpPr>
          <p:nvPr/>
        </p:nvSpPr>
        <p:spPr bwMode="auto">
          <a:xfrm>
            <a:off x="847725" y="1844675"/>
            <a:ext cx="1905000" cy="277813"/>
          </a:xfrm>
          <a:prstGeom prst="rect">
            <a:avLst/>
          </a:prstGeom>
          <a:noFill/>
          <a:ln w="9525">
            <a:noFill/>
            <a:miter lim="800000"/>
            <a:headEnd/>
            <a:tailEnd/>
          </a:ln>
        </p:spPr>
        <p:txBody>
          <a:bodyPr>
            <a:spAutoFit/>
          </a:bodyPr>
          <a:lstStyle/>
          <a:p>
            <a:pPr algn="ctr"/>
            <a:r>
              <a:rPr lang="es-ES_tradnl" sz="1200" i="1">
                <a:solidFill>
                  <a:srgbClr val="C00000"/>
                </a:solidFill>
                <a:latin typeface="Century Gothic" pitchFamily="34" charset="0"/>
                <a:cs typeface="Arial" charset="0"/>
              </a:rPr>
              <a:t>Menciones de 0-4</a:t>
            </a:r>
            <a:endParaRPr lang="es-ES" sz="1200" b="1">
              <a:solidFill>
                <a:srgbClr val="C00000"/>
              </a:solidFill>
              <a:latin typeface="Century Gothic" pitchFamily="34" charset="0"/>
              <a:cs typeface="Arial" charset="0"/>
            </a:endParaRPr>
          </a:p>
        </p:txBody>
      </p:sp>
      <p:graphicFrame>
        <p:nvGraphicFramePr>
          <p:cNvPr id="27677" name="Object 29"/>
          <p:cNvGraphicFramePr>
            <a:graphicFrameLocks noChangeAspect="1"/>
          </p:cNvGraphicFramePr>
          <p:nvPr>
            <p:extLst>
              <p:ext uri="{D42A27DB-BD31-4B8C-83A1-F6EECF244321}">
                <p14:modId xmlns:p14="http://schemas.microsoft.com/office/powerpoint/2010/main" xmlns="" val="1454244636"/>
              </p:ext>
            </p:extLst>
          </p:nvPr>
        </p:nvGraphicFramePr>
        <p:xfrm>
          <a:off x="5743575" y="1685925"/>
          <a:ext cx="2809875" cy="4210050"/>
        </p:xfrm>
        <a:graphic>
          <a:graphicData uri="http://schemas.openxmlformats.org/presentationml/2006/ole">
            <p:oleObj spid="_x0000_s27706" name="Gráfico" r:id="rId6" imgW="2809901" imgH="4210016" progId="MSGraph.Chart.8">
              <p:embed followColorScheme="full"/>
            </p:oleObj>
          </a:graphicData>
        </a:graphic>
      </p:graphicFrame>
      <p:sp>
        <p:nvSpPr>
          <p:cNvPr id="27686" name="Text Box 5"/>
          <p:cNvSpPr txBox="1">
            <a:spLocks noChangeArrowheads="1"/>
          </p:cNvSpPr>
          <p:nvPr/>
        </p:nvSpPr>
        <p:spPr bwMode="auto">
          <a:xfrm>
            <a:off x="6772275" y="5384800"/>
            <a:ext cx="1704975" cy="369888"/>
          </a:xfrm>
          <a:prstGeom prst="rect">
            <a:avLst/>
          </a:prstGeom>
          <a:noFill/>
          <a:ln w="9525">
            <a:noFill/>
            <a:miter lim="800000"/>
            <a:headEnd/>
            <a:tailEnd/>
          </a:ln>
        </p:spPr>
        <p:txBody>
          <a:bodyPr anchor="ctr">
            <a:spAutoFit/>
          </a:bodyPr>
          <a:lstStyle/>
          <a:p>
            <a:pPr eaLnBrk="0" hangingPunct="0"/>
            <a:r>
              <a:rPr lang="es-ES_tradnl" sz="900" i="1" dirty="0" err="1"/>
              <a:t>Ns</a:t>
            </a:r>
            <a:r>
              <a:rPr lang="es-ES_tradnl" sz="900" i="1" dirty="0"/>
              <a:t>/</a:t>
            </a:r>
            <a:r>
              <a:rPr lang="es-ES_tradnl" sz="900" i="1" dirty="0" err="1"/>
              <a:t>Nc</a:t>
            </a:r>
            <a:r>
              <a:rPr lang="es-ES_tradnl" sz="900" i="1"/>
              <a:t>: </a:t>
            </a:r>
            <a:r>
              <a:rPr lang="es-ES_tradnl" sz="900" i="1" smtClean="0"/>
              <a:t>5,7%</a:t>
            </a:r>
            <a:endParaRPr lang="es-ES_tradnl" sz="900" i="1" dirty="0"/>
          </a:p>
          <a:p>
            <a:pPr eaLnBrk="0" hangingPunct="0"/>
            <a:r>
              <a:rPr lang="es-ES_tradnl" sz="900" i="1" dirty="0"/>
              <a:t>Media de Menciones</a:t>
            </a:r>
            <a:r>
              <a:rPr lang="es-ES_tradnl" sz="900" i="1"/>
              <a:t>: </a:t>
            </a:r>
            <a:r>
              <a:rPr lang="es-ES_tradnl" sz="900" i="1" smtClean="0"/>
              <a:t>1,16</a:t>
            </a:r>
            <a:endParaRPr lang="es-ES" sz="900" i="1" dirty="0"/>
          </a:p>
        </p:txBody>
      </p:sp>
      <p:sp>
        <p:nvSpPr>
          <p:cNvPr id="27687" name="Text Box 5"/>
          <p:cNvSpPr txBox="1">
            <a:spLocks noChangeArrowheads="1"/>
          </p:cNvSpPr>
          <p:nvPr/>
        </p:nvSpPr>
        <p:spPr bwMode="auto">
          <a:xfrm>
            <a:off x="4591050" y="5965825"/>
            <a:ext cx="3019425" cy="369888"/>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a:t>
            </a:r>
            <a:r>
              <a:rPr lang="de-DE" sz="900" i="1" dirty="0">
                <a:solidFill>
                  <a:srgbClr val="000000"/>
                </a:solidFill>
                <a:cs typeface="Arial" charset="0"/>
              </a:rPr>
              <a:t>Profesores s.p.: </a:t>
            </a:r>
            <a:r>
              <a:rPr lang="es-ES_tradnl" sz="900" i="1" dirty="0" smtClean="0"/>
              <a:t>Han </a:t>
            </a:r>
            <a:r>
              <a:rPr lang="es-ES_tradnl" sz="900" i="1" dirty="0"/>
              <a:t>contestado en </a:t>
            </a:r>
            <a:r>
              <a:rPr lang="es-ES_tradnl" sz="900" i="1" dirty="0" smtClean="0"/>
              <a:t>contra(n=106)</a:t>
            </a:r>
            <a:endParaRPr lang="es-ES" sz="900" i="1" dirty="0"/>
          </a:p>
        </p:txBody>
      </p:sp>
      <p:sp>
        <p:nvSpPr>
          <p:cNvPr id="27688" name="Rectangle 4"/>
          <p:cNvSpPr>
            <a:spLocks noChangeArrowheads="1"/>
          </p:cNvSpPr>
          <p:nvPr/>
        </p:nvSpPr>
        <p:spPr bwMode="auto">
          <a:xfrm>
            <a:off x="5810250" y="1436688"/>
            <a:ext cx="2828925" cy="276225"/>
          </a:xfrm>
          <a:prstGeom prst="rect">
            <a:avLst/>
          </a:prstGeom>
          <a:noFill/>
          <a:ln w="9525">
            <a:noFill/>
            <a:miter lim="800000"/>
            <a:headEnd/>
            <a:tailEnd/>
          </a:ln>
        </p:spPr>
        <p:txBody>
          <a:bodyPr>
            <a:spAutoFit/>
          </a:bodyPr>
          <a:lstStyle/>
          <a:p>
            <a:pPr algn="ctr"/>
            <a:r>
              <a:rPr lang="es-ES" sz="1200" b="1" i="1">
                <a:latin typeface="Century Gothic" pitchFamily="34" charset="0"/>
                <a:cs typeface="Arial" charset="0"/>
              </a:rPr>
              <a:t>Motivos NO está a favor</a:t>
            </a:r>
          </a:p>
        </p:txBody>
      </p:sp>
      <p:graphicFrame>
        <p:nvGraphicFramePr>
          <p:cNvPr id="3" name="2 Tabla"/>
          <p:cNvGraphicFramePr>
            <a:graphicFrameLocks noGrp="1"/>
          </p:cNvGraphicFramePr>
          <p:nvPr>
            <p:extLst>
              <p:ext uri="{D42A27DB-BD31-4B8C-83A1-F6EECF244321}">
                <p14:modId xmlns:p14="http://schemas.microsoft.com/office/powerpoint/2010/main" xmlns="" val="1636387117"/>
              </p:ext>
            </p:extLst>
          </p:nvPr>
        </p:nvGraphicFramePr>
        <p:xfrm>
          <a:off x="3629025" y="1724024"/>
          <a:ext cx="2181225" cy="4095752"/>
        </p:xfrm>
        <a:graphic>
          <a:graphicData uri="http://schemas.openxmlformats.org/drawingml/2006/table">
            <a:tbl>
              <a:tblPr>
                <a:tableStyleId>{5C22544A-7EE6-4342-B048-85BDC9FD1C3A}</a:tableStyleId>
              </a:tblPr>
              <a:tblGrid>
                <a:gridCol w="2181225"/>
              </a:tblGrid>
              <a:tr h="511969">
                <a:tc>
                  <a:txBody>
                    <a:bodyPr/>
                    <a:lstStyle/>
                    <a:p>
                      <a:pPr algn="r" fontAlgn="b"/>
                      <a:r>
                        <a:rPr lang="es-ES" sz="900" u="none" strike="noStrike" dirty="0">
                          <a:effectLst/>
                        </a:rPr>
                        <a:t>No creo que sea educativo/ no se ajustan a las necesidades educativas               </a:t>
                      </a:r>
                      <a:endParaRPr lang="es-ES" sz="900" b="0" i="0" u="none" strike="noStrike" dirty="0">
                        <a:effectLst/>
                        <a:latin typeface="Arial"/>
                      </a:endParaRPr>
                    </a:p>
                  </a:txBody>
                  <a:tcPr marL="7843" marR="7843" marT="7843" marB="0" anchor="ctr"/>
                </a:tc>
              </a:tr>
              <a:tr h="511969">
                <a:tc>
                  <a:txBody>
                    <a:bodyPr/>
                    <a:lstStyle/>
                    <a:p>
                      <a:pPr algn="r" fontAlgn="b"/>
                      <a:r>
                        <a:rPr lang="es-ES" sz="900" u="none" strike="noStrike">
                          <a:effectLst/>
                        </a:rPr>
                        <a:t>Porque no los conozco/manejo/domino </a:t>
                      </a:r>
                      <a:endParaRPr lang="es-ES" sz="900" b="0" i="0" u="none" strike="noStrike">
                        <a:effectLst/>
                        <a:latin typeface="Arial"/>
                      </a:endParaRPr>
                    </a:p>
                  </a:txBody>
                  <a:tcPr marL="7843" marR="7843" marT="7843" marB="0" anchor="ctr"/>
                </a:tc>
              </a:tr>
              <a:tr h="511969">
                <a:tc>
                  <a:txBody>
                    <a:bodyPr/>
                    <a:lstStyle/>
                    <a:p>
                      <a:pPr algn="r" fontAlgn="b"/>
                      <a:r>
                        <a:rPr lang="es-ES" sz="900" u="none" strike="noStrike">
                          <a:effectLst/>
                        </a:rPr>
                        <a:t>Es contraproducente                          </a:t>
                      </a:r>
                      <a:endParaRPr lang="es-ES" sz="900" b="0" i="0" u="none" strike="noStrike">
                        <a:effectLst/>
                        <a:latin typeface="Arial"/>
                      </a:endParaRPr>
                    </a:p>
                  </a:txBody>
                  <a:tcPr marL="7843" marR="7843" marT="7843" marB="0" anchor="ctr"/>
                </a:tc>
              </a:tr>
              <a:tr h="511969">
                <a:tc>
                  <a:txBody>
                    <a:bodyPr/>
                    <a:lstStyle/>
                    <a:p>
                      <a:pPr algn="r" fontAlgn="b"/>
                      <a:r>
                        <a:rPr lang="es-ES" sz="900" u="none" strike="noStrike">
                          <a:effectLst/>
                        </a:rPr>
                        <a:t>Prefiero otros métodos                       </a:t>
                      </a:r>
                      <a:endParaRPr lang="es-ES" sz="900" b="0" i="0" u="none" strike="noStrike">
                        <a:effectLst/>
                        <a:latin typeface="Arial"/>
                      </a:endParaRPr>
                    </a:p>
                  </a:txBody>
                  <a:tcPr marL="7843" marR="7843" marT="7843" marB="0" anchor="ctr"/>
                </a:tc>
              </a:tr>
              <a:tr h="511969">
                <a:tc>
                  <a:txBody>
                    <a:bodyPr/>
                    <a:lstStyle/>
                    <a:p>
                      <a:pPr algn="r" fontAlgn="b"/>
                      <a:r>
                        <a:rPr lang="es-ES" sz="900" u="none" strike="noStrike">
                          <a:effectLst/>
                        </a:rPr>
                        <a:t>Ya juegan demasiado en casa </a:t>
                      </a:r>
                      <a:endParaRPr lang="es-ES" sz="900" b="0" i="0" u="none" strike="noStrike">
                        <a:effectLst/>
                        <a:latin typeface="Arial"/>
                      </a:endParaRPr>
                    </a:p>
                  </a:txBody>
                  <a:tcPr marL="7843" marR="7843" marT="7843" marB="0" anchor="ctr"/>
                </a:tc>
              </a:tr>
              <a:tr h="511969">
                <a:tc>
                  <a:txBody>
                    <a:bodyPr/>
                    <a:lstStyle/>
                    <a:p>
                      <a:pPr algn="r" fontAlgn="b"/>
                      <a:r>
                        <a:rPr lang="es-ES" sz="900" u="none" strike="noStrike">
                          <a:effectLst/>
                        </a:rPr>
                        <a:t>Porque son incompletos, no son suficientes en sí mismos </a:t>
                      </a:r>
                      <a:endParaRPr lang="es-ES" sz="900" b="0" i="0" u="none" strike="noStrike">
                        <a:effectLst/>
                        <a:latin typeface="Arial"/>
                      </a:endParaRPr>
                    </a:p>
                  </a:txBody>
                  <a:tcPr marL="7843" marR="7843" marT="7843" marB="0" anchor="ctr"/>
                </a:tc>
              </a:tr>
              <a:tr h="511969">
                <a:tc>
                  <a:txBody>
                    <a:bodyPr/>
                    <a:lstStyle/>
                    <a:p>
                      <a:pPr algn="r" fontAlgn="b"/>
                      <a:r>
                        <a:rPr lang="es-ES" sz="900" u="none" strike="noStrike">
                          <a:effectLst/>
                        </a:rPr>
                        <a:t>Fomenta el individualismo                    </a:t>
                      </a:r>
                      <a:endParaRPr lang="es-ES" sz="900" b="0" i="0" u="none" strike="noStrike">
                        <a:effectLst/>
                        <a:latin typeface="Arial"/>
                      </a:endParaRPr>
                    </a:p>
                  </a:txBody>
                  <a:tcPr marL="7843" marR="7843" marT="7843" marB="0" anchor="ctr"/>
                </a:tc>
              </a:tr>
              <a:tr h="511969">
                <a:tc>
                  <a:txBody>
                    <a:bodyPr/>
                    <a:lstStyle/>
                    <a:p>
                      <a:pPr algn="r" fontAlgn="b"/>
                      <a:r>
                        <a:rPr lang="es-ES" sz="900" u="none" strike="noStrike" dirty="0">
                          <a:effectLst/>
                        </a:rPr>
                        <a:t>Falta de tiempo para estas actividades </a:t>
                      </a:r>
                      <a:endParaRPr lang="es-ES" sz="900" b="0" i="0" u="none" strike="noStrike" dirty="0">
                        <a:effectLst/>
                        <a:latin typeface="Arial"/>
                      </a:endParaRPr>
                    </a:p>
                  </a:txBody>
                  <a:tcPr marL="7843" marR="7843" marT="7843" marB="0" anchor="ctr"/>
                </a:tc>
              </a:tr>
            </a:tbl>
          </a:graphicData>
        </a:graphic>
      </p:graphicFrame>
      <p:sp>
        <p:nvSpPr>
          <p:cNvPr id="498" name="Rectangle 4"/>
          <p:cNvSpPr>
            <a:spLocks noChangeArrowheads="1"/>
          </p:cNvSpPr>
          <p:nvPr/>
        </p:nvSpPr>
        <p:spPr bwMode="auto">
          <a:xfrm>
            <a:off x="174718" y="306106"/>
            <a:ext cx="7570788" cy="969496"/>
          </a:xfrm>
          <a:prstGeom prst="rect">
            <a:avLst/>
          </a:prstGeom>
          <a:noFill/>
          <a:ln>
            <a:noFill/>
          </a:ln>
          <a:extLst/>
        </p:spPr>
        <p:txBody>
          <a:bodyPr wrap="square">
            <a:spAutoFit/>
          </a:bodyPr>
          <a:lstStyle/>
          <a:p>
            <a:pPr>
              <a:defRPr/>
            </a:pPr>
            <a:r>
              <a:rPr lang="es-ES" sz="1900" b="1" dirty="0" smtClean="0">
                <a:solidFill>
                  <a:schemeClr val="accent2">
                    <a:lumMod val="75000"/>
                  </a:schemeClr>
                </a:solidFill>
                <a:latin typeface="+mn-lt"/>
                <a:cs typeface="Arial" charset="0"/>
              </a:rPr>
              <a:t>Los que están en contra lo hacen principalmente por creer que los VJ no se ajustan a las necesidades educativas o por la falta de conocimiento de la herramienta…</a:t>
            </a:r>
            <a:endParaRPr lang="es-ES" sz="19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8"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0"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27687" name="Text Box 5"/>
          <p:cNvSpPr txBox="1">
            <a:spLocks noChangeArrowheads="1"/>
          </p:cNvSpPr>
          <p:nvPr/>
        </p:nvSpPr>
        <p:spPr bwMode="auto">
          <a:xfrm>
            <a:off x="0" y="6450064"/>
            <a:ext cx="3019425" cy="230832"/>
          </a:xfrm>
          <a:prstGeom prst="rect">
            <a:avLst/>
          </a:prstGeom>
          <a:noFill/>
          <a:ln w="9525">
            <a:noFill/>
            <a:miter lim="800000"/>
            <a:headEnd/>
            <a:tailEnd/>
          </a:ln>
        </p:spPr>
        <p:txBody>
          <a:bodyPr anchor="ctr">
            <a:spAutoFit/>
          </a:bodyPr>
          <a:lstStyle/>
          <a:p>
            <a:pPr eaLnBrk="0" hangingPunct="0"/>
            <a:r>
              <a:rPr lang="es-ES" sz="900" i="1" dirty="0"/>
              <a:t>Unidad: </a:t>
            </a:r>
            <a:r>
              <a:rPr lang="es-ES" sz="900" i="1" dirty="0" smtClean="0"/>
              <a:t>Porcentajes</a:t>
            </a:r>
            <a:endParaRPr lang="es-ES" sz="900" i="1" dirty="0"/>
          </a:p>
        </p:txBody>
      </p:sp>
      <p:sp>
        <p:nvSpPr>
          <p:cNvPr id="498" name="Rectangle 4"/>
          <p:cNvSpPr>
            <a:spLocks noChangeArrowheads="1"/>
          </p:cNvSpPr>
          <p:nvPr/>
        </p:nvSpPr>
        <p:spPr bwMode="auto">
          <a:xfrm>
            <a:off x="102997" y="270246"/>
            <a:ext cx="7660437" cy="969496"/>
          </a:xfrm>
          <a:prstGeom prst="rect">
            <a:avLst/>
          </a:prstGeom>
          <a:noFill/>
          <a:ln>
            <a:noFill/>
          </a:ln>
          <a:extLst/>
        </p:spPr>
        <p:txBody>
          <a:bodyPr wrap="square">
            <a:spAutoFit/>
          </a:bodyPr>
          <a:lstStyle/>
          <a:p>
            <a:pPr>
              <a:defRPr/>
            </a:pPr>
            <a:r>
              <a:rPr lang="es-ES" sz="1900" b="1" dirty="0" smtClean="0">
                <a:solidFill>
                  <a:schemeClr val="accent2">
                    <a:lumMod val="75000"/>
                  </a:schemeClr>
                </a:solidFill>
                <a:latin typeface="+mn-lt"/>
                <a:cs typeface="Arial" charset="0"/>
              </a:rPr>
              <a:t>… y en general presentan menor relación con los videojuegos:  la mayoría no conoce su uso como herramienta educativa y los rechaza como actividad de ocio</a:t>
            </a:r>
            <a:endParaRPr lang="es-ES" sz="1900" b="1" dirty="0">
              <a:solidFill>
                <a:schemeClr val="accent2">
                  <a:lumMod val="75000"/>
                </a:schemeClr>
              </a:solidFill>
              <a:latin typeface="+mn-lt"/>
              <a:cs typeface="Arial" charset="0"/>
            </a:endParaRPr>
          </a:p>
        </p:txBody>
      </p:sp>
      <p:graphicFrame>
        <p:nvGraphicFramePr>
          <p:cNvPr id="684035" name="Object 3"/>
          <p:cNvGraphicFramePr>
            <a:graphicFrameLocks noChangeAspect="1"/>
          </p:cNvGraphicFramePr>
          <p:nvPr/>
        </p:nvGraphicFramePr>
        <p:xfrm>
          <a:off x="420688" y="1577975"/>
          <a:ext cx="2941637" cy="2760663"/>
        </p:xfrm>
        <a:graphic>
          <a:graphicData uri="http://schemas.openxmlformats.org/presentationml/2006/ole">
            <p:oleObj spid="_x0000_s684035" name="Gráfico" r:id="rId5" imgW="2943225" imgH="2771775" progId="MSGraph.Chart.8">
              <p:embed followColorScheme="full"/>
            </p:oleObj>
          </a:graphicData>
        </a:graphic>
      </p:graphicFrame>
      <p:sp>
        <p:nvSpPr>
          <p:cNvPr id="507" name="Rectangle 4"/>
          <p:cNvSpPr>
            <a:spLocks noChangeArrowheads="1"/>
          </p:cNvSpPr>
          <p:nvPr/>
        </p:nvSpPr>
        <p:spPr bwMode="auto">
          <a:xfrm>
            <a:off x="2369767" y="1592346"/>
            <a:ext cx="1147762" cy="923330"/>
          </a:xfrm>
          <a:prstGeom prst="rect">
            <a:avLst/>
          </a:prstGeom>
          <a:noFill/>
          <a:ln w="9525">
            <a:noFill/>
            <a:miter lim="800000"/>
            <a:headEnd/>
            <a:tailEnd/>
          </a:ln>
        </p:spPr>
        <p:txBody>
          <a:bodyPr wrap="square">
            <a:spAutoFit/>
          </a:bodyPr>
          <a:lstStyle/>
          <a:p>
            <a:pPr algn="ctr"/>
            <a:r>
              <a:rPr lang="de-DE" sz="1000" i="1" dirty="0" smtClean="0">
                <a:latin typeface="Century Gothic" pitchFamily="34" charset="0"/>
                <a:cs typeface="Arial" charset="0"/>
              </a:rPr>
              <a:t>Media</a:t>
            </a:r>
          </a:p>
          <a:p>
            <a:pPr algn="ctr"/>
            <a:endParaRPr lang="de-DE" sz="1000" i="1" dirty="0" smtClean="0">
              <a:latin typeface="Century Gothic" pitchFamily="34" charset="0"/>
              <a:cs typeface="Arial" charset="0"/>
            </a:endParaRPr>
          </a:p>
          <a:p>
            <a:pPr algn="ctr"/>
            <a:r>
              <a:rPr lang="de-DE" sz="1200" b="1" i="1" dirty="0" smtClean="0">
                <a:solidFill>
                  <a:srgbClr val="00B050"/>
                </a:solidFill>
                <a:latin typeface="Century Gothic" pitchFamily="34" charset="0"/>
                <a:cs typeface="Arial" charset="0"/>
              </a:rPr>
              <a:t>42,52</a:t>
            </a:r>
          </a:p>
          <a:p>
            <a:pPr algn="ctr"/>
            <a:endParaRPr lang="de-DE" sz="1000" i="1" dirty="0" smtClean="0">
              <a:latin typeface="Century Gothic" pitchFamily="34" charset="0"/>
              <a:cs typeface="Arial" charset="0"/>
            </a:endParaRPr>
          </a:p>
          <a:p>
            <a:pPr algn="ctr"/>
            <a:r>
              <a:rPr lang="de-DE" sz="1200" b="1" i="1" dirty="0" smtClean="0">
                <a:solidFill>
                  <a:srgbClr val="A43334"/>
                </a:solidFill>
                <a:latin typeface="Century Gothic" pitchFamily="34" charset="0"/>
                <a:cs typeface="Arial" charset="0"/>
              </a:rPr>
              <a:t>46,26</a:t>
            </a:r>
            <a:endParaRPr lang="de-DE" sz="1200" b="1" i="1" dirty="0">
              <a:solidFill>
                <a:srgbClr val="A43334"/>
              </a:solidFill>
              <a:latin typeface="Century Gothic" pitchFamily="34" charset="0"/>
              <a:cs typeface="Arial" charset="0"/>
            </a:endParaRPr>
          </a:p>
        </p:txBody>
      </p:sp>
      <p:graphicFrame>
        <p:nvGraphicFramePr>
          <p:cNvPr id="516" name="Object 69"/>
          <p:cNvGraphicFramePr>
            <a:graphicFrameLocks noChangeAspect="1"/>
          </p:cNvGraphicFramePr>
          <p:nvPr>
            <p:extLst>
              <p:ext uri="{D42A27DB-BD31-4B8C-83A1-F6EECF244321}">
                <p14:modId xmlns:p14="http://schemas.microsoft.com/office/powerpoint/2010/main" xmlns="" val="1898900076"/>
              </p:ext>
            </p:extLst>
          </p:nvPr>
        </p:nvGraphicFramePr>
        <p:xfrm>
          <a:off x="4034773" y="2339124"/>
          <a:ext cx="3898900" cy="2000250"/>
        </p:xfrm>
        <a:graphic>
          <a:graphicData uri="http://schemas.openxmlformats.org/presentationml/2006/ole">
            <p:oleObj spid="_x0000_s684036" name="Gráfico" r:id="rId6" imgW="3905250" imgH="2000250" progId="MSGraph.Chart.8">
              <p:embed followColorScheme="full"/>
            </p:oleObj>
          </a:graphicData>
        </a:graphic>
      </p:graphicFrame>
      <p:sp>
        <p:nvSpPr>
          <p:cNvPr id="517" name="Rectangle 4"/>
          <p:cNvSpPr>
            <a:spLocks noChangeArrowheads="1"/>
          </p:cNvSpPr>
          <p:nvPr/>
        </p:nvSpPr>
        <p:spPr bwMode="auto">
          <a:xfrm>
            <a:off x="4903692" y="1856810"/>
            <a:ext cx="3397623" cy="430887"/>
          </a:xfrm>
          <a:prstGeom prst="rect">
            <a:avLst/>
          </a:prstGeom>
          <a:noFill/>
          <a:ln w="9525">
            <a:noFill/>
            <a:miter lim="800000"/>
            <a:headEnd/>
            <a:tailEnd/>
          </a:ln>
        </p:spPr>
        <p:txBody>
          <a:bodyPr wrap="square">
            <a:spAutoFit/>
          </a:bodyPr>
          <a:lstStyle/>
          <a:p>
            <a:r>
              <a:rPr lang="de-DE" sz="1100" b="1" i="1" dirty="0">
                <a:latin typeface="Century Gothic" pitchFamily="34" charset="0"/>
                <a:cs typeface="Arial" charset="0"/>
              </a:rPr>
              <a:t>Conoce </a:t>
            </a:r>
            <a:r>
              <a:rPr lang="de-DE" sz="1100" b="1" i="1" dirty="0" smtClean="0">
                <a:latin typeface="Century Gothic" pitchFamily="34" charset="0"/>
                <a:cs typeface="Arial" charset="0"/>
              </a:rPr>
              <a:t>a profesores que estén </a:t>
            </a:r>
            <a:r>
              <a:rPr lang="de-DE" sz="1100" b="1" i="1" dirty="0">
                <a:latin typeface="Century Gothic" pitchFamily="34" charset="0"/>
                <a:cs typeface="Arial" charset="0"/>
              </a:rPr>
              <a:t>utilizando </a:t>
            </a:r>
            <a:r>
              <a:rPr lang="de-DE" sz="1100" b="1" i="1" dirty="0" smtClean="0">
                <a:latin typeface="Century Gothic" pitchFamily="34" charset="0"/>
                <a:cs typeface="Arial" charset="0"/>
              </a:rPr>
              <a:t>a Videojuegos/ están utilizando a Videojuegos</a:t>
            </a:r>
            <a:endParaRPr lang="de-DE" sz="1100" b="1" i="1" dirty="0">
              <a:latin typeface="Century Gothic" pitchFamily="34" charset="0"/>
              <a:cs typeface="Arial" charset="0"/>
            </a:endParaRPr>
          </a:p>
        </p:txBody>
      </p:sp>
      <p:sp>
        <p:nvSpPr>
          <p:cNvPr id="520" name="Rectangle 4"/>
          <p:cNvSpPr>
            <a:spLocks noChangeArrowheads="1"/>
          </p:cNvSpPr>
          <p:nvPr/>
        </p:nvSpPr>
        <p:spPr bwMode="auto">
          <a:xfrm>
            <a:off x="1612808" y="4751855"/>
            <a:ext cx="2008933" cy="461665"/>
          </a:xfrm>
          <a:prstGeom prst="rect">
            <a:avLst/>
          </a:prstGeom>
          <a:noFill/>
          <a:ln w="9525">
            <a:noFill/>
            <a:miter lim="800000"/>
            <a:headEnd/>
            <a:tailEnd/>
          </a:ln>
        </p:spPr>
        <p:txBody>
          <a:bodyPr wrap="square">
            <a:spAutoFit/>
          </a:bodyPr>
          <a:lstStyle/>
          <a:p>
            <a:pPr algn="ctr"/>
            <a:r>
              <a:rPr lang="de-DE" sz="1200" b="1" i="1" dirty="0">
                <a:latin typeface="Century Gothic" pitchFamily="34" charset="0"/>
                <a:cs typeface="Arial" charset="0"/>
              </a:rPr>
              <a:t>Relación con los videojuegos</a:t>
            </a:r>
          </a:p>
        </p:txBody>
      </p:sp>
      <p:graphicFrame>
        <p:nvGraphicFramePr>
          <p:cNvPr id="521" name="Object 90"/>
          <p:cNvGraphicFramePr>
            <a:graphicFrameLocks noChangeAspect="1"/>
          </p:cNvGraphicFramePr>
          <p:nvPr>
            <p:extLst>
              <p:ext uri="{D42A27DB-BD31-4B8C-83A1-F6EECF244321}">
                <p14:modId xmlns:p14="http://schemas.microsoft.com/office/powerpoint/2010/main" xmlns="" val="2240174502"/>
              </p:ext>
            </p:extLst>
          </p:nvPr>
        </p:nvGraphicFramePr>
        <p:xfrm>
          <a:off x="2688294" y="4618520"/>
          <a:ext cx="3495675" cy="2000250"/>
        </p:xfrm>
        <a:graphic>
          <a:graphicData uri="http://schemas.openxmlformats.org/presentationml/2006/ole">
            <p:oleObj spid="_x0000_s684037" name="Gráfico" r:id="rId7" imgW="3457575" imgH="1981200" progId="MSGraph.Chart.8">
              <p:embed followColorScheme="full"/>
            </p:oleObj>
          </a:graphicData>
        </a:graphic>
      </p:graphicFrame>
      <p:graphicFrame>
        <p:nvGraphicFramePr>
          <p:cNvPr id="684038" name="Object 6"/>
          <p:cNvGraphicFramePr>
            <a:graphicFrameLocks noChangeAspect="1"/>
          </p:cNvGraphicFramePr>
          <p:nvPr/>
        </p:nvGraphicFramePr>
        <p:xfrm>
          <a:off x="5763700" y="4619260"/>
          <a:ext cx="3495675" cy="2000250"/>
        </p:xfrm>
        <a:graphic>
          <a:graphicData uri="http://schemas.openxmlformats.org/presentationml/2006/ole">
            <p:oleObj spid="_x0000_s684038" name="Gráfico" r:id="rId8" imgW="3457575" imgH="1981200" progId="MSGraph.Chart.8">
              <p:embed followColorScheme="full"/>
            </p:oleObj>
          </a:graphicData>
        </a:graphic>
      </p:graphicFrame>
      <p:sp>
        <p:nvSpPr>
          <p:cNvPr id="523" name="Rectangle 4"/>
          <p:cNvSpPr>
            <a:spLocks noChangeArrowheads="1"/>
          </p:cNvSpPr>
          <p:nvPr/>
        </p:nvSpPr>
        <p:spPr bwMode="auto">
          <a:xfrm>
            <a:off x="294995" y="1318376"/>
            <a:ext cx="2008933" cy="276999"/>
          </a:xfrm>
          <a:prstGeom prst="rect">
            <a:avLst/>
          </a:prstGeom>
          <a:noFill/>
          <a:ln w="9525">
            <a:noFill/>
            <a:miter lim="800000"/>
            <a:headEnd/>
            <a:tailEnd/>
          </a:ln>
        </p:spPr>
        <p:txBody>
          <a:bodyPr wrap="square">
            <a:spAutoFit/>
          </a:bodyPr>
          <a:lstStyle/>
          <a:p>
            <a:pPr algn="ctr"/>
            <a:r>
              <a:rPr lang="de-DE" sz="1200" b="1" i="1" dirty="0" smtClean="0">
                <a:latin typeface="Century Gothic" pitchFamily="34" charset="0"/>
                <a:cs typeface="Arial" charset="0"/>
              </a:rPr>
              <a:t>Edad</a:t>
            </a:r>
            <a:endParaRPr lang="de-DE" sz="1200" b="1" i="1" dirty="0">
              <a:latin typeface="Century Gothic" pitchFamily="34" charset="0"/>
              <a:cs typeface="Arial" charset="0"/>
            </a:endParaRPr>
          </a:p>
        </p:txBody>
      </p:sp>
      <p:sp>
        <p:nvSpPr>
          <p:cNvPr id="525" name="524 Rectángulo"/>
          <p:cNvSpPr/>
          <p:nvPr/>
        </p:nvSpPr>
        <p:spPr>
          <a:xfrm>
            <a:off x="6320128" y="1362635"/>
            <a:ext cx="134470" cy="10757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6" name="525 Rectángulo"/>
          <p:cNvSpPr/>
          <p:nvPr/>
        </p:nvSpPr>
        <p:spPr>
          <a:xfrm>
            <a:off x="6320123" y="1532965"/>
            <a:ext cx="134470" cy="1075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7" name="Text Box 5"/>
          <p:cNvSpPr txBox="1">
            <a:spLocks noChangeArrowheads="1"/>
          </p:cNvSpPr>
          <p:nvPr/>
        </p:nvSpPr>
        <p:spPr bwMode="auto">
          <a:xfrm>
            <a:off x="6454597" y="1294144"/>
            <a:ext cx="2809875" cy="400110"/>
          </a:xfrm>
          <a:prstGeom prst="rect">
            <a:avLst/>
          </a:prstGeom>
          <a:noFill/>
          <a:ln w="9525">
            <a:noFill/>
            <a:miter lim="800000"/>
            <a:headEnd/>
            <a:tailEnd/>
          </a:ln>
        </p:spPr>
        <p:txBody>
          <a:bodyPr wrap="square" anchor="ctr">
            <a:spAutoFit/>
          </a:bodyPr>
          <a:lstStyle/>
          <a:p>
            <a:pPr eaLnBrk="0" hangingPunct="0"/>
            <a:r>
              <a:rPr lang="es-ES" sz="900" i="1" dirty="0" smtClean="0"/>
              <a:t>Están a favor (valoran de 5 a 10) (n=405)</a:t>
            </a:r>
          </a:p>
          <a:p>
            <a:pPr eaLnBrk="0" hangingPunct="0"/>
            <a:endParaRPr lang="es-ES" sz="200" i="1" dirty="0"/>
          </a:p>
          <a:p>
            <a:pPr eaLnBrk="0" hangingPunct="0"/>
            <a:r>
              <a:rPr lang="de-DE" sz="900" i="1" dirty="0" smtClean="0">
                <a:solidFill>
                  <a:srgbClr val="000000"/>
                </a:solidFill>
                <a:cs typeface="Arial" charset="0"/>
              </a:rPr>
              <a:t>Están en contra (valoran de 0 a 4) (n=106)</a:t>
            </a:r>
            <a:endParaRPr lang="de-DE" sz="900" i="1" dirty="0">
              <a:solidFill>
                <a:srgbClr val="000000"/>
              </a:solidFill>
              <a:cs typeface="Arial" charset="0"/>
            </a:endParaRPr>
          </a:p>
        </p:txBody>
      </p:sp>
      <p:sp>
        <p:nvSpPr>
          <p:cNvPr id="18" name="17 Elipse"/>
          <p:cNvSpPr/>
          <p:nvPr/>
        </p:nvSpPr>
        <p:spPr>
          <a:xfrm>
            <a:off x="2653554" y="2250141"/>
            <a:ext cx="564776" cy="28687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2644590" y="1900518"/>
            <a:ext cx="564776" cy="2868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6866967" y="2393576"/>
            <a:ext cx="564776" cy="2868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5378824" y="2716306"/>
            <a:ext cx="564776" cy="28687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lipse"/>
          <p:cNvSpPr/>
          <p:nvPr/>
        </p:nvSpPr>
        <p:spPr>
          <a:xfrm>
            <a:off x="2698377" y="6329082"/>
            <a:ext cx="564776" cy="188259"/>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Elipse"/>
          <p:cNvSpPr/>
          <p:nvPr/>
        </p:nvSpPr>
        <p:spPr>
          <a:xfrm>
            <a:off x="5862919" y="6347012"/>
            <a:ext cx="564776" cy="1882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Elipse"/>
          <p:cNvSpPr/>
          <p:nvPr/>
        </p:nvSpPr>
        <p:spPr>
          <a:xfrm>
            <a:off x="4598895" y="5477435"/>
            <a:ext cx="564776" cy="188259"/>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Elipse"/>
          <p:cNvSpPr/>
          <p:nvPr/>
        </p:nvSpPr>
        <p:spPr>
          <a:xfrm>
            <a:off x="5782237" y="5549153"/>
            <a:ext cx="564776" cy="1882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Elipse"/>
          <p:cNvSpPr/>
          <p:nvPr/>
        </p:nvSpPr>
        <p:spPr>
          <a:xfrm>
            <a:off x="4643719" y="6311153"/>
            <a:ext cx="564776" cy="1882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Elipse"/>
          <p:cNvSpPr/>
          <p:nvPr/>
        </p:nvSpPr>
        <p:spPr>
          <a:xfrm>
            <a:off x="7655859" y="5378823"/>
            <a:ext cx="564776" cy="188259"/>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9"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5" name="Rectangle 4"/>
          <p:cNvSpPr>
            <a:spLocks noChangeArrowheads="1"/>
          </p:cNvSpPr>
          <p:nvPr/>
        </p:nvSpPr>
        <p:spPr bwMode="auto">
          <a:xfrm>
            <a:off x="120930" y="306105"/>
            <a:ext cx="7426325" cy="969496"/>
          </a:xfrm>
          <a:prstGeom prst="rect">
            <a:avLst/>
          </a:prstGeom>
          <a:noFill/>
          <a:ln>
            <a:noFill/>
          </a:ln>
          <a:extLst/>
        </p:spPr>
        <p:txBody>
          <a:bodyPr>
            <a:spAutoFit/>
          </a:bodyPr>
          <a:lstStyle/>
          <a:p>
            <a:pPr>
              <a:defRPr/>
            </a:pPr>
            <a:r>
              <a:rPr lang="es-ES" sz="1900" b="1" dirty="0" smtClean="0">
                <a:solidFill>
                  <a:schemeClr val="accent2">
                    <a:lumMod val="75000"/>
                  </a:schemeClr>
                </a:solidFill>
                <a:latin typeface="+mn-lt"/>
                <a:cs typeface="Arial" charset="0"/>
              </a:rPr>
              <a:t>Al igual que en la intención de uso, la edad tiene una influencia directa en la aceptación de los Videojuegos como herramienta didáctica</a:t>
            </a:r>
            <a:endParaRPr lang="es-ES" sz="1900" b="1" dirty="0">
              <a:solidFill>
                <a:schemeClr val="accent2">
                  <a:lumMod val="75000"/>
                </a:schemeClr>
              </a:solidFill>
              <a:latin typeface="+mn-lt"/>
              <a:cs typeface="Arial" charset="0"/>
            </a:endParaRPr>
          </a:p>
        </p:txBody>
      </p:sp>
      <p:sp>
        <p:nvSpPr>
          <p:cNvPr id="28702" name="Text Box 5"/>
          <p:cNvSpPr txBox="1">
            <a:spLocks noChangeArrowheads="1"/>
          </p:cNvSpPr>
          <p:nvPr/>
        </p:nvSpPr>
        <p:spPr bwMode="auto">
          <a:xfrm>
            <a:off x="0" y="6408738"/>
            <a:ext cx="8340725" cy="368300"/>
          </a:xfrm>
          <a:prstGeom prst="rect">
            <a:avLst/>
          </a:prstGeom>
          <a:noFill/>
          <a:ln w="9525">
            <a:noFill/>
            <a:miter lim="800000"/>
            <a:headEnd/>
            <a:tailEnd/>
          </a:ln>
        </p:spPr>
        <p:txBody>
          <a:bodyPr anchor="ctr">
            <a:spAutoFit/>
          </a:bodyPr>
          <a:lstStyle/>
          <a:p>
            <a:pPr eaLnBrk="0" hangingPunct="0"/>
            <a:r>
              <a:rPr lang="es-ES" sz="900" b="1"/>
              <a:t>P.16 </a:t>
            </a:r>
            <a:r>
              <a:rPr lang="es-ES" sz="900"/>
              <a:t>¿En qué grado está usted a favor o en contra del uso de videojuegos como herramienta educativa en la enseñanza primaria? Por favor, utilice una escala académica de 0 a 10, en que 10 significa que está totalmente a favor y 0 totalmente en contra.</a:t>
            </a:r>
          </a:p>
        </p:txBody>
      </p:sp>
      <p:sp>
        <p:nvSpPr>
          <p:cNvPr id="28703" name="Text Box 5"/>
          <p:cNvSpPr txBox="1">
            <a:spLocks noChangeArrowheads="1"/>
          </p:cNvSpPr>
          <p:nvPr/>
        </p:nvSpPr>
        <p:spPr bwMode="auto">
          <a:xfrm>
            <a:off x="0" y="6111875"/>
            <a:ext cx="2076450" cy="230188"/>
          </a:xfrm>
          <a:prstGeom prst="rect">
            <a:avLst/>
          </a:prstGeom>
          <a:noFill/>
          <a:ln w="9525">
            <a:noFill/>
            <a:miter lim="800000"/>
            <a:headEnd/>
            <a:tailEnd/>
          </a:ln>
        </p:spPr>
        <p:txBody>
          <a:bodyPr anchor="ctr">
            <a:spAutoFit/>
          </a:bodyPr>
          <a:lstStyle/>
          <a:p>
            <a:pPr eaLnBrk="0" hangingPunct="0"/>
            <a:r>
              <a:rPr lang="es-ES" sz="900" i="1"/>
              <a:t>Unidad: Porcentajes</a:t>
            </a:r>
          </a:p>
        </p:txBody>
      </p:sp>
      <p:sp>
        <p:nvSpPr>
          <p:cNvPr id="15" name="Text Box 5"/>
          <p:cNvSpPr txBox="1">
            <a:spLocks noChangeArrowheads="1"/>
          </p:cNvSpPr>
          <p:nvPr/>
        </p:nvSpPr>
        <p:spPr bwMode="auto">
          <a:xfrm>
            <a:off x="76200" y="1887538"/>
            <a:ext cx="1619250" cy="261937"/>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100" b="1" dirty="0">
                <a:solidFill>
                  <a:srgbClr val="4C7013"/>
                </a:solidFill>
                <a:latin typeface="+mn-lt"/>
              </a:rPr>
              <a:t>Menciones de </a:t>
            </a:r>
            <a:r>
              <a:rPr lang="es-ES" sz="1100" b="1" dirty="0" smtClean="0">
                <a:solidFill>
                  <a:srgbClr val="4C7013"/>
                </a:solidFill>
                <a:latin typeface="+mn-lt"/>
              </a:rPr>
              <a:t>7-10</a:t>
            </a:r>
            <a:endParaRPr lang="es-ES" sz="1100" b="1" dirty="0">
              <a:solidFill>
                <a:srgbClr val="4C7013"/>
              </a:solidFill>
              <a:latin typeface="+mn-lt"/>
            </a:endParaRPr>
          </a:p>
        </p:txBody>
      </p:sp>
      <p:grpSp>
        <p:nvGrpSpPr>
          <p:cNvPr id="28705" name="Group 139"/>
          <p:cNvGrpSpPr>
            <a:grpSpLocks/>
          </p:cNvGrpSpPr>
          <p:nvPr/>
        </p:nvGrpSpPr>
        <p:grpSpPr bwMode="auto">
          <a:xfrm>
            <a:off x="1882775" y="1865313"/>
            <a:ext cx="582613" cy="282575"/>
            <a:chOff x="1697" y="1103"/>
            <a:chExt cx="367" cy="178"/>
          </a:xfrm>
        </p:grpSpPr>
        <p:grpSp>
          <p:nvGrpSpPr>
            <p:cNvPr id="28789" name="Group 140"/>
            <p:cNvGrpSpPr>
              <a:grpSpLocks/>
            </p:cNvGrpSpPr>
            <p:nvPr/>
          </p:nvGrpSpPr>
          <p:grpSpPr bwMode="auto">
            <a:xfrm>
              <a:off x="1697" y="1103"/>
              <a:ext cx="367" cy="178"/>
              <a:chOff x="1697" y="1097"/>
              <a:chExt cx="367" cy="178"/>
            </a:xfrm>
          </p:grpSpPr>
          <p:sp>
            <p:nvSpPr>
              <p:cNvPr id="19"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C7013"/>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92"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99A1A"/>
                  </a:gs>
                  <a:gs pos="100000">
                    <a:srgbClr val="4C7013"/>
                  </a:gs>
                </a:gsLst>
                <a:lin ang="5400000" scaled="1"/>
              </a:gradFill>
              <a:ln w="9525">
                <a:noFill/>
                <a:miter lim="800000"/>
                <a:headEnd/>
                <a:tailEnd/>
              </a:ln>
            </p:spPr>
            <p:txBody>
              <a:bodyPr/>
              <a:lstStyle/>
              <a:p>
                <a:endParaRPr lang="en-US"/>
              </a:p>
            </p:txBody>
          </p:sp>
        </p:grpSp>
        <p:sp>
          <p:nvSpPr>
            <p:cNvPr id="28790"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47,9%</a:t>
              </a:r>
              <a:endParaRPr lang="en-US" sz="1000" b="1" dirty="0">
                <a:solidFill>
                  <a:srgbClr val="FFFFFF"/>
                </a:solidFill>
              </a:endParaRPr>
            </a:p>
          </p:txBody>
        </p:sp>
      </p:grpSp>
      <p:graphicFrame>
        <p:nvGraphicFramePr>
          <p:cNvPr id="28698" name="Object 26"/>
          <p:cNvGraphicFramePr>
            <a:graphicFrameLocks noChangeAspect="1"/>
          </p:cNvGraphicFramePr>
          <p:nvPr>
            <p:extLst>
              <p:ext uri="{D42A27DB-BD31-4B8C-83A1-F6EECF244321}">
                <p14:modId xmlns:p14="http://schemas.microsoft.com/office/powerpoint/2010/main" xmlns="" val="1496774314"/>
              </p:ext>
            </p:extLst>
          </p:nvPr>
        </p:nvGraphicFramePr>
        <p:xfrm>
          <a:off x="485775" y="2628900"/>
          <a:ext cx="8210550" cy="2971800"/>
        </p:xfrm>
        <a:graphic>
          <a:graphicData uri="http://schemas.openxmlformats.org/presentationml/2006/ole">
            <p:oleObj spid="_x0000_s28726" name="Gráfico" r:id="rId5" imgW="8210586" imgH="2971935" progId="MSGraph.Chart.8">
              <p:embed followColorScheme="full"/>
            </p:oleObj>
          </a:graphicData>
        </a:graphic>
      </p:graphicFrame>
      <p:cxnSp>
        <p:nvCxnSpPr>
          <p:cNvPr id="92" name="91 Conector recto"/>
          <p:cNvCxnSpPr/>
          <p:nvPr/>
        </p:nvCxnSpPr>
        <p:spPr>
          <a:xfrm>
            <a:off x="2638425" y="1819275"/>
            <a:ext cx="0" cy="381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a:off x="4352925" y="1847850"/>
            <a:ext cx="0" cy="37814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6067425" y="1847850"/>
            <a:ext cx="0" cy="37814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709" name="Rectangle 4"/>
          <p:cNvSpPr>
            <a:spLocks noChangeArrowheads="1"/>
          </p:cNvSpPr>
          <p:nvPr/>
        </p:nvSpPr>
        <p:spPr bwMode="auto">
          <a:xfrm>
            <a:off x="2609850" y="5543550"/>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Tipo de Centro</a:t>
            </a:r>
          </a:p>
        </p:txBody>
      </p:sp>
      <p:sp>
        <p:nvSpPr>
          <p:cNvPr id="28710" name="Rectangle 4"/>
          <p:cNvSpPr>
            <a:spLocks noChangeArrowheads="1"/>
          </p:cNvSpPr>
          <p:nvPr/>
        </p:nvSpPr>
        <p:spPr bwMode="auto">
          <a:xfrm>
            <a:off x="4295775" y="5543550"/>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Tipo de Municipio</a:t>
            </a:r>
          </a:p>
        </p:txBody>
      </p:sp>
      <p:sp>
        <p:nvSpPr>
          <p:cNvPr id="28711" name="Rectangle 4"/>
          <p:cNvSpPr>
            <a:spLocks noChangeArrowheads="1"/>
          </p:cNvSpPr>
          <p:nvPr/>
        </p:nvSpPr>
        <p:spPr bwMode="auto">
          <a:xfrm>
            <a:off x="6477000" y="5534025"/>
            <a:ext cx="1800225" cy="261938"/>
          </a:xfrm>
          <a:prstGeom prst="rect">
            <a:avLst/>
          </a:prstGeom>
          <a:noFill/>
          <a:ln w="9525">
            <a:noFill/>
            <a:miter lim="800000"/>
            <a:headEnd/>
            <a:tailEnd/>
          </a:ln>
        </p:spPr>
        <p:txBody>
          <a:bodyPr>
            <a:spAutoFit/>
          </a:bodyPr>
          <a:lstStyle/>
          <a:p>
            <a:pPr algn="ctr"/>
            <a:r>
              <a:rPr lang="de-DE" sz="1100" b="1" i="1">
                <a:latin typeface="Century Gothic" pitchFamily="34" charset="0"/>
                <a:cs typeface="Arial" charset="0"/>
              </a:rPr>
              <a:t>Edad</a:t>
            </a:r>
          </a:p>
        </p:txBody>
      </p:sp>
      <p:grpSp>
        <p:nvGrpSpPr>
          <p:cNvPr id="28712" name="Group 139"/>
          <p:cNvGrpSpPr>
            <a:grpSpLocks/>
          </p:cNvGrpSpPr>
          <p:nvPr/>
        </p:nvGrpSpPr>
        <p:grpSpPr bwMode="auto">
          <a:xfrm>
            <a:off x="2768600" y="1865314"/>
            <a:ext cx="582613" cy="282575"/>
            <a:chOff x="1697" y="1103"/>
            <a:chExt cx="367" cy="178"/>
          </a:xfrm>
        </p:grpSpPr>
        <p:grpSp>
          <p:nvGrpSpPr>
            <p:cNvPr id="28785" name="Group 140"/>
            <p:cNvGrpSpPr>
              <a:grpSpLocks/>
            </p:cNvGrpSpPr>
            <p:nvPr/>
          </p:nvGrpSpPr>
          <p:grpSpPr bwMode="auto">
            <a:xfrm>
              <a:off x="1697" y="1103"/>
              <a:ext cx="367" cy="178"/>
              <a:chOff x="1697" y="1097"/>
              <a:chExt cx="367" cy="178"/>
            </a:xfrm>
          </p:grpSpPr>
          <p:sp>
            <p:nvSpPr>
              <p:cNvPr id="109"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C7013"/>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88"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99A1A"/>
                  </a:gs>
                  <a:gs pos="100000">
                    <a:srgbClr val="4C7013"/>
                  </a:gs>
                </a:gsLst>
                <a:lin ang="5400000" scaled="1"/>
              </a:gradFill>
              <a:ln w="9525">
                <a:noFill/>
                <a:miter lim="800000"/>
                <a:headEnd/>
                <a:tailEnd/>
              </a:ln>
            </p:spPr>
            <p:txBody>
              <a:bodyPr/>
              <a:lstStyle/>
              <a:p>
                <a:endParaRPr lang="en-US"/>
              </a:p>
            </p:txBody>
          </p:sp>
        </p:grpSp>
        <p:sp>
          <p:nvSpPr>
            <p:cNvPr id="28786" name="Text Box 143"/>
            <p:cNvSpPr txBox="1">
              <a:spLocks noChangeArrowheads="1"/>
            </p:cNvSpPr>
            <p:nvPr/>
          </p:nvSpPr>
          <p:spPr bwMode="auto">
            <a:xfrm>
              <a:off x="1706" y="1137"/>
              <a:ext cx="343" cy="111"/>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47,8%</a:t>
              </a:r>
              <a:endParaRPr lang="en-US" sz="1000" b="1" dirty="0">
                <a:solidFill>
                  <a:srgbClr val="FFFFFF"/>
                </a:solidFill>
              </a:endParaRPr>
            </a:p>
          </p:txBody>
        </p:sp>
      </p:grpSp>
      <p:grpSp>
        <p:nvGrpSpPr>
          <p:cNvPr id="28713" name="Group 139"/>
          <p:cNvGrpSpPr>
            <a:grpSpLocks/>
          </p:cNvGrpSpPr>
          <p:nvPr/>
        </p:nvGrpSpPr>
        <p:grpSpPr bwMode="auto">
          <a:xfrm>
            <a:off x="3617913" y="1865314"/>
            <a:ext cx="582612" cy="282575"/>
            <a:chOff x="1697" y="1103"/>
            <a:chExt cx="367" cy="178"/>
          </a:xfrm>
        </p:grpSpPr>
        <p:grpSp>
          <p:nvGrpSpPr>
            <p:cNvPr id="28781" name="Group 140"/>
            <p:cNvGrpSpPr>
              <a:grpSpLocks/>
            </p:cNvGrpSpPr>
            <p:nvPr/>
          </p:nvGrpSpPr>
          <p:grpSpPr bwMode="auto">
            <a:xfrm>
              <a:off x="1697" y="1103"/>
              <a:ext cx="367" cy="178"/>
              <a:chOff x="1697" y="1097"/>
              <a:chExt cx="367" cy="178"/>
            </a:xfrm>
          </p:grpSpPr>
          <p:sp>
            <p:nvSpPr>
              <p:cNvPr id="114"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C7013"/>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84"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99A1A"/>
                  </a:gs>
                  <a:gs pos="100000">
                    <a:srgbClr val="4C7013"/>
                  </a:gs>
                </a:gsLst>
                <a:lin ang="5400000" scaled="1"/>
              </a:gradFill>
              <a:ln w="9525">
                <a:noFill/>
                <a:miter lim="800000"/>
                <a:headEnd/>
                <a:tailEnd/>
              </a:ln>
            </p:spPr>
            <p:txBody>
              <a:bodyPr/>
              <a:lstStyle/>
              <a:p>
                <a:endParaRPr lang="en-US"/>
              </a:p>
            </p:txBody>
          </p:sp>
        </p:grpSp>
        <p:sp>
          <p:nvSpPr>
            <p:cNvPr id="28782" name="Text Box 143"/>
            <p:cNvSpPr txBox="1">
              <a:spLocks noChangeArrowheads="1"/>
            </p:cNvSpPr>
            <p:nvPr/>
          </p:nvSpPr>
          <p:spPr bwMode="auto">
            <a:xfrm>
              <a:off x="1706" y="1137"/>
              <a:ext cx="343" cy="111"/>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48,5%</a:t>
              </a:r>
              <a:endParaRPr lang="en-US" sz="1000" b="1" dirty="0">
                <a:solidFill>
                  <a:srgbClr val="FFFFFF"/>
                </a:solidFill>
              </a:endParaRPr>
            </a:p>
          </p:txBody>
        </p:sp>
      </p:grpSp>
      <p:grpSp>
        <p:nvGrpSpPr>
          <p:cNvPr id="28714" name="Group 139"/>
          <p:cNvGrpSpPr>
            <a:grpSpLocks/>
          </p:cNvGrpSpPr>
          <p:nvPr/>
        </p:nvGrpSpPr>
        <p:grpSpPr bwMode="auto">
          <a:xfrm>
            <a:off x="4475163" y="1865313"/>
            <a:ext cx="582612" cy="282575"/>
            <a:chOff x="1697" y="1103"/>
            <a:chExt cx="367" cy="178"/>
          </a:xfrm>
        </p:grpSpPr>
        <p:grpSp>
          <p:nvGrpSpPr>
            <p:cNvPr id="28777" name="Group 140"/>
            <p:cNvGrpSpPr>
              <a:grpSpLocks/>
            </p:cNvGrpSpPr>
            <p:nvPr/>
          </p:nvGrpSpPr>
          <p:grpSpPr bwMode="auto">
            <a:xfrm>
              <a:off x="1697" y="1103"/>
              <a:ext cx="367" cy="178"/>
              <a:chOff x="1697" y="1097"/>
              <a:chExt cx="367" cy="178"/>
            </a:xfrm>
          </p:grpSpPr>
          <p:sp>
            <p:nvSpPr>
              <p:cNvPr id="119"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C7013"/>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80"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99A1A"/>
                  </a:gs>
                  <a:gs pos="100000">
                    <a:srgbClr val="4C7013"/>
                  </a:gs>
                </a:gsLst>
                <a:lin ang="5400000" scaled="1"/>
              </a:gradFill>
              <a:ln w="9525">
                <a:noFill/>
                <a:miter lim="800000"/>
                <a:headEnd/>
                <a:tailEnd/>
              </a:ln>
            </p:spPr>
            <p:txBody>
              <a:bodyPr/>
              <a:lstStyle/>
              <a:p>
                <a:endParaRPr lang="en-US"/>
              </a:p>
            </p:txBody>
          </p:sp>
        </p:grpSp>
        <p:sp>
          <p:nvSpPr>
            <p:cNvPr id="28778"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45,8%</a:t>
              </a:r>
              <a:endParaRPr lang="en-US" sz="1000" b="1" dirty="0">
                <a:solidFill>
                  <a:srgbClr val="FFFFFF"/>
                </a:solidFill>
              </a:endParaRPr>
            </a:p>
          </p:txBody>
        </p:sp>
      </p:grpSp>
      <p:grpSp>
        <p:nvGrpSpPr>
          <p:cNvPr id="28715" name="Group 139"/>
          <p:cNvGrpSpPr>
            <a:grpSpLocks/>
          </p:cNvGrpSpPr>
          <p:nvPr/>
        </p:nvGrpSpPr>
        <p:grpSpPr bwMode="auto">
          <a:xfrm>
            <a:off x="5340350" y="1865313"/>
            <a:ext cx="582613" cy="282575"/>
            <a:chOff x="1697" y="1103"/>
            <a:chExt cx="367" cy="178"/>
          </a:xfrm>
        </p:grpSpPr>
        <p:grpSp>
          <p:nvGrpSpPr>
            <p:cNvPr id="28773" name="Group 140"/>
            <p:cNvGrpSpPr>
              <a:grpSpLocks/>
            </p:cNvGrpSpPr>
            <p:nvPr/>
          </p:nvGrpSpPr>
          <p:grpSpPr bwMode="auto">
            <a:xfrm>
              <a:off x="1697" y="1103"/>
              <a:ext cx="367" cy="178"/>
              <a:chOff x="1697" y="1097"/>
              <a:chExt cx="367" cy="178"/>
            </a:xfrm>
          </p:grpSpPr>
          <p:sp>
            <p:nvSpPr>
              <p:cNvPr id="124"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C7013"/>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76"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99A1A"/>
                  </a:gs>
                  <a:gs pos="100000">
                    <a:srgbClr val="4C7013"/>
                  </a:gs>
                </a:gsLst>
                <a:lin ang="5400000" scaled="1"/>
              </a:gradFill>
              <a:ln w="9525">
                <a:noFill/>
                <a:miter lim="800000"/>
                <a:headEnd/>
                <a:tailEnd/>
              </a:ln>
            </p:spPr>
            <p:txBody>
              <a:bodyPr/>
              <a:lstStyle/>
              <a:p>
                <a:endParaRPr lang="en-US"/>
              </a:p>
            </p:txBody>
          </p:sp>
        </p:grpSp>
        <p:sp>
          <p:nvSpPr>
            <p:cNvPr id="28774"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54,2%</a:t>
              </a:r>
              <a:endParaRPr lang="en-US" sz="1000" b="1" dirty="0">
                <a:solidFill>
                  <a:srgbClr val="FFFFFF"/>
                </a:solidFill>
              </a:endParaRPr>
            </a:p>
          </p:txBody>
        </p:sp>
      </p:grpSp>
      <p:grpSp>
        <p:nvGrpSpPr>
          <p:cNvPr id="28716" name="Group 139"/>
          <p:cNvGrpSpPr>
            <a:grpSpLocks/>
          </p:cNvGrpSpPr>
          <p:nvPr/>
        </p:nvGrpSpPr>
        <p:grpSpPr bwMode="auto">
          <a:xfrm>
            <a:off x="6189663" y="1865313"/>
            <a:ext cx="582612" cy="282575"/>
            <a:chOff x="1697" y="1103"/>
            <a:chExt cx="367" cy="178"/>
          </a:xfrm>
        </p:grpSpPr>
        <p:grpSp>
          <p:nvGrpSpPr>
            <p:cNvPr id="28769" name="Group 140"/>
            <p:cNvGrpSpPr>
              <a:grpSpLocks/>
            </p:cNvGrpSpPr>
            <p:nvPr/>
          </p:nvGrpSpPr>
          <p:grpSpPr bwMode="auto">
            <a:xfrm>
              <a:off x="1697" y="1103"/>
              <a:ext cx="367" cy="178"/>
              <a:chOff x="1697" y="1097"/>
              <a:chExt cx="367" cy="178"/>
            </a:xfrm>
          </p:grpSpPr>
          <p:sp>
            <p:nvSpPr>
              <p:cNvPr id="129"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C7013"/>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72"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99A1A"/>
                  </a:gs>
                  <a:gs pos="100000">
                    <a:srgbClr val="4C7013"/>
                  </a:gs>
                </a:gsLst>
                <a:lin ang="5400000" scaled="1"/>
              </a:gradFill>
              <a:ln w="9525">
                <a:noFill/>
                <a:miter lim="800000"/>
                <a:headEnd/>
                <a:tailEnd/>
              </a:ln>
            </p:spPr>
            <p:txBody>
              <a:bodyPr/>
              <a:lstStyle/>
              <a:p>
                <a:endParaRPr lang="en-US"/>
              </a:p>
            </p:txBody>
          </p:sp>
        </p:grpSp>
        <p:sp>
          <p:nvSpPr>
            <p:cNvPr id="28770"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57,3%</a:t>
              </a:r>
              <a:endParaRPr lang="en-US" sz="1000" b="1" dirty="0">
                <a:solidFill>
                  <a:srgbClr val="FFFFFF"/>
                </a:solidFill>
              </a:endParaRPr>
            </a:p>
          </p:txBody>
        </p:sp>
      </p:grpSp>
      <p:grpSp>
        <p:nvGrpSpPr>
          <p:cNvPr id="28717" name="Group 139"/>
          <p:cNvGrpSpPr>
            <a:grpSpLocks/>
          </p:cNvGrpSpPr>
          <p:nvPr/>
        </p:nvGrpSpPr>
        <p:grpSpPr bwMode="auto">
          <a:xfrm>
            <a:off x="7037388" y="1865313"/>
            <a:ext cx="582612" cy="282575"/>
            <a:chOff x="1697" y="1103"/>
            <a:chExt cx="367" cy="178"/>
          </a:xfrm>
        </p:grpSpPr>
        <p:grpSp>
          <p:nvGrpSpPr>
            <p:cNvPr id="28765" name="Group 140"/>
            <p:cNvGrpSpPr>
              <a:grpSpLocks/>
            </p:cNvGrpSpPr>
            <p:nvPr/>
          </p:nvGrpSpPr>
          <p:grpSpPr bwMode="auto">
            <a:xfrm>
              <a:off x="1697" y="1103"/>
              <a:ext cx="367" cy="178"/>
              <a:chOff x="1697" y="1097"/>
              <a:chExt cx="367" cy="178"/>
            </a:xfrm>
          </p:grpSpPr>
          <p:sp>
            <p:nvSpPr>
              <p:cNvPr id="134"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C7013"/>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68"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99A1A"/>
                  </a:gs>
                  <a:gs pos="100000">
                    <a:srgbClr val="4C7013"/>
                  </a:gs>
                </a:gsLst>
                <a:lin ang="5400000" scaled="1"/>
              </a:gradFill>
              <a:ln w="9525">
                <a:noFill/>
                <a:miter lim="800000"/>
                <a:headEnd/>
                <a:tailEnd/>
              </a:ln>
            </p:spPr>
            <p:txBody>
              <a:bodyPr/>
              <a:lstStyle/>
              <a:p>
                <a:endParaRPr lang="en-US"/>
              </a:p>
            </p:txBody>
          </p:sp>
        </p:grpSp>
        <p:sp>
          <p:nvSpPr>
            <p:cNvPr id="28766"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44,7%</a:t>
              </a:r>
              <a:endParaRPr lang="en-US" sz="1000" b="1" dirty="0">
                <a:solidFill>
                  <a:srgbClr val="FFFFFF"/>
                </a:solidFill>
              </a:endParaRPr>
            </a:p>
          </p:txBody>
        </p:sp>
      </p:grpSp>
      <p:grpSp>
        <p:nvGrpSpPr>
          <p:cNvPr id="28718" name="Group 139"/>
          <p:cNvGrpSpPr>
            <a:grpSpLocks/>
          </p:cNvGrpSpPr>
          <p:nvPr/>
        </p:nvGrpSpPr>
        <p:grpSpPr bwMode="auto">
          <a:xfrm>
            <a:off x="7885113" y="1865313"/>
            <a:ext cx="582612" cy="282575"/>
            <a:chOff x="1697" y="1103"/>
            <a:chExt cx="367" cy="178"/>
          </a:xfrm>
        </p:grpSpPr>
        <p:grpSp>
          <p:nvGrpSpPr>
            <p:cNvPr id="28761" name="Group 140"/>
            <p:cNvGrpSpPr>
              <a:grpSpLocks/>
            </p:cNvGrpSpPr>
            <p:nvPr/>
          </p:nvGrpSpPr>
          <p:grpSpPr bwMode="auto">
            <a:xfrm>
              <a:off x="1697" y="1103"/>
              <a:ext cx="367" cy="178"/>
              <a:chOff x="1697" y="1097"/>
              <a:chExt cx="367" cy="178"/>
            </a:xfrm>
          </p:grpSpPr>
          <p:sp>
            <p:nvSpPr>
              <p:cNvPr id="139"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C7013"/>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64"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99A1A"/>
                  </a:gs>
                  <a:gs pos="100000">
                    <a:srgbClr val="4C7013"/>
                  </a:gs>
                </a:gsLst>
                <a:lin ang="5400000" scaled="1"/>
              </a:gradFill>
              <a:ln w="9525">
                <a:noFill/>
                <a:miter lim="800000"/>
                <a:headEnd/>
                <a:tailEnd/>
              </a:ln>
            </p:spPr>
            <p:txBody>
              <a:bodyPr/>
              <a:lstStyle/>
              <a:p>
                <a:endParaRPr lang="en-US"/>
              </a:p>
            </p:txBody>
          </p:sp>
        </p:grpSp>
        <p:sp>
          <p:nvSpPr>
            <p:cNvPr id="28762"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40,0%</a:t>
              </a:r>
              <a:endParaRPr lang="en-US" sz="1000" b="1" dirty="0">
                <a:solidFill>
                  <a:srgbClr val="FFFFFF"/>
                </a:solidFill>
              </a:endParaRPr>
            </a:p>
          </p:txBody>
        </p:sp>
      </p:grpSp>
      <p:sp>
        <p:nvSpPr>
          <p:cNvPr id="142" name="Text Box 5"/>
          <p:cNvSpPr txBox="1">
            <a:spLocks noChangeArrowheads="1"/>
          </p:cNvSpPr>
          <p:nvPr/>
        </p:nvSpPr>
        <p:spPr bwMode="auto">
          <a:xfrm>
            <a:off x="714375" y="2282825"/>
            <a:ext cx="911225" cy="246063"/>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a:solidFill>
                  <a:schemeClr val="bg1">
                    <a:lumMod val="50000"/>
                  </a:schemeClr>
                </a:solidFill>
                <a:latin typeface="+mn-lt"/>
              </a:rPr>
              <a:t>MEDIA</a:t>
            </a:r>
          </a:p>
        </p:txBody>
      </p:sp>
      <p:grpSp>
        <p:nvGrpSpPr>
          <p:cNvPr id="28720" name="Group 113"/>
          <p:cNvGrpSpPr>
            <a:grpSpLocks/>
          </p:cNvGrpSpPr>
          <p:nvPr/>
        </p:nvGrpSpPr>
        <p:grpSpPr bwMode="auto">
          <a:xfrm>
            <a:off x="1882775" y="2232025"/>
            <a:ext cx="582613" cy="282575"/>
            <a:chOff x="2254" y="1166"/>
            <a:chExt cx="367" cy="178"/>
          </a:xfrm>
        </p:grpSpPr>
        <p:grpSp>
          <p:nvGrpSpPr>
            <p:cNvPr id="28757" name="Group 383" descr="© INSCALE GmbH, 21.06.2010"/>
            <p:cNvGrpSpPr>
              <a:grpSpLocks/>
            </p:cNvGrpSpPr>
            <p:nvPr/>
          </p:nvGrpSpPr>
          <p:grpSpPr bwMode="auto">
            <a:xfrm>
              <a:off x="2254" y="1166"/>
              <a:ext cx="367" cy="178"/>
              <a:chOff x="3206" y="2168"/>
              <a:chExt cx="367" cy="245"/>
            </a:xfrm>
          </p:grpSpPr>
          <p:sp>
            <p:nvSpPr>
              <p:cNvPr id="146"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60"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28758"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t>6,11</a:t>
              </a:r>
              <a:endParaRPr lang="en-US" sz="1000" b="1" dirty="0"/>
            </a:p>
          </p:txBody>
        </p:sp>
      </p:grpSp>
      <p:grpSp>
        <p:nvGrpSpPr>
          <p:cNvPr id="28721" name="Group 113"/>
          <p:cNvGrpSpPr>
            <a:grpSpLocks/>
          </p:cNvGrpSpPr>
          <p:nvPr/>
        </p:nvGrpSpPr>
        <p:grpSpPr bwMode="auto">
          <a:xfrm>
            <a:off x="2768600" y="2232025"/>
            <a:ext cx="582613" cy="282575"/>
            <a:chOff x="2254" y="1166"/>
            <a:chExt cx="367" cy="178"/>
          </a:xfrm>
        </p:grpSpPr>
        <p:grpSp>
          <p:nvGrpSpPr>
            <p:cNvPr id="28753" name="Group 383" descr="© INSCALE GmbH, 21.06.2010"/>
            <p:cNvGrpSpPr>
              <a:grpSpLocks/>
            </p:cNvGrpSpPr>
            <p:nvPr/>
          </p:nvGrpSpPr>
          <p:grpSpPr bwMode="auto">
            <a:xfrm>
              <a:off x="2254" y="1166"/>
              <a:ext cx="367" cy="178"/>
              <a:chOff x="3206" y="2168"/>
              <a:chExt cx="367" cy="245"/>
            </a:xfrm>
          </p:grpSpPr>
          <p:sp>
            <p:nvSpPr>
              <p:cNvPr id="151"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56"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28754"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t>6,08</a:t>
              </a:r>
              <a:endParaRPr lang="en-US" sz="1000" b="1" dirty="0"/>
            </a:p>
          </p:txBody>
        </p:sp>
      </p:grpSp>
      <p:grpSp>
        <p:nvGrpSpPr>
          <p:cNvPr id="28722" name="Group 113"/>
          <p:cNvGrpSpPr>
            <a:grpSpLocks/>
          </p:cNvGrpSpPr>
          <p:nvPr/>
        </p:nvGrpSpPr>
        <p:grpSpPr bwMode="auto">
          <a:xfrm>
            <a:off x="3617913" y="2232025"/>
            <a:ext cx="582612" cy="282575"/>
            <a:chOff x="2254" y="1166"/>
            <a:chExt cx="367" cy="178"/>
          </a:xfrm>
        </p:grpSpPr>
        <p:grpSp>
          <p:nvGrpSpPr>
            <p:cNvPr id="28749" name="Group 383" descr="© INSCALE GmbH, 21.06.2010"/>
            <p:cNvGrpSpPr>
              <a:grpSpLocks/>
            </p:cNvGrpSpPr>
            <p:nvPr/>
          </p:nvGrpSpPr>
          <p:grpSpPr bwMode="auto">
            <a:xfrm>
              <a:off x="2254" y="1166"/>
              <a:ext cx="367" cy="178"/>
              <a:chOff x="3206" y="2168"/>
              <a:chExt cx="367" cy="245"/>
            </a:xfrm>
          </p:grpSpPr>
          <p:sp>
            <p:nvSpPr>
              <p:cNvPr id="156"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52"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28750"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t>6,20</a:t>
              </a:r>
              <a:endParaRPr lang="en-US" sz="1000" b="1" dirty="0"/>
            </a:p>
          </p:txBody>
        </p:sp>
      </p:grpSp>
      <p:grpSp>
        <p:nvGrpSpPr>
          <p:cNvPr id="28723" name="Group 113"/>
          <p:cNvGrpSpPr>
            <a:grpSpLocks/>
          </p:cNvGrpSpPr>
          <p:nvPr/>
        </p:nvGrpSpPr>
        <p:grpSpPr bwMode="auto">
          <a:xfrm>
            <a:off x="4475163" y="2232025"/>
            <a:ext cx="582612" cy="282575"/>
            <a:chOff x="2254" y="1166"/>
            <a:chExt cx="367" cy="178"/>
          </a:xfrm>
        </p:grpSpPr>
        <p:grpSp>
          <p:nvGrpSpPr>
            <p:cNvPr id="28745" name="Group 383" descr="© INSCALE GmbH, 21.06.2010"/>
            <p:cNvGrpSpPr>
              <a:grpSpLocks/>
            </p:cNvGrpSpPr>
            <p:nvPr/>
          </p:nvGrpSpPr>
          <p:grpSpPr bwMode="auto">
            <a:xfrm>
              <a:off x="2254" y="1166"/>
              <a:ext cx="367" cy="178"/>
              <a:chOff x="3206" y="2168"/>
              <a:chExt cx="367" cy="245"/>
            </a:xfrm>
          </p:grpSpPr>
          <p:sp>
            <p:nvSpPr>
              <p:cNvPr id="161"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48"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28746"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t>6,05</a:t>
              </a:r>
              <a:endParaRPr lang="en-US" sz="1000" b="1" dirty="0"/>
            </a:p>
          </p:txBody>
        </p:sp>
      </p:grpSp>
      <p:grpSp>
        <p:nvGrpSpPr>
          <p:cNvPr id="28724" name="Group 113"/>
          <p:cNvGrpSpPr>
            <a:grpSpLocks/>
          </p:cNvGrpSpPr>
          <p:nvPr/>
        </p:nvGrpSpPr>
        <p:grpSpPr bwMode="auto">
          <a:xfrm>
            <a:off x="5340350" y="2232025"/>
            <a:ext cx="582613" cy="282575"/>
            <a:chOff x="2254" y="1166"/>
            <a:chExt cx="367" cy="178"/>
          </a:xfrm>
        </p:grpSpPr>
        <p:grpSp>
          <p:nvGrpSpPr>
            <p:cNvPr id="28741" name="Group 383" descr="© INSCALE GmbH, 21.06.2010"/>
            <p:cNvGrpSpPr>
              <a:grpSpLocks/>
            </p:cNvGrpSpPr>
            <p:nvPr/>
          </p:nvGrpSpPr>
          <p:grpSpPr bwMode="auto">
            <a:xfrm>
              <a:off x="2254" y="1166"/>
              <a:ext cx="367" cy="178"/>
              <a:chOff x="3206" y="2168"/>
              <a:chExt cx="367" cy="245"/>
            </a:xfrm>
          </p:grpSpPr>
          <p:sp>
            <p:nvSpPr>
              <p:cNvPr id="166"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44"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28742"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t>6,26</a:t>
              </a:r>
              <a:endParaRPr lang="en-US" sz="1000" b="1" dirty="0"/>
            </a:p>
          </p:txBody>
        </p:sp>
      </p:grpSp>
      <p:grpSp>
        <p:nvGrpSpPr>
          <p:cNvPr id="28725" name="Group 113"/>
          <p:cNvGrpSpPr>
            <a:grpSpLocks/>
          </p:cNvGrpSpPr>
          <p:nvPr/>
        </p:nvGrpSpPr>
        <p:grpSpPr bwMode="auto">
          <a:xfrm>
            <a:off x="6189663" y="2232025"/>
            <a:ext cx="582612" cy="282575"/>
            <a:chOff x="2254" y="1166"/>
            <a:chExt cx="367" cy="178"/>
          </a:xfrm>
        </p:grpSpPr>
        <p:grpSp>
          <p:nvGrpSpPr>
            <p:cNvPr id="28737" name="Group 383" descr="© INSCALE GmbH, 21.06.2010"/>
            <p:cNvGrpSpPr>
              <a:grpSpLocks/>
            </p:cNvGrpSpPr>
            <p:nvPr/>
          </p:nvGrpSpPr>
          <p:grpSpPr bwMode="auto">
            <a:xfrm>
              <a:off x="2254" y="1166"/>
              <a:ext cx="367" cy="178"/>
              <a:chOff x="3206" y="2168"/>
              <a:chExt cx="367" cy="245"/>
            </a:xfrm>
          </p:grpSpPr>
          <p:sp>
            <p:nvSpPr>
              <p:cNvPr id="171"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40"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28738"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t>6,62</a:t>
              </a:r>
              <a:endParaRPr lang="en-US" sz="1000" b="1" dirty="0"/>
            </a:p>
          </p:txBody>
        </p:sp>
      </p:grpSp>
      <p:grpSp>
        <p:nvGrpSpPr>
          <p:cNvPr id="28726" name="Group 113"/>
          <p:cNvGrpSpPr>
            <a:grpSpLocks/>
          </p:cNvGrpSpPr>
          <p:nvPr/>
        </p:nvGrpSpPr>
        <p:grpSpPr bwMode="auto">
          <a:xfrm>
            <a:off x="7037388" y="2232025"/>
            <a:ext cx="582612" cy="282575"/>
            <a:chOff x="2254" y="1166"/>
            <a:chExt cx="367" cy="178"/>
          </a:xfrm>
        </p:grpSpPr>
        <p:grpSp>
          <p:nvGrpSpPr>
            <p:cNvPr id="28733" name="Group 383" descr="© INSCALE GmbH, 21.06.2010"/>
            <p:cNvGrpSpPr>
              <a:grpSpLocks/>
            </p:cNvGrpSpPr>
            <p:nvPr/>
          </p:nvGrpSpPr>
          <p:grpSpPr bwMode="auto">
            <a:xfrm>
              <a:off x="2254" y="1166"/>
              <a:ext cx="367" cy="178"/>
              <a:chOff x="3206" y="2168"/>
              <a:chExt cx="367" cy="245"/>
            </a:xfrm>
          </p:grpSpPr>
          <p:sp>
            <p:nvSpPr>
              <p:cNvPr id="176"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36"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28734"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t>5,90</a:t>
              </a:r>
              <a:endParaRPr lang="en-US" sz="1000" b="1" dirty="0"/>
            </a:p>
          </p:txBody>
        </p:sp>
      </p:grpSp>
      <p:grpSp>
        <p:nvGrpSpPr>
          <p:cNvPr id="28727" name="Group 113"/>
          <p:cNvGrpSpPr>
            <a:grpSpLocks/>
          </p:cNvGrpSpPr>
          <p:nvPr/>
        </p:nvGrpSpPr>
        <p:grpSpPr bwMode="auto">
          <a:xfrm>
            <a:off x="7885113" y="2232025"/>
            <a:ext cx="582612" cy="282575"/>
            <a:chOff x="2254" y="1166"/>
            <a:chExt cx="367" cy="178"/>
          </a:xfrm>
        </p:grpSpPr>
        <p:grpSp>
          <p:nvGrpSpPr>
            <p:cNvPr id="28729" name="Group 383" descr="© INSCALE GmbH, 21.06.2010"/>
            <p:cNvGrpSpPr>
              <a:grpSpLocks/>
            </p:cNvGrpSpPr>
            <p:nvPr/>
          </p:nvGrpSpPr>
          <p:grpSpPr bwMode="auto">
            <a:xfrm>
              <a:off x="2254" y="1166"/>
              <a:ext cx="367" cy="178"/>
              <a:chOff x="3206" y="2168"/>
              <a:chExt cx="367" cy="245"/>
            </a:xfrm>
          </p:grpSpPr>
          <p:sp>
            <p:nvSpPr>
              <p:cNvPr id="181"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8732"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28730"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t>5,70</a:t>
              </a:r>
              <a:endParaRPr lang="en-US" sz="1000" b="1" dirty="0"/>
            </a:p>
          </p:txBody>
        </p:sp>
      </p:grpSp>
      <p:sp>
        <p:nvSpPr>
          <p:cNvPr id="96" name="95 Elipse"/>
          <p:cNvSpPr/>
          <p:nvPr/>
        </p:nvSpPr>
        <p:spPr>
          <a:xfrm>
            <a:off x="6266331" y="3451411"/>
            <a:ext cx="475129"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96 Elipse"/>
          <p:cNvSpPr/>
          <p:nvPr/>
        </p:nvSpPr>
        <p:spPr>
          <a:xfrm>
            <a:off x="6248401" y="4858870"/>
            <a:ext cx="475129" cy="277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97 Elipse"/>
          <p:cNvSpPr/>
          <p:nvPr/>
        </p:nvSpPr>
        <p:spPr>
          <a:xfrm>
            <a:off x="7996520" y="3191434"/>
            <a:ext cx="475129" cy="277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98 Elipse"/>
          <p:cNvSpPr/>
          <p:nvPr/>
        </p:nvSpPr>
        <p:spPr>
          <a:xfrm>
            <a:off x="7978591" y="4697506"/>
            <a:ext cx="475129"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0" name="99 Elipse"/>
          <p:cNvSpPr/>
          <p:nvPr/>
        </p:nvSpPr>
        <p:spPr>
          <a:xfrm>
            <a:off x="6248401" y="2250140"/>
            <a:ext cx="475129"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1" name="100 Elipse"/>
          <p:cNvSpPr/>
          <p:nvPr/>
        </p:nvSpPr>
        <p:spPr>
          <a:xfrm>
            <a:off x="7951696" y="2250140"/>
            <a:ext cx="475129" cy="277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 name="101 Flecha derecha"/>
          <p:cNvSpPr/>
          <p:nvPr/>
        </p:nvSpPr>
        <p:spPr>
          <a:xfrm rot="20891423">
            <a:off x="6427695" y="3666563"/>
            <a:ext cx="1954306" cy="251012"/>
          </a:xfrm>
          <a:prstGeom prst="rightArrow">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103 Elipse"/>
          <p:cNvSpPr/>
          <p:nvPr/>
        </p:nvSpPr>
        <p:spPr>
          <a:xfrm>
            <a:off x="6203577" y="1873622"/>
            <a:ext cx="555811"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77"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0"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7" name="Rectangle 4"/>
          <p:cNvSpPr>
            <a:spLocks noChangeArrowheads="1"/>
          </p:cNvSpPr>
          <p:nvPr/>
        </p:nvSpPr>
        <p:spPr bwMode="auto">
          <a:xfrm>
            <a:off x="89646" y="306108"/>
            <a:ext cx="7655860" cy="877163"/>
          </a:xfrm>
          <a:prstGeom prst="rect">
            <a:avLst/>
          </a:prstGeom>
          <a:noFill/>
          <a:ln>
            <a:noFill/>
          </a:ln>
          <a:extLst/>
        </p:spPr>
        <p:txBody>
          <a:bodyPr wrap="square">
            <a:spAutoFit/>
          </a:bodyPr>
          <a:lstStyle/>
          <a:p>
            <a:pPr>
              <a:defRPr/>
            </a:pPr>
            <a:r>
              <a:rPr lang="es-ES" sz="1700" b="1" dirty="0" smtClean="0">
                <a:solidFill>
                  <a:schemeClr val="accent2">
                    <a:lumMod val="75000"/>
                  </a:schemeClr>
                </a:solidFill>
                <a:latin typeface="+mn-lt"/>
                <a:cs typeface="Arial" charset="0"/>
              </a:rPr>
              <a:t>8 de cada 10 profesores considera que los VJ pueden ser una herramienta eficaz, especialmente con alumnos de 9 a 12 años y en asignaturas como Conocimiento del medio, Matemáticas e Inglés</a:t>
            </a:r>
            <a:endParaRPr lang="es-ES" sz="1700" b="1" dirty="0">
              <a:solidFill>
                <a:schemeClr val="accent2">
                  <a:lumMod val="75000"/>
                </a:schemeClr>
              </a:solidFill>
              <a:latin typeface="+mn-lt"/>
              <a:cs typeface="Arial" charset="0"/>
            </a:endParaRPr>
          </a:p>
        </p:txBody>
      </p:sp>
      <p:sp>
        <p:nvSpPr>
          <p:cNvPr id="8" name="Text Box 5"/>
          <p:cNvSpPr txBox="1">
            <a:spLocks noChangeArrowheads="1"/>
          </p:cNvSpPr>
          <p:nvPr/>
        </p:nvSpPr>
        <p:spPr bwMode="auto">
          <a:xfrm>
            <a:off x="0" y="6313488"/>
            <a:ext cx="829627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P.19 </a:t>
            </a:r>
            <a:r>
              <a:rPr lang="es-ES" sz="900" dirty="0">
                <a:latin typeface="+mn-lt"/>
              </a:rPr>
              <a:t>¿Cree usted que los videojuegos pueden ser una herramienta educativa eficaz para alumnos de entre 5 y 12 </a:t>
            </a:r>
            <a:r>
              <a:rPr lang="es-ES" sz="900" dirty="0" smtClean="0">
                <a:latin typeface="+mn-lt"/>
              </a:rPr>
              <a:t>años/ </a:t>
            </a:r>
            <a:r>
              <a:rPr lang="es-ES" sz="900" b="1" dirty="0" smtClean="0">
                <a:latin typeface="+mn-lt"/>
              </a:rPr>
              <a:t>P.20 </a:t>
            </a:r>
            <a:r>
              <a:rPr lang="es-ES" sz="900" dirty="0">
                <a:latin typeface="+mn-lt"/>
              </a:rPr>
              <a:t>¿Específicamente para qué edades cree usted que este tipo de actividades serían más recomendadas? </a:t>
            </a:r>
            <a:r>
              <a:rPr lang="es-ES" sz="900" dirty="0" smtClean="0">
                <a:latin typeface="+mn-lt"/>
              </a:rPr>
              <a:t>/</a:t>
            </a:r>
            <a:r>
              <a:rPr lang="es-ES" sz="900" b="1" dirty="0" smtClean="0">
                <a:latin typeface="+mn-lt"/>
              </a:rPr>
              <a:t>P.21 </a:t>
            </a:r>
            <a:r>
              <a:rPr lang="es-ES" sz="900" dirty="0">
                <a:latin typeface="+mn-lt"/>
              </a:rPr>
              <a:t>¿Y en qué asignatura(s) cree este tipo de actividades podrían ser empleadas? </a:t>
            </a:r>
          </a:p>
        </p:txBody>
      </p:sp>
      <p:sp>
        <p:nvSpPr>
          <p:cNvPr id="29781" name="Text Box 5"/>
          <p:cNvSpPr txBox="1">
            <a:spLocks noChangeArrowheads="1"/>
          </p:cNvSpPr>
          <p:nvPr/>
        </p:nvSpPr>
        <p:spPr bwMode="auto">
          <a:xfrm>
            <a:off x="0" y="5899428"/>
            <a:ext cx="2362200"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sp>
        <p:nvSpPr>
          <p:cNvPr id="18" name="Text Box 5"/>
          <p:cNvSpPr txBox="1">
            <a:spLocks noChangeArrowheads="1"/>
          </p:cNvSpPr>
          <p:nvPr/>
        </p:nvSpPr>
        <p:spPr bwMode="auto">
          <a:xfrm>
            <a:off x="285750" y="2438307"/>
            <a:ext cx="2016125" cy="246062"/>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rgbClr val="006699"/>
                </a:solidFill>
                <a:latin typeface="+mn-lt"/>
              </a:rPr>
              <a:t>(T2B) Seguro + Probable SÍ</a:t>
            </a:r>
            <a:endParaRPr lang="es-ES" sz="1000" b="1" dirty="0">
              <a:solidFill>
                <a:srgbClr val="006699"/>
              </a:solidFill>
              <a:latin typeface="+mn-lt"/>
            </a:endParaRPr>
          </a:p>
        </p:txBody>
      </p:sp>
      <p:grpSp>
        <p:nvGrpSpPr>
          <p:cNvPr id="29786" name="Group 139"/>
          <p:cNvGrpSpPr>
            <a:grpSpLocks/>
          </p:cNvGrpSpPr>
          <p:nvPr/>
        </p:nvGrpSpPr>
        <p:grpSpPr bwMode="auto">
          <a:xfrm>
            <a:off x="2332038" y="2397033"/>
            <a:ext cx="582612" cy="282575"/>
            <a:chOff x="1697" y="1103"/>
            <a:chExt cx="367" cy="178"/>
          </a:xfrm>
        </p:grpSpPr>
        <p:grpSp>
          <p:nvGrpSpPr>
            <p:cNvPr id="29790" name="Group 140"/>
            <p:cNvGrpSpPr>
              <a:grpSpLocks/>
            </p:cNvGrpSpPr>
            <p:nvPr/>
          </p:nvGrpSpPr>
          <p:grpSpPr bwMode="auto">
            <a:xfrm>
              <a:off x="1697" y="1103"/>
              <a:ext cx="367" cy="178"/>
              <a:chOff x="1697" y="1097"/>
              <a:chExt cx="367" cy="178"/>
            </a:xfrm>
          </p:grpSpPr>
          <p:sp>
            <p:nvSpPr>
              <p:cNvPr id="2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29793"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9791" name="Text Box 143"/>
            <p:cNvSpPr txBox="1">
              <a:spLocks noChangeArrowheads="1"/>
            </p:cNvSpPr>
            <p:nvPr/>
          </p:nvSpPr>
          <p:spPr bwMode="auto">
            <a:xfrm>
              <a:off x="1706" y="1137"/>
              <a:ext cx="343" cy="111"/>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78,7%</a:t>
              </a:r>
              <a:endParaRPr lang="en-US" sz="1000" b="1" dirty="0">
                <a:solidFill>
                  <a:srgbClr val="FFFFFF"/>
                </a:solidFill>
              </a:endParaRPr>
            </a:p>
          </p:txBody>
        </p:sp>
      </p:grpSp>
      <p:graphicFrame>
        <p:nvGraphicFramePr>
          <p:cNvPr id="29774" name="Object 78"/>
          <p:cNvGraphicFramePr>
            <a:graphicFrameLocks noChangeAspect="1"/>
          </p:cNvGraphicFramePr>
          <p:nvPr>
            <p:extLst>
              <p:ext uri="{D42A27DB-BD31-4B8C-83A1-F6EECF244321}">
                <p14:modId xmlns:p14="http://schemas.microsoft.com/office/powerpoint/2010/main" xmlns="" val="3727404442"/>
              </p:ext>
            </p:extLst>
          </p:nvPr>
        </p:nvGraphicFramePr>
        <p:xfrm>
          <a:off x="438150" y="2809875"/>
          <a:ext cx="3105150" cy="2724150"/>
        </p:xfrm>
        <a:graphic>
          <a:graphicData uri="http://schemas.openxmlformats.org/presentationml/2006/ole">
            <p:oleObj spid="_x0000_s29855" name="Gráfico" r:id="rId5" imgW="3105211" imgH="2724049" progId="MSGraph.Chart.8">
              <p:embed followColorScheme="full"/>
            </p:oleObj>
          </a:graphicData>
        </a:graphic>
      </p:graphicFrame>
      <p:sp>
        <p:nvSpPr>
          <p:cNvPr id="29787" name="Rectangle 4"/>
          <p:cNvSpPr>
            <a:spLocks noChangeArrowheads="1"/>
          </p:cNvSpPr>
          <p:nvPr/>
        </p:nvSpPr>
        <p:spPr bwMode="auto">
          <a:xfrm>
            <a:off x="5253038" y="1390650"/>
            <a:ext cx="2843212"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Edad de los alumnos</a:t>
            </a:r>
          </a:p>
        </p:txBody>
      </p:sp>
      <p:graphicFrame>
        <p:nvGraphicFramePr>
          <p:cNvPr id="29775" name="Object 79"/>
          <p:cNvGraphicFramePr>
            <a:graphicFrameLocks noChangeAspect="1"/>
          </p:cNvGraphicFramePr>
          <p:nvPr>
            <p:extLst>
              <p:ext uri="{D42A27DB-BD31-4B8C-83A1-F6EECF244321}">
                <p14:modId xmlns:p14="http://schemas.microsoft.com/office/powerpoint/2010/main" xmlns="" val="4169452263"/>
              </p:ext>
            </p:extLst>
          </p:nvPr>
        </p:nvGraphicFramePr>
        <p:xfrm>
          <a:off x="4429125" y="1685925"/>
          <a:ext cx="4029075" cy="1695450"/>
        </p:xfrm>
        <a:graphic>
          <a:graphicData uri="http://schemas.openxmlformats.org/presentationml/2006/ole">
            <p:oleObj spid="_x0000_s29856" name="Gráfico" r:id="rId6" imgW="4028966" imgH="1695551" progId="MSGraph.Chart.8">
              <p:embed followColorScheme="full"/>
            </p:oleObj>
          </a:graphicData>
        </a:graphic>
      </p:graphicFrame>
      <p:sp>
        <p:nvSpPr>
          <p:cNvPr id="29788" name="Rectangle 4"/>
          <p:cNvSpPr>
            <a:spLocks noChangeArrowheads="1"/>
          </p:cNvSpPr>
          <p:nvPr/>
        </p:nvSpPr>
        <p:spPr bwMode="auto">
          <a:xfrm>
            <a:off x="6372225" y="3547785"/>
            <a:ext cx="1724025" cy="276225"/>
          </a:xfrm>
          <a:prstGeom prst="rect">
            <a:avLst/>
          </a:prstGeom>
          <a:noFill/>
          <a:ln w="9525">
            <a:noFill/>
            <a:miter lim="800000"/>
            <a:headEnd/>
            <a:tailEnd/>
          </a:ln>
        </p:spPr>
        <p:txBody>
          <a:bodyPr>
            <a:spAutoFit/>
          </a:bodyPr>
          <a:lstStyle/>
          <a:p>
            <a:pPr algn="ctr"/>
            <a:r>
              <a:rPr lang="de-DE" sz="1200" b="1" i="1" dirty="0">
                <a:latin typeface="Century Gothic" pitchFamily="34" charset="0"/>
                <a:cs typeface="Arial" charset="0"/>
              </a:rPr>
              <a:t>Asignaturas</a:t>
            </a:r>
          </a:p>
        </p:txBody>
      </p:sp>
      <p:graphicFrame>
        <p:nvGraphicFramePr>
          <p:cNvPr id="29776" name="Object 80"/>
          <p:cNvGraphicFramePr>
            <a:graphicFrameLocks noChangeAspect="1"/>
          </p:cNvGraphicFramePr>
          <p:nvPr>
            <p:extLst>
              <p:ext uri="{D42A27DB-BD31-4B8C-83A1-F6EECF244321}">
                <p14:modId xmlns:p14="http://schemas.microsoft.com/office/powerpoint/2010/main" xmlns="" val="2532395649"/>
              </p:ext>
            </p:extLst>
          </p:nvPr>
        </p:nvGraphicFramePr>
        <p:xfrm>
          <a:off x="3962400" y="3800475"/>
          <a:ext cx="4545013" cy="2170113"/>
        </p:xfrm>
        <a:graphic>
          <a:graphicData uri="http://schemas.openxmlformats.org/presentationml/2006/ole">
            <p:oleObj spid="_x0000_s29857" name="Gráfico" r:id="rId7" imgW="4552950" imgH="2171700" progId="MSGraph.Chart.8">
              <p:embed followColorScheme="full"/>
            </p:oleObj>
          </a:graphicData>
        </a:graphic>
      </p:graphicFrame>
      <p:sp>
        <p:nvSpPr>
          <p:cNvPr id="26" name="Text Box 5"/>
          <p:cNvSpPr txBox="1">
            <a:spLocks noChangeArrowheads="1"/>
          </p:cNvSpPr>
          <p:nvPr/>
        </p:nvSpPr>
        <p:spPr bwMode="auto">
          <a:xfrm>
            <a:off x="7277100" y="3034977"/>
            <a:ext cx="1114425" cy="232097"/>
          </a:xfrm>
          <a:prstGeom prst="rect">
            <a:avLst/>
          </a:prstGeom>
          <a:noFill/>
          <a:ln w="9525">
            <a:noFill/>
            <a:miter lim="800000"/>
            <a:headEnd/>
            <a:tailEnd/>
          </a:ln>
        </p:spPr>
        <p:txBody>
          <a:bodyPr wrap="square" anchor="ctr">
            <a:spAutoFit/>
          </a:bodyPr>
          <a:lstStyle/>
          <a:p>
            <a:pPr eaLnBrk="0" hangingPunct="0"/>
            <a:r>
              <a:rPr lang="es-ES_tradnl" sz="900" i="1" dirty="0" smtClean="0"/>
              <a:t>No sabe</a:t>
            </a:r>
            <a:r>
              <a:rPr lang="es-ES_tradnl" sz="900" i="1" smtClean="0"/>
              <a:t>: 9,8%</a:t>
            </a:r>
            <a:endParaRPr lang="es-ES" sz="900" i="1" dirty="0"/>
          </a:p>
        </p:txBody>
      </p:sp>
      <p:sp>
        <p:nvSpPr>
          <p:cNvPr id="27" name="Text Box 5"/>
          <p:cNvSpPr txBox="1">
            <a:spLocks noChangeArrowheads="1"/>
          </p:cNvSpPr>
          <p:nvPr/>
        </p:nvSpPr>
        <p:spPr bwMode="auto">
          <a:xfrm>
            <a:off x="7324725" y="5663877"/>
            <a:ext cx="1114425" cy="232097"/>
          </a:xfrm>
          <a:prstGeom prst="rect">
            <a:avLst/>
          </a:prstGeom>
          <a:noFill/>
          <a:ln w="9525">
            <a:noFill/>
            <a:miter lim="800000"/>
            <a:headEnd/>
            <a:tailEnd/>
          </a:ln>
        </p:spPr>
        <p:txBody>
          <a:bodyPr wrap="square" anchor="ctr">
            <a:spAutoFit/>
          </a:bodyPr>
          <a:lstStyle/>
          <a:p>
            <a:pPr eaLnBrk="0" hangingPunct="0"/>
            <a:r>
              <a:rPr lang="es-ES_tradnl" sz="900" i="1" dirty="0" smtClean="0"/>
              <a:t>No sabe</a:t>
            </a:r>
            <a:r>
              <a:rPr lang="es-ES_tradnl" sz="900" i="1" smtClean="0"/>
              <a:t>: 8,2%</a:t>
            </a:r>
            <a:endParaRPr lang="es-ES" sz="900" i="1" dirty="0"/>
          </a:p>
        </p:txBody>
      </p:sp>
      <p:grpSp>
        <p:nvGrpSpPr>
          <p:cNvPr id="29" name="Group 139"/>
          <p:cNvGrpSpPr>
            <a:grpSpLocks/>
          </p:cNvGrpSpPr>
          <p:nvPr/>
        </p:nvGrpSpPr>
        <p:grpSpPr bwMode="auto">
          <a:xfrm>
            <a:off x="8077202" y="1891553"/>
            <a:ext cx="806822" cy="699248"/>
            <a:chOff x="1697" y="1103"/>
            <a:chExt cx="367" cy="178"/>
          </a:xfrm>
        </p:grpSpPr>
        <p:grpSp>
          <p:nvGrpSpPr>
            <p:cNvPr id="30" name="Group 140"/>
            <p:cNvGrpSpPr>
              <a:grpSpLocks/>
            </p:cNvGrpSpPr>
            <p:nvPr/>
          </p:nvGrpSpPr>
          <p:grpSpPr bwMode="auto">
            <a:xfrm>
              <a:off x="1697" y="1103"/>
              <a:ext cx="367" cy="178"/>
              <a:chOff x="1697" y="1097"/>
              <a:chExt cx="367" cy="178"/>
            </a:xfrm>
          </p:grpSpPr>
          <p:sp>
            <p:nvSpPr>
              <p:cNvPr id="3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33"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31" name="Text Box 143"/>
            <p:cNvSpPr txBox="1">
              <a:spLocks noChangeArrowheads="1"/>
            </p:cNvSpPr>
            <p:nvPr/>
          </p:nvSpPr>
          <p:spPr bwMode="auto">
            <a:xfrm>
              <a:off x="1706" y="1125"/>
              <a:ext cx="313" cy="135"/>
            </a:xfrm>
            <a:prstGeom prst="rect">
              <a:avLst/>
            </a:prstGeom>
            <a:noFill/>
            <a:ln w="9525">
              <a:noFill/>
              <a:miter lim="800000"/>
              <a:headEnd/>
              <a:tailEnd/>
            </a:ln>
          </p:spPr>
          <p:txBody>
            <a:bodyPr wrap="square" lIns="18000" tIns="10800" rIns="18000" bIns="10800" anchor="ctr">
              <a:spAutoFit/>
            </a:bodyPr>
            <a:lstStyle/>
            <a:p>
              <a:pPr algn="ctr">
                <a:spcBef>
                  <a:spcPct val="50000"/>
                </a:spcBef>
              </a:pPr>
              <a:r>
                <a:rPr lang="en-US" sz="1100" dirty="0" smtClean="0">
                  <a:solidFill>
                    <a:srgbClr val="FFFFFF"/>
                  </a:solidFill>
                </a:rPr>
                <a:t> </a:t>
              </a:r>
              <a:r>
                <a:rPr lang="en-US" sz="1000" dirty="0" err="1" smtClean="0">
                  <a:solidFill>
                    <a:srgbClr val="FFFFFF"/>
                  </a:solidFill>
                </a:rPr>
                <a:t>Rango</a:t>
              </a:r>
              <a:r>
                <a:rPr lang="en-US" sz="1000" dirty="0" smtClean="0">
                  <a:solidFill>
                    <a:srgbClr val="FFFFFF"/>
                  </a:solidFill>
                </a:rPr>
                <a:t> de  5 a 12   </a:t>
              </a:r>
              <a:r>
                <a:rPr lang="en-US" sz="1100" b="1" dirty="0" smtClean="0">
                  <a:solidFill>
                    <a:srgbClr val="FFFFFF"/>
                  </a:solidFill>
                </a:rPr>
                <a:t>74,8</a:t>
              </a:r>
              <a:endParaRPr lang="en-US" sz="1100" b="1" dirty="0">
                <a:solidFill>
                  <a:srgbClr val="FFFFFF"/>
                </a:solidFill>
              </a:endParaRPr>
            </a:p>
          </p:txBody>
        </p:sp>
      </p:grpSp>
      <p:sp>
        <p:nvSpPr>
          <p:cNvPr id="35" name="34 Cerrar corchete"/>
          <p:cNvSpPr/>
          <p:nvPr/>
        </p:nvSpPr>
        <p:spPr>
          <a:xfrm>
            <a:off x="7763435" y="2043952"/>
            <a:ext cx="161365" cy="421341"/>
          </a:xfrm>
          <a:prstGeom prst="rightBracket">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6" name="Text Box 5"/>
          <p:cNvSpPr txBox="1">
            <a:spLocks noChangeArrowheads="1"/>
          </p:cNvSpPr>
          <p:nvPr/>
        </p:nvSpPr>
        <p:spPr bwMode="auto">
          <a:xfrm>
            <a:off x="5944160" y="5905924"/>
            <a:ext cx="1114425" cy="232097"/>
          </a:xfrm>
          <a:prstGeom prst="rect">
            <a:avLst/>
          </a:prstGeom>
          <a:noFill/>
          <a:ln w="9525">
            <a:noFill/>
            <a:miter lim="800000"/>
            <a:headEnd/>
            <a:tailEnd/>
          </a:ln>
        </p:spPr>
        <p:txBody>
          <a:bodyPr wrap="square" anchor="ctr">
            <a:spAutoFit/>
          </a:bodyPr>
          <a:lstStyle/>
          <a:p>
            <a:pPr eaLnBrk="0" hangingPunct="0"/>
            <a:r>
              <a:rPr lang="es-ES_tradnl" sz="900" i="1" dirty="0" smtClean="0"/>
              <a:t>Menciones &gt; 2%</a:t>
            </a:r>
            <a:endParaRPr lang="es-ES" sz="900" i="1" dirty="0"/>
          </a:p>
        </p:txBody>
      </p:sp>
      <p:sp>
        <p:nvSpPr>
          <p:cNvPr id="38" name="Rectangle 4"/>
          <p:cNvSpPr>
            <a:spLocks noChangeArrowheads="1"/>
          </p:cNvSpPr>
          <p:nvPr/>
        </p:nvSpPr>
        <p:spPr bwMode="auto">
          <a:xfrm>
            <a:off x="1344613" y="1870460"/>
            <a:ext cx="2579687" cy="461963"/>
          </a:xfrm>
          <a:prstGeom prst="rect">
            <a:avLst/>
          </a:prstGeom>
          <a:noFill/>
          <a:ln w="9525">
            <a:noFill/>
            <a:miter lim="800000"/>
            <a:headEnd/>
            <a:tailEnd/>
          </a:ln>
        </p:spPr>
        <p:txBody>
          <a:bodyPr>
            <a:spAutoFit/>
          </a:bodyPr>
          <a:lstStyle/>
          <a:p>
            <a:pPr algn="ctr"/>
            <a:r>
              <a:rPr lang="es-ES" sz="1200" b="1" i="1" dirty="0">
                <a:latin typeface="Century Gothic" pitchFamily="34" charset="0"/>
                <a:cs typeface="Arial" charset="0"/>
              </a:rPr>
              <a:t>Eficacia de la herramienta para niños entre 5 y 12 años</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1"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9"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5" name="Rectangle 4"/>
          <p:cNvSpPr>
            <a:spLocks noChangeArrowheads="1"/>
          </p:cNvSpPr>
          <p:nvPr/>
        </p:nvSpPr>
        <p:spPr bwMode="auto">
          <a:xfrm>
            <a:off x="53790" y="341969"/>
            <a:ext cx="7426325" cy="738664"/>
          </a:xfrm>
          <a:prstGeom prst="rect">
            <a:avLst/>
          </a:prstGeom>
          <a:noFill/>
          <a:ln>
            <a:noFill/>
          </a:ln>
          <a:extLst/>
        </p:spPr>
        <p:txBody>
          <a:bodyPr>
            <a:spAutoFit/>
          </a:bodyPr>
          <a:lstStyle/>
          <a:p>
            <a:pPr>
              <a:defRPr/>
            </a:pPr>
            <a:r>
              <a:rPr lang="es-ES" sz="2100" b="1" dirty="0" smtClean="0">
                <a:solidFill>
                  <a:schemeClr val="accent2">
                    <a:lumMod val="75000"/>
                  </a:schemeClr>
                </a:solidFill>
                <a:latin typeface="+mn-lt"/>
                <a:cs typeface="Arial" charset="0"/>
              </a:rPr>
              <a:t>Los profesores consideran que el uso de los videojuegos puede ser útil en diversas situaciones</a:t>
            </a:r>
            <a:endParaRPr lang="es-ES" sz="2100" dirty="0" smtClean="0"/>
          </a:p>
        </p:txBody>
      </p:sp>
      <p:sp>
        <p:nvSpPr>
          <p:cNvPr id="6" name="Text Box 5"/>
          <p:cNvSpPr txBox="1">
            <a:spLocks noChangeArrowheads="1"/>
          </p:cNvSpPr>
          <p:nvPr/>
        </p:nvSpPr>
        <p:spPr bwMode="auto">
          <a:xfrm>
            <a:off x="0" y="6342063"/>
            <a:ext cx="829627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P.22 </a:t>
            </a:r>
            <a:r>
              <a:rPr lang="es-ES" sz="900" dirty="0">
                <a:latin typeface="+mn-lt"/>
              </a:rPr>
              <a:t>Pensando en la aplicación de actividades con videojuegos en la enseñanza primaria,  por favor indique si cree que su uso podría ser útil para los siguientes casos y temas de estudio.  Señale “Sí” o “No” para cada uno de los casos.</a:t>
            </a:r>
          </a:p>
        </p:txBody>
      </p:sp>
      <p:sp>
        <p:nvSpPr>
          <p:cNvPr id="30755" name="Text Box 5"/>
          <p:cNvSpPr txBox="1">
            <a:spLocks noChangeArrowheads="1"/>
          </p:cNvSpPr>
          <p:nvPr/>
        </p:nvSpPr>
        <p:spPr bwMode="auto">
          <a:xfrm>
            <a:off x="0" y="5947847"/>
            <a:ext cx="8172450" cy="369332"/>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a:t>
            </a:r>
            <a:r>
              <a:rPr lang="de-DE" sz="900" i="1" dirty="0">
                <a:solidFill>
                  <a:srgbClr val="000000"/>
                </a:solidFill>
                <a:cs typeface="Arial" charset="0"/>
              </a:rPr>
              <a:t>Profesores s.p.: </a:t>
            </a:r>
            <a:r>
              <a:rPr lang="es-ES_tradnl" sz="900" i="1" dirty="0" smtClean="0"/>
              <a:t>Total </a:t>
            </a:r>
            <a:r>
              <a:rPr lang="es-ES_tradnl" sz="900" i="1" dirty="0"/>
              <a:t>Muestra </a:t>
            </a:r>
            <a:r>
              <a:rPr lang="es-ES_tradnl" sz="900" i="1" dirty="0" smtClean="0"/>
              <a:t>(n=511); Considera </a:t>
            </a:r>
            <a:r>
              <a:rPr lang="es-ES_tradnl" sz="900" i="1" dirty="0"/>
              <a:t>una herramienta eficaz  (seguramente + probablemente sí) (</a:t>
            </a:r>
            <a:r>
              <a:rPr lang="es-ES_tradnl" sz="900" i="1" dirty="0" smtClean="0"/>
              <a:t>n=402)</a:t>
            </a:r>
            <a:endParaRPr lang="es-ES" sz="900" i="1" dirty="0"/>
          </a:p>
        </p:txBody>
      </p:sp>
      <p:graphicFrame>
        <p:nvGraphicFramePr>
          <p:cNvPr id="30750" name="Object 30"/>
          <p:cNvGraphicFramePr>
            <a:graphicFrameLocks noChangeAspect="1"/>
          </p:cNvGraphicFramePr>
          <p:nvPr>
            <p:extLst>
              <p:ext uri="{D42A27DB-BD31-4B8C-83A1-F6EECF244321}">
                <p14:modId xmlns:p14="http://schemas.microsoft.com/office/powerpoint/2010/main" xmlns="" val="3602450310"/>
              </p:ext>
            </p:extLst>
          </p:nvPr>
        </p:nvGraphicFramePr>
        <p:xfrm>
          <a:off x="5124450" y="1285875"/>
          <a:ext cx="3714750" cy="4800600"/>
        </p:xfrm>
        <a:graphic>
          <a:graphicData uri="http://schemas.openxmlformats.org/presentationml/2006/ole">
            <p:oleObj spid="_x0000_s30778" name="Gráfico" r:id="rId5" imgW="3714750" imgH="4800600" progId="MSGraph.Chart.8">
              <p:embed followColorScheme="full"/>
            </p:oleObj>
          </a:graphicData>
        </a:graphic>
      </p:graphicFrame>
      <p:graphicFrame>
        <p:nvGraphicFramePr>
          <p:cNvPr id="3" name="2 Tabla"/>
          <p:cNvGraphicFramePr>
            <a:graphicFrameLocks noGrp="1"/>
          </p:cNvGraphicFramePr>
          <p:nvPr>
            <p:extLst>
              <p:ext uri="{D42A27DB-BD31-4B8C-83A1-F6EECF244321}">
                <p14:modId xmlns:p14="http://schemas.microsoft.com/office/powerpoint/2010/main" xmlns="" val="3123802080"/>
              </p:ext>
            </p:extLst>
          </p:nvPr>
        </p:nvGraphicFramePr>
        <p:xfrm>
          <a:off x="409575" y="1581150"/>
          <a:ext cx="4800603" cy="4183683"/>
        </p:xfrm>
        <a:graphic>
          <a:graphicData uri="http://schemas.openxmlformats.org/drawingml/2006/table">
            <a:tbl>
              <a:tblPr firstRow="1" firstCol="1" lastRow="1" lastCol="1" bandRow="1" bandCol="1">
                <a:tableStyleId>{5C22544A-7EE6-4342-B048-85BDC9FD1C3A}</a:tableStyleId>
              </a:tblPr>
              <a:tblGrid>
                <a:gridCol w="4800603"/>
              </a:tblGrid>
              <a:tr h="246099">
                <a:tc>
                  <a:txBody>
                    <a:bodyPr/>
                    <a:lstStyle/>
                    <a:p>
                      <a:pPr algn="r" fontAlgn="b"/>
                      <a:r>
                        <a:rPr lang="es-ES" sz="900" b="0" i="0" u="none" strike="noStrike" dirty="0">
                          <a:solidFill>
                            <a:schemeClr val="tx1"/>
                          </a:solidFill>
                          <a:effectLst/>
                          <a:latin typeface="+mn-lt"/>
                        </a:rPr>
                        <a:t>Acceso a las nuevas tecnologías y uso de aplicaciones informáticas</a:t>
                      </a:r>
                    </a:p>
                  </a:txBody>
                  <a:tcPr marL="9525" marR="9525" marT="9525" marB="0" anchor="ctr">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Aprendizaje de otros idiomas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Desarrollo de competencias matemáticas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Como medida terapéutica para favorecer el desarrollo psíquico de niños con discapacidad </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a:solidFill>
                            <a:schemeClr val="tx1"/>
                          </a:solidFill>
                          <a:effectLst/>
                          <a:latin typeface="+mn-lt"/>
                        </a:rPr>
                        <a:t>Trasmisión de contenidos de historia y geografía</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b="0" i="0" u="none" strike="noStrike" dirty="0" smtClean="0">
                          <a:solidFill>
                            <a:schemeClr val="tx1"/>
                          </a:solidFill>
                          <a:effectLst/>
                          <a:latin typeface="+mn-lt"/>
                        </a:rPr>
                        <a:t>Desarrollo  de competencias artísticas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Motivar la participación en temas/ </a:t>
                      </a:r>
                      <a:r>
                        <a:rPr lang="es-ES" sz="900" b="0" i="0" u="none" strike="noStrike" dirty="0" err="1">
                          <a:solidFill>
                            <a:schemeClr val="tx1"/>
                          </a:solidFill>
                          <a:effectLst/>
                          <a:latin typeface="+mn-lt"/>
                        </a:rPr>
                        <a:t>asign</a:t>
                      </a:r>
                      <a:r>
                        <a:rPr lang="es-ES" sz="900" b="0" i="0" u="none" strike="noStrike" dirty="0">
                          <a:solidFill>
                            <a:schemeClr val="tx1"/>
                          </a:solidFill>
                          <a:effectLst/>
                          <a:latin typeface="+mn-lt"/>
                        </a:rPr>
                        <a:t>. en que tienden a tener un comportamiento pasivo</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Aprendizaje a través de la simulación de situaciones reales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Conocimiento de arte, interpretación y reconocimiento de obras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Elaboración e interpretación de líneas de tiempo, gráficas, manejo de escalas, etc.</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Enseñanza de lengua española y literatura</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b="0" i="0" u="none" strike="noStrike" dirty="0" smtClean="0">
                          <a:solidFill>
                            <a:schemeClr val="tx1"/>
                          </a:solidFill>
                          <a:effectLst/>
                          <a:latin typeface="+mn-lt"/>
                        </a:rPr>
                        <a:t>Analizar valores y contravalores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Como medida terapéutica para favorecer el desarrollo físico de niños con discapacidad</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Trasmisión de conceptos de ciencias (fisiología, biología, </a:t>
                      </a:r>
                      <a:r>
                        <a:rPr lang="es-ES" sz="900" b="0" i="0" u="none" strike="noStrike" dirty="0" err="1">
                          <a:solidFill>
                            <a:schemeClr val="tx1"/>
                          </a:solidFill>
                          <a:effectLst/>
                          <a:latin typeface="+mn-lt"/>
                        </a:rPr>
                        <a:t>etc</a:t>
                      </a:r>
                      <a:r>
                        <a:rPr lang="es-ES" sz="900" b="0" i="0" u="none" strike="noStrike" dirty="0">
                          <a:solidFill>
                            <a:schemeClr val="tx1"/>
                          </a:solidFill>
                          <a:effectLst/>
                          <a:latin typeface="+mn-lt"/>
                        </a:rPr>
                        <a:t>)</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a:solidFill>
                            <a:schemeClr val="tx1"/>
                          </a:solidFill>
                          <a:effectLst/>
                          <a:latin typeface="+mn-lt"/>
                        </a:rPr>
                        <a:t>Favorecer el trabajo en equipo y el espirito de cooperación de los niños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a:solidFill>
                            <a:schemeClr val="tx1"/>
                          </a:solidFill>
                          <a:effectLst/>
                          <a:latin typeface="+mn-lt"/>
                        </a:rPr>
                        <a:t>Enseñanza de Ciencias Sociales: comprensión de contenidos sociales abstractos </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Enseñanza de nociones de economía y planificación económica</a:t>
                      </a:r>
                    </a:p>
                  </a:txBody>
                  <a:tcPr marL="9525" marR="9525" marT="9525" marB="0" anchor="ctr">
                    <a:lnT w="12700" cap="flat" cmpd="sng" algn="ctr">
                      <a:solidFill>
                        <a:schemeClr val="bg1">
                          <a:lumMod val="90000"/>
                        </a:schemeClr>
                      </a:solidFill>
                      <a:prstDash val="sysDash"/>
                      <a:round/>
                      <a:headEnd type="none" w="med" len="med"/>
                      <a:tailEnd type="none" w="med" len="med"/>
                    </a:lnT>
                    <a:noFill/>
                  </a:tcPr>
                </a:tc>
              </a:tr>
            </a:tbl>
          </a:graphicData>
        </a:graphic>
      </p:graphicFrame>
      <p:sp>
        <p:nvSpPr>
          <p:cNvPr id="10" name="9 Rectángulo"/>
          <p:cNvSpPr/>
          <p:nvPr/>
        </p:nvSpPr>
        <p:spPr>
          <a:xfrm>
            <a:off x="268941" y="1541928"/>
            <a:ext cx="8561294" cy="1048871"/>
          </a:xfrm>
          <a:prstGeom prst="rect">
            <a:avLst/>
          </a:prstGeom>
          <a:solidFill>
            <a:schemeClr val="bg1">
              <a:lumMod val="9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Text Box 5"/>
          <p:cNvSpPr txBox="1">
            <a:spLocks noChangeArrowheads="1"/>
          </p:cNvSpPr>
          <p:nvPr/>
        </p:nvSpPr>
        <p:spPr bwMode="auto">
          <a:xfrm>
            <a:off x="5316070" y="1579569"/>
            <a:ext cx="860612" cy="230832"/>
          </a:xfrm>
          <a:prstGeom prst="rect">
            <a:avLst/>
          </a:prstGeom>
          <a:noFill/>
          <a:ln w="9525">
            <a:noFill/>
            <a:miter lim="800000"/>
            <a:headEnd/>
            <a:tailEnd/>
          </a:ln>
        </p:spPr>
        <p:txBody>
          <a:bodyPr wrap="square" anchor="ctr">
            <a:spAutoFit/>
          </a:bodyPr>
          <a:lstStyle/>
          <a:p>
            <a:pPr eaLnBrk="0" hangingPunct="0"/>
            <a:r>
              <a:rPr lang="es-ES" sz="900" i="1" dirty="0" smtClean="0"/>
              <a:t>%Sí</a:t>
            </a:r>
            <a:endParaRPr lang="es-ES" sz="900" i="1" dirty="0"/>
          </a:p>
        </p:txBody>
      </p:sp>
      <p:cxnSp>
        <p:nvCxnSpPr>
          <p:cNvPr id="14" name="13 Conector recto"/>
          <p:cNvCxnSpPr/>
          <p:nvPr/>
        </p:nvCxnSpPr>
        <p:spPr>
          <a:xfrm flipH="1">
            <a:off x="6849035" y="2456329"/>
            <a:ext cx="7440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849035" y="2465294"/>
            <a:ext cx="8965" cy="2187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6849035" y="4652682"/>
            <a:ext cx="29583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 Box 5"/>
          <p:cNvSpPr txBox="1">
            <a:spLocks noChangeArrowheads="1"/>
          </p:cNvSpPr>
          <p:nvPr/>
        </p:nvSpPr>
        <p:spPr bwMode="auto">
          <a:xfrm>
            <a:off x="6122898" y="3218550"/>
            <a:ext cx="860612" cy="646331"/>
          </a:xfrm>
          <a:prstGeom prst="rect">
            <a:avLst/>
          </a:prstGeom>
          <a:noFill/>
          <a:ln w="9525">
            <a:noFill/>
            <a:miter lim="800000"/>
            <a:headEnd/>
            <a:tailEnd/>
          </a:ln>
        </p:spPr>
        <p:txBody>
          <a:bodyPr wrap="square" anchor="ctr">
            <a:spAutoFit/>
          </a:bodyPr>
          <a:lstStyle/>
          <a:p>
            <a:pPr eaLnBrk="0" hangingPunct="0"/>
            <a:r>
              <a:rPr lang="es-ES" sz="900" i="1" dirty="0" smtClean="0">
                <a:solidFill>
                  <a:schemeClr val="accent6">
                    <a:lumMod val="50000"/>
                  </a:schemeClr>
                </a:solidFill>
              </a:rPr>
              <a:t>TOTAL medida terapéutica</a:t>
            </a:r>
          </a:p>
          <a:p>
            <a:pPr eaLnBrk="0" hangingPunct="0"/>
            <a:r>
              <a:rPr lang="es-ES" sz="900" i="1" dirty="0" smtClean="0">
                <a:solidFill>
                  <a:schemeClr val="accent6">
                    <a:lumMod val="50000"/>
                  </a:schemeClr>
                </a:solidFill>
              </a:rPr>
              <a:t>82,4%</a:t>
            </a:r>
            <a:endParaRPr lang="es-ES" sz="900" i="1" dirty="0">
              <a:solidFill>
                <a:schemeClr val="accent6">
                  <a:lumMod val="50000"/>
                </a:schemeClr>
              </a:solidFill>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3 Imagen" descr="Imagen3.jpg"/>
          <p:cNvPicPr>
            <a:picLocks noChangeAspect="1"/>
          </p:cNvPicPr>
          <p:nvPr/>
        </p:nvPicPr>
        <p:blipFill>
          <a:blip r:embed="rId3" cstate="print">
            <a:duotone>
              <a:schemeClr val="accent3">
                <a:shade val="45000"/>
                <a:satMod val="135000"/>
              </a:schemeClr>
              <a:prstClr val="white"/>
            </a:duotone>
            <a:lum bright="17000" contrast="-13000"/>
          </a:blip>
          <a:srcRect/>
          <a:stretch>
            <a:fillRect/>
          </a:stretch>
        </p:blipFill>
        <p:spPr bwMode="auto">
          <a:xfrm>
            <a:off x="0" y="273050"/>
            <a:ext cx="9144000" cy="5240244"/>
          </a:xfrm>
          <a:prstGeom prst="rect">
            <a:avLst/>
          </a:prstGeom>
          <a:noFill/>
          <a:ln w="9525">
            <a:noFill/>
            <a:miter lim="800000"/>
            <a:headEnd/>
            <a:tailEnd/>
          </a:ln>
        </p:spPr>
      </p:pic>
      <p:sp>
        <p:nvSpPr>
          <p:cNvPr id="23860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5" name="Rectangle 4"/>
          <p:cNvSpPr>
            <a:spLocks noChangeArrowheads="1"/>
          </p:cNvSpPr>
          <p:nvPr/>
        </p:nvSpPr>
        <p:spPr bwMode="auto">
          <a:xfrm>
            <a:off x="0" y="333002"/>
            <a:ext cx="7502432" cy="769441"/>
          </a:xfrm>
          <a:prstGeom prst="rect">
            <a:avLst/>
          </a:prstGeom>
          <a:noFill/>
          <a:ln>
            <a:noFill/>
          </a:ln>
          <a:extLst/>
        </p:spPr>
        <p:txBody>
          <a:bodyPr wrap="square">
            <a:spAutoFit/>
          </a:bodyPr>
          <a:lstStyle/>
          <a:p>
            <a:pPr>
              <a:defRPr/>
            </a:pPr>
            <a:r>
              <a:rPr lang="es-ES" sz="2200" b="1" dirty="0" smtClean="0">
                <a:latin typeface="+mn-lt"/>
                <a:cs typeface="Arial" charset="0"/>
              </a:rPr>
              <a:t>Potencial de los videojuegos para el desarrollo de capacidades y habilidades</a:t>
            </a:r>
          </a:p>
        </p:txBody>
      </p:sp>
      <p:sp>
        <p:nvSpPr>
          <p:cNvPr id="76" name="75 Elipse"/>
          <p:cNvSpPr/>
          <p:nvPr/>
        </p:nvSpPr>
        <p:spPr>
          <a:xfrm>
            <a:off x="3909557" y="1288764"/>
            <a:ext cx="2597150" cy="928687"/>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Habilidades </a:t>
            </a:r>
          </a:p>
          <a:p>
            <a:pPr algn="ctr">
              <a:defRPr/>
            </a:pPr>
            <a:r>
              <a:rPr lang="es-ES" sz="1400" dirty="0">
                <a:solidFill>
                  <a:schemeClr val="accent3"/>
                </a:solidFill>
              </a:rPr>
              <a:t>psicomotoras </a:t>
            </a:r>
          </a:p>
          <a:p>
            <a:pPr algn="ctr">
              <a:defRPr/>
            </a:pPr>
            <a:r>
              <a:rPr lang="es-ES" sz="1400" dirty="0">
                <a:solidFill>
                  <a:schemeClr val="accent3"/>
                </a:solidFill>
              </a:rPr>
              <a:t>(sensorio motrices)</a:t>
            </a:r>
          </a:p>
        </p:txBody>
      </p:sp>
      <p:sp>
        <p:nvSpPr>
          <p:cNvPr id="77" name="76 Elipse"/>
          <p:cNvSpPr/>
          <p:nvPr/>
        </p:nvSpPr>
        <p:spPr>
          <a:xfrm>
            <a:off x="3995282" y="4192301"/>
            <a:ext cx="2682875" cy="928688"/>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Capacidades morales y </a:t>
            </a:r>
          </a:p>
          <a:p>
            <a:pPr algn="ctr">
              <a:defRPr/>
            </a:pPr>
            <a:r>
              <a:rPr lang="es-ES" sz="1400" dirty="0">
                <a:solidFill>
                  <a:schemeClr val="accent3"/>
                </a:solidFill>
              </a:rPr>
              <a:t>transmisión de valores.</a:t>
            </a:r>
          </a:p>
        </p:txBody>
      </p:sp>
      <p:sp>
        <p:nvSpPr>
          <p:cNvPr id="78" name="77 Elipse"/>
          <p:cNvSpPr/>
          <p:nvPr/>
        </p:nvSpPr>
        <p:spPr>
          <a:xfrm>
            <a:off x="3753982" y="2677826"/>
            <a:ext cx="2495550" cy="930275"/>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Capacidades sociales </a:t>
            </a:r>
          </a:p>
          <a:p>
            <a:pPr algn="ctr">
              <a:defRPr/>
            </a:pPr>
            <a:r>
              <a:rPr lang="es-ES" sz="1400" dirty="0">
                <a:solidFill>
                  <a:schemeClr val="accent3"/>
                </a:solidFill>
              </a:rPr>
              <a:t>(ámbito relacional)</a:t>
            </a:r>
          </a:p>
        </p:txBody>
      </p:sp>
      <p:sp>
        <p:nvSpPr>
          <p:cNvPr id="79" name="78 Elipse"/>
          <p:cNvSpPr/>
          <p:nvPr/>
        </p:nvSpPr>
        <p:spPr>
          <a:xfrm>
            <a:off x="6411458" y="3273045"/>
            <a:ext cx="2133600" cy="928688"/>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Capacidades personales</a:t>
            </a:r>
          </a:p>
        </p:txBody>
      </p:sp>
      <p:sp>
        <p:nvSpPr>
          <p:cNvPr id="81" name="80 Elipse"/>
          <p:cNvSpPr/>
          <p:nvPr/>
        </p:nvSpPr>
        <p:spPr>
          <a:xfrm>
            <a:off x="6457495" y="1991933"/>
            <a:ext cx="2143125" cy="928687"/>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Habilidades cognitivas</a:t>
            </a:r>
          </a:p>
        </p:txBody>
      </p:sp>
      <p:sp>
        <p:nvSpPr>
          <p:cNvPr id="14" name="Rectangle 4"/>
          <p:cNvSpPr>
            <a:spLocks noChangeArrowheads="1"/>
          </p:cNvSpPr>
          <p:nvPr/>
        </p:nvSpPr>
        <p:spPr bwMode="auto">
          <a:xfrm>
            <a:off x="125507" y="1471522"/>
            <a:ext cx="3227294" cy="3539430"/>
          </a:xfrm>
          <a:prstGeom prst="rect">
            <a:avLst/>
          </a:prstGeom>
          <a:noFill/>
          <a:ln>
            <a:noFill/>
          </a:ln>
          <a:extLst/>
        </p:spPr>
        <p:txBody>
          <a:bodyPr wrap="square">
            <a:spAutoFit/>
          </a:bodyPr>
          <a:lstStyle/>
          <a:p>
            <a:pPr>
              <a:defRPr/>
            </a:pPr>
            <a:r>
              <a:rPr lang="es-ES" b="1" i="1" dirty="0" smtClean="0">
                <a:solidFill>
                  <a:schemeClr val="accent2">
                    <a:lumMod val="75000"/>
                  </a:schemeClr>
                </a:solidFill>
                <a:cs typeface="Arial" charset="0"/>
              </a:rPr>
              <a:t>Según los expertos del mundo de los videojuegos y del ámbito educativo, el uso  del videojuego puede ayudar a desarrollar un conjunto muy extenso de utilidades/capacidades entre los niños de entre 5 y 12 años. </a:t>
            </a:r>
          </a:p>
          <a:p>
            <a:pPr>
              <a:defRPr/>
            </a:pPr>
            <a:endParaRPr lang="es-ES" b="1" i="1" dirty="0" smtClean="0">
              <a:solidFill>
                <a:schemeClr val="accent2">
                  <a:lumMod val="75000"/>
                </a:schemeClr>
              </a:solidFill>
              <a:cs typeface="Arial" charset="0"/>
            </a:endParaRPr>
          </a:p>
          <a:p>
            <a:pPr>
              <a:defRPr/>
            </a:pPr>
            <a:r>
              <a:rPr lang="es-ES" b="1" i="1" dirty="0" smtClean="0">
                <a:solidFill>
                  <a:schemeClr val="accent2">
                    <a:lumMod val="75000"/>
                  </a:schemeClr>
                </a:solidFill>
                <a:cs typeface="Arial" charset="0"/>
              </a:rPr>
              <a:t>Estas habilidades han sido detalladas durante la fase cualitativa y agrupadas  en los siguientes bloques:</a:t>
            </a:r>
            <a:endParaRPr lang="es-ES" b="1" i="1" dirty="0" smtClean="0">
              <a:solidFill>
                <a:schemeClr val="accent2">
                  <a:lumMod val="75000"/>
                </a:schemeClr>
              </a:solidFill>
              <a:latin typeface="+mn-lt"/>
              <a:cs typeface="Arial" charset="0"/>
            </a:endParaRPr>
          </a:p>
        </p:txBody>
      </p:sp>
      <p:sp>
        <p:nvSpPr>
          <p:cNvPr id="15" name="Rectangle 4"/>
          <p:cNvSpPr>
            <a:spLocks noChangeArrowheads="1"/>
          </p:cNvSpPr>
          <p:nvPr/>
        </p:nvSpPr>
        <p:spPr bwMode="auto">
          <a:xfrm>
            <a:off x="1326780" y="5631145"/>
            <a:ext cx="6840070" cy="830997"/>
          </a:xfrm>
          <a:prstGeom prst="rect">
            <a:avLst/>
          </a:prstGeom>
          <a:noFill/>
          <a:ln>
            <a:noFill/>
          </a:ln>
          <a:extLst/>
        </p:spPr>
        <p:txBody>
          <a:bodyPr wrap="square">
            <a:spAutoFit/>
          </a:bodyPr>
          <a:lstStyle/>
          <a:p>
            <a:pPr algn="r">
              <a:defRPr/>
            </a:pPr>
            <a:r>
              <a:rPr lang="es-ES" b="1" dirty="0" smtClean="0">
                <a:solidFill>
                  <a:schemeClr val="accent4">
                    <a:lumMod val="65000"/>
                    <a:lumOff val="35000"/>
                  </a:schemeClr>
                </a:solidFill>
                <a:latin typeface="+mn-lt"/>
                <a:cs typeface="Arial" charset="0"/>
              </a:rPr>
              <a:t>En la fase cuantitativa se ha medido la importancia y el grado de acuerdo de profesores y padres respecto a la capacidad del videojuego para el desarrollo de estas capacidades.</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3 Imagen" descr="Imagen3.jpg"/>
          <p:cNvPicPr>
            <a:picLocks noChangeAspect="1"/>
          </p:cNvPicPr>
          <p:nvPr/>
        </p:nvPicPr>
        <p:blipFill>
          <a:blip r:embed="rId4" cstate="print">
            <a:duotone>
              <a:schemeClr val="accent3">
                <a:shade val="45000"/>
                <a:satMod val="135000"/>
              </a:schemeClr>
              <a:prstClr val="white"/>
            </a:duotone>
            <a:lum bright="22000" contrast="-13000"/>
          </a:blip>
          <a:srcRect/>
          <a:stretch>
            <a:fillRect/>
          </a:stretch>
        </p:blipFill>
        <p:spPr bwMode="auto">
          <a:xfrm>
            <a:off x="0" y="273050"/>
            <a:ext cx="9144000" cy="5240244"/>
          </a:xfrm>
          <a:prstGeom prst="rect">
            <a:avLst/>
          </a:prstGeom>
          <a:noFill/>
          <a:ln w="9525">
            <a:noFill/>
            <a:miter lim="800000"/>
            <a:headEnd/>
            <a:tailEnd/>
          </a:ln>
        </p:spPr>
      </p:pic>
      <p:graphicFrame>
        <p:nvGraphicFramePr>
          <p:cNvPr id="44" name="43 Tabla"/>
          <p:cNvGraphicFramePr>
            <a:graphicFrameLocks noGrp="1"/>
          </p:cNvGraphicFramePr>
          <p:nvPr>
            <p:extLst>
              <p:ext uri="{D42A27DB-BD31-4B8C-83A1-F6EECF244321}">
                <p14:modId xmlns:p14="http://schemas.microsoft.com/office/powerpoint/2010/main" xmlns="" val="3225657354"/>
              </p:ext>
            </p:extLst>
          </p:nvPr>
        </p:nvGraphicFramePr>
        <p:xfrm>
          <a:off x="610160" y="2650770"/>
          <a:ext cx="7572377" cy="2295580"/>
        </p:xfrm>
        <a:graphic>
          <a:graphicData uri="http://schemas.openxmlformats.org/drawingml/2006/table">
            <a:tbl>
              <a:tblPr firstRow="1" bandRow="1">
                <a:effectLst/>
                <a:tableStyleId>{21E4AEA4-8DFA-4A89-87EB-49C32662AFE0}</a:tableStyleId>
              </a:tblPr>
              <a:tblGrid>
                <a:gridCol w="2971802"/>
                <a:gridCol w="933450"/>
                <a:gridCol w="914400"/>
                <a:gridCol w="2752725"/>
              </a:tblGrid>
              <a:tr h="522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Bloque</a:t>
                      </a:r>
                      <a:r>
                        <a:rPr lang="es-ES_tradnl" sz="1100" i="1" baseline="0" dirty="0" smtClean="0">
                          <a:solidFill>
                            <a:srgbClr val="006699"/>
                          </a:solidFill>
                          <a:latin typeface="Century Gothic" pitchFamily="34" charset="0"/>
                          <a:cs typeface="Arial" charset="0"/>
                        </a:rPr>
                        <a:t> </a:t>
                      </a:r>
                      <a:r>
                        <a:rPr lang="es-ES_tradnl" sz="1100" i="1" dirty="0" smtClean="0">
                          <a:solidFill>
                            <a:srgbClr val="006699"/>
                          </a:solidFill>
                          <a:latin typeface="Century Gothic" pitchFamily="34" charset="0"/>
                          <a:cs typeface="Arial" charset="0"/>
                        </a:rPr>
                        <a:t>Capacidades</a:t>
                      </a:r>
                      <a:r>
                        <a:rPr lang="es-ES_tradnl" sz="1100" i="1" baseline="0" dirty="0" smtClean="0">
                          <a:solidFill>
                            <a:srgbClr val="006699"/>
                          </a:solidFill>
                          <a:latin typeface="Century Gothic" pitchFamily="34" charset="0"/>
                          <a:cs typeface="Arial" charset="0"/>
                        </a:rPr>
                        <a:t> XXXX</a:t>
                      </a: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dirty="0" smtClean="0">
                          <a:solidFill>
                            <a:srgbClr val="FFFFFF"/>
                          </a:solidFill>
                          <a:latin typeface="+mn-lt"/>
                        </a:rPr>
                        <a:t>Importancia General</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Importancia dentro del Bloque</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441595">
                <a:tc>
                  <a:txBody>
                    <a:bodyPr/>
                    <a:lstStyle/>
                    <a:p>
                      <a:pPr algn="r">
                        <a:spcAft>
                          <a:spcPts val="0"/>
                        </a:spcAft>
                      </a:pPr>
                      <a:r>
                        <a:rPr lang="es-ES" sz="900" b="0" dirty="0" smtClean="0">
                          <a:solidFill>
                            <a:schemeClr val="tx1"/>
                          </a:solidFill>
                          <a:effectLst/>
                          <a:latin typeface="Arial"/>
                          <a:ea typeface="Arial Unicode MS"/>
                          <a:cs typeface="Times New Roman"/>
                        </a:rPr>
                        <a:t>Aspecto</a:t>
                      </a:r>
                      <a:r>
                        <a:rPr lang="es-ES" sz="900" b="0" baseline="0" dirty="0" smtClean="0">
                          <a:solidFill>
                            <a:schemeClr val="tx1"/>
                          </a:solidFill>
                          <a:effectLst/>
                          <a:latin typeface="Arial"/>
                          <a:ea typeface="Arial Unicode MS"/>
                          <a:cs typeface="Times New Roman"/>
                        </a:rPr>
                        <a:t> 1</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2º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1º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441595">
                <a:tc>
                  <a:txBody>
                    <a:bodyPr/>
                    <a:lstStyle/>
                    <a:p>
                      <a:pPr algn="r">
                        <a:spcAft>
                          <a:spcPts val="0"/>
                        </a:spcAft>
                      </a:pPr>
                      <a:r>
                        <a:rPr lang="es-ES" sz="900" b="0" dirty="0" smtClean="0">
                          <a:solidFill>
                            <a:schemeClr val="tx1"/>
                          </a:solidFill>
                          <a:effectLst/>
                          <a:latin typeface="Arial"/>
                          <a:ea typeface="Arial Unicode MS"/>
                          <a:cs typeface="Times New Roman"/>
                        </a:rPr>
                        <a:t>Aspecto 2</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10º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2º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1595">
                <a:tc>
                  <a:txBody>
                    <a:bodyPr/>
                    <a:lstStyle/>
                    <a:p>
                      <a:pPr algn="r">
                        <a:spcAft>
                          <a:spcPts val="0"/>
                        </a:spcAft>
                      </a:pPr>
                      <a:r>
                        <a:rPr lang="es-ES" sz="900" b="0" dirty="0" smtClean="0">
                          <a:solidFill>
                            <a:schemeClr val="tx1"/>
                          </a:solidFill>
                          <a:effectLst/>
                          <a:latin typeface="Arial"/>
                          <a:ea typeface="Arial Unicode MS"/>
                          <a:cs typeface="Times New Roman"/>
                        </a:rPr>
                        <a:t>Aspecto 3</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12º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3º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441595">
                <a:tc>
                  <a:txBody>
                    <a:bodyPr/>
                    <a:lstStyle/>
                    <a:p>
                      <a:pPr algn="r">
                        <a:spcAft>
                          <a:spcPts val="0"/>
                        </a:spcAft>
                      </a:pPr>
                      <a:r>
                        <a:rPr lang="es-ES" sz="900" b="0" dirty="0" smtClean="0">
                          <a:solidFill>
                            <a:schemeClr val="tx1"/>
                          </a:solidFill>
                          <a:effectLst/>
                          <a:latin typeface="Arial"/>
                          <a:ea typeface="Arial Unicode MS"/>
                          <a:cs typeface="Times New Roman"/>
                        </a:rPr>
                        <a:t>Aspecto 4</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20º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4º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3860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5" name="Rectangle 4"/>
          <p:cNvSpPr>
            <a:spLocks noChangeArrowheads="1"/>
          </p:cNvSpPr>
          <p:nvPr/>
        </p:nvSpPr>
        <p:spPr bwMode="auto">
          <a:xfrm>
            <a:off x="0" y="333002"/>
            <a:ext cx="7502432" cy="430887"/>
          </a:xfrm>
          <a:prstGeom prst="rect">
            <a:avLst/>
          </a:prstGeom>
          <a:noFill/>
          <a:ln>
            <a:noFill/>
          </a:ln>
          <a:extLst/>
        </p:spPr>
        <p:txBody>
          <a:bodyPr wrap="square">
            <a:spAutoFit/>
          </a:bodyPr>
          <a:lstStyle/>
          <a:p>
            <a:pPr>
              <a:defRPr/>
            </a:pPr>
            <a:r>
              <a:rPr lang="es-ES" sz="2200" b="1" dirty="0" smtClean="0">
                <a:latin typeface="+mn-lt"/>
                <a:cs typeface="Arial" charset="0"/>
              </a:rPr>
              <a:t>¿Cómo interpretar los resultados?</a:t>
            </a:r>
          </a:p>
        </p:txBody>
      </p:sp>
      <p:graphicFrame>
        <p:nvGraphicFramePr>
          <p:cNvPr id="32" name="Object 12"/>
          <p:cNvGraphicFramePr>
            <a:graphicFrameLocks noChangeAspect="1"/>
          </p:cNvGraphicFramePr>
          <p:nvPr>
            <p:extLst>
              <p:ext uri="{D42A27DB-BD31-4B8C-83A1-F6EECF244321}">
                <p14:modId xmlns:p14="http://schemas.microsoft.com/office/powerpoint/2010/main" xmlns="" val="4284047554"/>
              </p:ext>
            </p:extLst>
          </p:nvPr>
        </p:nvGraphicFramePr>
        <p:xfrm>
          <a:off x="5513387" y="2904955"/>
          <a:ext cx="2581741" cy="2133600"/>
        </p:xfrm>
        <a:graphic>
          <a:graphicData uri="http://schemas.openxmlformats.org/presentationml/2006/ole">
            <p:oleObj spid="_x0000_s835588" name="Gráfico" r:id="rId5" imgW="2486025" imgH="2143125" progId="MSGraph.Chart.8">
              <p:embed followColorScheme="full"/>
            </p:oleObj>
          </a:graphicData>
        </a:graphic>
      </p:graphicFrame>
      <p:grpSp>
        <p:nvGrpSpPr>
          <p:cNvPr id="33" name="32 Grupo"/>
          <p:cNvGrpSpPr/>
          <p:nvPr/>
        </p:nvGrpSpPr>
        <p:grpSpPr>
          <a:xfrm>
            <a:off x="5632086" y="4993354"/>
            <a:ext cx="2640013" cy="455613"/>
            <a:chOff x="5353050" y="5657850"/>
            <a:chExt cx="2640013" cy="455613"/>
          </a:xfrm>
        </p:grpSpPr>
        <p:sp>
          <p:nvSpPr>
            <p:cNvPr id="34"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35"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36"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37"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38"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39"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40"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41"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42"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43"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cxnSp>
        <p:nvCxnSpPr>
          <p:cNvPr id="47" name="46 Conector recto"/>
          <p:cNvCxnSpPr/>
          <p:nvPr/>
        </p:nvCxnSpPr>
        <p:spPr>
          <a:xfrm flipH="1">
            <a:off x="1810871" y="3352818"/>
            <a:ext cx="1084730" cy="190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flipH="1">
            <a:off x="1810871" y="4849924"/>
            <a:ext cx="1030944" cy="421323"/>
          </a:xfrm>
          <a:prstGeom prst="line">
            <a:avLst/>
          </a:prstGeom>
        </p:spPr>
        <p:style>
          <a:lnRef idx="1">
            <a:schemeClr val="accent1"/>
          </a:lnRef>
          <a:fillRef idx="0">
            <a:schemeClr val="accent1"/>
          </a:fillRef>
          <a:effectRef idx="0">
            <a:schemeClr val="accent1"/>
          </a:effectRef>
          <a:fontRef idx="minor">
            <a:schemeClr val="tx1"/>
          </a:fontRef>
        </p:style>
      </p:cxnSp>
      <p:sp>
        <p:nvSpPr>
          <p:cNvPr id="50" name="49 Rectángulo"/>
          <p:cNvSpPr/>
          <p:nvPr/>
        </p:nvSpPr>
        <p:spPr>
          <a:xfrm>
            <a:off x="591671" y="5382671"/>
            <a:ext cx="2303929" cy="423862"/>
          </a:xfrm>
          <a:prstGeom prst="rect">
            <a:avLst/>
          </a:prstGeom>
          <a:blipFill>
            <a:blip r:embed="rId6" cstate="print"/>
            <a:tile tx="0" ty="0" sx="100000" sy="100000" flip="none" algn="tl"/>
          </a:blip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Capacidades/ habilidades que forman el bloque</a:t>
            </a:r>
            <a:endParaRPr lang="es-ES" sz="1000" dirty="0"/>
          </a:p>
        </p:txBody>
      </p:sp>
      <p:sp>
        <p:nvSpPr>
          <p:cNvPr id="53" name="52 Rectángulo"/>
          <p:cNvSpPr/>
          <p:nvPr/>
        </p:nvSpPr>
        <p:spPr>
          <a:xfrm>
            <a:off x="259977" y="1034785"/>
            <a:ext cx="2438399" cy="1062956"/>
          </a:xfrm>
          <a:prstGeom prst="rect">
            <a:avLst/>
          </a:prstGeom>
          <a:blipFill>
            <a:blip r:embed="rId6" cstate="print"/>
            <a:tile tx="0" ty="0" sx="100000" sy="100000" flip="none" algn="tl"/>
          </a:blip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000" b="1" dirty="0" smtClean="0"/>
              <a:t>Qué capacidades o habilidades más contribuyen para que los VJ sean considerados una herramienta educativa eficaz para alumnos de entre 5 a 12 años</a:t>
            </a:r>
          </a:p>
          <a:p>
            <a:pPr algn="ctr">
              <a:defRPr/>
            </a:pPr>
            <a:r>
              <a:rPr lang="es-ES" sz="1000" i="1" dirty="0" smtClean="0"/>
              <a:t>(ranking según correlación con la P.19)</a:t>
            </a:r>
          </a:p>
        </p:txBody>
      </p:sp>
      <p:sp>
        <p:nvSpPr>
          <p:cNvPr id="55" name="54 Rectángulo"/>
          <p:cNvSpPr/>
          <p:nvPr/>
        </p:nvSpPr>
        <p:spPr>
          <a:xfrm>
            <a:off x="6131859" y="1518877"/>
            <a:ext cx="2626659" cy="569918"/>
          </a:xfrm>
          <a:prstGeom prst="rect">
            <a:avLst/>
          </a:prstGeom>
          <a:blipFill>
            <a:blip r:embed="rId6" cstate="print"/>
            <a:tile tx="0" ty="0" sx="100000" sy="100000" flip="none" algn="tl"/>
          </a:blip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000" b="1" dirty="0" smtClean="0"/>
              <a:t>Hasta que punto los entrevistados creen que los VJ pueden  ayudar a desarrollar esta habilidad/ capacidad </a:t>
            </a:r>
            <a:endParaRPr lang="es-ES" sz="1000" b="1" dirty="0"/>
          </a:p>
        </p:txBody>
      </p:sp>
      <p:sp>
        <p:nvSpPr>
          <p:cNvPr id="56" name="55 Flecha derecha"/>
          <p:cNvSpPr/>
          <p:nvPr/>
        </p:nvSpPr>
        <p:spPr>
          <a:xfrm rot="2529307">
            <a:off x="3690955" y="2333921"/>
            <a:ext cx="373888" cy="295835"/>
          </a:xfrm>
          <a:prstGeom prst="rightArrow">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Rectángulo"/>
          <p:cNvSpPr/>
          <p:nvPr/>
        </p:nvSpPr>
        <p:spPr>
          <a:xfrm>
            <a:off x="2949391" y="1698162"/>
            <a:ext cx="1398493" cy="498195"/>
          </a:xfrm>
          <a:prstGeom prst="rect">
            <a:avLst/>
          </a:prstGeom>
          <a:no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000" b="1" dirty="0" smtClean="0"/>
              <a:t>Ranking de importancia de todos los aspectos evaluados</a:t>
            </a:r>
          </a:p>
        </p:txBody>
      </p:sp>
      <p:sp>
        <p:nvSpPr>
          <p:cNvPr id="58" name="57 Rectángulo"/>
          <p:cNvSpPr/>
          <p:nvPr/>
        </p:nvSpPr>
        <p:spPr>
          <a:xfrm>
            <a:off x="4670619" y="1707124"/>
            <a:ext cx="1219193" cy="498195"/>
          </a:xfrm>
          <a:prstGeom prst="rect">
            <a:avLst/>
          </a:prstGeom>
          <a:no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000" b="1" dirty="0" smtClean="0"/>
              <a:t>Ranking de importancia dentro de cada bloque</a:t>
            </a:r>
          </a:p>
        </p:txBody>
      </p:sp>
      <p:sp>
        <p:nvSpPr>
          <p:cNvPr id="59" name="58 Flecha derecha"/>
          <p:cNvSpPr/>
          <p:nvPr/>
        </p:nvSpPr>
        <p:spPr>
          <a:xfrm rot="7954831">
            <a:off x="4910155" y="2333921"/>
            <a:ext cx="373888" cy="295835"/>
          </a:xfrm>
          <a:prstGeom prst="rightArrow">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4" name="63 Conector recto"/>
          <p:cNvCxnSpPr/>
          <p:nvPr/>
        </p:nvCxnSpPr>
        <p:spPr>
          <a:xfrm flipH="1" flipV="1">
            <a:off x="2788024" y="1371600"/>
            <a:ext cx="349624" cy="340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H="1" flipV="1">
            <a:off x="2788024" y="1353671"/>
            <a:ext cx="2357718" cy="259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flipV="1">
            <a:off x="6338047" y="2115671"/>
            <a:ext cx="815789" cy="6633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0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5" name="Rectangle 4"/>
          <p:cNvSpPr>
            <a:spLocks noChangeArrowheads="1"/>
          </p:cNvSpPr>
          <p:nvPr/>
        </p:nvSpPr>
        <p:spPr bwMode="auto">
          <a:xfrm>
            <a:off x="89647" y="306107"/>
            <a:ext cx="7611034" cy="1308050"/>
          </a:xfrm>
          <a:prstGeom prst="rect">
            <a:avLst/>
          </a:prstGeom>
          <a:noFill/>
          <a:ln>
            <a:noFill/>
          </a:ln>
          <a:extLst/>
        </p:spPr>
        <p:txBody>
          <a:bodyPr wrap="square">
            <a:spAutoFit/>
          </a:bodyPr>
          <a:lstStyle/>
          <a:p>
            <a:pPr>
              <a:defRPr/>
            </a:pPr>
            <a:r>
              <a:rPr lang="es-ES" sz="1900" b="1" dirty="0" smtClean="0">
                <a:solidFill>
                  <a:schemeClr val="accent2">
                    <a:lumMod val="75000"/>
                  </a:schemeClr>
                </a:solidFill>
                <a:latin typeface="+mn-lt"/>
                <a:cs typeface="Arial" charset="0"/>
              </a:rPr>
              <a:t>Considerando su potencial como herramienta educativa, los profesores creen que los VJ pueden ayudar principalmente en el desarrollo de habilidades cognitivas y psicomotoras</a:t>
            </a:r>
          </a:p>
          <a:p>
            <a:pPr>
              <a:defRPr/>
            </a:pPr>
            <a:endParaRPr lang="es-ES" sz="2200" b="1" dirty="0">
              <a:latin typeface="+mn-lt"/>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238606" name="Text Box 5"/>
          <p:cNvSpPr txBox="1">
            <a:spLocks noChangeArrowheads="1"/>
          </p:cNvSpPr>
          <p:nvPr/>
        </p:nvSpPr>
        <p:spPr bwMode="auto">
          <a:xfrm>
            <a:off x="0" y="6004203"/>
            <a:ext cx="2686050"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sp>
        <p:nvSpPr>
          <p:cNvPr id="76" name="75 Elipse"/>
          <p:cNvSpPr/>
          <p:nvPr/>
        </p:nvSpPr>
        <p:spPr>
          <a:xfrm>
            <a:off x="574675" y="1817688"/>
            <a:ext cx="2597150" cy="928687"/>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Habilidades </a:t>
            </a:r>
          </a:p>
          <a:p>
            <a:pPr algn="ctr">
              <a:defRPr/>
            </a:pPr>
            <a:r>
              <a:rPr lang="es-ES" sz="1400" dirty="0">
                <a:solidFill>
                  <a:schemeClr val="accent3"/>
                </a:solidFill>
              </a:rPr>
              <a:t>psicomotoras </a:t>
            </a:r>
          </a:p>
          <a:p>
            <a:pPr algn="ctr">
              <a:defRPr/>
            </a:pPr>
            <a:r>
              <a:rPr lang="es-ES" sz="1400" dirty="0">
                <a:solidFill>
                  <a:schemeClr val="accent3"/>
                </a:solidFill>
              </a:rPr>
              <a:t>(sensorio motrices)</a:t>
            </a:r>
          </a:p>
        </p:txBody>
      </p:sp>
      <p:sp>
        <p:nvSpPr>
          <p:cNvPr id="77" name="76 Elipse"/>
          <p:cNvSpPr/>
          <p:nvPr/>
        </p:nvSpPr>
        <p:spPr>
          <a:xfrm>
            <a:off x="660400" y="4721225"/>
            <a:ext cx="2682875" cy="928688"/>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Capacidades morales y </a:t>
            </a:r>
          </a:p>
          <a:p>
            <a:pPr algn="ctr">
              <a:defRPr/>
            </a:pPr>
            <a:r>
              <a:rPr lang="es-ES" sz="1400" dirty="0">
                <a:solidFill>
                  <a:schemeClr val="accent3"/>
                </a:solidFill>
              </a:rPr>
              <a:t>transmisión de valores.</a:t>
            </a:r>
          </a:p>
        </p:txBody>
      </p:sp>
      <p:sp>
        <p:nvSpPr>
          <p:cNvPr id="78" name="77 Elipse"/>
          <p:cNvSpPr/>
          <p:nvPr/>
        </p:nvSpPr>
        <p:spPr>
          <a:xfrm>
            <a:off x="419100" y="3206750"/>
            <a:ext cx="2495550" cy="930275"/>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Capacidades sociales </a:t>
            </a:r>
          </a:p>
          <a:p>
            <a:pPr algn="ctr">
              <a:defRPr/>
            </a:pPr>
            <a:r>
              <a:rPr lang="es-ES" sz="1400" dirty="0">
                <a:solidFill>
                  <a:schemeClr val="accent3"/>
                </a:solidFill>
              </a:rPr>
              <a:t>(ámbito relacional)</a:t>
            </a:r>
          </a:p>
        </p:txBody>
      </p:sp>
      <p:sp>
        <p:nvSpPr>
          <p:cNvPr id="79" name="78 Elipse"/>
          <p:cNvSpPr/>
          <p:nvPr/>
        </p:nvSpPr>
        <p:spPr>
          <a:xfrm>
            <a:off x="3076576" y="3775075"/>
            <a:ext cx="2133600" cy="928688"/>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Capacidades personales</a:t>
            </a:r>
          </a:p>
        </p:txBody>
      </p:sp>
      <p:sp>
        <p:nvSpPr>
          <p:cNvPr id="81" name="80 Elipse"/>
          <p:cNvSpPr/>
          <p:nvPr/>
        </p:nvSpPr>
        <p:spPr>
          <a:xfrm>
            <a:off x="3122613" y="2493963"/>
            <a:ext cx="2143125" cy="928687"/>
          </a:xfrm>
          <a:prstGeom prst="ellipse">
            <a:avLst/>
          </a:prstGeom>
          <a:solidFill>
            <a:srgbClr val="E3612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Habilidades cognitivas</a:t>
            </a:r>
          </a:p>
        </p:txBody>
      </p:sp>
      <p:graphicFrame>
        <p:nvGraphicFramePr>
          <p:cNvPr id="238601" name="Object 9"/>
          <p:cNvGraphicFramePr>
            <a:graphicFrameLocks noChangeAspect="1"/>
          </p:cNvGraphicFramePr>
          <p:nvPr>
            <p:extLst>
              <p:ext uri="{D42A27DB-BD31-4B8C-83A1-F6EECF244321}">
                <p14:modId xmlns:p14="http://schemas.microsoft.com/office/powerpoint/2010/main" xmlns="" val="765277233"/>
              </p:ext>
            </p:extLst>
          </p:nvPr>
        </p:nvGraphicFramePr>
        <p:xfrm>
          <a:off x="5524500" y="2095500"/>
          <a:ext cx="3314700" cy="3733800"/>
        </p:xfrm>
        <a:graphic>
          <a:graphicData uri="http://schemas.openxmlformats.org/presentationml/2006/ole">
            <p:oleObj spid="_x0000_s238628" name="Gráfico" r:id="rId5" imgW="3314603" imgH="3733935" progId="MSGraph.Chart.8">
              <p:embed followColorScheme="full"/>
            </p:oleObj>
          </a:graphicData>
        </a:graphic>
      </p:graphicFrame>
      <p:sp>
        <p:nvSpPr>
          <p:cNvPr id="238622" name="Rectangle 4"/>
          <p:cNvSpPr>
            <a:spLocks noChangeArrowheads="1"/>
          </p:cNvSpPr>
          <p:nvPr/>
        </p:nvSpPr>
        <p:spPr bwMode="auto">
          <a:xfrm>
            <a:off x="5072063" y="1635125"/>
            <a:ext cx="3824287" cy="461963"/>
          </a:xfrm>
          <a:prstGeom prst="rect">
            <a:avLst/>
          </a:prstGeom>
          <a:noFill/>
          <a:ln w="9525">
            <a:noFill/>
            <a:miter lim="800000"/>
            <a:headEnd/>
            <a:tailEnd/>
          </a:ln>
        </p:spPr>
        <p:txBody>
          <a:bodyPr>
            <a:spAutoFit/>
          </a:bodyPr>
          <a:lstStyle/>
          <a:p>
            <a:pPr algn="r"/>
            <a:r>
              <a:rPr lang="es-ES_tradnl" sz="1200" b="1" i="1">
                <a:solidFill>
                  <a:srgbClr val="E36120"/>
                </a:solidFill>
                <a:latin typeface="Century Gothic" pitchFamily="34" charset="0"/>
                <a:cs typeface="Arial" charset="0"/>
              </a:rPr>
              <a:t>Menciona seguramente o probablemente sí para alguna habilidad del bloque</a:t>
            </a:r>
            <a:endParaRPr lang="es-ES" sz="1200" b="1" i="1">
              <a:solidFill>
                <a:srgbClr val="E36120"/>
              </a:solidFill>
              <a:latin typeface="Century Gothic" pitchFamily="34" charset="0"/>
              <a:cs typeface="Arial"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74 Tabla"/>
          <p:cNvGraphicFramePr>
            <a:graphicFrameLocks noGrp="1"/>
          </p:cNvGraphicFramePr>
          <p:nvPr>
            <p:extLst>
              <p:ext uri="{D42A27DB-BD31-4B8C-83A1-F6EECF244321}">
                <p14:modId xmlns:p14="http://schemas.microsoft.com/office/powerpoint/2010/main" xmlns="" val="1744522328"/>
              </p:ext>
            </p:extLst>
          </p:nvPr>
        </p:nvGraphicFramePr>
        <p:xfrm>
          <a:off x="847725" y="1647825"/>
          <a:ext cx="7191375" cy="3743207"/>
        </p:xfrm>
        <a:graphic>
          <a:graphicData uri="http://schemas.openxmlformats.org/drawingml/2006/table">
            <a:tbl>
              <a:tblPr firstRow="1" bandRow="1">
                <a:effectLst/>
                <a:tableStyleId>{21E4AEA4-8DFA-4A89-87EB-49C32662AFE0}</a:tableStyleId>
              </a:tblPr>
              <a:tblGrid>
                <a:gridCol w="2369606"/>
                <a:gridCol w="1027012"/>
                <a:gridCol w="1057556"/>
                <a:gridCol w="2737201"/>
              </a:tblGrid>
              <a:tr h="542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Habilidades Psicomotoras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(Sensorio Motrices)</a:t>
                      </a:r>
                      <a:endParaRPr lang="es-ES" sz="1100" i="1" dirty="0" smtClean="0">
                        <a:solidFill>
                          <a:srgbClr val="006699"/>
                        </a:solidFill>
                        <a:latin typeface="Century Gothic" pitchFamily="34" charset="0"/>
                        <a:cs typeface="Arial" charset="0"/>
                      </a:endParaRP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900" dirty="0" smtClean="0">
                          <a:solidFill>
                            <a:srgbClr val="FFFFFF"/>
                          </a:solidFill>
                          <a:latin typeface="+mn-lt"/>
                        </a:rPr>
                        <a:t>Importancia General*</a:t>
                      </a:r>
                      <a:endParaRPr lang="es-ES" sz="9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900" dirty="0" smtClean="0">
                          <a:solidFill>
                            <a:srgbClr val="FFFFFF"/>
                          </a:solidFill>
                          <a:latin typeface="+mn-lt"/>
                        </a:rPr>
                        <a:t>Importancia dentro del Bloque*</a:t>
                      </a:r>
                      <a:endParaRPr lang="es-ES" sz="9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533380">
                <a:tc>
                  <a:txBody>
                    <a:bodyPr/>
                    <a:lstStyle/>
                    <a:p>
                      <a:pPr algn="r">
                        <a:spcAft>
                          <a:spcPts val="0"/>
                        </a:spcAft>
                      </a:pPr>
                      <a:r>
                        <a:rPr lang="es-ES" sz="900" b="0" dirty="0">
                          <a:solidFill>
                            <a:schemeClr val="tx1"/>
                          </a:solidFill>
                          <a:effectLst/>
                        </a:rPr>
                        <a:t>Aumentar la destreza visual y discriminación perceptiva.</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14º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1º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33380">
                <a:tc>
                  <a:txBody>
                    <a:bodyPr/>
                    <a:lstStyle/>
                    <a:p>
                      <a:pPr algn="r">
                        <a:spcAft>
                          <a:spcPts val="0"/>
                        </a:spcAft>
                      </a:pPr>
                      <a:r>
                        <a:rPr lang="es-ES" sz="900" b="0" dirty="0">
                          <a:solidFill>
                            <a:schemeClr val="tx1"/>
                          </a:solidFill>
                          <a:effectLst/>
                        </a:rPr>
                        <a:t>Mejorar la coordinación espacial y lateralidad</a:t>
                      </a:r>
                      <a:r>
                        <a:rPr lang="es-ES" sz="900" b="0" dirty="0" smtClean="0">
                          <a:solidFill>
                            <a:schemeClr val="tx1"/>
                          </a:solidFill>
                          <a:effectLst/>
                        </a:rPr>
                        <a:t>.</a:t>
                      </a:r>
                      <a:r>
                        <a:rPr lang="es-ES" sz="900" b="0" dirty="0">
                          <a:solidFill>
                            <a:schemeClr val="tx1"/>
                          </a:solidFill>
                          <a:effectLst/>
                        </a:rPr>
                        <a:t> </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19º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2º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533380">
                <a:tc>
                  <a:txBody>
                    <a:bodyPr/>
                    <a:lstStyle/>
                    <a:p>
                      <a:pPr algn="r">
                        <a:spcAft>
                          <a:spcPts val="0"/>
                        </a:spcAft>
                      </a:pPr>
                      <a:r>
                        <a:rPr lang="es-ES" sz="900" b="0" dirty="0">
                          <a:solidFill>
                            <a:schemeClr val="tx1"/>
                          </a:solidFill>
                          <a:effectLst/>
                        </a:rPr>
                        <a:t>Mejorar la coordinación perceptivo-motora</a:t>
                      </a:r>
                      <a:r>
                        <a:rPr lang="es-ES" sz="900" b="0" dirty="0" smtClean="0">
                          <a:solidFill>
                            <a:schemeClr val="tx1"/>
                          </a:solidFill>
                          <a:effectLst/>
                        </a:rPr>
                        <a:t>.</a:t>
                      </a:r>
                      <a:r>
                        <a:rPr lang="es-ES" sz="900" b="0" dirty="0">
                          <a:solidFill>
                            <a:schemeClr val="tx1"/>
                          </a:solidFill>
                          <a:effectLst/>
                        </a:rPr>
                        <a:t> </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20º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3º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33380">
                <a:tc>
                  <a:txBody>
                    <a:bodyPr/>
                    <a:lstStyle/>
                    <a:p>
                      <a:pPr algn="r">
                        <a:spcAft>
                          <a:spcPts val="0"/>
                        </a:spcAft>
                      </a:pPr>
                      <a:r>
                        <a:rPr lang="es-ES" sz="900" b="0" dirty="0">
                          <a:solidFill>
                            <a:schemeClr val="tx1"/>
                          </a:solidFill>
                          <a:effectLst/>
                        </a:rPr>
                        <a:t>Mejorar el equilibrio y la postura </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26º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4º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533380">
                <a:tc>
                  <a:txBody>
                    <a:bodyPr/>
                    <a:lstStyle/>
                    <a:p>
                      <a:pPr algn="r">
                        <a:spcAft>
                          <a:spcPts val="0"/>
                        </a:spcAft>
                      </a:pPr>
                      <a:r>
                        <a:rPr lang="es-ES" sz="900" b="0" dirty="0">
                          <a:solidFill>
                            <a:schemeClr val="tx1"/>
                          </a:solidFill>
                          <a:effectLst/>
                        </a:rPr>
                        <a:t>Incentivar la práctica de deportes</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27º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5º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33380">
                <a:tc>
                  <a:txBody>
                    <a:bodyPr/>
                    <a:lstStyle/>
                    <a:p>
                      <a:pPr algn="r">
                        <a:spcAft>
                          <a:spcPts val="0"/>
                        </a:spcAft>
                      </a:pPr>
                      <a:r>
                        <a:rPr lang="es-ES" sz="900" b="0" dirty="0">
                          <a:solidFill>
                            <a:schemeClr val="tx1"/>
                          </a:solidFill>
                          <a:effectLst/>
                        </a:rPr>
                        <a:t>Aumentar la resistencia física  </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28º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6º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4849" name="Object 33"/>
          <p:cNvGraphicFramePr>
            <a:graphicFrameLocks noChangeAspect="1"/>
          </p:cNvGraphicFramePr>
          <p:nvPr>
            <p:extLst>
              <p:ext uri="{D42A27DB-BD31-4B8C-83A1-F6EECF244321}">
                <p14:modId xmlns:p14="http://schemas.microsoft.com/office/powerpoint/2010/main" xmlns="" val="862583788"/>
              </p:ext>
            </p:extLst>
          </p:nvPr>
        </p:nvGraphicFramePr>
        <p:xfrm>
          <a:off x="5438775" y="1857375"/>
          <a:ext cx="2486025" cy="3581400"/>
        </p:xfrm>
        <a:graphic>
          <a:graphicData uri="http://schemas.openxmlformats.org/presentationml/2006/ole">
            <p:oleObj spid="_x0000_s34880" name="Gráfico" r:id="rId4" imgW="2486025" imgH="3581400" progId="MSGraph.Chart.8">
              <p:embed followColorScheme="full"/>
            </p:oleObj>
          </a:graphicData>
        </a:graphic>
      </p:graphicFrame>
      <p:sp>
        <p:nvSpPr>
          <p:cNvPr id="34893"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5"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5" name="Rectangle 4"/>
          <p:cNvSpPr>
            <a:spLocks noChangeArrowheads="1"/>
          </p:cNvSpPr>
          <p:nvPr/>
        </p:nvSpPr>
        <p:spPr bwMode="auto">
          <a:xfrm>
            <a:off x="201613" y="406400"/>
            <a:ext cx="7426325" cy="738188"/>
          </a:xfrm>
          <a:prstGeom prst="rect">
            <a:avLst/>
          </a:prstGeom>
          <a:noFill/>
          <a:ln>
            <a:noFill/>
          </a:ln>
          <a:extLst/>
        </p:spPr>
        <p:txBody>
          <a:bodyPr>
            <a:spAutoFit/>
          </a:bodyPr>
          <a:lstStyle/>
          <a:p>
            <a:pPr>
              <a:defRPr/>
            </a:pPr>
            <a:r>
              <a:rPr lang="es-ES" sz="2200" b="1" dirty="0" smtClean="0">
                <a:latin typeface="+mn-lt"/>
                <a:cs typeface="Arial" charset="0"/>
              </a:rPr>
              <a:t>Capacidad Pedagógica de los Videojuegos</a:t>
            </a:r>
            <a:endParaRPr lang="es-ES" sz="2200" b="1" dirty="0">
              <a:latin typeface="+mn-lt"/>
              <a:cs typeface="Arial" charset="0"/>
            </a:endParaRPr>
          </a:p>
          <a:p>
            <a:pPr>
              <a:defRPr/>
            </a:pPr>
            <a:r>
              <a:rPr lang="es-ES_tradnl" sz="2000" i="1" dirty="0">
                <a:solidFill>
                  <a:srgbClr val="E36120"/>
                </a:solidFill>
                <a:latin typeface="Century Gothic" pitchFamily="34" charset="0"/>
                <a:cs typeface="Arial" charset="0"/>
              </a:rPr>
              <a:t>Habilidades Psicomotoras (Sensorio Motrices)</a:t>
            </a:r>
            <a:endParaRPr lang="es-ES" sz="2000" i="1" dirty="0">
              <a:solidFill>
                <a:srgbClr val="E36120"/>
              </a:solidFill>
              <a:latin typeface="Century Gothic" pitchFamily="34" charset="0"/>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34897" name="Text Box 5"/>
          <p:cNvSpPr txBox="1">
            <a:spLocks noChangeArrowheads="1"/>
          </p:cNvSpPr>
          <p:nvPr/>
        </p:nvSpPr>
        <p:spPr bwMode="auto">
          <a:xfrm>
            <a:off x="0" y="6004203"/>
            <a:ext cx="2438400"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grpSp>
        <p:nvGrpSpPr>
          <p:cNvPr id="12" name="11 Grupo"/>
          <p:cNvGrpSpPr/>
          <p:nvPr/>
        </p:nvGrpSpPr>
        <p:grpSpPr>
          <a:xfrm>
            <a:off x="5372100" y="5476875"/>
            <a:ext cx="2640013" cy="455613"/>
            <a:chOff x="5353050" y="5657850"/>
            <a:chExt cx="2640013" cy="455613"/>
          </a:xfrm>
        </p:grpSpPr>
        <p:sp>
          <p:nvSpPr>
            <p:cNvPr id="13"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14"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15"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16"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17"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18"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19"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20"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21"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22"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sp>
        <p:nvSpPr>
          <p:cNvPr id="26" name="25 Rectángulo"/>
          <p:cNvSpPr/>
          <p:nvPr/>
        </p:nvSpPr>
        <p:spPr>
          <a:xfrm>
            <a:off x="838200" y="2208679"/>
            <a:ext cx="7219950" cy="1592355"/>
          </a:xfrm>
          <a:prstGeom prst="rect">
            <a:avLst/>
          </a:prstGeom>
          <a:noFill/>
          <a:ln>
            <a:solidFill>
              <a:srgbClr val="CC5C5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 Box 5"/>
          <p:cNvSpPr txBox="1">
            <a:spLocks noChangeArrowheads="1"/>
          </p:cNvSpPr>
          <p:nvPr/>
        </p:nvSpPr>
        <p:spPr bwMode="auto">
          <a:xfrm>
            <a:off x="0" y="5696935"/>
            <a:ext cx="4303059" cy="230832"/>
          </a:xfrm>
          <a:prstGeom prst="rect">
            <a:avLst/>
          </a:prstGeom>
          <a:noFill/>
          <a:ln w="9525">
            <a:noFill/>
            <a:miter lim="800000"/>
            <a:headEnd/>
            <a:tailEnd/>
          </a:ln>
        </p:spPr>
        <p:txBody>
          <a:bodyPr wrap="square" anchor="ctr">
            <a:spAutoFit/>
          </a:bodyPr>
          <a:lstStyle/>
          <a:p>
            <a:pPr eaLnBrk="0" hangingPunct="0"/>
            <a:r>
              <a:rPr lang="es-ES" sz="900" i="1" dirty="0" smtClean="0"/>
              <a:t>* Importancia según correlación con la P.19 (eficacia de la herramienta)</a:t>
            </a:r>
            <a:endParaRPr lang="es-ES" sz="900" i="1"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104 Tabla"/>
          <p:cNvGraphicFramePr>
            <a:graphicFrameLocks noGrp="1"/>
          </p:cNvGraphicFramePr>
          <p:nvPr>
            <p:extLst>
              <p:ext uri="{D42A27DB-BD31-4B8C-83A1-F6EECF244321}">
                <p14:modId xmlns:p14="http://schemas.microsoft.com/office/powerpoint/2010/main" xmlns="" val="1456558119"/>
              </p:ext>
            </p:extLst>
          </p:nvPr>
        </p:nvGraphicFramePr>
        <p:xfrm>
          <a:off x="466725" y="1628775"/>
          <a:ext cx="7572377" cy="3901365"/>
        </p:xfrm>
        <a:graphic>
          <a:graphicData uri="http://schemas.openxmlformats.org/drawingml/2006/table">
            <a:tbl>
              <a:tblPr firstRow="1" bandRow="1">
                <a:effectLst/>
                <a:tableStyleId>{21E4AEA4-8DFA-4A89-87EB-49C32662AFE0}</a:tableStyleId>
              </a:tblPr>
              <a:tblGrid>
                <a:gridCol w="2971802"/>
                <a:gridCol w="933450"/>
                <a:gridCol w="914400"/>
                <a:gridCol w="2752725"/>
              </a:tblGrid>
              <a:tr h="4949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Habilidades Cognitivas</a:t>
                      </a:r>
                      <a:endParaRPr lang="es-ES" sz="1100" i="1" dirty="0" smtClean="0">
                        <a:solidFill>
                          <a:srgbClr val="006699"/>
                        </a:solidFill>
                        <a:latin typeface="Century Gothic" pitchFamily="34" charset="0"/>
                        <a:cs typeface="Arial" charset="0"/>
                      </a:endParaRP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dirty="0" smtClean="0">
                          <a:solidFill>
                            <a:srgbClr val="FFFFFF"/>
                          </a:solidFill>
                          <a:latin typeface="+mn-lt"/>
                        </a:rPr>
                        <a:t>Importancia General*</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Importancia dentro del Bloque*</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Favorecer el desarrollo de la </a:t>
                      </a:r>
                      <a:r>
                        <a:rPr lang="es-ES" sz="900" b="0" kern="1200" dirty="0" smtClean="0">
                          <a:solidFill>
                            <a:schemeClr val="tx1"/>
                          </a:solidFill>
                          <a:effectLst/>
                          <a:latin typeface="+mn-lt"/>
                          <a:ea typeface="+mn-ea"/>
                          <a:cs typeface="+mn-cs"/>
                        </a:rPr>
                        <a:t>memoria</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1º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1º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Mejorar la capacidad de comprensión, el desarrollo del pensamiento lógico y </a:t>
                      </a:r>
                      <a:r>
                        <a:rPr lang="es-ES" sz="900" b="0" kern="1200" dirty="0" smtClean="0">
                          <a:solidFill>
                            <a:schemeClr val="tx1"/>
                          </a:solidFill>
                          <a:effectLst/>
                          <a:latin typeface="+mn-lt"/>
                          <a:ea typeface="+mn-ea"/>
                          <a:cs typeface="+mn-cs"/>
                        </a:rPr>
                        <a:t>sistemático</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2º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2º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Influir positivamente en la capacidad de deducción, </a:t>
                      </a:r>
                      <a:r>
                        <a:rPr lang="es-ES" sz="900" b="0" kern="1200" dirty="0" smtClean="0">
                          <a:solidFill>
                            <a:schemeClr val="tx1"/>
                          </a:solidFill>
                          <a:effectLst/>
                          <a:latin typeface="+mn-lt"/>
                          <a:ea typeface="+mn-ea"/>
                          <a:cs typeface="+mn-cs"/>
                        </a:rPr>
                        <a:t>inducción</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5º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3º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Favorecer la capacidad analítica, estratégica y de planificación de la </a:t>
                      </a:r>
                      <a:r>
                        <a:rPr lang="es-ES" sz="900" b="0" kern="1200" dirty="0" smtClean="0">
                          <a:solidFill>
                            <a:schemeClr val="tx1"/>
                          </a:solidFill>
                          <a:effectLst/>
                          <a:latin typeface="+mn-lt"/>
                          <a:ea typeface="+mn-ea"/>
                          <a:cs typeface="+mn-cs"/>
                        </a:rPr>
                        <a:t>acción </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6º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4º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Favorecer el desarrollo de habilidades estratégicas y resolución de </a:t>
                      </a:r>
                      <a:r>
                        <a:rPr lang="es-ES" sz="900" b="0" kern="1200" dirty="0" smtClean="0">
                          <a:solidFill>
                            <a:schemeClr val="tx1"/>
                          </a:solidFill>
                          <a:effectLst/>
                          <a:latin typeface="+mn-lt"/>
                          <a:ea typeface="+mn-ea"/>
                          <a:cs typeface="+mn-cs"/>
                        </a:rPr>
                        <a:t>problemas</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7º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5º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Mejorar la concentración y focalización de la </a:t>
                      </a:r>
                      <a:r>
                        <a:rPr lang="es-ES" sz="900" b="0" kern="1200" dirty="0" smtClean="0">
                          <a:solidFill>
                            <a:schemeClr val="tx1"/>
                          </a:solidFill>
                          <a:effectLst/>
                          <a:latin typeface="+mn-lt"/>
                          <a:ea typeface="+mn-ea"/>
                          <a:cs typeface="+mn-cs"/>
                        </a:rPr>
                        <a:t>atención</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10º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6º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Promover la evaluación de situaciones y toma de decisiones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11º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7º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Mejorar la capacidad </a:t>
                      </a:r>
                      <a:r>
                        <a:rPr lang="es-ES" sz="900" b="0" kern="1200" dirty="0" smtClean="0">
                          <a:solidFill>
                            <a:schemeClr val="tx1"/>
                          </a:solidFill>
                          <a:effectLst/>
                          <a:latin typeface="+mn-lt"/>
                          <a:ea typeface="+mn-ea"/>
                          <a:cs typeface="+mn-cs"/>
                        </a:rPr>
                        <a:t>lingüística</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13º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8º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Mejorar la gestión del tiempo</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21º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9º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bl>
          </a:graphicData>
        </a:graphic>
      </p:graphicFrame>
      <p:graphicFrame>
        <p:nvGraphicFramePr>
          <p:cNvPr id="142345" name="Object 9"/>
          <p:cNvGraphicFramePr>
            <a:graphicFrameLocks noChangeAspect="1"/>
          </p:cNvGraphicFramePr>
          <p:nvPr>
            <p:extLst>
              <p:ext uri="{D42A27DB-BD31-4B8C-83A1-F6EECF244321}">
                <p14:modId xmlns:p14="http://schemas.microsoft.com/office/powerpoint/2010/main" xmlns="" val="3506679047"/>
              </p:ext>
            </p:extLst>
          </p:nvPr>
        </p:nvGraphicFramePr>
        <p:xfrm>
          <a:off x="5438775" y="1809750"/>
          <a:ext cx="2486025" cy="3810000"/>
        </p:xfrm>
        <a:graphic>
          <a:graphicData uri="http://schemas.openxmlformats.org/presentationml/2006/ole">
            <p:oleObj spid="_x0000_s142375" name="Gráfico" r:id="rId4" imgW="2486025" imgH="3810000" progId="MSGraph.Chart.8">
              <p:embed followColorScheme="full"/>
            </p:oleObj>
          </a:graphicData>
        </a:graphic>
      </p:graphicFrame>
      <p:sp>
        <p:nvSpPr>
          <p:cNvPr id="142404"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5"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5" name="Rectangle 4"/>
          <p:cNvSpPr>
            <a:spLocks noChangeArrowheads="1"/>
          </p:cNvSpPr>
          <p:nvPr/>
        </p:nvSpPr>
        <p:spPr bwMode="auto">
          <a:xfrm>
            <a:off x="201613" y="406400"/>
            <a:ext cx="7426325" cy="738188"/>
          </a:xfrm>
          <a:prstGeom prst="rect">
            <a:avLst/>
          </a:prstGeom>
          <a:noFill/>
          <a:ln>
            <a:noFill/>
          </a:ln>
          <a:extLst/>
        </p:spPr>
        <p:txBody>
          <a:bodyPr>
            <a:spAutoFit/>
          </a:bodyPr>
          <a:lstStyle/>
          <a:p>
            <a:pPr>
              <a:defRPr/>
            </a:pPr>
            <a:r>
              <a:rPr lang="es-ES" sz="2200" b="1" dirty="0" smtClean="0">
                <a:cs typeface="Arial" charset="0"/>
              </a:rPr>
              <a:t>Capacidad Pedagógica de los Videojuegos</a:t>
            </a:r>
          </a:p>
          <a:p>
            <a:pPr>
              <a:defRPr/>
            </a:pPr>
            <a:r>
              <a:rPr lang="es-ES_tradnl" sz="2000" i="1" dirty="0" smtClean="0">
                <a:solidFill>
                  <a:srgbClr val="E36120"/>
                </a:solidFill>
                <a:latin typeface="Century Gothic" pitchFamily="34" charset="0"/>
                <a:cs typeface="Arial" charset="0"/>
              </a:rPr>
              <a:t>Habilidades </a:t>
            </a:r>
            <a:r>
              <a:rPr lang="es-ES_tradnl" sz="2000" i="1" dirty="0">
                <a:solidFill>
                  <a:srgbClr val="E36120"/>
                </a:solidFill>
                <a:latin typeface="Century Gothic" pitchFamily="34" charset="0"/>
                <a:cs typeface="Arial" charset="0"/>
              </a:rPr>
              <a:t>Cognitivas</a:t>
            </a:r>
            <a:endParaRPr lang="es-ES" sz="2000" i="1" dirty="0">
              <a:solidFill>
                <a:srgbClr val="E36120"/>
              </a:solidFill>
              <a:latin typeface="Century Gothic" pitchFamily="34" charset="0"/>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142408" name="Text Box 5"/>
          <p:cNvSpPr txBox="1">
            <a:spLocks noChangeArrowheads="1"/>
          </p:cNvSpPr>
          <p:nvPr/>
        </p:nvSpPr>
        <p:spPr bwMode="auto">
          <a:xfrm>
            <a:off x="0" y="6004203"/>
            <a:ext cx="3028950"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grpSp>
        <p:nvGrpSpPr>
          <p:cNvPr id="12" name="11 Grupo"/>
          <p:cNvGrpSpPr/>
          <p:nvPr/>
        </p:nvGrpSpPr>
        <p:grpSpPr>
          <a:xfrm>
            <a:off x="5343525" y="5638800"/>
            <a:ext cx="2640013" cy="455613"/>
            <a:chOff x="5353050" y="5657850"/>
            <a:chExt cx="2640013" cy="455613"/>
          </a:xfrm>
        </p:grpSpPr>
        <p:sp>
          <p:nvSpPr>
            <p:cNvPr id="13"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14"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15"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16"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17"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18"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19"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20"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21"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22"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sp>
        <p:nvSpPr>
          <p:cNvPr id="27" name="26 Rectángulo"/>
          <p:cNvSpPr/>
          <p:nvPr/>
        </p:nvSpPr>
        <p:spPr>
          <a:xfrm>
            <a:off x="471767" y="2160495"/>
            <a:ext cx="7569574" cy="2241176"/>
          </a:xfrm>
          <a:prstGeom prst="rect">
            <a:avLst/>
          </a:prstGeom>
          <a:noFill/>
          <a:ln>
            <a:solidFill>
              <a:srgbClr val="CC5C5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 Box 5"/>
          <p:cNvSpPr txBox="1">
            <a:spLocks noChangeArrowheads="1"/>
          </p:cNvSpPr>
          <p:nvPr/>
        </p:nvSpPr>
        <p:spPr bwMode="auto">
          <a:xfrm>
            <a:off x="0" y="5696935"/>
            <a:ext cx="4303059" cy="230832"/>
          </a:xfrm>
          <a:prstGeom prst="rect">
            <a:avLst/>
          </a:prstGeom>
          <a:noFill/>
          <a:ln w="9525">
            <a:noFill/>
            <a:miter lim="800000"/>
            <a:headEnd/>
            <a:tailEnd/>
          </a:ln>
        </p:spPr>
        <p:txBody>
          <a:bodyPr wrap="square" anchor="ctr">
            <a:spAutoFit/>
          </a:bodyPr>
          <a:lstStyle/>
          <a:p>
            <a:pPr eaLnBrk="0" hangingPunct="0"/>
            <a:r>
              <a:rPr lang="es-ES" sz="900" i="1" dirty="0" smtClean="0"/>
              <a:t>* Importancia según correlación con la P.19 (eficacia de la herramienta)</a:t>
            </a:r>
            <a:endParaRPr lang="es-ES" sz="900" i="1"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05" name="AutoShape 57"/>
          <p:cNvGraphicFramePr>
            <a:graphicFrameLocks/>
          </p:cNvGraphicFramePr>
          <p:nvPr/>
        </p:nvGraphicFramePr>
        <p:xfrm>
          <a:off x="0" y="0"/>
          <a:ext cx="158750" cy="158750"/>
        </p:xfrm>
        <a:graphic>
          <a:graphicData uri="http://schemas.openxmlformats.org/presentationml/2006/ole">
            <p:oleObj spid="_x0000_s2131" r:id="rId4" imgW="0" imgH="0" progId="">
              <p:embed/>
            </p:oleObj>
          </a:graphicData>
        </a:graphic>
      </p:graphicFrame>
      <p:sp>
        <p:nvSpPr>
          <p:cNvPr id="2057" name="Text Box 50"/>
          <p:cNvSpPr txBox="1">
            <a:spLocks noChangeArrowheads="1"/>
          </p:cNvSpPr>
          <p:nvPr/>
        </p:nvSpPr>
        <p:spPr bwMode="auto">
          <a:xfrm>
            <a:off x="165100" y="517525"/>
            <a:ext cx="4354513" cy="431800"/>
          </a:xfrm>
          <a:prstGeom prst="rect">
            <a:avLst/>
          </a:prstGeom>
          <a:noFill/>
          <a:ln>
            <a:noFill/>
          </a:ln>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defRPr/>
            </a:pPr>
            <a:r>
              <a:rPr lang="es-ES" sz="2200" b="1" dirty="0">
                <a:latin typeface="+mn-lt"/>
                <a:cs typeface="Arial" charset="0"/>
              </a:rPr>
              <a:t>Objetivo principal del estudio</a:t>
            </a:r>
          </a:p>
        </p:txBody>
      </p:sp>
      <p:graphicFrame>
        <p:nvGraphicFramePr>
          <p:cNvPr id="4" name="3 Diagrama"/>
          <p:cNvGraphicFramePr/>
          <p:nvPr/>
        </p:nvGraphicFramePr>
        <p:xfrm>
          <a:off x="814039" y="1817648"/>
          <a:ext cx="7582829" cy="38694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08" name="2 Rectángulo"/>
          <p:cNvSpPr>
            <a:spLocks noChangeArrowheads="1"/>
          </p:cNvSpPr>
          <p:nvPr/>
        </p:nvSpPr>
        <p:spPr bwMode="auto">
          <a:xfrm>
            <a:off x="3400425" y="2228850"/>
            <a:ext cx="4572000" cy="3048000"/>
          </a:xfrm>
          <a:prstGeom prst="rect">
            <a:avLst/>
          </a:prstGeom>
          <a:noFill/>
          <a:ln w="9525">
            <a:noFill/>
            <a:miter lim="800000"/>
            <a:headEnd/>
            <a:tailEnd/>
          </a:ln>
        </p:spPr>
        <p:txBody>
          <a:bodyPr>
            <a:spAutoFit/>
          </a:bodyPr>
          <a:lstStyle/>
          <a:p>
            <a:pPr algn="r"/>
            <a:r>
              <a:rPr lang="es-ES" sz="2400" dirty="0">
                <a:solidFill>
                  <a:srgbClr val="FFFFFF"/>
                </a:solidFill>
                <a:latin typeface="Century Gothic" pitchFamily="34" charset="0"/>
              </a:rPr>
              <a:t>El objetivo principal de este estudio es establecer un nuevo argumento con el que apoyar las tesis que avalan la capacidad pedagógica del uso del videojuego como herramienta educativa y de desarrollo infantil.</a:t>
            </a:r>
            <a:endParaRPr lang="es-ES" sz="2400"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01"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5" name="Rectangle 4"/>
          <p:cNvSpPr>
            <a:spLocks noChangeArrowheads="1"/>
          </p:cNvSpPr>
          <p:nvPr/>
        </p:nvSpPr>
        <p:spPr bwMode="auto">
          <a:xfrm>
            <a:off x="201613" y="406400"/>
            <a:ext cx="7426325" cy="738188"/>
          </a:xfrm>
          <a:prstGeom prst="rect">
            <a:avLst/>
          </a:prstGeom>
          <a:noFill/>
          <a:ln>
            <a:noFill/>
          </a:ln>
          <a:extLst/>
        </p:spPr>
        <p:txBody>
          <a:bodyPr>
            <a:spAutoFit/>
          </a:bodyPr>
          <a:lstStyle/>
          <a:p>
            <a:pPr>
              <a:defRPr/>
            </a:pPr>
            <a:r>
              <a:rPr lang="es-ES" sz="2200" b="1" dirty="0" smtClean="0">
                <a:cs typeface="Arial" charset="0"/>
              </a:rPr>
              <a:t>Capacidad Pedagógica de los Videojuegos</a:t>
            </a:r>
          </a:p>
          <a:p>
            <a:pPr>
              <a:defRPr/>
            </a:pPr>
            <a:r>
              <a:rPr lang="es-ES_tradnl" sz="2000" i="1" dirty="0" smtClean="0">
                <a:solidFill>
                  <a:srgbClr val="E36120"/>
                </a:solidFill>
                <a:latin typeface="Century Gothic" pitchFamily="34" charset="0"/>
                <a:cs typeface="Arial" charset="0"/>
              </a:rPr>
              <a:t>Capacidades </a:t>
            </a:r>
            <a:r>
              <a:rPr lang="es-ES_tradnl" sz="2000" i="1" dirty="0">
                <a:solidFill>
                  <a:srgbClr val="E36120"/>
                </a:solidFill>
                <a:latin typeface="Century Gothic" pitchFamily="34" charset="0"/>
                <a:cs typeface="Arial" charset="0"/>
              </a:rPr>
              <a:t>Personales</a:t>
            </a:r>
            <a:endParaRPr lang="es-ES" sz="2000" i="1" dirty="0">
              <a:solidFill>
                <a:srgbClr val="E36120"/>
              </a:solidFill>
              <a:latin typeface="Century Gothic" pitchFamily="34" charset="0"/>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242705" name="Text Box 5"/>
          <p:cNvSpPr txBox="1">
            <a:spLocks noChangeArrowheads="1"/>
          </p:cNvSpPr>
          <p:nvPr/>
        </p:nvSpPr>
        <p:spPr bwMode="auto">
          <a:xfrm>
            <a:off x="-1" y="6004203"/>
            <a:ext cx="2657475"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graphicFrame>
        <p:nvGraphicFramePr>
          <p:cNvPr id="74" name="73 Tabla"/>
          <p:cNvGraphicFramePr>
            <a:graphicFrameLocks noGrp="1"/>
          </p:cNvGraphicFramePr>
          <p:nvPr>
            <p:extLst>
              <p:ext uri="{D42A27DB-BD31-4B8C-83A1-F6EECF244321}">
                <p14:modId xmlns:p14="http://schemas.microsoft.com/office/powerpoint/2010/main" xmlns="" val="1848289363"/>
              </p:ext>
            </p:extLst>
          </p:nvPr>
        </p:nvGraphicFramePr>
        <p:xfrm>
          <a:off x="466725" y="1628775"/>
          <a:ext cx="7572377" cy="3495674"/>
        </p:xfrm>
        <a:graphic>
          <a:graphicData uri="http://schemas.openxmlformats.org/drawingml/2006/table">
            <a:tbl>
              <a:tblPr firstRow="1" bandRow="1">
                <a:effectLst/>
                <a:tableStyleId>{21E4AEA4-8DFA-4A89-87EB-49C32662AFE0}</a:tableStyleId>
              </a:tblPr>
              <a:tblGrid>
                <a:gridCol w="2971802"/>
                <a:gridCol w="933450"/>
                <a:gridCol w="914400"/>
                <a:gridCol w="2752725"/>
              </a:tblGrid>
              <a:tr h="666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Capacidades</a:t>
                      </a:r>
                      <a:r>
                        <a:rPr lang="es-ES_tradnl" sz="1100" i="1" baseline="0" dirty="0" smtClean="0">
                          <a:solidFill>
                            <a:srgbClr val="006699"/>
                          </a:solidFill>
                          <a:latin typeface="Century Gothic" pitchFamily="34" charset="0"/>
                          <a:cs typeface="Arial" charset="0"/>
                        </a:rPr>
                        <a:t> Personales</a:t>
                      </a:r>
                      <a:endParaRPr lang="es-ES" sz="1100" i="1" dirty="0" smtClean="0">
                        <a:solidFill>
                          <a:srgbClr val="006699"/>
                        </a:solidFill>
                        <a:latin typeface="Century Gothic" pitchFamily="34" charset="0"/>
                        <a:cs typeface="Arial" charset="0"/>
                      </a:endParaRP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dirty="0" smtClean="0">
                          <a:solidFill>
                            <a:srgbClr val="FFFFFF"/>
                          </a:solidFill>
                          <a:latin typeface="+mn-lt"/>
                        </a:rPr>
                        <a:t>Importancia General*</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Importancia dentro del Bloque*</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Promover la autonomía personal</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3º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1º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Mejorar el auto control</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4º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2º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Mejorar la autoestima</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8º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3º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Desarrollar la creatividad</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9º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4º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Promover la autopercepción y el autoconocimiento</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12º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5º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Disminuir la tensión e irritabilidad</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16º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6º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42699" name="Object 11"/>
          <p:cNvGraphicFramePr>
            <a:graphicFrameLocks noChangeAspect="1"/>
          </p:cNvGraphicFramePr>
          <p:nvPr>
            <p:extLst>
              <p:ext uri="{D42A27DB-BD31-4B8C-83A1-F6EECF244321}">
                <p14:modId xmlns:p14="http://schemas.microsoft.com/office/powerpoint/2010/main" xmlns="" val="372599983"/>
              </p:ext>
            </p:extLst>
          </p:nvPr>
        </p:nvGraphicFramePr>
        <p:xfrm>
          <a:off x="5429250" y="1943100"/>
          <a:ext cx="2486025" cy="3267075"/>
        </p:xfrm>
        <a:graphic>
          <a:graphicData uri="http://schemas.openxmlformats.org/presentationml/2006/ole">
            <p:oleObj spid="_x0000_s242728" name="Gráfico" r:id="rId5" imgW="2486025" imgH="3267075" progId="MSGraph.Chart.8">
              <p:embed followColorScheme="full"/>
            </p:oleObj>
          </a:graphicData>
        </a:graphic>
      </p:graphicFrame>
      <p:grpSp>
        <p:nvGrpSpPr>
          <p:cNvPr id="12" name="11 Grupo"/>
          <p:cNvGrpSpPr/>
          <p:nvPr/>
        </p:nvGrpSpPr>
        <p:grpSpPr>
          <a:xfrm>
            <a:off x="5362575" y="5238750"/>
            <a:ext cx="2640013" cy="455613"/>
            <a:chOff x="5353050" y="5657850"/>
            <a:chExt cx="2640013" cy="455613"/>
          </a:xfrm>
        </p:grpSpPr>
        <p:sp>
          <p:nvSpPr>
            <p:cNvPr id="13"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14"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15"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16"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17"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18"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19"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20"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21"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22"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sp>
        <p:nvSpPr>
          <p:cNvPr id="27" name="Text Box 5"/>
          <p:cNvSpPr txBox="1">
            <a:spLocks noChangeArrowheads="1"/>
          </p:cNvSpPr>
          <p:nvPr/>
        </p:nvSpPr>
        <p:spPr bwMode="auto">
          <a:xfrm>
            <a:off x="0" y="5696935"/>
            <a:ext cx="4303059" cy="230832"/>
          </a:xfrm>
          <a:prstGeom prst="rect">
            <a:avLst/>
          </a:prstGeom>
          <a:noFill/>
          <a:ln w="9525">
            <a:noFill/>
            <a:miter lim="800000"/>
            <a:headEnd/>
            <a:tailEnd/>
          </a:ln>
        </p:spPr>
        <p:txBody>
          <a:bodyPr wrap="square" anchor="ctr">
            <a:spAutoFit/>
          </a:bodyPr>
          <a:lstStyle/>
          <a:p>
            <a:pPr eaLnBrk="0" hangingPunct="0"/>
            <a:r>
              <a:rPr lang="es-ES" sz="900" i="1" dirty="0" smtClean="0"/>
              <a:t>* Importancia según correlación con la P.19 (eficacia de la herramienta)</a:t>
            </a:r>
            <a:endParaRPr lang="es-ES" sz="900" i="1"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5"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5" name="Rectangle 4"/>
          <p:cNvSpPr>
            <a:spLocks noChangeArrowheads="1"/>
          </p:cNvSpPr>
          <p:nvPr/>
        </p:nvSpPr>
        <p:spPr bwMode="auto">
          <a:xfrm>
            <a:off x="201613" y="406400"/>
            <a:ext cx="7426325" cy="738188"/>
          </a:xfrm>
          <a:prstGeom prst="rect">
            <a:avLst/>
          </a:prstGeom>
          <a:noFill/>
          <a:ln>
            <a:noFill/>
          </a:ln>
          <a:extLst/>
        </p:spPr>
        <p:txBody>
          <a:bodyPr>
            <a:spAutoFit/>
          </a:bodyPr>
          <a:lstStyle/>
          <a:p>
            <a:pPr>
              <a:defRPr/>
            </a:pPr>
            <a:r>
              <a:rPr lang="es-ES" sz="2200" b="1" dirty="0" smtClean="0">
                <a:cs typeface="Arial" charset="0"/>
              </a:rPr>
              <a:t>Capacidad Pedagógica de los Videojuegos</a:t>
            </a:r>
          </a:p>
          <a:p>
            <a:pPr>
              <a:defRPr/>
            </a:pPr>
            <a:r>
              <a:rPr lang="es-ES_tradnl" sz="2000" i="1" dirty="0" smtClean="0">
                <a:solidFill>
                  <a:srgbClr val="E36120"/>
                </a:solidFill>
                <a:latin typeface="Century Gothic" pitchFamily="34" charset="0"/>
                <a:cs typeface="Arial" charset="0"/>
              </a:rPr>
              <a:t>Capacidades </a:t>
            </a:r>
            <a:r>
              <a:rPr lang="es-ES_tradnl" sz="2000" i="1" dirty="0">
                <a:solidFill>
                  <a:srgbClr val="E36120"/>
                </a:solidFill>
                <a:latin typeface="Century Gothic" pitchFamily="34" charset="0"/>
                <a:cs typeface="Arial" charset="0"/>
              </a:rPr>
              <a:t>Sociales (Ámbito Relacional)</a:t>
            </a:r>
            <a:endParaRPr lang="es-ES" sz="2000" i="1" dirty="0">
              <a:solidFill>
                <a:srgbClr val="E36120"/>
              </a:solidFill>
              <a:latin typeface="Century Gothic" pitchFamily="34" charset="0"/>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243729" name="Text Box 5"/>
          <p:cNvSpPr txBox="1">
            <a:spLocks noChangeArrowheads="1"/>
          </p:cNvSpPr>
          <p:nvPr/>
        </p:nvSpPr>
        <p:spPr bwMode="auto">
          <a:xfrm>
            <a:off x="0" y="6004203"/>
            <a:ext cx="2495550"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graphicFrame>
        <p:nvGraphicFramePr>
          <p:cNvPr id="63" name="62 Tabla"/>
          <p:cNvGraphicFramePr>
            <a:graphicFrameLocks noGrp="1"/>
          </p:cNvGraphicFramePr>
          <p:nvPr>
            <p:extLst>
              <p:ext uri="{D42A27DB-BD31-4B8C-83A1-F6EECF244321}">
                <p14:modId xmlns:p14="http://schemas.microsoft.com/office/powerpoint/2010/main" xmlns="" val="3225657354"/>
              </p:ext>
            </p:extLst>
          </p:nvPr>
        </p:nvGraphicFramePr>
        <p:xfrm>
          <a:off x="466725" y="1628775"/>
          <a:ext cx="7572377" cy="3505200"/>
        </p:xfrm>
        <a:graphic>
          <a:graphicData uri="http://schemas.openxmlformats.org/drawingml/2006/table">
            <a:tbl>
              <a:tblPr firstRow="1" bandRow="1">
                <a:effectLst/>
                <a:tableStyleId>{21E4AEA4-8DFA-4A89-87EB-49C32662AFE0}</a:tableStyleId>
              </a:tblPr>
              <a:tblGrid>
                <a:gridCol w="2971802"/>
                <a:gridCol w="933450"/>
                <a:gridCol w="914400"/>
                <a:gridCol w="2752725"/>
              </a:tblGrid>
              <a:tr h="670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Capacidades</a:t>
                      </a:r>
                      <a:r>
                        <a:rPr lang="es-ES_tradnl" sz="1100" i="1" baseline="0" dirty="0" smtClean="0">
                          <a:solidFill>
                            <a:srgbClr val="006699"/>
                          </a:solidFill>
                          <a:latin typeface="Century Gothic" pitchFamily="34" charset="0"/>
                          <a:cs typeface="Arial" charset="0"/>
                        </a:rPr>
                        <a:t> Sociales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baseline="0" dirty="0" smtClean="0">
                          <a:solidFill>
                            <a:srgbClr val="006699"/>
                          </a:solidFill>
                          <a:latin typeface="Century Gothic" pitchFamily="34" charset="0"/>
                          <a:cs typeface="Arial" charset="0"/>
                        </a:rPr>
                        <a:t>(Ámbito Relacional)</a:t>
                      </a:r>
                      <a:endParaRPr lang="es-ES" sz="1100" i="1" dirty="0" smtClean="0">
                        <a:solidFill>
                          <a:srgbClr val="006699"/>
                        </a:solidFill>
                        <a:latin typeface="Century Gothic" pitchFamily="34" charset="0"/>
                        <a:cs typeface="Arial" charset="0"/>
                      </a:endParaRP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dirty="0" smtClean="0">
                          <a:solidFill>
                            <a:srgbClr val="FFFFFF"/>
                          </a:solidFill>
                          <a:latin typeface="+mn-lt"/>
                        </a:rPr>
                        <a:t>Importancia General*</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Importancia dentro del Bloque*</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566906">
                <a:tc>
                  <a:txBody>
                    <a:bodyPr/>
                    <a:lstStyle/>
                    <a:p>
                      <a:pPr algn="r">
                        <a:spcAft>
                          <a:spcPts val="0"/>
                        </a:spcAft>
                      </a:pPr>
                      <a:r>
                        <a:rPr lang="es-ES" sz="900" b="0" dirty="0">
                          <a:solidFill>
                            <a:schemeClr val="tx1"/>
                          </a:solidFill>
                          <a:effectLst/>
                          <a:latin typeface="Arial"/>
                          <a:ea typeface="Arial Unicode MS"/>
                          <a:cs typeface="Times New Roman"/>
                        </a:rPr>
                        <a:t>Aprender a trabajar en </a:t>
                      </a:r>
                      <a:r>
                        <a:rPr lang="es-ES" sz="900" b="0" dirty="0" smtClean="0">
                          <a:solidFill>
                            <a:schemeClr val="tx1"/>
                          </a:solidFill>
                          <a:effectLst/>
                          <a:latin typeface="Arial"/>
                          <a:ea typeface="Arial Unicode MS"/>
                          <a:cs typeface="Times New Roman"/>
                        </a:rPr>
                        <a:t>equipo</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15º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1º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566906">
                <a:tc>
                  <a:txBody>
                    <a:bodyPr/>
                    <a:lstStyle/>
                    <a:p>
                      <a:pPr algn="r">
                        <a:spcAft>
                          <a:spcPts val="0"/>
                        </a:spcAft>
                      </a:pPr>
                      <a:r>
                        <a:rPr lang="es-ES" sz="900" b="0" dirty="0">
                          <a:solidFill>
                            <a:schemeClr val="tx1"/>
                          </a:solidFill>
                          <a:effectLst/>
                          <a:latin typeface="Arial"/>
                          <a:ea typeface="Arial Unicode MS"/>
                          <a:cs typeface="Times New Roman"/>
                        </a:rPr>
                        <a:t>Desarrollar el sentido de responsabilidad, </a:t>
                      </a:r>
                      <a:r>
                        <a:rPr lang="es-ES" sz="900" b="0" dirty="0" smtClean="0">
                          <a:solidFill>
                            <a:schemeClr val="tx1"/>
                          </a:solidFill>
                          <a:effectLst/>
                          <a:latin typeface="Arial"/>
                          <a:ea typeface="Arial Unicode MS"/>
                          <a:cs typeface="Times New Roman"/>
                        </a:rPr>
                        <a:t> </a:t>
                      </a:r>
                      <a:r>
                        <a:rPr lang="es-ES" sz="900" b="0" dirty="0">
                          <a:solidFill>
                            <a:schemeClr val="tx1"/>
                          </a:solidFill>
                          <a:effectLst/>
                          <a:latin typeface="Arial"/>
                          <a:ea typeface="Arial Unicode MS"/>
                          <a:cs typeface="Times New Roman"/>
                        </a:rPr>
                        <a:t>compromiso.</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17º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2º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6906">
                <a:tc>
                  <a:txBody>
                    <a:bodyPr/>
                    <a:lstStyle/>
                    <a:p>
                      <a:pPr algn="r">
                        <a:spcAft>
                          <a:spcPts val="0"/>
                        </a:spcAft>
                      </a:pPr>
                      <a:r>
                        <a:rPr lang="es-ES" sz="900" b="0" dirty="0">
                          <a:solidFill>
                            <a:schemeClr val="tx1"/>
                          </a:solidFill>
                          <a:effectLst/>
                          <a:latin typeface="Arial"/>
                          <a:ea typeface="Arial Unicode MS"/>
                          <a:cs typeface="Times New Roman"/>
                        </a:rPr>
                        <a:t>Favorecer la socialización con otros niños</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22º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3º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566906">
                <a:tc>
                  <a:txBody>
                    <a:bodyPr/>
                    <a:lstStyle/>
                    <a:p>
                      <a:pPr algn="r">
                        <a:spcAft>
                          <a:spcPts val="0"/>
                        </a:spcAft>
                      </a:pPr>
                      <a:r>
                        <a:rPr lang="es-ES" sz="900" b="0" dirty="0">
                          <a:solidFill>
                            <a:schemeClr val="tx1"/>
                          </a:solidFill>
                          <a:effectLst/>
                          <a:latin typeface="Arial"/>
                          <a:ea typeface="Arial Unicode MS"/>
                          <a:cs typeface="Times New Roman"/>
                        </a:rPr>
                        <a:t>Promover la capacidad de liderazgo</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23º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dirty="0" smtClean="0">
                          <a:solidFill>
                            <a:schemeClr val="tx1"/>
                          </a:solidFill>
                          <a:latin typeface="+mn-lt"/>
                        </a:rPr>
                        <a:t>4º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6906">
                <a:tc>
                  <a:txBody>
                    <a:bodyPr/>
                    <a:lstStyle/>
                    <a:p>
                      <a:pPr algn="r">
                        <a:spcAft>
                          <a:spcPts val="0"/>
                        </a:spcAft>
                      </a:pPr>
                      <a:r>
                        <a:rPr lang="es-ES" sz="900" b="0" dirty="0">
                          <a:solidFill>
                            <a:schemeClr val="tx1"/>
                          </a:solidFill>
                          <a:effectLst/>
                          <a:latin typeface="Arial"/>
                          <a:ea typeface="Arial Unicode MS"/>
                          <a:cs typeface="Times New Roman"/>
                        </a:rPr>
                        <a:t>Favorecer la socialización con padres y familiares</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kern="1200" dirty="0" smtClean="0">
                          <a:solidFill>
                            <a:schemeClr val="tx1"/>
                          </a:solidFill>
                          <a:latin typeface="+mn-lt"/>
                          <a:ea typeface="+mn-ea"/>
                          <a:cs typeface="+mn-cs"/>
                        </a:rPr>
                        <a:t>24º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100" b="1" i="0" dirty="0" smtClean="0">
                          <a:solidFill>
                            <a:schemeClr val="tx1"/>
                          </a:solidFill>
                          <a:latin typeface="+mn-lt"/>
                        </a:rPr>
                        <a:t>5º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bl>
          </a:graphicData>
        </a:graphic>
      </p:graphicFrame>
      <p:graphicFrame>
        <p:nvGraphicFramePr>
          <p:cNvPr id="243723" name="Object 11"/>
          <p:cNvGraphicFramePr>
            <a:graphicFrameLocks noChangeAspect="1"/>
          </p:cNvGraphicFramePr>
          <p:nvPr>
            <p:extLst>
              <p:ext uri="{D42A27DB-BD31-4B8C-83A1-F6EECF244321}">
                <p14:modId xmlns:p14="http://schemas.microsoft.com/office/powerpoint/2010/main" xmlns="" val="2470729191"/>
              </p:ext>
            </p:extLst>
          </p:nvPr>
        </p:nvGraphicFramePr>
        <p:xfrm>
          <a:off x="5429250" y="1943100"/>
          <a:ext cx="2486025" cy="3267075"/>
        </p:xfrm>
        <a:graphic>
          <a:graphicData uri="http://schemas.openxmlformats.org/presentationml/2006/ole">
            <p:oleObj spid="_x0000_s243752" name="Gráfico" r:id="rId5" imgW="2486025" imgH="3267075" progId="MSGraph.Chart.8">
              <p:embed followColorScheme="full"/>
            </p:oleObj>
          </a:graphicData>
        </a:graphic>
      </p:graphicFrame>
      <p:grpSp>
        <p:nvGrpSpPr>
          <p:cNvPr id="12" name="11 Grupo"/>
          <p:cNvGrpSpPr/>
          <p:nvPr/>
        </p:nvGrpSpPr>
        <p:grpSpPr>
          <a:xfrm>
            <a:off x="5343525" y="5238750"/>
            <a:ext cx="2640013" cy="455613"/>
            <a:chOff x="5353050" y="5657850"/>
            <a:chExt cx="2640013" cy="455613"/>
          </a:xfrm>
        </p:grpSpPr>
        <p:sp>
          <p:nvSpPr>
            <p:cNvPr id="13"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14"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15"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16"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17"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18"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19"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20"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21"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22"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sp>
        <p:nvSpPr>
          <p:cNvPr id="27" name="Text Box 5"/>
          <p:cNvSpPr txBox="1">
            <a:spLocks noChangeArrowheads="1"/>
          </p:cNvSpPr>
          <p:nvPr/>
        </p:nvSpPr>
        <p:spPr bwMode="auto">
          <a:xfrm>
            <a:off x="0" y="5696935"/>
            <a:ext cx="4303059" cy="230832"/>
          </a:xfrm>
          <a:prstGeom prst="rect">
            <a:avLst/>
          </a:prstGeom>
          <a:noFill/>
          <a:ln w="9525">
            <a:noFill/>
            <a:miter lim="800000"/>
            <a:headEnd/>
            <a:tailEnd/>
          </a:ln>
        </p:spPr>
        <p:txBody>
          <a:bodyPr wrap="square" anchor="ctr">
            <a:spAutoFit/>
          </a:bodyPr>
          <a:lstStyle/>
          <a:p>
            <a:pPr eaLnBrk="0" hangingPunct="0"/>
            <a:r>
              <a:rPr lang="es-ES" sz="900" i="1" dirty="0" smtClean="0"/>
              <a:t>* Importancia según correlación con la P.19 (eficacia de la herramienta)</a:t>
            </a:r>
            <a:endParaRPr lang="es-ES" sz="900" i="1"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9"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5" name="Rectangle 4"/>
          <p:cNvSpPr>
            <a:spLocks noChangeArrowheads="1"/>
          </p:cNvSpPr>
          <p:nvPr/>
        </p:nvSpPr>
        <p:spPr bwMode="auto">
          <a:xfrm>
            <a:off x="201613" y="406400"/>
            <a:ext cx="7426325" cy="738188"/>
          </a:xfrm>
          <a:prstGeom prst="rect">
            <a:avLst/>
          </a:prstGeom>
          <a:noFill/>
          <a:ln>
            <a:noFill/>
          </a:ln>
          <a:extLst/>
        </p:spPr>
        <p:txBody>
          <a:bodyPr>
            <a:spAutoFit/>
          </a:bodyPr>
          <a:lstStyle/>
          <a:p>
            <a:pPr>
              <a:defRPr/>
            </a:pPr>
            <a:r>
              <a:rPr lang="es-ES" sz="2200" b="1" dirty="0" smtClean="0">
                <a:cs typeface="Arial" charset="0"/>
              </a:rPr>
              <a:t>Capacidad Pedagógica de los Videojuegos</a:t>
            </a:r>
          </a:p>
          <a:p>
            <a:pPr>
              <a:defRPr/>
            </a:pPr>
            <a:r>
              <a:rPr lang="es-ES_tradnl" sz="2000" i="1" dirty="0" smtClean="0">
                <a:solidFill>
                  <a:srgbClr val="E36120"/>
                </a:solidFill>
                <a:latin typeface="Century Gothic" pitchFamily="34" charset="0"/>
                <a:cs typeface="Arial" charset="0"/>
              </a:rPr>
              <a:t>Capacidades </a:t>
            </a:r>
            <a:r>
              <a:rPr lang="es-ES_tradnl" sz="2000" i="1" dirty="0">
                <a:solidFill>
                  <a:srgbClr val="E36120"/>
                </a:solidFill>
                <a:latin typeface="Century Gothic" pitchFamily="34" charset="0"/>
                <a:cs typeface="Arial" charset="0"/>
              </a:rPr>
              <a:t>morales y transmisión de valores</a:t>
            </a:r>
            <a:endParaRPr lang="es-ES" sz="2000" i="1" dirty="0">
              <a:solidFill>
                <a:srgbClr val="E36120"/>
              </a:solidFill>
              <a:latin typeface="Century Gothic" pitchFamily="34" charset="0"/>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244753" name="Text Box 5"/>
          <p:cNvSpPr txBox="1">
            <a:spLocks noChangeArrowheads="1"/>
          </p:cNvSpPr>
          <p:nvPr/>
        </p:nvSpPr>
        <p:spPr bwMode="auto">
          <a:xfrm>
            <a:off x="0" y="6004203"/>
            <a:ext cx="2419350"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graphicFrame>
        <p:nvGraphicFramePr>
          <p:cNvPr id="34" name="33 Tabla"/>
          <p:cNvGraphicFramePr>
            <a:graphicFrameLocks noGrp="1"/>
          </p:cNvGraphicFramePr>
          <p:nvPr>
            <p:extLst>
              <p:ext uri="{D42A27DB-BD31-4B8C-83A1-F6EECF244321}">
                <p14:modId xmlns:p14="http://schemas.microsoft.com/office/powerpoint/2010/main" xmlns="" val="2241004443"/>
              </p:ext>
            </p:extLst>
          </p:nvPr>
        </p:nvGraphicFramePr>
        <p:xfrm>
          <a:off x="485775" y="1695450"/>
          <a:ext cx="7572377" cy="3038477"/>
        </p:xfrm>
        <a:graphic>
          <a:graphicData uri="http://schemas.openxmlformats.org/drawingml/2006/table">
            <a:tbl>
              <a:tblPr firstRow="1" bandRow="1">
                <a:effectLst/>
                <a:tableStyleId>{21E4AEA4-8DFA-4A89-87EB-49C32662AFE0}</a:tableStyleId>
              </a:tblPr>
              <a:tblGrid>
                <a:gridCol w="2971802"/>
                <a:gridCol w="933450"/>
                <a:gridCol w="914400"/>
                <a:gridCol w="2752725"/>
              </a:tblGrid>
              <a:tr h="1008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Capacidades</a:t>
                      </a:r>
                      <a:r>
                        <a:rPr lang="es-ES_tradnl" sz="1100" i="1" baseline="0" dirty="0" smtClean="0">
                          <a:solidFill>
                            <a:srgbClr val="006699"/>
                          </a:solidFill>
                          <a:latin typeface="Century Gothic" pitchFamily="34" charset="0"/>
                          <a:cs typeface="Arial" charset="0"/>
                        </a:rPr>
                        <a:t> Morales y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baseline="0" dirty="0" smtClean="0">
                          <a:solidFill>
                            <a:srgbClr val="006699"/>
                          </a:solidFill>
                          <a:latin typeface="Century Gothic" pitchFamily="34" charset="0"/>
                          <a:cs typeface="Arial" charset="0"/>
                        </a:rPr>
                        <a:t>Transmisión de valores</a:t>
                      </a:r>
                      <a:endParaRPr lang="es-ES" sz="1100" i="1" dirty="0" smtClean="0">
                        <a:solidFill>
                          <a:srgbClr val="006699"/>
                        </a:solidFill>
                        <a:latin typeface="Century Gothic" pitchFamily="34" charset="0"/>
                        <a:cs typeface="Arial" charset="0"/>
                      </a:endParaRP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dirty="0" smtClean="0">
                          <a:solidFill>
                            <a:srgbClr val="FFFFFF"/>
                          </a:solidFill>
                          <a:latin typeface="+mn-lt"/>
                        </a:rPr>
                        <a:t>Importancia General*</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Importancia dentro del Bloque*</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1015096">
                <a:tc>
                  <a:txBody>
                    <a:bodyPr/>
                    <a:lstStyle/>
                    <a:p>
                      <a:pPr algn="r">
                        <a:spcAft>
                          <a:spcPts val="0"/>
                        </a:spcAft>
                      </a:pPr>
                      <a:r>
                        <a:rPr lang="es-ES" sz="900" b="0" dirty="0">
                          <a:solidFill>
                            <a:schemeClr val="tx1"/>
                          </a:solidFill>
                          <a:effectLst/>
                          <a:latin typeface="+mn-lt"/>
                          <a:ea typeface="Arial Unicode MS"/>
                          <a:cs typeface="Times New Roman"/>
                        </a:rPr>
                        <a:t>Contribuir positivamente en la formación de valores y contravalores.</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_tradnl" sz="1100" b="1" i="0" kern="1200" dirty="0" smtClean="0">
                          <a:solidFill>
                            <a:schemeClr val="tx1"/>
                          </a:solidFill>
                          <a:latin typeface="+mn-lt"/>
                          <a:ea typeface="+mn-ea"/>
                          <a:cs typeface="+mn-cs"/>
                        </a:rPr>
                        <a:t>18º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_tradnl" sz="1100" b="1" i="0" dirty="0" smtClean="0">
                          <a:solidFill>
                            <a:schemeClr val="tx1"/>
                          </a:solidFill>
                          <a:latin typeface="+mn-lt"/>
                        </a:rPr>
                        <a:t>1º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1015096">
                <a:tc>
                  <a:txBody>
                    <a:bodyPr/>
                    <a:lstStyle/>
                    <a:p>
                      <a:pPr algn="r">
                        <a:spcAft>
                          <a:spcPts val="0"/>
                        </a:spcAft>
                      </a:pPr>
                      <a:r>
                        <a:rPr lang="es-ES" sz="900" b="0" dirty="0">
                          <a:solidFill>
                            <a:schemeClr val="tx1"/>
                          </a:solidFill>
                          <a:effectLst/>
                          <a:latin typeface="+mn-lt"/>
                          <a:ea typeface="Arial Unicode MS"/>
                          <a:cs typeface="Times New Roman"/>
                        </a:rPr>
                        <a:t>Ayudar en la sublimación de la violencia.</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i="0" kern="1200" dirty="0" smtClean="0">
                          <a:solidFill>
                            <a:schemeClr val="tx1"/>
                          </a:solidFill>
                          <a:latin typeface="+mn-lt"/>
                          <a:ea typeface="+mn-ea"/>
                          <a:cs typeface="+mn-cs"/>
                        </a:rPr>
                        <a:t>25º</a:t>
                      </a:r>
                      <a:endParaRPr lang="es-ES" sz="1100" b="1" i="0" kern="1200" dirty="0">
                        <a:solidFill>
                          <a:schemeClr val="tx1"/>
                        </a:solidFill>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_tradnl" sz="1100" b="1" i="0" dirty="0" smtClean="0">
                          <a:solidFill>
                            <a:schemeClr val="tx1"/>
                          </a:solidFill>
                          <a:latin typeface="+mn-lt"/>
                        </a:rPr>
                        <a:t>2º</a:t>
                      </a:r>
                      <a:endParaRPr lang="es-ES" sz="1100" b="1" i="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44748" name="Object 12"/>
          <p:cNvGraphicFramePr>
            <a:graphicFrameLocks noChangeAspect="1"/>
          </p:cNvGraphicFramePr>
          <p:nvPr>
            <p:extLst>
              <p:ext uri="{D42A27DB-BD31-4B8C-83A1-F6EECF244321}">
                <p14:modId xmlns:p14="http://schemas.microsoft.com/office/powerpoint/2010/main" xmlns="" val="4284047554"/>
              </p:ext>
            </p:extLst>
          </p:nvPr>
        </p:nvGraphicFramePr>
        <p:xfrm>
          <a:off x="5448300" y="2343150"/>
          <a:ext cx="2486025" cy="2524125"/>
        </p:xfrm>
        <a:graphic>
          <a:graphicData uri="http://schemas.openxmlformats.org/presentationml/2006/ole">
            <p:oleObj spid="_x0000_s244776" name="Gráfico" r:id="rId5" imgW="2486025" imgH="2524125" progId="MSGraph.Chart.8">
              <p:embed followColorScheme="full"/>
            </p:oleObj>
          </a:graphicData>
        </a:graphic>
      </p:graphicFrame>
      <p:grpSp>
        <p:nvGrpSpPr>
          <p:cNvPr id="12" name="11 Grupo"/>
          <p:cNvGrpSpPr/>
          <p:nvPr/>
        </p:nvGrpSpPr>
        <p:grpSpPr>
          <a:xfrm>
            <a:off x="5372100" y="4876800"/>
            <a:ext cx="2640013" cy="455613"/>
            <a:chOff x="5353050" y="5657850"/>
            <a:chExt cx="2640013" cy="455613"/>
          </a:xfrm>
        </p:grpSpPr>
        <p:sp>
          <p:nvSpPr>
            <p:cNvPr id="13"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14"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15"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16"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17"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18"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19"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20"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21"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22"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sp>
        <p:nvSpPr>
          <p:cNvPr id="27" name="Text Box 5"/>
          <p:cNvSpPr txBox="1">
            <a:spLocks noChangeArrowheads="1"/>
          </p:cNvSpPr>
          <p:nvPr/>
        </p:nvSpPr>
        <p:spPr bwMode="auto">
          <a:xfrm>
            <a:off x="0" y="5696935"/>
            <a:ext cx="4303059" cy="230832"/>
          </a:xfrm>
          <a:prstGeom prst="rect">
            <a:avLst/>
          </a:prstGeom>
          <a:noFill/>
          <a:ln w="9525">
            <a:noFill/>
            <a:miter lim="800000"/>
            <a:headEnd/>
            <a:tailEnd/>
          </a:ln>
        </p:spPr>
        <p:txBody>
          <a:bodyPr wrap="square" anchor="ctr">
            <a:spAutoFit/>
          </a:bodyPr>
          <a:lstStyle/>
          <a:p>
            <a:pPr eaLnBrk="0" hangingPunct="0"/>
            <a:r>
              <a:rPr lang="es-ES" sz="900" i="1" dirty="0" smtClean="0"/>
              <a:t>* Importancia según correlación con la P.19 (eficacia de la herramienta)</a:t>
            </a:r>
            <a:endParaRPr lang="es-ES" sz="900" i="1" dirty="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ext Box 5"/>
          <p:cNvSpPr txBox="1">
            <a:spLocks noChangeArrowheads="1"/>
          </p:cNvSpPr>
          <p:nvPr/>
        </p:nvSpPr>
        <p:spPr bwMode="auto">
          <a:xfrm>
            <a:off x="115888" y="5067300"/>
            <a:ext cx="8399462" cy="1200150"/>
          </a:xfrm>
          <a:prstGeom prst="rect">
            <a:avLst/>
          </a:prstGeom>
          <a:noFill/>
          <a:ln w="9525">
            <a:noFill/>
            <a:miter lim="800000"/>
            <a:headEnd/>
            <a:tailEnd/>
          </a:ln>
        </p:spPr>
        <p:txBody>
          <a:bodyPr>
            <a:spAutoFit/>
          </a:bodyPr>
          <a:lstStyle/>
          <a:p>
            <a:pPr>
              <a:spcBef>
                <a:spcPct val="50000"/>
              </a:spcBef>
            </a:pPr>
            <a:r>
              <a:rPr lang="es-ES_tradnl" sz="3600" b="1">
                <a:solidFill>
                  <a:srgbClr val="E36120"/>
                </a:solidFill>
                <a:latin typeface="Century Gothic" pitchFamily="34" charset="0"/>
              </a:rPr>
              <a:t>Actitudes y Barreras para la realización de actividades con VJ</a:t>
            </a:r>
          </a:p>
        </p:txBody>
      </p:sp>
      <p:pic>
        <p:nvPicPr>
          <p:cNvPr id="325634" name="3 Imagen" descr="Imagen4.jpg"/>
          <p:cNvPicPr>
            <a:picLocks noChangeAspect="1"/>
          </p:cNvPicPr>
          <p:nvPr/>
        </p:nvPicPr>
        <p:blipFill>
          <a:blip r:embed="rId3" cstate="print">
            <a:lum bright="22000" contrast="-44000"/>
          </a:blip>
          <a:srcRect/>
          <a:stretch>
            <a:fillRect/>
          </a:stretch>
        </p:blipFill>
        <p:spPr bwMode="auto">
          <a:xfrm>
            <a:off x="0" y="271463"/>
            <a:ext cx="9144000" cy="4695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graphicFrame>
        <p:nvGraphicFramePr>
          <p:cNvPr id="39961" name="Object 25"/>
          <p:cNvGraphicFramePr>
            <a:graphicFrameLocks noChangeAspect="1"/>
          </p:cNvGraphicFramePr>
          <p:nvPr>
            <p:extLst>
              <p:ext uri="{D42A27DB-BD31-4B8C-83A1-F6EECF244321}">
                <p14:modId xmlns:p14="http://schemas.microsoft.com/office/powerpoint/2010/main" xmlns="" val="343715355"/>
              </p:ext>
            </p:extLst>
          </p:nvPr>
        </p:nvGraphicFramePr>
        <p:xfrm>
          <a:off x="3460750" y="1801813"/>
          <a:ext cx="4006850" cy="3738562"/>
        </p:xfrm>
        <a:graphic>
          <a:graphicData uri="http://schemas.openxmlformats.org/presentationml/2006/ole">
            <p:oleObj spid="_x0000_s770050" name="Gráfico" r:id="rId5" imgW="4019550" imgH="3743325" progId="MSGraph.Chart.8">
              <p:embed followColorScheme="full"/>
            </p:oleObj>
          </a:graphicData>
        </a:graphic>
      </p:graphicFrame>
      <p:grpSp>
        <p:nvGrpSpPr>
          <p:cNvPr id="3" name="Group 113"/>
          <p:cNvGrpSpPr>
            <a:grpSpLocks/>
          </p:cNvGrpSpPr>
          <p:nvPr/>
        </p:nvGrpSpPr>
        <p:grpSpPr bwMode="auto">
          <a:xfrm>
            <a:off x="7625238" y="3003003"/>
            <a:ext cx="582613" cy="322263"/>
            <a:chOff x="2254" y="1166"/>
            <a:chExt cx="367" cy="178"/>
          </a:xfrm>
        </p:grpSpPr>
        <p:grpSp>
          <p:nvGrpSpPr>
            <p:cNvPr id="4" name="Group 383" descr="© INSCALE GmbH, 21.06.2010"/>
            <p:cNvGrpSpPr>
              <a:grpSpLocks/>
            </p:cNvGrpSpPr>
            <p:nvPr/>
          </p:nvGrpSpPr>
          <p:grpSpPr bwMode="auto">
            <a:xfrm>
              <a:off x="2254" y="1166"/>
              <a:ext cx="367" cy="178"/>
              <a:chOff x="3206" y="2168"/>
              <a:chExt cx="367" cy="245"/>
            </a:xfrm>
          </p:grpSpPr>
          <p:sp>
            <p:nvSpPr>
              <p:cNvPr id="10"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40024"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40022"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endParaRPr lang="en-US" sz="1000" b="1"/>
            </a:p>
          </p:txBody>
        </p:sp>
      </p:grpSp>
      <p:grpSp>
        <p:nvGrpSpPr>
          <p:cNvPr id="5" name="Group 113"/>
          <p:cNvGrpSpPr>
            <a:grpSpLocks/>
          </p:cNvGrpSpPr>
          <p:nvPr/>
        </p:nvGrpSpPr>
        <p:grpSpPr bwMode="auto">
          <a:xfrm>
            <a:off x="7625238" y="4410074"/>
            <a:ext cx="582613" cy="322263"/>
            <a:chOff x="2254" y="1166"/>
            <a:chExt cx="367" cy="178"/>
          </a:xfrm>
        </p:grpSpPr>
        <p:grpSp>
          <p:nvGrpSpPr>
            <p:cNvPr id="6" name="Group 383" descr="© INSCALE GmbH, 21.06.2010"/>
            <p:cNvGrpSpPr>
              <a:grpSpLocks/>
            </p:cNvGrpSpPr>
            <p:nvPr/>
          </p:nvGrpSpPr>
          <p:grpSpPr bwMode="auto">
            <a:xfrm>
              <a:off x="2254" y="1166"/>
              <a:ext cx="367" cy="178"/>
              <a:chOff x="3206" y="2168"/>
              <a:chExt cx="367" cy="245"/>
            </a:xfrm>
          </p:grpSpPr>
          <p:sp>
            <p:nvSpPr>
              <p:cNvPr id="22"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40020"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40018"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endParaRPr lang="en-US" sz="1000" b="1"/>
            </a:p>
          </p:txBody>
        </p:sp>
      </p:grpSp>
      <p:graphicFrame>
        <p:nvGraphicFramePr>
          <p:cNvPr id="99" name="98 Tabla"/>
          <p:cNvGraphicFramePr>
            <a:graphicFrameLocks noGrp="1"/>
          </p:cNvGraphicFramePr>
          <p:nvPr>
            <p:extLst>
              <p:ext uri="{D42A27DB-BD31-4B8C-83A1-F6EECF244321}">
                <p14:modId xmlns:p14="http://schemas.microsoft.com/office/powerpoint/2010/main" xmlns="" val="2328459531"/>
              </p:ext>
            </p:extLst>
          </p:nvPr>
        </p:nvGraphicFramePr>
        <p:xfrm>
          <a:off x="358588" y="2447829"/>
          <a:ext cx="2958354" cy="2930994"/>
        </p:xfrm>
        <a:graphic>
          <a:graphicData uri="http://schemas.openxmlformats.org/drawingml/2006/table">
            <a:tbl>
              <a:tblPr firstRow="1" firstCol="1" lastRow="1" lastCol="1" bandRow="1" bandCol="1">
                <a:tableStyleId>{5C22544A-7EE6-4342-B048-85BDC9FD1C3A}</a:tableStyleId>
              </a:tblPr>
              <a:tblGrid>
                <a:gridCol w="2958354"/>
              </a:tblGrid>
              <a:tr h="1465497">
                <a:tc>
                  <a:txBody>
                    <a:bodyPr/>
                    <a:lstStyle/>
                    <a:p>
                      <a:pPr algn="r" fontAlgn="b"/>
                      <a:r>
                        <a:rPr lang="es-ES" sz="900" b="0" i="0" u="none" strike="noStrike" dirty="0">
                          <a:solidFill>
                            <a:schemeClr val="tx1"/>
                          </a:solidFill>
                          <a:effectLst/>
                          <a:latin typeface="+mn-lt"/>
                        </a:rPr>
                        <a:t>Las iniciativas deben ser individuales: el profesor es quien debe proponer la utilización de los videojuegos en clase</a:t>
                      </a:r>
                    </a:p>
                  </a:txBody>
                  <a:tcPr marL="9525" marR="9525" marT="9525" marB="0" anchor="ctr">
                    <a:lnL w="12700" cmpd="sng">
                      <a:noFill/>
                    </a:lnL>
                    <a:lnR w="12700" cmpd="sng">
                      <a:noFill/>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1465497">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b="0" i="0" u="none" strike="noStrike" dirty="0" smtClean="0">
                          <a:solidFill>
                            <a:schemeClr val="tx1"/>
                          </a:solidFill>
                          <a:effectLst/>
                          <a:latin typeface="+mn-lt"/>
                        </a:rPr>
                        <a:t>Debe ser una actividad planificada por el centro y no esperar la iniciativa individual del profesor</a:t>
                      </a:r>
                    </a:p>
                  </a:txBody>
                  <a:tcPr marL="9525" marR="9525" marT="9525" marB="0" anchor="ctr">
                    <a:lnL w="12700" cmpd="sng">
                      <a:noFill/>
                    </a:lnL>
                    <a:lnR w="12700" cmpd="sng">
                      <a:noFill/>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1" name="Text Box 5"/>
          <p:cNvSpPr txBox="1">
            <a:spLocks noChangeArrowheads="1"/>
          </p:cNvSpPr>
          <p:nvPr/>
        </p:nvSpPr>
        <p:spPr bwMode="auto">
          <a:xfrm>
            <a:off x="0" y="6342063"/>
            <a:ext cx="829627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P.26 </a:t>
            </a:r>
            <a:r>
              <a:rPr lang="es-ES" sz="900" dirty="0">
                <a:latin typeface="+mn-lt"/>
              </a:rPr>
              <a:t>En cuanto a la realización de actividades con videojuegos en la enseñanza primaria, por favor señale si está de acuerdo o en desacuerdo con cada una de las afirmaciones:</a:t>
            </a:r>
          </a:p>
        </p:txBody>
      </p:sp>
      <p:sp>
        <p:nvSpPr>
          <p:cNvPr id="39990" name="Text Box 5"/>
          <p:cNvSpPr txBox="1">
            <a:spLocks noChangeArrowheads="1"/>
          </p:cNvSpPr>
          <p:nvPr/>
        </p:nvSpPr>
        <p:spPr bwMode="auto">
          <a:xfrm>
            <a:off x="-1" y="6004203"/>
            <a:ext cx="2847975"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sp>
        <p:nvSpPr>
          <p:cNvPr id="55" name="Rectangle 4"/>
          <p:cNvSpPr>
            <a:spLocks noChangeArrowheads="1"/>
          </p:cNvSpPr>
          <p:nvPr/>
        </p:nvSpPr>
        <p:spPr bwMode="auto">
          <a:xfrm>
            <a:off x="67138" y="368855"/>
            <a:ext cx="7741120" cy="738664"/>
          </a:xfrm>
          <a:prstGeom prst="rect">
            <a:avLst/>
          </a:prstGeom>
          <a:noFill/>
          <a:ln>
            <a:noFill/>
          </a:ln>
          <a:extLst/>
        </p:spPr>
        <p:txBody>
          <a:bodyPr wrap="square">
            <a:spAutoFit/>
          </a:bodyPr>
          <a:lstStyle/>
          <a:p>
            <a:pPr>
              <a:defRPr/>
            </a:pPr>
            <a:r>
              <a:rPr lang="es-ES" sz="2100" b="1" dirty="0" smtClean="0">
                <a:solidFill>
                  <a:schemeClr val="accent2">
                    <a:lumMod val="75000"/>
                  </a:schemeClr>
                </a:solidFill>
                <a:latin typeface="+mn-lt"/>
                <a:cs typeface="Arial" charset="0"/>
              </a:rPr>
              <a:t>Las actividades deben ser propuestas por los profesores y no una actividad planificada por el centro…</a:t>
            </a:r>
            <a:endParaRPr lang="es-ES" sz="2100" b="1" dirty="0">
              <a:solidFill>
                <a:schemeClr val="accent2">
                  <a:lumMod val="75000"/>
                </a:schemeClr>
              </a:solidFill>
              <a:latin typeface="+mn-lt"/>
              <a:cs typeface="Arial" charset="0"/>
            </a:endParaRPr>
          </a:p>
        </p:txBody>
      </p:sp>
      <p:graphicFrame>
        <p:nvGraphicFramePr>
          <p:cNvPr id="2" name="1 Tabla"/>
          <p:cNvGraphicFramePr>
            <a:graphicFrameLocks noGrp="1"/>
          </p:cNvGraphicFramePr>
          <p:nvPr>
            <p:extLst>
              <p:ext uri="{D42A27DB-BD31-4B8C-83A1-F6EECF244321}">
                <p14:modId xmlns:p14="http://schemas.microsoft.com/office/powerpoint/2010/main" xmlns="" val="2854825201"/>
              </p:ext>
            </p:extLst>
          </p:nvPr>
        </p:nvGraphicFramePr>
        <p:xfrm>
          <a:off x="7533163" y="2455768"/>
          <a:ext cx="762000" cy="2806514"/>
        </p:xfrm>
        <a:graphic>
          <a:graphicData uri="http://schemas.openxmlformats.org/drawingml/2006/table">
            <a:tbl>
              <a:tblPr>
                <a:tableStyleId>{5C22544A-7EE6-4342-B048-85BDC9FD1C3A}</a:tableStyleId>
              </a:tblPr>
              <a:tblGrid>
                <a:gridCol w="762000"/>
              </a:tblGrid>
              <a:tr h="1403257">
                <a:tc>
                  <a:txBody>
                    <a:bodyPr/>
                    <a:lstStyle/>
                    <a:p>
                      <a:pPr algn="ctr" fontAlgn="b"/>
                      <a:r>
                        <a:rPr lang="es-ES" sz="1000" b="1" i="1" u="none" strike="noStrike" dirty="0" smtClean="0">
                          <a:effectLst/>
                        </a:rPr>
                        <a:t>71,0</a:t>
                      </a:r>
                      <a:endParaRPr lang="es-ES" sz="1000" b="1" i="1" u="none" strike="noStrike" dirty="0">
                        <a:effectLst/>
                        <a:latin typeface="Arial"/>
                      </a:endParaRPr>
                    </a:p>
                  </a:txBody>
                  <a:tcPr marL="9525" marR="9525" marT="9525" marB="0" anchor="ctr">
                    <a:noFill/>
                  </a:tcPr>
                </a:tc>
              </a:tr>
              <a:tr h="1403257">
                <a:tc>
                  <a:txBody>
                    <a:bodyPr/>
                    <a:lstStyle/>
                    <a:p>
                      <a:pPr algn="ctr" fontAlgn="b"/>
                      <a:r>
                        <a:rPr lang="es-ES" sz="1000" b="1" i="1" u="none" strike="noStrike" dirty="0" smtClean="0">
                          <a:effectLst/>
                        </a:rPr>
                        <a:t>37,6</a:t>
                      </a:r>
                      <a:endParaRPr lang="es-ES" sz="1000" b="1" i="1" u="none" strike="noStrike" dirty="0">
                        <a:effectLst/>
                        <a:latin typeface="Arial"/>
                      </a:endParaRPr>
                    </a:p>
                  </a:txBody>
                  <a:tcPr marL="9525" marR="9525" marT="9525" marB="0" anchor="ctr">
                    <a:noFill/>
                  </a:tcPr>
                </a:tc>
              </a:tr>
            </a:tbl>
          </a:graphicData>
        </a:graphic>
      </p:graphicFrame>
      <p:sp>
        <p:nvSpPr>
          <p:cNvPr id="17" name="Text Box 5"/>
          <p:cNvSpPr txBox="1">
            <a:spLocks noChangeArrowheads="1"/>
          </p:cNvSpPr>
          <p:nvPr/>
        </p:nvSpPr>
        <p:spPr bwMode="auto">
          <a:xfrm>
            <a:off x="7249649" y="2003795"/>
            <a:ext cx="1419225" cy="553998"/>
          </a:xfrm>
          <a:prstGeom prst="rect">
            <a:avLst/>
          </a:prstGeom>
          <a:noFill/>
          <a:ln>
            <a:noFill/>
          </a:ln>
          <a:effectLs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s-ES" sz="1000" b="1" dirty="0" smtClean="0">
                <a:solidFill>
                  <a:schemeClr val="bg1">
                    <a:lumMod val="50000"/>
                  </a:schemeClr>
                </a:solidFill>
                <a:latin typeface="+mn-lt"/>
              </a:rPr>
              <a:t>T2B (bastante + totalmente de acuerdo)</a:t>
            </a:r>
            <a:endParaRPr lang="es-ES" sz="1000" b="1" dirty="0">
              <a:solidFill>
                <a:schemeClr val="bg1">
                  <a:lumMod val="50000"/>
                </a:schemeClr>
              </a:solidFill>
              <a:latin typeface="+mn-lt"/>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graphicFrame>
        <p:nvGraphicFramePr>
          <p:cNvPr id="39961" name="Object 25"/>
          <p:cNvGraphicFramePr>
            <a:graphicFrameLocks noChangeAspect="1"/>
          </p:cNvGraphicFramePr>
          <p:nvPr>
            <p:extLst>
              <p:ext uri="{D42A27DB-BD31-4B8C-83A1-F6EECF244321}">
                <p14:modId xmlns:p14="http://schemas.microsoft.com/office/powerpoint/2010/main" xmlns="" val="343715355"/>
              </p:ext>
            </p:extLst>
          </p:nvPr>
        </p:nvGraphicFramePr>
        <p:xfrm>
          <a:off x="4391025" y="1171575"/>
          <a:ext cx="3409950" cy="4781550"/>
        </p:xfrm>
        <a:graphic>
          <a:graphicData uri="http://schemas.openxmlformats.org/presentationml/2006/ole">
            <p:oleObj spid="_x0000_s39988" name="Gráfico" r:id="rId5" imgW="3409950" imgH="4781550" progId="MSGraph.Chart.8">
              <p:embed followColorScheme="full"/>
            </p:oleObj>
          </a:graphicData>
        </a:graphic>
      </p:graphicFrame>
      <p:grpSp>
        <p:nvGrpSpPr>
          <p:cNvPr id="39964" name="Group 113"/>
          <p:cNvGrpSpPr>
            <a:grpSpLocks/>
          </p:cNvGrpSpPr>
          <p:nvPr/>
        </p:nvGrpSpPr>
        <p:grpSpPr bwMode="auto">
          <a:xfrm>
            <a:off x="7858315" y="1981015"/>
            <a:ext cx="582613" cy="322263"/>
            <a:chOff x="2254" y="1166"/>
            <a:chExt cx="367" cy="178"/>
          </a:xfrm>
        </p:grpSpPr>
        <p:grpSp>
          <p:nvGrpSpPr>
            <p:cNvPr id="40021" name="Group 383" descr="© INSCALE GmbH, 21.06.2010"/>
            <p:cNvGrpSpPr>
              <a:grpSpLocks/>
            </p:cNvGrpSpPr>
            <p:nvPr/>
          </p:nvGrpSpPr>
          <p:grpSpPr bwMode="auto">
            <a:xfrm>
              <a:off x="2254" y="1166"/>
              <a:ext cx="367" cy="178"/>
              <a:chOff x="3206" y="2168"/>
              <a:chExt cx="367" cy="245"/>
            </a:xfrm>
          </p:grpSpPr>
          <p:sp>
            <p:nvSpPr>
              <p:cNvPr id="10"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40024"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40022"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endParaRPr lang="en-US" sz="1000" b="1"/>
            </a:p>
          </p:txBody>
        </p:sp>
      </p:grpSp>
      <p:grpSp>
        <p:nvGrpSpPr>
          <p:cNvPr id="39967" name="Group 113"/>
          <p:cNvGrpSpPr>
            <a:grpSpLocks/>
          </p:cNvGrpSpPr>
          <p:nvPr/>
        </p:nvGrpSpPr>
        <p:grpSpPr bwMode="auto">
          <a:xfrm>
            <a:off x="7858315" y="2651023"/>
            <a:ext cx="582613" cy="322262"/>
            <a:chOff x="2254" y="1166"/>
            <a:chExt cx="367" cy="178"/>
          </a:xfrm>
        </p:grpSpPr>
        <p:grpSp>
          <p:nvGrpSpPr>
            <p:cNvPr id="40013" name="Group 383" descr="© INSCALE GmbH, 21.06.2010"/>
            <p:cNvGrpSpPr>
              <a:grpSpLocks/>
            </p:cNvGrpSpPr>
            <p:nvPr/>
          </p:nvGrpSpPr>
          <p:grpSpPr bwMode="auto">
            <a:xfrm>
              <a:off x="2254" y="1166"/>
              <a:ext cx="367" cy="178"/>
              <a:chOff x="3206" y="2168"/>
              <a:chExt cx="367" cy="245"/>
            </a:xfrm>
          </p:grpSpPr>
          <p:sp>
            <p:nvSpPr>
              <p:cNvPr id="32"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40016"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40014"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endParaRPr lang="en-US" sz="1000" b="1"/>
            </a:p>
          </p:txBody>
        </p:sp>
      </p:grpSp>
      <p:grpSp>
        <p:nvGrpSpPr>
          <p:cNvPr id="39968" name="Group 113"/>
          <p:cNvGrpSpPr>
            <a:grpSpLocks/>
          </p:cNvGrpSpPr>
          <p:nvPr/>
        </p:nvGrpSpPr>
        <p:grpSpPr bwMode="auto">
          <a:xfrm>
            <a:off x="7858315" y="3323008"/>
            <a:ext cx="582613" cy="322262"/>
            <a:chOff x="2254" y="1166"/>
            <a:chExt cx="367" cy="178"/>
          </a:xfrm>
        </p:grpSpPr>
        <p:grpSp>
          <p:nvGrpSpPr>
            <p:cNvPr id="40009" name="Group 383" descr="© INSCALE GmbH, 21.06.2010"/>
            <p:cNvGrpSpPr>
              <a:grpSpLocks/>
            </p:cNvGrpSpPr>
            <p:nvPr/>
          </p:nvGrpSpPr>
          <p:grpSpPr bwMode="auto">
            <a:xfrm>
              <a:off x="2254" y="1166"/>
              <a:ext cx="367" cy="178"/>
              <a:chOff x="3206" y="2168"/>
              <a:chExt cx="367" cy="245"/>
            </a:xfrm>
          </p:grpSpPr>
          <p:sp>
            <p:nvSpPr>
              <p:cNvPr id="42"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40012"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40010"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endParaRPr lang="en-US" sz="1000" b="1"/>
            </a:p>
          </p:txBody>
        </p:sp>
      </p:grpSp>
      <p:grpSp>
        <p:nvGrpSpPr>
          <p:cNvPr id="39969" name="Group 113"/>
          <p:cNvGrpSpPr>
            <a:grpSpLocks/>
          </p:cNvGrpSpPr>
          <p:nvPr/>
        </p:nvGrpSpPr>
        <p:grpSpPr bwMode="auto">
          <a:xfrm>
            <a:off x="7858315" y="3977063"/>
            <a:ext cx="582613" cy="322262"/>
            <a:chOff x="2254" y="1166"/>
            <a:chExt cx="367" cy="178"/>
          </a:xfrm>
        </p:grpSpPr>
        <p:grpSp>
          <p:nvGrpSpPr>
            <p:cNvPr id="40005" name="Group 383" descr="© INSCALE GmbH, 21.06.2010"/>
            <p:cNvGrpSpPr>
              <a:grpSpLocks/>
            </p:cNvGrpSpPr>
            <p:nvPr/>
          </p:nvGrpSpPr>
          <p:grpSpPr bwMode="auto">
            <a:xfrm>
              <a:off x="2254" y="1166"/>
              <a:ext cx="367" cy="178"/>
              <a:chOff x="3206" y="2168"/>
              <a:chExt cx="367" cy="245"/>
            </a:xfrm>
          </p:grpSpPr>
          <p:sp>
            <p:nvSpPr>
              <p:cNvPr id="52"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40008"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40006"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endParaRPr lang="en-US" sz="1000" b="1"/>
            </a:p>
          </p:txBody>
        </p:sp>
      </p:grpSp>
      <p:grpSp>
        <p:nvGrpSpPr>
          <p:cNvPr id="39970" name="Group 113"/>
          <p:cNvGrpSpPr>
            <a:grpSpLocks/>
          </p:cNvGrpSpPr>
          <p:nvPr/>
        </p:nvGrpSpPr>
        <p:grpSpPr bwMode="auto">
          <a:xfrm>
            <a:off x="7858315" y="4640083"/>
            <a:ext cx="582613" cy="320675"/>
            <a:chOff x="2254" y="1166"/>
            <a:chExt cx="367" cy="178"/>
          </a:xfrm>
        </p:grpSpPr>
        <p:grpSp>
          <p:nvGrpSpPr>
            <p:cNvPr id="40001" name="Group 383" descr="© INSCALE GmbH, 21.06.2010"/>
            <p:cNvGrpSpPr>
              <a:grpSpLocks/>
            </p:cNvGrpSpPr>
            <p:nvPr/>
          </p:nvGrpSpPr>
          <p:grpSpPr bwMode="auto">
            <a:xfrm>
              <a:off x="2254" y="1166"/>
              <a:ext cx="367" cy="178"/>
              <a:chOff x="3206" y="2168"/>
              <a:chExt cx="367" cy="245"/>
            </a:xfrm>
          </p:grpSpPr>
          <p:sp>
            <p:nvSpPr>
              <p:cNvPr id="62"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40004"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40002"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endParaRPr lang="en-US" sz="1000" b="1"/>
            </a:p>
          </p:txBody>
        </p:sp>
      </p:grpSp>
      <p:grpSp>
        <p:nvGrpSpPr>
          <p:cNvPr id="39972" name="Group 113"/>
          <p:cNvGrpSpPr>
            <a:grpSpLocks/>
          </p:cNvGrpSpPr>
          <p:nvPr/>
        </p:nvGrpSpPr>
        <p:grpSpPr bwMode="auto">
          <a:xfrm>
            <a:off x="7858315" y="5319055"/>
            <a:ext cx="582613" cy="322263"/>
            <a:chOff x="2254" y="1166"/>
            <a:chExt cx="367" cy="178"/>
          </a:xfrm>
        </p:grpSpPr>
        <p:grpSp>
          <p:nvGrpSpPr>
            <p:cNvPr id="39993" name="Group 383" descr="© INSCALE GmbH, 21.06.2010"/>
            <p:cNvGrpSpPr>
              <a:grpSpLocks/>
            </p:cNvGrpSpPr>
            <p:nvPr/>
          </p:nvGrpSpPr>
          <p:grpSpPr bwMode="auto">
            <a:xfrm>
              <a:off x="2254" y="1166"/>
              <a:ext cx="367" cy="178"/>
              <a:chOff x="3206" y="2168"/>
              <a:chExt cx="367" cy="245"/>
            </a:xfrm>
          </p:grpSpPr>
          <p:sp>
            <p:nvSpPr>
              <p:cNvPr id="82"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39996"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39994"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endParaRPr lang="en-US" sz="1000" b="1"/>
            </a:p>
          </p:txBody>
        </p:sp>
      </p:grpSp>
      <p:graphicFrame>
        <p:nvGraphicFramePr>
          <p:cNvPr id="99" name="98 Tabla"/>
          <p:cNvGraphicFramePr>
            <a:graphicFrameLocks noGrp="1"/>
          </p:cNvGraphicFramePr>
          <p:nvPr>
            <p:extLst>
              <p:ext uri="{D42A27DB-BD31-4B8C-83A1-F6EECF244321}">
                <p14:modId xmlns:p14="http://schemas.microsoft.com/office/powerpoint/2010/main" xmlns="" val="2328459531"/>
              </p:ext>
            </p:extLst>
          </p:nvPr>
        </p:nvGraphicFramePr>
        <p:xfrm>
          <a:off x="876300" y="1811338"/>
          <a:ext cx="3495675" cy="4033650"/>
        </p:xfrm>
        <a:graphic>
          <a:graphicData uri="http://schemas.openxmlformats.org/drawingml/2006/table">
            <a:tbl>
              <a:tblPr firstRow="1" firstCol="1" lastRow="1" lastCol="1" bandRow="1" bandCol="1">
                <a:tableStyleId>{5C22544A-7EE6-4342-B048-85BDC9FD1C3A}</a:tableStyleId>
              </a:tblPr>
              <a:tblGrid>
                <a:gridCol w="3495675"/>
              </a:tblGrid>
              <a:tr h="672275">
                <a:tc>
                  <a:txBody>
                    <a:bodyPr/>
                    <a:lstStyle/>
                    <a:p>
                      <a:pPr algn="r" fontAlgn="b"/>
                      <a:r>
                        <a:rPr lang="es-ES" sz="900" b="0" i="0" u="none" strike="noStrike" dirty="0">
                          <a:solidFill>
                            <a:schemeClr val="tx1"/>
                          </a:solidFill>
                          <a:effectLst/>
                          <a:latin typeface="+mn-lt"/>
                        </a:rPr>
                        <a:t>Falta información y orientación respecto a las posibilidades de aplicación de los videojuegos en el ámbito </a:t>
                      </a:r>
                      <a:r>
                        <a:rPr lang="es-ES" sz="900" b="0" i="0" u="none" strike="noStrike" dirty="0" smtClean="0">
                          <a:solidFill>
                            <a:schemeClr val="tx1"/>
                          </a:solidFill>
                          <a:effectLst/>
                          <a:latin typeface="+mn-lt"/>
                        </a:rPr>
                        <a:t>escolar</a:t>
                      </a:r>
                      <a:endParaRPr lang="es-ES" sz="9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ap="flat" cmpd="sng" algn="ctr">
                      <a:solidFill>
                        <a:schemeClr val="bg1">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672275">
                <a:tc>
                  <a:txBody>
                    <a:bodyPr/>
                    <a:lstStyle/>
                    <a:p>
                      <a:pPr algn="r" fontAlgn="b"/>
                      <a:r>
                        <a:rPr lang="es-ES" sz="900" b="0" i="0" u="none" strike="noStrike" dirty="0">
                          <a:solidFill>
                            <a:schemeClr val="tx1"/>
                          </a:solidFill>
                          <a:effectLst/>
                          <a:latin typeface="+mn-lt"/>
                        </a:rPr>
                        <a:t>Debería haber un mayor apoyo de la administración pública para facilitar recursos y viabilizar la realización de este tipo de </a:t>
                      </a:r>
                      <a:r>
                        <a:rPr lang="es-ES" sz="900" b="0" i="0" u="none" strike="noStrike" dirty="0" smtClean="0">
                          <a:solidFill>
                            <a:schemeClr val="tx1"/>
                          </a:solidFill>
                          <a:effectLst/>
                          <a:latin typeface="+mn-lt"/>
                        </a:rPr>
                        <a:t>actividades</a:t>
                      </a:r>
                      <a:endParaRPr lang="es-ES" sz="900" b="0" i="0" u="none" strike="noStrike" dirty="0">
                        <a:solidFill>
                          <a:schemeClr val="tx1"/>
                        </a:solidFill>
                        <a:effectLst/>
                        <a:latin typeface="+mn-lt"/>
                      </a:endParaRPr>
                    </a:p>
                  </a:txBody>
                  <a:tcPr marL="9525" marR="9525" marT="9525" marB="0" anchor="ctr">
                    <a:lnL w="12700" cmpd="sng">
                      <a:noFill/>
                    </a:lnL>
                    <a:lnR w="12700" cmpd="sng">
                      <a:noFill/>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672275">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b="0" i="0" u="none" strike="noStrike" dirty="0" smtClean="0">
                          <a:solidFill>
                            <a:schemeClr val="tx1"/>
                          </a:solidFill>
                          <a:effectLst/>
                          <a:latin typeface="+mn-lt"/>
                        </a:rPr>
                        <a:t>En general los centros no están adaptados (malas conexiones a Internet, falta de ordenadores, </a:t>
                      </a:r>
                      <a:r>
                        <a:rPr lang="es-ES" sz="900" b="0" i="0" u="none" strike="noStrike" dirty="0" err="1" smtClean="0">
                          <a:solidFill>
                            <a:schemeClr val="tx1"/>
                          </a:solidFill>
                          <a:effectLst/>
                          <a:latin typeface="+mn-lt"/>
                        </a:rPr>
                        <a:t>etc</a:t>
                      </a:r>
                      <a:r>
                        <a:rPr lang="es-ES" sz="900" b="0" i="0" u="none" strike="noStrike" dirty="0" smtClean="0">
                          <a:solidFill>
                            <a:schemeClr val="tx1"/>
                          </a:solidFill>
                          <a:effectLst/>
                          <a:latin typeface="+mn-lt"/>
                        </a:rPr>
                        <a:t>) para este tipo de actividad</a:t>
                      </a:r>
                    </a:p>
                  </a:txBody>
                  <a:tcPr marL="9525" marR="9525" marT="9525" marB="0" anchor="ctr">
                    <a:lnL w="12700" cmpd="sng">
                      <a:noFill/>
                    </a:lnL>
                    <a:lnR w="12700" cmpd="sng">
                      <a:noFill/>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672275">
                <a:tc>
                  <a:txBody>
                    <a:bodyPr/>
                    <a:lstStyle/>
                    <a:p>
                      <a:pPr algn="r" fontAlgn="b"/>
                      <a:r>
                        <a:rPr lang="es-ES" sz="900" b="0" i="0" u="none" strike="noStrike" dirty="0">
                          <a:solidFill>
                            <a:schemeClr val="tx1"/>
                          </a:solidFill>
                          <a:effectLst/>
                          <a:latin typeface="+mn-lt"/>
                        </a:rPr>
                        <a:t>La oferta actual de videojuegos que podrían ser utilizados en el ámbito educativo es escasa y no responde a las necesidades de los </a:t>
                      </a:r>
                      <a:r>
                        <a:rPr lang="es-ES" sz="900" b="0" i="0" u="none" strike="noStrike" dirty="0" smtClean="0">
                          <a:solidFill>
                            <a:schemeClr val="tx1"/>
                          </a:solidFill>
                          <a:effectLst/>
                          <a:latin typeface="+mn-lt"/>
                        </a:rPr>
                        <a:t>profesores</a:t>
                      </a:r>
                      <a:endParaRPr lang="es-ES" sz="900" b="0" i="0" u="none" strike="noStrike" dirty="0">
                        <a:solidFill>
                          <a:schemeClr val="tx1"/>
                        </a:solidFill>
                        <a:effectLst/>
                        <a:latin typeface="+mn-lt"/>
                      </a:endParaRPr>
                    </a:p>
                  </a:txBody>
                  <a:tcPr marL="9525" marR="9525" marT="9525" marB="0" anchor="ctr">
                    <a:lnL w="12700" cmpd="sng">
                      <a:noFill/>
                    </a:lnL>
                    <a:lnR w="12700" cmpd="sng">
                      <a:noFill/>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672275">
                <a:tc>
                  <a:txBody>
                    <a:bodyPr/>
                    <a:lstStyle/>
                    <a:p>
                      <a:pPr algn="r" fontAlgn="b"/>
                      <a:r>
                        <a:rPr lang="es-ES" sz="900" b="0" i="0" u="none" strike="noStrike" dirty="0">
                          <a:solidFill>
                            <a:schemeClr val="tx1"/>
                          </a:solidFill>
                          <a:effectLst/>
                          <a:latin typeface="+mn-lt"/>
                        </a:rPr>
                        <a:t>En los últimos años se observa una mejora en el contenido de los videojuegos educativos, que pasan a ser más parecidos a los videojuegos </a:t>
                      </a:r>
                    </a:p>
                  </a:txBody>
                  <a:tcPr marL="9525" marR="9525" marT="9525" marB="0" anchor="ctr">
                    <a:lnL w="12700" cmpd="sng">
                      <a:noFill/>
                    </a:lnL>
                    <a:lnR w="12700" cmpd="sng">
                      <a:noFill/>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672275">
                <a:tc>
                  <a:txBody>
                    <a:bodyPr/>
                    <a:lstStyle/>
                    <a:p>
                      <a:pPr algn="r" fontAlgn="b"/>
                      <a:r>
                        <a:rPr lang="es-ES" sz="900" b="0" i="0" u="none" strike="noStrike" dirty="0">
                          <a:solidFill>
                            <a:schemeClr val="tx1"/>
                          </a:solidFill>
                          <a:effectLst/>
                          <a:latin typeface="+mn-lt"/>
                        </a:rPr>
                        <a:t>La actitud escéptica de los padres es una importante barrera para la realización de este tipo de </a:t>
                      </a:r>
                      <a:r>
                        <a:rPr lang="es-ES" sz="900" b="0" i="0" u="none" strike="noStrike" dirty="0" smtClean="0">
                          <a:solidFill>
                            <a:schemeClr val="tx1"/>
                          </a:solidFill>
                          <a:effectLst/>
                          <a:latin typeface="+mn-lt"/>
                        </a:rPr>
                        <a:t>actividades</a:t>
                      </a:r>
                      <a:endParaRPr lang="es-ES" sz="900" b="0" i="0" u="none" strike="noStrike" dirty="0">
                        <a:solidFill>
                          <a:schemeClr val="tx1"/>
                        </a:solidFill>
                        <a:effectLst/>
                        <a:latin typeface="+mn-lt"/>
                      </a:endParaRPr>
                    </a:p>
                  </a:txBody>
                  <a:tcPr marL="9525" marR="9525" marT="9525" marB="0" anchor="ctr">
                    <a:lnL w="12700" cmpd="sng">
                      <a:noFill/>
                    </a:lnL>
                    <a:lnR w="12700" cmpd="sng">
                      <a:noFill/>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1" name="Text Box 5"/>
          <p:cNvSpPr txBox="1">
            <a:spLocks noChangeArrowheads="1"/>
          </p:cNvSpPr>
          <p:nvPr/>
        </p:nvSpPr>
        <p:spPr bwMode="auto">
          <a:xfrm>
            <a:off x="0" y="6342063"/>
            <a:ext cx="829627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P.26 </a:t>
            </a:r>
            <a:r>
              <a:rPr lang="es-ES" sz="900" dirty="0">
                <a:latin typeface="+mn-lt"/>
              </a:rPr>
              <a:t>En cuanto a la realización de actividades con videojuegos en la enseñanza primaria, por favor señale si está de acuerdo o en desacuerdo con cada una de las afirmaciones:</a:t>
            </a:r>
          </a:p>
        </p:txBody>
      </p:sp>
      <p:sp>
        <p:nvSpPr>
          <p:cNvPr id="39990" name="Text Box 5"/>
          <p:cNvSpPr txBox="1">
            <a:spLocks noChangeArrowheads="1"/>
          </p:cNvSpPr>
          <p:nvPr/>
        </p:nvSpPr>
        <p:spPr bwMode="auto">
          <a:xfrm>
            <a:off x="-1" y="6004203"/>
            <a:ext cx="2847975"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sp>
        <p:nvSpPr>
          <p:cNvPr id="55" name="Rectangle 4"/>
          <p:cNvSpPr>
            <a:spLocks noChangeArrowheads="1"/>
          </p:cNvSpPr>
          <p:nvPr/>
        </p:nvSpPr>
        <p:spPr bwMode="auto">
          <a:xfrm>
            <a:off x="111963" y="216450"/>
            <a:ext cx="7525963" cy="1107996"/>
          </a:xfrm>
          <a:prstGeom prst="rect">
            <a:avLst/>
          </a:prstGeom>
          <a:noFill/>
          <a:ln>
            <a:noFill/>
          </a:ln>
          <a:extLst/>
        </p:spPr>
        <p:txBody>
          <a:bodyPr wrap="square">
            <a:spAutoFit/>
          </a:bodyPr>
          <a:lstStyle/>
          <a:p>
            <a:pPr>
              <a:defRPr/>
            </a:pPr>
            <a:r>
              <a:rPr lang="es-ES" sz="2200" b="1" dirty="0" smtClean="0">
                <a:solidFill>
                  <a:schemeClr val="accent2">
                    <a:lumMod val="75000"/>
                  </a:schemeClr>
                </a:solidFill>
                <a:cs typeface="Arial" charset="0"/>
              </a:rPr>
              <a:t>Sin embargo, falta información y orientación respecto a sus posibilidades de aplicación y recursos para el desarrollo de este tipo de actividad</a:t>
            </a:r>
            <a:endParaRPr lang="es-ES" sz="2200" b="1" dirty="0">
              <a:solidFill>
                <a:schemeClr val="accent2">
                  <a:lumMod val="75000"/>
                </a:schemeClr>
              </a:solidFill>
              <a:cs typeface="Arial" charset="0"/>
            </a:endParaRPr>
          </a:p>
        </p:txBody>
      </p:sp>
      <p:graphicFrame>
        <p:nvGraphicFramePr>
          <p:cNvPr id="2" name="1 Tabla"/>
          <p:cNvGraphicFramePr>
            <a:graphicFrameLocks noGrp="1"/>
          </p:cNvGraphicFramePr>
          <p:nvPr>
            <p:extLst>
              <p:ext uri="{D42A27DB-BD31-4B8C-83A1-F6EECF244321}">
                <p14:modId xmlns:p14="http://schemas.microsoft.com/office/powerpoint/2010/main" xmlns="" val="2854825201"/>
              </p:ext>
            </p:extLst>
          </p:nvPr>
        </p:nvGraphicFramePr>
        <p:xfrm>
          <a:off x="7766240" y="1819275"/>
          <a:ext cx="762000" cy="3980892"/>
        </p:xfrm>
        <a:graphic>
          <a:graphicData uri="http://schemas.openxmlformats.org/drawingml/2006/table">
            <a:tbl>
              <a:tblPr>
                <a:tableStyleId>{5C22544A-7EE6-4342-B048-85BDC9FD1C3A}</a:tableStyleId>
              </a:tblPr>
              <a:tblGrid>
                <a:gridCol w="762000"/>
              </a:tblGrid>
              <a:tr h="663482">
                <a:tc>
                  <a:txBody>
                    <a:bodyPr/>
                    <a:lstStyle/>
                    <a:p>
                      <a:pPr algn="ctr" fontAlgn="b"/>
                      <a:r>
                        <a:rPr lang="es-ES" sz="1000" b="1" i="1" u="none" strike="noStrike" dirty="0" smtClean="0">
                          <a:effectLst/>
                        </a:rPr>
                        <a:t>75,9</a:t>
                      </a:r>
                      <a:endParaRPr lang="es-ES" sz="1000" b="1" i="1" u="none" strike="noStrike" dirty="0">
                        <a:effectLst/>
                        <a:latin typeface="Arial"/>
                      </a:endParaRPr>
                    </a:p>
                  </a:txBody>
                  <a:tcPr marL="9525" marR="9525" marT="9525" marB="0" anchor="ctr">
                    <a:noFill/>
                  </a:tcPr>
                </a:tc>
              </a:tr>
              <a:tr h="663482">
                <a:tc>
                  <a:txBody>
                    <a:bodyPr/>
                    <a:lstStyle/>
                    <a:p>
                      <a:pPr algn="ctr" fontAlgn="b"/>
                      <a:r>
                        <a:rPr lang="es-ES" sz="1000" b="1" i="1" u="none" strike="noStrike" dirty="0" smtClean="0">
                          <a:effectLst/>
                        </a:rPr>
                        <a:t>64,4</a:t>
                      </a:r>
                      <a:endParaRPr lang="es-ES" sz="1000" b="1" i="1" u="none" strike="noStrike" dirty="0">
                        <a:effectLst/>
                        <a:latin typeface="Arial"/>
                      </a:endParaRPr>
                    </a:p>
                  </a:txBody>
                  <a:tcPr marL="9525" marR="9525" marT="9525" marB="0" anchor="ctr">
                    <a:noFill/>
                  </a:tcPr>
                </a:tc>
              </a:tr>
              <a:tr h="663482">
                <a:tc>
                  <a:txBody>
                    <a:bodyPr/>
                    <a:lstStyle/>
                    <a:p>
                      <a:pPr algn="ctr" fontAlgn="b"/>
                      <a:r>
                        <a:rPr lang="es-ES" sz="1000" b="1" i="1" u="none" strike="noStrike" dirty="0" smtClean="0">
                          <a:effectLst/>
                        </a:rPr>
                        <a:t>63,4</a:t>
                      </a:r>
                      <a:endParaRPr lang="es-ES" sz="1000" b="1" i="1" u="none" strike="noStrike" dirty="0">
                        <a:effectLst/>
                        <a:latin typeface="Arial"/>
                      </a:endParaRPr>
                    </a:p>
                  </a:txBody>
                  <a:tcPr marL="9525" marR="9525" marT="9525" marB="0" anchor="ctr">
                    <a:noFill/>
                  </a:tcPr>
                </a:tc>
              </a:tr>
              <a:tr h="663482">
                <a:tc>
                  <a:txBody>
                    <a:bodyPr/>
                    <a:lstStyle/>
                    <a:p>
                      <a:pPr algn="ctr" fontAlgn="b"/>
                      <a:r>
                        <a:rPr lang="es-ES" sz="1000" b="1" i="1" u="none" strike="noStrike" dirty="0" smtClean="0">
                          <a:effectLst/>
                        </a:rPr>
                        <a:t>58,3</a:t>
                      </a:r>
                      <a:endParaRPr lang="es-ES" sz="1000" b="1" i="1" u="none" strike="noStrike" dirty="0">
                        <a:effectLst/>
                        <a:latin typeface="Arial"/>
                      </a:endParaRPr>
                    </a:p>
                  </a:txBody>
                  <a:tcPr marL="9525" marR="9525" marT="9525" marB="0" anchor="ctr">
                    <a:noFill/>
                  </a:tcPr>
                </a:tc>
              </a:tr>
              <a:tr h="663482">
                <a:tc>
                  <a:txBody>
                    <a:bodyPr/>
                    <a:lstStyle/>
                    <a:p>
                      <a:pPr algn="ctr" fontAlgn="b"/>
                      <a:r>
                        <a:rPr lang="es-ES" sz="1000" b="1" i="1" u="none" strike="noStrike" dirty="0" smtClean="0">
                          <a:effectLst/>
                        </a:rPr>
                        <a:t>49,9</a:t>
                      </a:r>
                      <a:endParaRPr lang="es-ES" sz="1000" b="1" i="1" u="none" strike="noStrike" dirty="0">
                        <a:effectLst/>
                        <a:latin typeface="Arial"/>
                      </a:endParaRPr>
                    </a:p>
                  </a:txBody>
                  <a:tcPr marL="9525" marR="9525" marT="9525" marB="0" anchor="ctr">
                    <a:noFill/>
                  </a:tcPr>
                </a:tc>
              </a:tr>
              <a:tr h="663482">
                <a:tc>
                  <a:txBody>
                    <a:bodyPr/>
                    <a:lstStyle/>
                    <a:p>
                      <a:pPr algn="ctr" fontAlgn="b"/>
                      <a:r>
                        <a:rPr lang="es-ES" sz="1000" b="1" i="1" u="none" strike="noStrike" dirty="0" smtClean="0">
                          <a:effectLst/>
                        </a:rPr>
                        <a:t>34,2</a:t>
                      </a:r>
                      <a:endParaRPr lang="es-ES" sz="1000" b="1" i="1" u="none" strike="noStrike" dirty="0">
                        <a:effectLst/>
                        <a:latin typeface="Arial"/>
                      </a:endParaRPr>
                    </a:p>
                  </a:txBody>
                  <a:tcPr marL="9525" marR="9525" marT="9525" marB="0" anchor="ctr">
                    <a:noFill/>
                  </a:tcPr>
                </a:tc>
              </a:tr>
            </a:tbl>
          </a:graphicData>
        </a:graphic>
      </p:graphicFrame>
      <p:sp>
        <p:nvSpPr>
          <p:cNvPr id="17" name="Text Box 5"/>
          <p:cNvSpPr txBox="1">
            <a:spLocks noChangeArrowheads="1"/>
          </p:cNvSpPr>
          <p:nvPr/>
        </p:nvSpPr>
        <p:spPr bwMode="auto">
          <a:xfrm>
            <a:off x="7482726" y="1268687"/>
            <a:ext cx="1419225" cy="553998"/>
          </a:xfrm>
          <a:prstGeom prst="rect">
            <a:avLst/>
          </a:prstGeom>
          <a:noFill/>
          <a:ln>
            <a:noFill/>
          </a:ln>
          <a:effectLs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s-ES" sz="1000" b="1" dirty="0" smtClean="0">
                <a:solidFill>
                  <a:schemeClr val="bg1">
                    <a:lumMod val="50000"/>
                  </a:schemeClr>
                </a:solidFill>
                <a:latin typeface="+mn-lt"/>
              </a:rPr>
              <a:t>T2B (bastante + totalmente de acuerdo)</a:t>
            </a:r>
            <a:endParaRPr lang="es-ES" sz="1000" b="1" dirty="0">
              <a:solidFill>
                <a:schemeClr val="bg1">
                  <a:lumMod val="50000"/>
                </a:schemeClr>
              </a:solidFill>
              <a:latin typeface="+mn-lt"/>
            </a:endParaRPr>
          </a:p>
        </p:txBody>
      </p:sp>
      <p:sp>
        <p:nvSpPr>
          <p:cNvPr id="41" name="40 Rectángulo"/>
          <p:cNvSpPr/>
          <p:nvPr/>
        </p:nvSpPr>
        <p:spPr>
          <a:xfrm>
            <a:off x="663388" y="1832149"/>
            <a:ext cx="7942730" cy="1995780"/>
          </a:xfrm>
          <a:prstGeom prst="rect">
            <a:avLst/>
          </a:prstGeom>
          <a:noFill/>
          <a:ln>
            <a:solidFill>
              <a:srgbClr val="CC5C5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3"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6" name="Text Box 5"/>
          <p:cNvSpPr txBox="1">
            <a:spLocks noChangeArrowheads="1"/>
          </p:cNvSpPr>
          <p:nvPr/>
        </p:nvSpPr>
        <p:spPr bwMode="auto">
          <a:xfrm>
            <a:off x="0" y="6342063"/>
            <a:ext cx="829627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P.26 </a:t>
            </a:r>
            <a:r>
              <a:rPr lang="es-ES" sz="900" dirty="0">
                <a:latin typeface="+mn-lt"/>
              </a:rPr>
              <a:t>En cuanto a la realización de actividades con videojuegos en la enseñanza primaria, por favor señale si está de acuerdo o en desacuerdo con cada una de las afirmaciones:</a:t>
            </a:r>
          </a:p>
        </p:txBody>
      </p:sp>
      <p:sp>
        <p:nvSpPr>
          <p:cNvPr id="330756" name="Text Box 5"/>
          <p:cNvSpPr txBox="1">
            <a:spLocks noChangeArrowheads="1"/>
          </p:cNvSpPr>
          <p:nvPr/>
        </p:nvSpPr>
        <p:spPr bwMode="auto">
          <a:xfrm>
            <a:off x="0" y="6121400"/>
            <a:ext cx="2076450" cy="230188"/>
          </a:xfrm>
          <a:prstGeom prst="rect">
            <a:avLst/>
          </a:prstGeom>
          <a:noFill/>
          <a:ln w="9525">
            <a:noFill/>
            <a:miter lim="800000"/>
            <a:headEnd/>
            <a:tailEnd/>
          </a:ln>
        </p:spPr>
        <p:txBody>
          <a:bodyPr anchor="ctr">
            <a:spAutoFit/>
          </a:bodyPr>
          <a:lstStyle/>
          <a:p>
            <a:pPr eaLnBrk="0" hangingPunct="0"/>
            <a:r>
              <a:rPr lang="es-ES" sz="900" i="1"/>
              <a:t>Unidad: Porcentajes</a:t>
            </a:r>
          </a:p>
        </p:txBody>
      </p:sp>
      <p:graphicFrame>
        <p:nvGraphicFramePr>
          <p:cNvPr id="9" name="8 Tabla"/>
          <p:cNvGraphicFramePr>
            <a:graphicFrameLocks noGrp="1"/>
          </p:cNvGraphicFramePr>
          <p:nvPr>
            <p:extLst>
              <p:ext uri="{D42A27DB-BD31-4B8C-83A1-F6EECF244321}">
                <p14:modId xmlns:p14="http://schemas.microsoft.com/office/powerpoint/2010/main" xmlns="" val="1303967890"/>
              </p:ext>
            </p:extLst>
          </p:nvPr>
        </p:nvGraphicFramePr>
        <p:xfrm>
          <a:off x="290513" y="1413431"/>
          <a:ext cx="8534394" cy="4467480"/>
        </p:xfrm>
        <a:graphic>
          <a:graphicData uri="http://schemas.openxmlformats.org/drawingml/2006/table">
            <a:tbl>
              <a:tblPr firstRow="1" bandRow="1">
                <a:effectLst/>
                <a:tableStyleId>{21E4AEA4-8DFA-4A89-87EB-49C32662AFE0}</a:tableStyleId>
              </a:tblPr>
              <a:tblGrid>
                <a:gridCol w="2665138"/>
                <a:gridCol w="733657"/>
                <a:gridCol w="733657"/>
                <a:gridCol w="733657"/>
                <a:gridCol w="733657"/>
                <a:gridCol w="733657"/>
                <a:gridCol w="733657"/>
                <a:gridCol w="733657"/>
                <a:gridCol w="733657"/>
              </a:tblGrid>
              <a:tr h="181813">
                <a:tc rowSpan="2">
                  <a:txBody>
                    <a:bodyPr/>
                    <a:lstStyle/>
                    <a:p>
                      <a:endParaRPr lang="es-ES" sz="900" dirty="0">
                        <a:latin typeface="+mn-lt"/>
                      </a:endParaRPr>
                    </a:p>
                  </a:txBody>
                  <a:tcPr marL="36000" marR="36000" marT="36000" marB="3600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ES_tradnl" sz="900" dirty="0" smtClean="0">
                          <a:latin typeface="+mn-lt"/>
                        </a:rPr>
                        <a:t>TOTAL</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gridSpan="2">
                  <a:txBody>
                    <a:bodyPr/>
                    <a:lstStyle/>
                    <a:p>
                      <a:pPr algn="ctr"/>
                      <a:r>
                        <a:rPr lang="es-ES_tradnl" sz="900" dirty="0" smtClean="0">
                          <a:latin typeface="+mn-lt"/>
                        </a:rPr>
                        <a:t>Tipo de Centro</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hMerge="1">
                  <a:txBody>
                    <a:bodyPr/>
                    <a:lstStyle/>
                    <a:p>
                      <a:pPr algn="ctr"/>
                      <a:endParaRPr lang="es-ES" sz="900" dirty="0">
                        <a:latin typeface="+mn-lt"/>
                      </a:endParaRPr>
                    </a:p>
                  </a:txBody>
                  <a:tcPr anchor="ctr"/>
                </a:tc>
                <a:tc gridSpan="2">
                  <a:txBody>
                    <a:bodyPr/>
                    <a:lstStyle/>
                    <a:p>
                      <a:pPr algn="ctr"/>
                      <a:r>
                        <a:rPr lang="es-ES_tradnl" sz="900" dirty="0" smtClean="0">
                          <a:latin typeface="+mn-lt"/>
                        </a:rPr>
                        <a:t>Tipo de Municipio</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hMerge="1">
                  <a:txBody>
                    <a:bodyPr/>
                    <a:lstStyle/>
                    <a:p>
                      <a:pPr algn="ctr"/>
                      <a:endParaRPr lang="es-ES" sz="900" dirty="0">
                        <a:latin typeface="+mn-lt"/>
                      </a:endParaRPr>
                    </a:p>
                  </a:txBody>
                  <a:tcPr anchor="ctr"/>
                </a:tc>
                <a:tc gridSpan="3">
                  <a:txBody>
                    <a:bodyPr/>
                    <a:lstStyle/>
                    <a:p>
                      <a:pPr algn="ctr"/>
                      <a:r>
                        <a:rPr lang="es-ES_tradnl" sz="900" dirty="0" smtClean="0">
                          <a:latin typeface="+mn-lt"/>
                        </a:rPr>
                        <a:t>Edad</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hMerge="1">
                  <a:txBody>
                    <a:bodyPr/>
                    <a:lstStyle/>
                    <a:p>
                      <a:pPr algn="ctr"/>
                      <a:endParaRPr lang="es-ES" sz="900" dirty="0">
                        <a:latin typeface="+mn-lt"/>
                      </a:endParaRPr>
                    </a:p>
                  </a:txBody>
                  <a:tcPr anchor="ctr"/>
                </a:tc>
                <a:tc hMerge="1">
                  <a:txBody>
                    <a:bodyPr/>
                    <a:lstStyle/>
                    <a:p>
                      <a:pPr algn="ctr"/>
                      <a:endParaRPr lang="es-ES" sz="900" dirty="0">
                        <a:latin typeface="+mn-lt"/>
                      </a:endParaRPr>
                    </a:p>
                  </a:txBody>
                  <a:tcPr anchor="ctr"/>
                </a:tc>
              </a:tr>
              <a:tr h="181813">
                <a:tc vMerge="1">
                  <a:txBody>
                    <a:bodyPr/>
                    <a:lstStyle/>
                    <a:p>
                      <a:endParaRPr lang="es-ES" sz="900" dirty="0">
                        <a:latin typeface="+mn-lt"/>
                      </a:endParaRPr>
                    </a:p>
                  </a:txBody>
                  <a:tcPr anchor="ctr"/>
                </a:tc>
                <a:tc vMerge="1">
                  <a:txBody>
                    <a:bodyPr/>
                    <a:lstStyle/>
                    <a:p>
                      <a:pPr algn="ctr"/>
                      <a:endParaRPr lang="es-ES" sz="900" dirty="0">
                        <a:latin typeface="+mn-lt"/>
                      </a:endParaRPr>
                    </a:p>
                  </a:txBody>
                  <a:tcPr anchor="ctr"/>
                </a:tc>
                <a:tc>
                  <a:txBody>
                    <a:bodyPr/>
                    <a:lstStyle/>
                    <a:p>
                      <a:pPr algn="ctr"/>
                      <a:r>
                        <a:rPr lang="es-ES_tradnl" sz="900" dirty="0" smtClean="0">
                          <a:latin typeface="+mn-lt"/>
                        </a:rPr>
                        <a:t>Público</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s-ES_tradnl" sz="900" dirty="0" smtClean="0">
                          <a:latin typeface="+mn-lt"/>
                        </a:rPr>
                        <a:t>Privado</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s-ES_tradnl" sz="900" dirty="0" smtClean="0">
                          <a:latin typeface="+mn-lt"/>
                        </a:rPr>
                        <a:t>Capital</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s-ES_tradnl" sz="900" dirty="0" smtClean="0">
                          <a:latin typeface="+mn-lt"/>
                        </a:rPr>
                        <a:t>No Capital</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s-ES_tradnl" sz="900" dirty="0" smtClean="0">
                          <a:latin typeface="+mn-lt"/>
                        </a:rPr>
                        <a:t>Hasta 39</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s-ES_tradnl" sz="900" dirty="0" smtClean="0">
                          <a:latin typeface="+mn-lt"/>
                        </a:rPr>
                        <a:t>40-49</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s-ES_tradnl" sz="900" dirty="0" smtClean="0">
                          <a:latin typeface="+mn-lt"/>
                        </a:rPr>
                        <a:t>50 ó más</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168566">
                <a:tc>
                  <a:txBody>
                    <a:bodyPr/>
                    <a:lstStyle/>
                    <a:p>
                      <a:pPr algn="r"/>
                      <a:r>
                        <a:rPr lang="es-ES_tradnl" sz="800" i="1" dirty="0" smtClean="0">
                          <a:latin typeface="+mn-lt"/>
                        </a:rPr>
                        <a:t>Base</a:t>
                      </a:r>
                      <a:r>
                        <a:rPr lang="es-ES_tradnl" sz="800" i="1" baseline="0" dirty="0" smtClean="0">
                          <a:latin typeface="+mn-lt"/>
                        </a:rPr>
                        <a:t> </a:t>
                      </a:r>
                      <a:r>
                        <a:rPr lang="es-ES_tradnl" sz="800" i="1" dirty="0" smtClean="0">
                          <a:latin typeface="+mn-lt"/>
                        </a:rPr>
                        <a:t>(</a:t>
                      </a:r>
                      <a:r>
                        <a:rPr lang="es-ES_tradnl" sz="800" i="1" dirty="0" err="1" smtClean="0">
                          <a:latin typeface="+mn-lt"/>
                        </a:rPr>
                        <a:t>s.p.</a:t>
                      </a:r>
                      <a:r>
                        <a:rPr lang="es-ES_tradnl" sz="800" i="1" dirty="0" smtClean="0">
                          <a:latin typeface="+mn-lt"/>
                        </a:rPr>
                        <a:t>)</a:t>
                      </a:r>
                      <a:endParaRPr lang="es-ES" sz="800" i="1"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dirty="0">
                          <a:effectLst/>
                          <a:latin typeface="Arial"/>
                        </a:rPr>
                        <a:t>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a:effectLst/>
                          <a:latin typeface="Arial"/>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a:effectLst/>
                          <a:latin typeface="Arial"/>
                        </a:rPr>
                        <a:t>101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a:effectLst/>
                          <a:latin typeface="Arial"/>
                        </a:rPr>
                        <a:t>380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a:effectLst/>
                          <a:latin typeface="Arial"/>
                        </a:rPr>
                        <a:t>131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a:effectLst/>
                          <a:latin typeface="Arial"/>
                        </a:rPr>
                        <a:t>197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a:effectLst/>
                          <a:latin typeface="Arial"/>
                        </a:rPr>
                        <a:t>132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dirty="0">
                          <a:effectLst/>
                          <a:latin typeface="Arial"/>
                        </a:rPr>
                        <a:t>182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r>
              <a:tr h="181813">
                <a:tc gridSpan="9">
                  <a:txBody>
                    <a:bodyPr/>
                    <a:lstStyle/>
                    <a:p>
                      <a:r>
                        <a:rPr lang="es-ES_tradnl" sz="900" b="1" dirty="0" smtClean="0">
                          <a:latin typeface="+mn-lt"/>
                        </a:rPr>
                        <a:t>T2B (Total + Bastante de acuerdo)</a:t>
                      </a:r>
                      <a:endParaRPr lang="es-ES" sz="900" b="1"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D997"/>
                    </a:solidFill>
                  </a:tcPr>
                </a:tc>
                <a:tc hMerge="1">
                  <a:txBody>
                    <a:bodyPr/>
                    <a:lstStyle/>
                    <a:p>
                      <a:pPr algn="ctr"/>
                      <a:endParaRPr lang="es-ES" sz="900"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ES" sz="900"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ES" sz="900"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ES" sz="900"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ES" sz="900"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ES" sz="900"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ES" sz="900"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ES" sz="900"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8566">
                <a:tc>
                  <a:txBody>
                    <a:bodyPr/>
                    <a:lstStyle/>
                    <a:p>
                      <a:pPr algn="r" fontAlgn="b"/>
                      <a:r>
                        <a:rPr lang="es-ES" sz="800" b="1" i="0" u="none" strike="noStrike" dirty="0" smtClean="0">
                          <a:solidFill>
                            <a:srgbClr val="FFFFFF"/>
                          </a:solidFill>
                          <a:effectLst/>
                          <a:latin typeface="Arial"/>
                        </a:rPr>
                        <a:t>Actitud respecto a la realización de las actividades</a:t>
                      </a:r>
                      <a:endParaRPr lang="es-ES" sz="800" b="1" i="0" u="none" strike="noStrike" dirty="0">
                        <a:solidFill>
                          <a:srgbClr val="FFFFFF"/>
                        </a:solidFill>
                        <a:effectLst/>
                        <a:latin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380525">
                <a:tc>
                  <a:txBody>
                    <a:bodyPr/>
                    <a:lstStyle/>
                    <a:p>
                      <a:pPr algn="r" fontAlgn="b"/>
                      <a:r>
                        <a:rPr lang="es-ES" sz="800" b="0" i="0" u="none" strike="noStrike" dirty="0" smtClean="0">
                          <a:effectLst/>
                          <a:latin typeface="Arial"/>
                        </a:rPr>
                        <a:t>Las </a:t>
                      </a:r>
                      <a:r>
                        <a:rPr lang="es-ES" sz="800" b="0" i="0" u="none" strike="noStrike" dirty="0">
                          <a:effectLst/>
                          <a:latin typeface="Arial"/>
                        </a:rPr>
                        <a:t>iniciativas deben ser individuales: el profesor es quien debe proponer la utilización de los videojuegos en clase</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67,3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69,2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66,0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11069">
                <a:tc>
                  <a:txBody>
                    <a:bodyPr/>
                    <a:lstStyle/>
                    <a:p>
                      <a:pPr algn="r" fontAlgn="b"/>
                      <a:r>
                        <a:rPr lang="es-ES" sz="800" b="0" i="0" u="none" strike="noStrike" dirty="0" smtClean="0">
                          <a:effectLst/>
                          <a:latin typeface="Arial"/>
                        </a:rPr>
                        <a:t>Debe </a:t>
                      </a:r>
                      <a:r>
                        <a:rPr lang="es-ES" sz="800" b="0" i="0" u="none" strike="noStrike" dirty="0">
                          <a:effectLst/>
                          <a:latin typeface="Arial"/>
                        </a:rPr>
                        <a:t>ser una actividad planificada por el centro y no esperar la iniciativa individual del profesor</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37,6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36,1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43,6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38,4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35,1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41,1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33,3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36,8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168566">
                <a:tc>
                  <a:txBody>
                    <a:bodyPr/>
                    <a:lstStyle/>
                    <a:p>
                      <a:pPr algn="r" fontAlgn="b"/>
                      <a:r>
                        <a:rPr lang="es-ES" sz="800" b="1" i="0" u="none" strike="noStrike" dirty="0" smtClean="0">
                          <a:solidFill>
                            <a:srgbClr val="FFFFFF"/>
                          </a:solidFill>
                          <a:effectLst/>
                          <a:latin typeface="Arial"/>
                        </a:rPr>
                        <a:t>Barreras para la realización de las actividades </a:t>
                      </a:r>
                      <a:endParaRPr lang="es-ES" sz="800" b="1" i="0" u="none" strike="noStrike" dirty="0">
                        <a:solidFill>
                          <a:srgbClr val="FFFFFF"/>
                        </a:solidFill>
                        <a:effectLst/>
                        <a:latin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380525">
                <a:tc>
                  <a:txBody>
                    <a:bodyPr/>
                    <a:lstStyle/>
                    <a:p>
                      <a:pPr algn="r" fontAlgn="b"/>
                      <a:r>
                        <a:rPr lang="es-ES" sz="800" b="0" i="0" u="none" strike="noStrike" dirty="0" smtClean="0">
                          <a:effectLst/>
                          <a:latin typeface="Arial"/>
                        </a:rPr>
                        <a:t>Falta </a:t>
                      </a:r>
                      <a:r>
                        <a:rPr lang="es-ES" sz="800" b="0" i="0" u="none" strike="noStrike" dirty="0">
                          <a:effectLst/>
                          <a:latin typeface="Arial"/>
                        </a:rPr>
                        <a:t>información y orientación respecto a las posibilidades de aplicación de los videojuegos en el ámbito escolar.</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a:latin typeface="Arial"/>
                        </a:rPr>
                        <a:t>78,2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81,2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80525">
                <a:tc>
                  <a:txBody>
                    <a:bodyPr/>
                    <a:lstStyle/>
                    <a:p>
                      <a:pPr algn="r" fontAlgn="b"/>
                      <a:r>
                        <a:rPr lang="es-ES" sz="800" b="0" i="0" u="none" strike="noStrike" dirty="0" smtClean="0">
                          <a:effectLst/>
                          <a:latin typeface="Arial"/>
                        </a:rPr>
                        <a:t>Debería </a:t>
                      </a:r>
                      <a:r>
                        <a:rPr lang="es-ES" sz="800" b="0" i="0" u="none" strike="noStrike" dirty="0">
                          <a:effectLst/>
                          <a:latin typeface="Arial"/>
                        </a:rPr>
                        <a:t>haber un mayor apoyo de la administración pública para facilitar recursos y viabilizar la realización de este tipo de actividades.</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64,4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62,2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73,3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62,6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69,5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74,6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59,1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57,1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380525">
                <a:tc>
                  <a:txBody>
                    <a:bodyPr/>
                    <a:lstStyle/>
                    <a:p>
                      <a:pPr algn="r" fontAlgn="b"/>
                      <a:r>
                        <a:rPr lang="es-ES" sz="800" b="0" i="0" u="none" strike="noStrike" dirty="0" smtClean="0">
                          <a:effectLst/>
                          <a:latin typeface="Arial"/>
                        </a:rPr>
                        <a:t>En </a:t>
                      </a:r>
                      <a:r>
                        <a:rPr lang="es-ES" sz="800" b="0" i="0" u="none" strike="noStrike" dirty="0">
                          <a:effectLst/>
                          <a:latin typeface="Arial"/>
                        </a:rPr>
                        <a:t>general los centros no están adaptados (malas conexiones a Internet, falta de ordenadores, </a:t>
                      </a:r>
                      <a:r>
                        <a:rPr lang="es-ES" sz="800" b="0" i="0" u="none" strike="noStrike" dirty="0" err="1">
                          <a:effectLst/>
                          <a:latin typeface="Arial"/>
                        </a:rPr>
                        <a:t>etc</a:t>
                      </a:r>
                      <a:r>
                        <a:rPr lang="es-ES" sz="800" b="0" i="0" u="none" strike="noStrike" dirty="0">
                          <a:effectLst/>
                          <a:latin typeface="Arial"/>
                        </a:rPr>
                        <a:t>) para este tipo de actividad.</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63,4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64,4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59,4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58,9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66,0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61,4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62,1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80525">
                <a:tc>
                  <a:txBody>
                    <a:bodyPr/>
                    <a:lstStyle/>
                    <a:p>
                      <a:pPr algn="r" fontAlgn="b"/>
                      <a:r>
                        <a:rPr lang="es-ES" sz="800" b="0" i="0" u="none" strike="noStrike" dirty="0" smtClean="0">
                          <a:effectLst/>
                          <a:latin typeface="Arial"/>
                        </a:rPr>
                        <a:t>La </a:t>
                      </a:r>
                      <a:r>
                        <a:rPr lang="es-ES" sz="800" b="0" i="0" u="none" strike="noStrike" dirty="0">
                          <a:effectLst/>
                          <a:latin typeface="Arial"/>
                        </a:rPr>
                        <a:t>oferta actual de videojuegos que podrían ser utilizados en el ámbito educativo es escasa y no responde a las necesidades de los profesores.</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58,3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57,8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58,4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58,0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56,9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62,1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57,1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380525">
                <a:tc>
                  <a:txBody>
                    <a:bodyPr/>
                    <a:lstStyle/>
                    <a:p>
                      <a:pPr algn="r" fontAlgn="b"/>
                      <a:r>
                        <a:rPr lang="es-ES" sz="800" b="0" i="0" u="none" strike="noStrike" dirty="0" smtClean="0">
                          <a:effectLst/>
                          <a:latin typeface="Arial"/>
                        </a:rPr>
                        <a:t>En </a:t>
                      </a:r>
                      <a:r>
                        <a:rPr lang="es-ES" sz="800" b="0" i="0" u="none" strike="noStrike" dirty="0">
                          <a:effectLst/>
                          <a:latin typeface="Arial"/>
                        </a:rPr>
                        <a:t>los últimos años se observa una mejora en el contenido de los videojuegos educativos, que pasan a ser más parecidos a los videojuegos ...</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49,9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48,8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54,5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47,9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55,7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54,8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48,5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45,6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11069">
                <a:tc>
                  <a:txBody>
                    <a:bodyPr/>
                    <a:lstStyle/>
                    <a:p>
                      <a:pPr algn="r" fontAlgn="b"/>
                      <a:r>
                        <a:rPr lang="es-ES" sz="800" b="0" i="0" u="none" strike="noStrike" dirty="0" smtClean="0">
                          <a:effectLst/>
                          <a:latin typeface="Arial"/>
                        </a:rPr>
                        <a:t>La </a:t>
                      </a:r>
                      <a:r>
                        <a:rPr lang="es-ES" sz="800" b="0" i="0" u="none" strike="noStrike" dirty="0">
                          <a:effectLst/>
                          <a:latin typeface="Arial"/>
                        </a:rPr>
                        <a:t>actitud escéptica de los padres es una importante barrera para la realización de este tipo de actividades.</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a:latin typeface="Arial"/>
                        </a:rPr>
                        <a:t>34,2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a:latin typeface="Arial"/>
                        </a:rPr>
                        <a:t>32,7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40,6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a:latin typeface="Arial"/>
                        </a:rPr>
                        <a:t>32,6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a:latin typeface="Arial"/>
                        </a:rPr>
                        <a:t>38,9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a:latin typeface="Arial"/>
                        </a:rPr>
                        <a:t>42,6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a:latin typeface="Arial"/>
                        </a:rPr>
                        <a:t>26,5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30,8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sp>
        <p:nvSpPr>
          <p:cNvPr id="11" name="Rectangle 4"/>
          <p:cNvSpPr>
            <a:spLocks noChangeArrowheads="1"/>
          </p:cNvSpPr>
          <p:nvPr/>
        </p:nvSpPr>
        <p:spPr bwMode="auto">
          <a:xfrm>
            <a:off x="102998" y="198520"/>
            <a:ext cx="7426325" cy="1107996"/>
          </a:xfrm>
          <a:prstGeom prst="rect">
            <a:avLst/>
          </a:prstGeom>
          <a:noFill/>
          <a:ln>
            <a:noFill/>
          </a:ln>
          <a:extLst/>
        </p:spPr>
        <p:txBody>
          <a:bodyPr>
            <a:spAutoFit/>
          </a:bodyPr>
          <a:lstStyle/>
          <a:p>
            <a:pPr>
              <a:defRPr/>
            </a:pPr>
            <a:r>
              <a:rPr lang="es-ES" sz="2200" b="1" dirty="0" smtClean="0">
                <a:solidFill>
                  <a:schemeClr val="accent2">
                    <a:lumMod val="75000"/>
                  </a:schemeClr>
                </a:solidFill>
                <a:cs typeface="Arial" charset="0"/>
              </a:rPr>
              <a:t>Los centros ubicados fuera de las capitales son los que más carecen de recursos (conexión a internet, ordenadores, </a:t>
            </a:r>
            <a:r>
              <a:rPr lang="es-ES" sz="2200" b="1" dirty="0" err="1" smtClean="0">
                <a:solidFill>
                  <a:schemeClr val="accent2">
                    <a:lumMod val="75000"/>
                  </a:schemeClr>
                </a:solidFill>
                <a:cs typeface="Arial" charset="0"/>
              </a:rPr>
              <a:t>etc</a:t>
            </a:r>
            <a:r>
              <a:rPr lang="es-ES" sz="2200" b="1" dirty="0" smtClean="0">
                <a:solidFill>
                  <a:schemeClr val="accent2">
                    <a:lumMod val="75000"/>
                  </a:schemeClr>
                </a:solidFill>
                <a:cs typeface="Arial" charset="0"/>
              </a:rPr>
              <a:t>)</a:t>
            </a:r>
            <a:endParaRPr lang="es-ES" sz="2200" b="1" dirty="0">
              <a:solidFill>
                <a:schemeClr val="accent2">
                  <a:lumMod val="75000"/>
                </a:schemeClr>
              </a:solidFill>
              <a:cs typeface="Arial" charset="0"/>
            </a:endParaRPr>
          </a:p>
        </p:txBody>
      </p:sp>
      <p:sp>
        <p:nvSpPr>
          <p:cNvPr id="10" name="9 Elipse"/>
          <p:cNvSpPr/>
          <p:nvPr/>
        </p:nvSpPr>
        <p:spPr>
          <a:xfrm>
            <a:off x="5289177" y="4338917"/>
            <a:ext cx="475129" cy="277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6015318" y="4347881"/>
            <a:ext cx="475129"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6759388" y="3460375"/>
            <a:ext cx="475129"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6750423" y="3899646"/>
            <a:ext cx="475129"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6759388" y="5208494"/>
            <a:ext cx="475129"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6759388" y="5602942"/>
            <a:ext cx="475129"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7503459" y="5593977"/>
            <a:ext cx="475129" cy="277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8229600" y="3908612"/>
            <a:ext cx="475129" cy="277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derecha"/>
          <p:cNvSpPr/>
          <p:nvPr/>
        </p:nvSpPr>
        <p:spPr>
          <a:xfrm>
            <a:off x="6768353" y="2725280"/>
            <a:ext cx="1954306" cy="125507"/>
          </a:xfrm>
          <a:prstGeom prst="rightArrow">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044889549"/>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8" name="Picture 233" descr="MP900439432[1]"/>
          <p:cNvPicPr>
            <a:picLocks noChangeAspect="1" noChangeArrowheads="1"/>
          </p:cNvPicPr>
          <p:nvPr/>
        </p:nvPicPr>
        <p:blipFill>
          <a:blip r:embed="rId3"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6" name="Text Box 5"/>
          <p:cNvSpPr txBox="1">
            <a:spLocks noChangeArrowheads="1"/>
          </p:cNvSpPr>
          <p:nvPr/>
        </p:nvSpPr>
        <p:spPr bwMode="auto">
          <a:xfrm>
            <a:off x="0" y="6342063"/>
            <a:ext cx="829627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P.26 </a:t>
            </a:r>
            <a:r>
              <a:rPr lang="es-ES" sz="900" dirty="0">
                <a:latin typeface="+mn-lt"/>
              </a:rPr>
              <a:t>En cuanto a la realización de actividades con videojuegos en la enseñanza primaria, por favor señale si está de acuerdo o en desacuerdo con cada una de las afirmaciones:</a:t>
            </a:r>
          </a:p>
        </p:txBody>
      </p:sp>
      <p:sp>
        <p:nvSpPr>
          <p:cNvPr id="330756" name="Text Box 5"/>
          <p:cNvSpPr txBox="1">
            <a:spLocks noChangeArrowheads="1"/>
          </p:cNvSpPr>
          <p:nvPr/>
        </p:nvSpPr>
        <p:spPr bwMode="auto">
          <a:xfrm>
            <a:off x="0" y="6121400"/>
            <a:ext cx="2076450" cy="230188"/>
          </a:xfrm>
          <a:prstGeom prst="rect">
            <a:avLst/>
          </a:prstGeom>
          <a:noFill/>
          <a:ln w="9525">
            <a:noFill/>
            <a:miter lim="800000"/>
            <a:headEnd/>
            <a:tailEnd/>
          </a:ln>
        </p:spPr>
        <p:txBody>
          <a:bodyPr anchor="ctr">
            <a:spAutoFit/>
          </a:bodyPr>
          <a:lstStyle/>
          <a:p>
            <a:pPr eaLnBrk="0" hangingPunct="0"/>
            <a:r>
              <a:rPr lang="es-ES" sz="900" i="1"/>
              <a:t>Unidad: Porcentajes</a:t>
            </a:r>
          </a:p>
        </p:txBody>
      </p:sp>
      <p:graphicFrame>
        <p:nvGraphicFramePr>
          <p:cNvPr id="9" name="8 Tabla"/>
          <p:cNvGraphicFramePr>
            <a:graphicFrameLocks noGrp="1"/>
          </p:cNvGraphicFramePr>
          <p:nvPr>
            <p:extLst>
              <p:ext uri="{D42A27DB-BD31-4B8C-83A1-F6EECF244321}">
                <p14:modId xmlns:p14="http://schemas.microsoft.com/office/powerpoint/2010/main" xmlns="" val="1303967890"/>
              </p:ext>
            </p:extLst>
          </p:nvPr>
        </p:nvGraphicFramePr>
        <p:xfrm>
          <a:off x="1004047" y="1350678"/>
          <a:ext cx="6203577" cy="4418730"/>
        </p:xfrm>
        <a:graphic>
          <a:graphicData uri="http://schemas.openxmlformats.org/drawingml/2006/table">
            <a:tbl>
              <a:tblPr firstRow="1" bandRow="1">
                <a:effectLst/>
                <a:tableStyleId>{21E4AEA4-8DFA-4A89-87EB-49C32662AFE0}</a:tableStyleId>
              </a:tblPr>
              <a:tblGrid>
                <a:gridCol w="3170804"/>
                <a:gridCol w="917102"/>
                <a:gridCol w="1048871"/>
                <a:gridCol w="1066800"/>
              </a:tblGrid>
              <a:tr h="269447">
                <a:tc rowSpan="2">
                  <a:txBody>
                    <a:bodyPr/>
                    <a:lstStyle/>
                    <a:p>
                      <a:endParaRPr lang="es-ES" sz="900" dirty="0">
                        <a:latin typeface="+mn-lt"/>
                      </a:endParaRPr>
                    </a:p>
                  </a:txBody>
                  <a:tcPr marL="36000" marR="36000" marT="36000" marB="3600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ES_tradnl" sz="900" dirty="0" smtClean="0">
                          <a:latin typeface="+mn-lt"/>
                        </a:rPr>
                        <a:t>TOTAL</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gridSpan="2">
                  <a:txBody>
                    <a:bodyPr/>
                    <a:lstStyle/>
                    <a:p>
                      <a:pPr algn="ctr"/>
                      <a:r>
                        <a:rPr lang="es-ES_tradnl" sz="900" dirty="0" smtClean="0">
                          <a:latin typeface="+mn-lt"/>
                        </a:rPr>
                        <a:t>¿Ha realizado actividades con Videojuegos</a:t>
                      </a:r>
                      <a:r>
                        <a:rPr lang="es-ES_tradnl" sz="900" baseline="0" dirty="0" smtClean="0">
                          <a:latin typeface="+mn-lt"/>
                        </a:rPr>
                        <a:t> con sus alumnos?</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hMerge="1">
                  <a:txBody>
                    <a:bodyPr/>
                    <a:lstStyle/>
                    <a:p>
                      <a:endParaRPr lang="es-ES"/>
                    </a:p>
                  </a:txBody>
                  <a:tcPr/>
                </a:tc>
              </a:tr>
              <a:tr h="162732">
                <a:tc vMerge="1">
                  <a:txBody>
                    <a:bodyPr/>
                    <a:lstStyle/>
                    <a:p>
                      <a:endParaRPr lang="es-ES" sz="900" dirty="0">
                        <a:latin typeface="+mn-lt"/>
                      </a:endParaRPr>
                    </a:p>
                  </a:txBody>
                  <a:tcPr anchor="ctr"/>
                </a:tc>
                <a:tc vMerge="1">
                  <a:txBody>
                    <a:bodyPr/>
                    <a:lstStyle/>
                    <a:p>
                      <a:pPr algn="ctr"/>
                      <a:endParaRPr lang="es-ES" sz="900" dirty="0">
                        <a:latin typeface="+mn-lt"/>
                      </a:endParaRPr>
                    </a:p>
                  </a:txBody>
                  <a:tcPr anchor="ctr"/>
                </a:tc>
                <a:tc>
                  <a:txBody>
                    <a:bodyPr/>
                    <a:lstStyle/>
                    <a:p>
                      <a:pPr algn="ctr"/>
                      <a:r>
                        <a:rPr lang="es-ES_tradnl" sz="900" dirty="0" smtClean="0">
                          <a:latin typeface="+mn-lt"/>
                        </a:rPr>
                        <a:t>Sí</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s-ES_tradnl" sz="900" dirty="0" smtClean="0">
                          <a:latin typeface="+mn-lt"/>
                        </a:rPr>
                        <a:t>No</a:t>
                      </a:r>
                      <a:endParaRPr lang="es-ES" sz="900"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150875">
                <a:tc>
                  <a:txBody>
                    <a:bodyPr/>
                    <a:lstStyle/>
                    <a:p>
                      <a:pPr algn="r"/>
                      <a:r>
                        <a:rPr lang="es-ES_tradnl" sz="800" i="1" dirty="0" smtClean="0">
                          <a:latin typeface="+mn-lt"/>
                        </a:rPr>
                        <a:t>Base</a:t>
                      </a:r>
                      <a:r>
                        <a:rPr lang="es-ES_tradnl" sz="800" i="1" baseline="0" dirty="0" smtClean="0">
                          <a:latin typeface="+mn-lt"/>
                        </a:rPr>
                        <a:t> </a:t>
                      </a:r>
                      <a:r>
                        <a:rPr lang="es-ES_tradnl" sz="800" i="1" dirty="0" smtClean="0">
                          <a:latin typeface="+mn-lt"/>
                        </a:rPr>
                        <a:t>(</a:t>
                      </a:r>
                      <a:r>
                        <a:rPr lang="es-ES_tradnl" sz="800" i="1" dirty="0" err="1" smtClean="0">
                          <a:latin typeface="+mn-lt"/>
                        </a:rPr>
                        <a:t>s.p.</a:t>
                      </a:r>
                      <a:r>
                        <a:rPr lang="es-ES_tradnl" sz="800" i="1" dirty="0" smtClean="0">
                          <a:latin typeface="+mn-lt"/>
                        </a:rPr>
                        <a:t>)</a:t>
                      </a:r>
                      <a:endParaRPr lang="es-ES" sz="800" i="1"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dirty="0">
                          <a:effectLst/>
                          <a:latin typeface="Arial"/>
                        </a:rPr>
                        <a:t>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dirty="0" smtClean="0">
                          <a:effectLst/>
                          <a:latin typeface="Arial"/>
                        </a:rPr>
                        <a:t>158</a:t>
                      </a:r>
                      <a:endParaRPr lang="es-ES" sz="800" b="0" i="1"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c>
                  <a:txBody>
                    <a:bodyPr/>
                    <a:lstStyle/>
                    <a:p>
                      <a:pPr algn="ctr" fontAlgn="b"/>
                      <a:r>
                        <a:rPr lang="es-ES" sz="800" b="0" i="1" u="none" strike="noStrike" dirty="0" smtClean="0">
                          <a:effectLst/>
                          <a:latin typeface="Arial"/>
                        </a:rPr>
                        <a:t>353</a:t>
                      </a:r>
                      <a:endParaRPr lang="es-ES" sz="800" b="0" i="1"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60000"/>
                      </a:srgbClr>
                    </a:solidFill>
                  </a:tcPr>
                </a:tc>
              </a:tr>
              <a:tr h="162732">
                <a:tc gridSpan="4">
                  <a:txBody>
                    <a:bodyPr/>
                    <a:lstStyle/>
                    <a:p>
                      <a:r>
                        <a:rPr lang="es-ES_tradnl" sz="900" b="1" dirty="0" smtClean="0">
                          <a:latin typeface="+mn-lt"/>
                        </a:rPr>
                        <a:t>T2B (Total + Bastante de acuerdo)</a:t>
                      </a:r>
                      <a:endParaRPr lang="es-ES" sz="900" b="1" dirty="0">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D997"/>
                    </a:solidFill>
                  </a:tcPr>
                </a:tc>
                <a:tc hMerge="1">
                  <a:txBody>
                    <a:bodyPr/>
                    <a:lstStyle/>
                    <a:p>
                      <a:pPr algn="ctr"/>
                      <a:endParaRPr lang="es-ES" sz="900"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
                    </a:p>
                  </a:txBody>
                  <a:tcPr/>
                </a:tc>
                <a:tc hMerge="1">
                  <a:txBody>
                    <a:bodyPr/>
                    <a:lstStyle/>
                    <a:p>
                      <a:endParaRPr lang="es-ES"/>
                    </a:p>
                  </a:txBody>
                  <a:tcPr/>
                </a:tc>
              </a:tr>
              <a:tr h="220839">
                <a:tc>
                  <a:txBody>
                    <a:bodyPr/>
                    <a:lstStyle/>
                    <a:p>
                      <a:pPr algn="r" fontAlgn="b"/>
                      <a:r>
                        <a:rPr lang="es-ES" sz="800" b="1" i="0" u="none" strike="noStrike" dirty="0" smtClean="0">
                          <a:solidFill>
                            <a:srgbClr val="FFFFFF"/>
                          </a:solidFill>
                          <a:effectLst/>
                          <a:latin typeface="Arial"/>
                        </a:rPr>
                        <a:t>Actitud respecto a la realización de las actividades</a:t>
                      </a:r>
                      <a:endParaRPr lang="es-ES" sz="800" b="1" i="0" u="none" strike="noStrike" dirty="0">
                        <a:solidFill>
                          <a:srgbClr val="FFFFFF"/>
                        </a:solidFill>
                        <a:effectLst/>
                        <a:latin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s-ES"/>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s-ES"/>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296059">
                <a:tc>
                  <a:txBody>
                    <a:bodyPr/>
                    <a:lstStyle/>
                    <a:p>
                      <a:pPr algn="r" fontAlgn="b"/>
                      <a:r>
                        <a:rPr lang="es-ES" sz="800" b="0" i="0" u="none" strike="noStrike" dirty="0" smtClean="0">
                          <a:effectLst/>
                          <a:latin typeface="Arial"/>
                        </a:rPr>
                        <a:t>Las </a:t>
                      </a:r>
                      <a:r>
                        <a:rPr lang="es-ES" sz="800" b="0" i="0" u="none" strike="noStrike" dirty="0">
                          <a:effectLst/>
                          <a:latin typeface="Arial"/>
                        </a:rPr>
                        <a:t>iniciativas deben ser individuales: el profesor es quien debe proponer la utilización de los videojuegos en clase</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1000" b="0" i="0" u="none" strike="noStrike" dirty="0" smtClean="0">
                          <a:latin typeface="Arial"/>
                        </a:rPr>
                        <a:t>76,6</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1000" b="0" i="0" u="none" strike="noStrike" dirty="0">
                          <a:latin typeface="Arial"/>
                        </a:rPr>
                        <a:t>68,6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245732">
                <a:tc>
                  <a:txBody>
                    <a:bodyPr/>
                    <a:lstStyle/>
                    <a:p>
                      <a:pPr algn="r" fontAlgn="b"/>
                      <a:r>
                        <a:rPr lang="es-ES" sz="800" b="0" i="0" u="none" strike="noStrike" dirty="0" smtClean="0">
                          <a:effectLst/>
                          <a:latin typeface="Arial"/>
                        </a:rPr>
                        <a:t>Debe </a:t>
                      </a:r>
                      <a:r>
                        <a:rPr lang="es-ES" sz="800" b="0" i="0" u="none" strike="noStrike" dirty="0">
                          <a:effectLst/>
                          <a:latin typeface="Arial"/>
                        </a:rPr>
                        <a:t>ser una actividad planificada por el centro y no esperar la iniciativa individual del profesor</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37,6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1000" b="0" i="0" u="none" strike="noStrike">
                          <a:latin typeface="Arial"/>
                        </a:rPr>
                        <a:t>39,2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1000" b="0" i="0" u="none" strike="noStrike" dirty="0">
                          <a:latin typeface="Arial"/>
                        </a:rPr>
                        <a:t>36,8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220839">
                <a:tc>
                  <a:txBody>
                    <a:bodyPr/>
                    <a:lstStyle/>
                    <a:p>
                      <a:pPr algn="r" fontAlgn="b"/>
                      <a:r>
                        <a:rPr lang="es-ES" sz="800" b="1" i="0" u="none" strike="noStrike" dirty="0" smtClean="0">
                          <a:solidFill>
                            <a:srgbClr val="FFFFFF"/>
                          </a:solidFill>
                          <a:effectLst/>
                          <a:latin typeface="Arial"/>
                        </a:rPr>
                        <a:t>Barreras para la realización de las actividades </a:t>
                      </a:r>
                      <a:endParaRPr lang="es-ES" sz="800" b="1" i="0" u="none" strike="noStrike" dirty="0">
                        <a:solidFill>
                          <a:srgbClr val="FFFFFF"/>
                        </a:solidFill>
                        <a:effectLst/>
                        <a:latin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endParaRPr lang="es-ES" sz="9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s-ES"/>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s-ES" dirty="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296059">
                <a:tc>
                  <a:txBody>
                    <a:bodyPr/>
                    <a:lstStyle/>
                    <a:p>
                      <a:pPr algn="r" fontAlgn="b"/>
                      <a:r>
                        <a:rPr lang="es-ES" sz="800" b="0" i="0" u="none" strike="noStrike" dirty="0" smtClean="0">
                          <a:effectLst/>
                          <a:latin typeface="Arial"/>
                        </a:rPr>
                        <a:t>Falta </a:t>
                      </a:r>
                      <a:r>
                        <a:rPr lang="es-ES" sz="800" b="0" i="0" u="none" strike="noStrike" dirty="0">
                          <a:effectLst/>
                          <a:latin typeface="Arial"/>
                        </a:rPr>
                        <a:t>información y orientación respecto a las posibilidades de aplicación de los videojuegos en el ámbito escolar.</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75,9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1000" b="0" i="0" u="none" strike="noStrike" dirty="0">
                          <a:latin typeface="Arial"/>
                        </a:rPr>
                        <a:t>72,2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1000" b="0" i="0" u="none" strike="noStrike" dirty="0">
                          <a:latin typeface="Arial"/>
                        </a:rPr>
                        <a:t>77,6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40589">
                <a:tc>
                  <a:txBody>
                    <a:bodyPr/>
                    <a:lstStyle/>
                    <a:p>
                      <a:pPr algn="r" fontAlgn="b"/>
                      <a:r>
                        <a:rPr lang="es-ES" sz="800" b="0" i="0" u="none" strike="noStrike" dirty="0" smtClean="0">
                          <a:effectLst/>
                          <a:latin typeface="Arial"/>
                        </a:rPr>
                        <a:t>Debería </a:t>
                      </a:r>
                      <a:r>
                        <a:rPr lang="es-ES" sz="800" b="0" i="0" u="none" strike="noStrike" dirty="0">
                          <a:effectLst/>
                          <a:latin typeface="Arial"/>
                        </a:rPr>
                        <a:t>haber un mayor apoyo de la administración pública para facilitar recursos y viabilizar la realización de este tipo de actividades.</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64,4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1000" b="0" i="0" u="none" strike="noStrike" dirty="0" smtClean="0">
                          <a:latin typeface="Arial"/>
                        </a:rPr>
                        <a:t>79,1</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1000" b="0" i="0" u="none" strike="noStrike" dirty="0">
                          <a:latin typeface="Arial"/>
                        </a:rPr>
                        <a:t>57,8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296059">
                <a:tc>
                  <a:txBody>
                    <a:bodyPr/>
                    <a:lstStyle/>
                    <a:p>
                      <a:pPr algn="r" fontAlgn="b"/>
                      <a:r>
                        <a:rPr lang="es-ES" sz="800" b="0" i="0" u="none" strike="noStrike" dirty="0" smtClean="0">
                          <a:effectLst/>
                          <a:latin typeface="Arial"/>
                        </a:rPr>
                        <a:t>En </a:t>
                      </a:r>
                      <a:r>
                        <a:rPr lang="es-ES" sz="800" b="0" i="0" u="none" strike="noStrike" dirty="0">
                          <a:effectLst/>
                          <a:latin typeface="Arial"/>
                        </a:rPr>
                        <a:t>general los centros no están adaptados (malas conexiones a Internet, falta de ordenadores, </a:t>
                      </a:r>
                      <a:r>
                        <a:rPr lang="es-ES" sz="800" b="0" i="0" u="none" strike="noStrike" dirty="0" err="1">
                          <a:effectLst/>
                          <a:latin typeface="Arial"/>
                        </a:rPr>
                        <a:t>etc</a:t>
                      </a:r>
                      <a:r>
                        <a:rPr lang="es-ES" sz="800" b="0" i="0" u="none" strike="noStrike" dirty="0">
                          <a:effectLst/>
                          <a:latin typeface="Arial"/>
                        </a:rPr>
                        <a:t>) para este tipo de actividad.</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63,4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1000" b="0" i="0" u="none" strike="noStrike" dirty="0">
                          <a:latin typeface="Arial"/>
                        </a:rPr>
                        <a:t>63,9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1000" b="0" i="0" u="none" strike="noStrike" dirty="0">
                          <a:latin typeface="Arial"/>
                        </a:rPr>
                        <a:t>63,2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40589">
                <a:tc>
                  <a:txBody>
                    <a:bodyPr/>
                    <a:lstStyle/>
                    <a:p>
                      <a:pPr algn="r" fontAlgn="b"/>
                      <a:r>
                        <a:rPr lang="es-ES" sz="800" b="0" i="0" u="none" strike="noStrike" dirty="0" smtClean="0">
                          <a:effectLst/>
                          <a:latin typeface="Arial"/>
                        </a:rPr>
                        <a:t>La </a:t>
                      </a:r>
                      <a:r>
                        <a:rPr lang="es-ES" sz="800" b="0" i="0" u="none" strike="noStrike" dirty="0">
                          <a:effectLst/>
                          <a:latin typeface="Arial"/>
                        </a:rPr>
                        <a:t>oferta actual de videojuegos que podrían ser utilizados en el ámbito educativo es escasa y no responde a las necesidades de los profesores.</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dirty="0">
                          <a:latin typeface="Arial"/>
                        </a:rPr>
                        <a:t>58,3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1000" b="0" i="0" u="none" strike="noStrike">
                          <a:latin typeface="Arial"/>
                        </a:rPr>
                        <a:t>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1000" b="0" i="0" u="none" strike="noStrike" dirty="0">
                          <a:latin typeface="Arial"/>
                        </a:rPr>
                        <a:t>58,9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340589">
                <a:tc>
                  <a:txBody>
                    <a:bodyPr/>
                    <a:lstStyle/>
                    <a:p>
                      <a:pPr algn="r" fontAlgn="b"/>
                      <a:r>
                        <a:rPr lang="es-ES" sz="800" b="0" i="0" u="none" strike="noStrike" dirty="0" smtClean="0">
                          <a:effectLst/>
                          <a:latin typeface="Arial"/>
                        </a:rPr>
                        <a:t>En </a:t>
                      </a:r>
                      <a:r>
                        <a:rPr lang="es-ES" sz="800" b="0" i="0" u="none" strike="noStrike" dirty="0">
                          <a:effectLst/>
                          <a:latin typeface="Arial"/>
                        </a:rPr>
                        <a:t>los últimos años se observa una mejora en el contenido de los videojuegos educativos, que pasan a ser más parecidos a los videojuegos ...</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900" b="0" i="0" u="none" strike="noStrike" dirty="0">
                          <a:latin typeface="Arial"/>
                        </a:rPr>
                        <a:t>49,9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1000" b="0" i="0" u="none" strike="noStrike" dirty="0" smtClean="0">
                          <a:latin typeface="Arial"/>
                        </a:rPr>
                        <a:t>70,9</a:t>
                      </a:r>
                      <a:endParaRPr lang="es-ES" sz="1000" b="0" i="0" u="none" strike="noStrike" dirty="0">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ES" sz="1000" b="0" i="0" u="none" strike="noStrike" dirty="0">
                          <a:latin typeface="Arial"/>
                        </a:rPr>
                        <a:t>40,5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245732">
                <a:tc>
                  <a:txBody>
                    <a:bodyPr/>
                    <a:lstStyle/>
                    <a:p>
                      <a:pPr algn="r" fontAlgn="b"/>
                      <a:r>
                        <a:rPr lang="es-ES" sz="800" b="0" i="0" u="none" strike="noStrike" dirty="0" smtClean="0">
                          <a:effectLst/>
                          <a:latin typeface="Arial"/>
                        </a:rPr>
                        <a:t>La </a:t>
                      </a:r>
                      <a:r>
                        <a:rPr lang="es-ES" sz="800" b="0" i="0" u="none" strike="noStrike" dirty="0">
                          <a:effectLst/>
                          <a:latin typeface="Arial"/>
                        </a:rPr>
                        <a:t>actitud escéptica de los padres es una importante barrera para la realización de este tipo de actividades.</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900" b="0" i="0" u="none" strike="noStrike">
                          <a:latin typeface="Arial"/>
                        </a:rPr>
                        <a:t>34,2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1000" b="0" i="0" u="none" strike="noStrike">
                          <a:latin typeface="Arial"/>
                        </a:rPr>
                        <a:t>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s-ES" sz="1000" b="0" i="0" u="none" strike="noStrike" dirty="0">
                          <a:latin typeface="Arial"/>
                        </a:rPr>
                        <a:t>34,8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sp>
        <p:nvSpPr>
          <p:cNvPr id="19" name="18 Elipse"/>
          <p:cNvSpPr/>
          <p:nvPr/>
        </p:nvSpPr>
        <p:spPr>
          <a:xfrm>
            <a:off x="5378823" y="3935505"/>
            <a:ext cx="475129"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5369859" y="5109880"/>
            <a:ext cx="475129"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6445623" y="3926542"/>
            <a:ext cx="475129" cy="277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6436658" y="5109883"/>
            <a:ext cx="475129" cy="277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4"/>
          <p:cNvSpPr>
            <a:spLocks noChangeArrowheads="1"/>
          </p:cNvSpPr>
          <p:nvPr/>
        </p:nvSpPr>
        <p:spPr bwMode="auto">
          <a:xfrm>
            <a:off x="40242" y="270240"/>
            <a:ext cx="7768016" cy="923330"/>
          </a:xfrm>
          <a:prstGeom prst="rect">
            <a:avLst/>
          </a:prstGeom>
          <a:noFill/>
          <a:ln>
            <a:noFill/>
          </a:ln>
          <a:extLst/>
        </p:spPr>
        <p:txBody>
          <a:bodyPr wrap="square">
            <a:spAutoFit/>
          </a:bodyPr>
          <a:lstStyle/>
          <a:p>
            <a:pPr>
              <a:defRPr/>
            </a:pPr>
            <a:r>
              <a:rPr lang="es-ES" sz="1800" b="1" dirty="0" smtClean="0">
                <a:solidFill>
                  <a:schemeClr val="accent2">
                    <a:lumMod val="75000"/>
                  </a:schemeClr>
                </a:solidFill>
                <a:cs typeface="Arial" charset="0"/>
              </a:rPr>
              <a:t>Los profesores que ya lo utilizan afirman que hubo una mejora en la oferta de VJ educativos, sin embargo, creen que falta apoyo de la administración pública para la realización de estas actividades</a:t>
            </a:r>
            <a:endParaRPr lang="es-ES" sz="1800" b="1" dirty="0">
              <a:solidFill>
                <a:schemeClr val="accent2">
                  <a:lumMod val="75000"/>
                </a:schemeClr>
              </a:solidFill>
              <a:cs typeface="Arial" charset="0"/>
            </a:endParaRPr>
          </a:p>
        </p:txBody>
      </p:sp>
    </p:spTree>
    <p:extLst>
      <p:ext uri="{BB962C8B-B14F-4D97-AF65-F5344CB8AC3E}">
        <p14:creationId xmlns:p14="http://schemas.microsoft.com/office/powerpoint/2010/main" xmlns="" val="304488954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 Box 5"/>
          <p:cNvSpPr txBox="1">
            <a:spLocks noChangeArrowheads="1"/>
          </p:cNvSpPr>
          <p:nvPr/>
        </p:nvSpPr>
        <p:spPr bwMode="auto">
          <a:xfrm>
            <a:off x="201613" y="5410200"/>
            <a:ext cx="8189912" cy="646113"/>
          </a:xfrm>
          <a:prstGeom prst="rect">
            <a:avLst/>
          </a:prstGeom>
          <a:noFill/>
          <a:ln w="9525">
            <a:noFill/>
            <a:miter lim="800000"/>
            <a:headEnd/>
            <a:tailEnd/>
          </a:ln>
        </p:spPr>
        <p:txBody>
          <a:bodyPr>
            <a:spAutoFit/>
          </a:bodyPr>
          <a:lstStyle/>
          <a:p>
            <a:pPr>
              <a:spcBef>
                <a:spcPct val="50000"/>
              </a:spcBef>
            </a:pPr>
            <a:r>
              <a:rPr lang="es-ES_tradnl" sz="3600" b="1" dirty="0" smtClean="0">
                <a:solidFill>
                  <a:srgbClr val="E36120"/>
                </a:solidFill>
                <a:latin typeface="Century Gothic" pitchFamily="34" charset="0"/>
              </a:rPr>
              <a:t>¿Y qué </a:t>
            </a:r>
            <a:r>
              <a:rPr lang="es-ES_tradnl" sz="3600" b="1" dirty="0">
                <a:solidFill>
                  <a:srgbClr val="E36120"/>
                </a:solidFill>
                <a:latin typeface="Century Gothic" pitchFamily="34" charset="0"/>
              </a:rPr>
              <a:t>dicen los padres?</a:t>
            </a:r>
          </a:p>
        </p:txBody>
      </p:sp>
      <p:pic>
        <p:nvPicPr>
          <p:cNvPr id="332802" name="3 Imagen" descr="Imagen5.jpg"/>
          <p:cNvPicPr>
            <a:picLocks noChangeAspect="1"/>
          </p:cNvPicPr>
          <p:nvPr/>
        </p:nvPicPr>
        <p:blipFill>
          <a:blip r:embed="rId3" cstate="print">
            <a:lum bright="22000" contrast="-44000"/>
          </a:blip>
          <a:srcRect/>
          <a:stretch>
            <a:fillRect/>
          </a:stretch>
        </p:blipFill>
        <p:spPr bwMode="auto">
          <a:xfrm>
            <a:off x="0" y="261938"/>
            <a:ext cx="9144000" cy="500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21"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45061"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7" name="Rectangle 4"/>
          <p:cNvSpPr>
            <a:spLocks noChangeArrowheads="1"/>
          </p:cNvSpPr>
          <p:nvPr/>
        </p:nvSpPr>
        <p:spPr bwMode="auto">
          <a:xfrm>
            <a:off x="147825" y="216454"/>
            <a:ext cx="7463211" cy="1061829"/>
          </a:xfrm>
          <a:prstGeom prst="rect">
            <a:avLst/>
          </a:prstGeom>
          <a:noFill/>
          <a:ln>
            <a:noFill/>
          </a:ln>
          <a:extLst/>
        </p:spPr>
        <p:txBody>
          <a:bodyPr wrap="square">
            <a:spAutoFit/>
          </a:bodyPr>
          <a:lstStyle/>
          <a:p>
            <a:pPr>
              <a:defRPr/>
            </a:pPr>
            <a:r>
              <a:rPr lang="es-ES" sz="2100" b="1" dirty="0" smtClean="0">
                <a:solidFill>
                  <a:schemeClr val="accent2">
                    <a:lumMod val="75000"/>
                  </a:schemeClr>
                </a:solidFill>
                <a:cs typeface="Arial" charset="0"/>
              </a:rPr>
              <a:t>1 de cada 3 padres afirman que su hijo ha participado en actividades con Videojuegos en su centro de enseñanza primaria…</a:t>
            </a:r>
            <a:endParaRPr lang="es-ES" sz="2100" b="1" dirty="0">
              <a:solidFill>
                <a:schemeClr val="accent2">
                  <a:lumMod val="75000"/>
                </a:schemeClr>
              </a:solidFill>
              <a:cs typeface="Arial" charset="0"/>
            </a:endParaRPr>
          </a:p>
        </p:txBody>
      </p:sp>
      <p:sp>
        <p:nvSpPr>
          <p:cNvPr id="8" name="Text Box 5"/>
          <p:cNvSpPr txBox="1">
            <a:spLocks noChangeArrowheads="1"/>
          </p:cNvSpPr>
          <p:nvPr/>
        </p:nvSpPr>
        <p:spPr bwMode="auto">
          <a:xfrm>
            <a:off x="0" y="6272213"/>
            <a:ext cx="8296275" cy="5080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P.14</a:t>
            </a:r>
            <a:r>
              <a:rPr lang="es-ES" sz="900" dirty="0">
                <a:latin typeface="+mn-lt"/>
              </a:rPr>
              <a:t> ¿Aunque solo sea de oídas, conoce usted a profesores de primaria que estén utilizando a videojuegos como actividad educativa con sus alumnos</a:t>
            </a:r>
            <a:r>
              <a:rPr lang="es-ES" sz="900" dirty="0" smtClean="0">
                <a:latin typeface="+mn-lt"/>
              </a:rPr>
              <a:t>?/ </a:t>
            </a:r>
            <a:r>
              <a:rPr lang="es-ES" sz="900" b="1" dirty="0" smtClean="0">
                <a:latin typeface="+mn-lt"/>
              </a:rPr>
              <a:t>P.15.1</a:t>
            </a:r>
            <a:r>
              <a:rPr lang="es-ES" sz="900" dirty="0" smtClean="0">
                <a:latin typeface="+mn-lt"/>
              </a:rPr>
              <a:t> </a:t>
            </a:r>
            <a:r>
              <a:rPr lang="es-ES" sz="900" dirty="0">
                <a:latin typeface="+mn-lt"/>
              </a:rPr>
              <a:t>¿En alguna ocasión su hijo/ alguno de sus hijos ha participado en actividades con videojuegos en su centro de enseñanza primaria</a:t>
            </a:r>
            <a:r>
              <a:rPr lang="es-ES" sz="900" dirty="0" smtClean="0">
                <a:latin typeface="+mn-lt"/>
              </a:rPr>
              <a:t>?/ </a:t>
            </a:r>
            <a:r>
              <a:rPr lang="es-ES" sz="900" b="1" dirty="0" smtClean="0">
                <a:latin typeface="+mn-lt"/>
              </a:rPr>
              <a:t>P.15.2</a:t>
            </a:r>
            <a:r>
              <a:rPr lang="es-ES" sz="900" dirty="0" smtClean="0">
                <a:latin typeface="+mn-lt"/>
              </a:rPr>
              <a:t> </a:t>
            </a:r>
            <a:r>
              <a:rPr lang="es-ES" sz="900" dirty="0">
                <a:latin typeface="+mn-lt"/>
              </a:rPr>
              <a:t>¿Y en el último curso (2010/11 y 2011/12)?</a:t>
            </a:r>
          </a:p>
        </p:txBody>
      </p:sp>
      <p:sp>
        <p:nvSpPr>
          <p:cNvPr id="45125" name="Text Box 5"/>
          <p:cNvSpPr txBox="1">
            <a:spLocks noChangeArrowheads="1"/>
          </p:cNvSpPr>
          <p:nvPr/>
        </p:nvSpPr>
        <p:spPr bwMode="auto">
          <a:xfrm>
            <a:off x="0" y="5908675"/>
            <a:ext cx="2076450" cy="369888"/>
          </a:xfrm>
          <a:prstGeom prst="rect">
            <a:avLst/>
          </a:prstGeom>
          <a:noFill/>
          <a:ln w="9525">
            <a:noFill/>
            <a:miter lim="800000"/>
            <a:headEnd/>
            <a:tailEnd/>
          </a:ln>
        </p:spPr>
        <p:txBody>
          <a:bodyPr anchor="ctr">
            <a:spAutoFit/>
          </a:bodyPr>
          <a:lstStyle/>
          <a:p>
            <a:pPr eaLnBrk="0" hangingPunct="0"/>
            <a:r>
              <a:rPr lang="es-ES" sz="900" i="1"/>
              <a:t>Unidad: Porcentajes</a:t>
            </a:r>
          </a:p>
          <a:p>
            <a:pPr eaLnBrk="0" hangingPunct="0"/>
            <a:r>
              <a:rPr lang="es-ES_tradnl" sz="900" i="1"/>
              <a:t>Base Padres: Total Muestra (n=333)</a:t>
            </a:r>
            <a:endParaRPr lang="es-ES" sz="900" i="1"/>
          </a:p>
        </p:txBody>
      </p:sp>
      <p:pic>
        <p:nvPicPr>
          <p:cNvPr id="45126" name="Picture 25"/>
          <p:cNvPicPr>
            <a:picLocks noChangeAspect="1" noChangeArrowheads="1"/>
          </p:cNvPicPr>
          <p:nvPr/>
        </p:nvPicPr>
        <p:blipFill>
          <a:blip r:embed="rId5" cstate="print">
            <a:lum bright="24000"/>
          </a:blip>
          <a:srcRect/>
          <a:stretch>
            <a:fillRect/>
          </a:stretch>
        </p:blipFill>
        <p:spPr bwMode="auto">
          <a:xfrm>
            <a:off x="6350000" y="5491163"/>
            <a:ext cx="1506538" cy="322262"/>
          </a:xfrm>
          <a:prstGeom prst="rect">
            <a:avLst/>
          </a:prstGeom>
          <a:noFill/>
          <a:ln w="9525">
            <a:noFill/>
            <a:miter lim="800000"/>
            <a:headEnd/>
            <a:tailEnd/>
          </a:ln>
        </p:spPr>
      </p:pic>
      <p:graphicFrame>
        <p:nvGraphicFramePr>
          <p:cNvPr id="45118" name="Object 62"/>
          <p:cNvGraphicFramePr>
            <a:graphicFrameLocks noChangeAspect="1"/>
          </p:cNvGraphicFramePr>
          <p:nvPr/>
        </p:nvGraphicFramePr>
        <p:xfrm>
          <a:off x="5695950" y="4106863"/>
          <a:ext cx="2765425" cy="1682750"/>
        </p:xfrm>
        <a:graphic>
          <a:graphicData uri="http://schemas.openxmlformats.org/presentationml/2006/ole">
            <p:oleObj spid="_x0000_s45196" name="Gráfico" r:id="rId6" imgW="2743200" imgH="1676484" progId="MSGraph.Chart.8">
              <p:embed followColorScheme="full"/>
            </p:oleObj>
          </a:graphicData>
        </a:graphic>
      </p:graphicFrame>
      <p:pic>
        <p:nvPicPr>
          <p:cNvPr id="45127" name="Picture 28"/>
          <p:cNvPicPr>
            <a:picLocks noChangeAspect="1" noChangeArrowheads="1"/>
          </p:cNvPicPr>
          <p:nvPr/>
        </p:nvPicPr>
        <p:blipFill>
          <a:blip r:embed="rId7" cstate="print"/>
          <a:srcRect/>
          <a:stretch>
            <a:fillRect/>
          </a:stretch>
        </p:blipFill>
        <p:spPr bwMode="gray">
          <a:xfrm>
            <a:off x="6784975" y="4213225"/>
            <a:ext cx="584200" cy="330200"/>
          </a:xfrm>
          <a:prstGeom prst="rect">
            <a:avLst/>
          </a:prstGeom>
          <a:noFill/>
          <a:ln w="9525">
            <a:noFill/>
            <a:miter lim="800000"/>
            <a:headEnd/>
            <a:tailEnd/>
          </a:ln>
        </p:spPr>
      </p:pic>
      <p:sp>
        <p:nvSpPr>
          <p:cNvPr id="45128" name="Oval 27"/>
          <p:cNvSpPr>
            <a:spLocks noChangeArrowheads="1"/>
          </p:cNvSpPr>
          <p:nvPr/>
        </p:nvSpPr>
        <p:spPr bwMode="gray">
          <a:xfrm>
            <a:off x="6338888" y="4162425"/>
            <a:ext cx="1465262" cy="1471613"/>
          </a:xfrm>
          <a:prstGeom prst="ellipse">
            <a:avLst/>
          </a:prstGeom>
          <a:noFill/>
          <a:ln w="38100">
            <a:solidFill>
              <a:srgbClr val="DDDDDD"/>
            </a:solidFill>
            <a:round/>
            <a:headEnd/>
            <a:tailEnd/>
          </a:ln>
        </p:spPr>
        <p:txBody>
          <a:bodyPr wrap="none" anchor="ctr"/>
          <a:lstStyle/>
          <a:p>
            <a:endParaRPr lang="es-ES"/>
          </a:p>
        </p:txBody>
      </p:sp>
      <p:sp>
        <p:nvSpPr>
          <p:cNvPr id="14" name="Rectangle 4"/>
          <p:cNvSpPr>
            <a:spLocks noChangeArrowheads="1"/>
          </p:cNvSpPr>
          <p:nvPr/>
        </p:nvSpPr>
        <p:spPr bwMode="auto">
          <a:xfrm>
            <a:off x="5667375" y="3494088"/>
            <a:ext cx="2703513" cy="600075"/>
          </a:xfrm>
          <a:prstGeom prst="rect">
            <a:avLst/>
          </a:prstGeom>
          <a:noFill/>
          <a:ln>
            <a:noFill/>
          </a:ln>
          <a:extLst/>
        </p:spPr>
        <p:txBody>
          <a:bodyPr>
            <a:spAutoFit/>
          </a:bodyPr>
          <a:lstStyle/>
          <a:p>
            <a:pPr algn="ctr">
              <a:defRPr/>
            </a:pPr>
            <a:r>
              <a:rPr lang="de-DE" sz="1200" b="1" i="1" dirty="0">
                <a:latin typeface="Century Gothic" pitchFamily="34" charset="0"/>
                <a:cs typeface="Arial" charset="0"/>
              </a:rPr>
              <a:t>Ha participado en el último curso (2011/2012) </a:t>
            </a:r>
          </a:p>
          <a:p>
            <a:pPr algn="ctr">
              <a:defRPr/>
            </a:pPr>
            <a:r>
              <a:rPr lang="de-DE" sz="900" i="1" dirty="0">
                <a:latin typeface="+mn-lt"/>
                <a:cs typeface="Arial" charset="0"/>
              </a:rPr>
              <a:t>(Base ha participado n=117)</a:t>
            </a:r>
          </a:p>
        </p:txBody>
      </p:sp>
      <p:pic>
        <p:nvPicPr>
          <p:cNvPr id="45130" name="Picture 25"/>
          <p:cNvPicPr>
            <a:picLocks noChangeAspect="1" noChangeArrowheads="1"/>
          </p:cNvPicPr>
          <p:nvPr/>
        </p:nvPicPr>
        <p:blipFill>
          <a:blip r:embed="rId5" cstate="print">
            <a:lum bright="24000"/>
          </a:blip>
          <a:srcRect/>
          <a:stretch>
            <a:fillRect/>
          </a:stretch>
        </p:blipFill>
        <p:spPr bwMode="auto">
          <a:xfrm>
            <a:off x="1158875" y="5511800"/>
            <a:ext cx="1504950" cy="322263"/>
          </a:xfrm>
          <a:prstGeom prst="rect">
            <a:avLst/>
          </a:prstGeom>
          <a:noFill/>
          <a:ln w="9525">
            <a:noFill/>
            <a:miter lim="800000"/>
            <a:headEnd/>
            <a:tailEnd/>
          </a:ln>
        </p:spPr>
      </p:pic>
      <p:graphicFrame>
        <p:nvGraphicFramePr>
          <p:cNvPr id="45119" name="Object 63"/>
          <p:cNvGraphicFramePr>
            <a:graphicFrameLocks noChangeAspect="1"/>
          </p:cNvGraphicFramePr>
          <p:nvPr/>
        </p:nvGraphicFramePr>
        <p:xfrm>
          <a:off x="255588" y="3989388"/>
          <a:ext cx="3990975" cy="1728787"/>
        </p:xfrm>
        <a:graphic>
          <a:graphicData uri="http://schemas.openxmlformats.org/presentationml/2006/ole">
            <p:oleObj spid="_x0000_s45197" name="Gráfico" r:id="rId8" imgW="3962400" imgH="1714580" progId="MSGraph.Chart.8">
              <p:embed followColorScheme="full"/>
            </p:oleObj>
          </a:graphicData>
        </a:graphic>
      </p:graphicFrame>
      <p:pic>
        <p:nvPicPr>
          <p:cNvPr id="45131" name="Picture 28"/>
          <p:cNvPicPr>
            <a:picLocks noChangeAspect="1" noChangeArrowheads="1"/>
          </p:cNvPicPr>
          <p:nvPr/>
        </p:nvPicPr>
        <p:blipFill>
          <a:blip r:embed="rId9" cstate="print"/>
          <a:srcRect/>
          <a:stretch>
            <a:fillRect/>
          </a:stretch>
        </p:blipFill>
        <p:spPr bwMode="gray">
          <a:xfrm>
            <a:off x="1581150" y="4167188"/>
            <a:ext cx="647700" cy="330200"/>
          </a:xfrm>
          <a:prstGeom prst="rect">
            <a:avLst/>
          </a:prstGeom>
          <a:noFill/>
          <a:ln w="9525">
            <a:noFill/>
            <a:miter lim="800000"/>
            <a:headEnd/>
            <a:tailEnd/>
          </a:ln>
        </p:spPr>
      </p:pic>
      <p:sp>
        <p:nvSpPr>
          <p:cNvPr id="45132" name="Oval 27"/>
          <p:cNvSpPr>
            <a:spLocks noChangeArrowheads="1"/>
          </p:cNvSpPr>
          <p:nvPr/>
        </p:nvSpPr>
        <p:spPr bwMode="gray">
          <a:xfrm>
            <a:off x="1125538" y="4127500"/>
            <a:ext cx="1538287" cy="1516063"/>
          </a:xfrm>
          <a:prstGeom prst="ellipse">
            <a:avLst/>
          </a:prstGeom>
          <a:noFill/>
          <a:ln w="38100">
            <a:solidFill>
              <a:srgbClr val="DDDDDD"/>
            </a:solidFill>
            <a:round/>
            <a:headEnd/>
            <a:tailEnd/>
          </a:ln>
        </p:spPr>
        <p:txBody>
          <a:bodyPr wrap="none" anchor="ctr"/>
          <a:lstStyle/>
          <a:p>
            <a:endParaRPr lang="es-ES"/>
          </a:p>
        </p:txBody>
      </p:sp>
      <p:sp>
        <p:nvSpPr>
          <p:cNvPr id="19" name="Rectangle 4"/>
          <p:cNvSpPr>
            <a:spLocks noChangeArrowheads="1"/>
          </p:cNvSpPr>
          <p:nvPr/>
        </p:nvSpPr>
        <p:spPr bwMode="auto">
          <a:xfrm>
            <a:off x="552450" y="3475038"/>
            <a:ext cx="2578100" cy="461962"/>
          </a:xfrm>
          <a:prstGeom prst="rect">
            <a:avLst/>
          </a:prstGeom>
          <a:noFill/>
          <a:ln>
            <a:noFill/>
          </a:ln>
          <a:extLst/>
        </p:spPr>
        <p:txBody>
          <a:bodyPr>
            <a:spAutoFit/>
          </a:bodyPr>
          <a:lstStyle/>
          <a:p>
            <a:pPr algn="ctr">
              <a:defRPr/>
            </a:pPr>
            <a:r>
              <a:rPr lang="de-DE" sz="1200" b="1" i="1" dirty="0">
                <a:latin typeface="Century Gothic" pitchFamily="34" charset="0"/>
                <a:cs typeface="Arial" charset="0"/>
              </a:rPr>
              <a:t>Su hijo ha participado en actividades con videojuegos</a:t>
            </a:r>
            <a:endParaRPr lang="de-DE" sz="900" i="1" dirty="0">
              <a:latin typeface="+mn-lt"/>
              <a:cs typeface="Arial" charset="0"/>
            </a:endParaRPr>
          </a:p>
        </p:txBody>
      </p:sp>
      <p:sp>
        <p:nvSpPr>
          <p:cNvPr id="20" name="19 Rectángulo"/>
          <p:cNvSpPr/>
          <p:nvPr/>
        </p:nvSpPr>
        <p:spPr>
          <a:xfrm>
            <a:off x="4102100" y="4613275"/>
            <a:ext cx="803275" cy="446088"/>
          </a:xfrm>
          <a:prstGeom prst="rect">
            <a:avLst/>
          </a:prstGeom>
          <a:solidFill>
            <a:srgbClr val="E36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dirty="0">
                <a:solidFill>
                  <a:srgbClr val="FFFFFF"/>
                </a:solidFill>
              </a:rPr>
              <a:t>33,8%</a:t>
            </a:r>
            <a:endParaRPr lang="es-ES" dirty="0">
              <a:solidFill>
                <a:srgbClr val="FFFFFF"/>
              </a:solidFill>
            </a:endParaRPr>
          </a:p>
        </p:txBody>
      </p:sp>
      <p:sp>
        <p:nvSpPr>
          <p:cNvPr id="21" name="20 Flecha derecha"/>
          <p:cNvSpPr/>
          <p:nvPr/>
        </p:nvSpPr>
        <p:spPr>
          <a:xfrm>
            <a:off x="4984750" y="4659313"/>
            <a:ext cx="127000" cy="427037"/>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22" name="21 Rectángulo"/>
          <p:cNvSpPr/>
          <p:nvPr/>
        </p:nvSpPr>
        <p:spPr>
          <a:xfrm>
            <a:off x="2767013" y="4076700"/>
            <a:ext cx="725487" cy="687388"/>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 name="22 Rectángulo"/>
          <p:cNvSpPr/>
          <p:nvPr/>
        </p:nvSpPr>
        <p:spPr>
          <a:xfrm>
            <a:off x="2763838" y="5005388"/>
            <a:ext cx="728662" cy="706437"/>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24" name="23 Conector angular"/>
          <p:cNvCxnSpPr>
            <a:stCxn id="22" idx="3"/>
            <a:endCxn id="20" idx="1"/>
          </p:cNvCxnSpPr>
          <p:nvPr/>
        </p:nvCxnSpPr>
        <p:spPr>
          <a:xfrm>
            <a:off x="3492500" y="4419600"/>
            <a:ext cx="609600" cy="417513"/>
          </a:xfrm>
          <a:prstGeom prst="bentConnector3">
            <a:avLst/>
          </a:prstGeom>
          <a:ln w="12700">
            <a:solidFill>
              <a:srgbClr val="E36120"/>
            </a:solidFill>
          </a:ln>
        </p:spPr>
        <p:style>
          <a:lnRef idx="1">
            <a:schemeClr val="accent1"/>
          </a:lnRef>
          <a:fillRef idx="0">
            <a:schemeClr val="accent1"/>
          </a:fillRef>
          <a:effectRef idx="0">
            <a:schemeClr val="accent1"/>
          </a:effectRef>
          <a:fontRef idx="minor">
            <a:schemeClr val="tx1"/>
          </a:fontRef>
        </p:style>
      </p:cxnSp>
      <p:cxnSp>
        <p:nvCxnSpPr>
          <p:cNvPr id="25" name="24 Conector angular"/>
          <p:cNvCxnSpPr>
            <a:stCxn id="23" idx="3"/>
            <a:endCxn id="20" idx="1"/>
          </p:cNvCxnSpPr>
          <p:nvPr/>
        </p:nvCxnSpPr>
        <p:spPr>
          <a:xfrm flipV="1">
            <a:off x="3492500" y="4837113"/>
            <a:ext cx="609600" cy="520700"/>
          </a:xfrm>
          <a:prstGeom prst="bentConnector3">
            <a:avLst/>
          </a:prstGeom>
          <a:ln w="12700">
            <a:solidFill>
              <a:srgbClr val="E36120"/>
            </a:solidFill>
          </a:ln>
        </p:spPr>
        <p:style>
          <a:lnRef idx="1">
            <a:schemeClr val="accent1"/>
          </a:lnRef>
          <a:fillRef idx="0">
            <a:schemeClr val="accent1"/>
          </a:fillRef>
          <a:effectRef idx="0">
            <a:schemeClr val="accent1"/>
          </a:effectRef>
          <a:fontRef idx="minor">
            <a:schemeClr val="tx1"/>
          </a:fontRef>
        </p:style>
      </p:cxnSp>
      <p:sp>
        <p:nvSpPr>
          <p:cNvPr id="45140" name="Rectangle 4"/>
          <p:cNvSpPr>
            <a:spLocks noChangeArrowheads="1"/>
          </p:cNvSpPr>
          <p:nvPr/>
        </p:nvSpPr>
        <p:spPr bwMode="auto">
          <a:xfrm>
            <a:off x="4197350" y="4281488"/>
            <a:ext cx="641350" cy="307975"/>
          </a:xfrm>
          <a:prstGeom prst="rect">
            <a:avLst/>
          </a:prstGeom>
          <a:noFill/>
          <a:ln w="9525">
            <a:noFill/>
            <a:miter lim="800000"/>
            <a:headEnd/>
            <a:tailEnd/>
          </a:ln>
        </p:spPr>
        <p:txBody>
          <a:bodyPr>
            <a:spAutoFit/>
          </a:bodyPr>
          <a:lstStyle/>
          <a:p>
            <a:pPr algn="ctr"/>
            <a:r>
              <a:rPr lang="de-DE" sz="1400" b="1" i="1">
                <a:latin typeface="Century Gothic" pitchFamily="34" charset="0"/>
                <a:cs typeface="Arial" charset="0"/>
              </a:rPr>
              <a:t>Sí</a:t>
            </a:r>
          </a:p>
        </p:txBody>
      </p:sp>
      <p:pic>
        <p:nvPicPr>
          <p:cNvPr id="45141" name="Picture 25"/>
          <p:cNvPicPr>
            <a:picLocks noChangeAspect="1" noChangeArrowheads="1"/>
          </p:cNvPicPr>
          <p:nvPr/>
        </p:nvPicPr>
        <p:blipFill>
          <a:blip r:embed="rId5" cstate="print">
            <a:lum bright="24000"/>
          </a:blip>
          <a:srcRect/>
          <a:stretch>
            <a:fillRect/>
          </a:stretch>
        </p:blipFill>
        <p:spPr bwMode="auto">
          <a:xfrm>
            <a:off x="3759200" y="3186113"/>
            <a:ext cx="1506538" cy="322262"/>
          </a:xfrm>
          <a:prstGeom prst="rect">
            <a:avLst/>
          </a:prstGeom>
          <a:noFill/>
          <a:ln w="9525">
            <a:noFill/>
            <a:miter lim="800000"/>
            <a:headEnd/>
            <a:tailEnd/>
          </a:ln>
        </p:spPr>
      </p:pic>
      <p:graphicFrame>
        <p:nvGraphicFramePr>
          <p:cNvPr id="45120" name="Object 64"/>
          <p:cNvGraphicFramePr>
            <a:graphicFrameLocks noChangeAspect="1"/>
          </p:cNvGraphicFramePr>
          <p:nvPr/>
        </p:nvGraphicFramePr>
        <p:xfrm>
          <a:off x="3181350" y="1782763"/>
          <a:ext cx="2765425" cy="1682750"/>
        </p:xfrm>
        <a:graphic>
          <a:graphicData uri="http://schemas.openxmlformats.org/presentationml/2006/ole">
            <p:oleObj spid="_x0000_s45198" name="Gráfico" r:id="rId10" imgW="2743200" imgH="1676484" progId="MSGraph.Chart.8">
              <p:embed followColorScheme="full"/>
            </p:oleObj>
          </a:graphicData>
        </a:graphic>
      </p:graphicFrame>
      <p:pic>
        <p:nvPicPr>
          <p:cNvPr id="45142" name="Picture 28"/>
          <p:cNvPicPr>
            <a:picLocks noChangeAspect="1" noChangeArrowheads="1"/>
          </p:cNvPicPr>
          <p:nvPr/>
        </p:nvPicPr>
        <p:blipFill>
          <a:blip r:embed="rId7" cstate="print"/>
          <a:srcRect/>
          <a:stretch>
            <a:fillRect/>
          </a:stretch>
        </p:blipFill>
        <p:spPr bwMode="gray">
          <a:xfrm>
            <a:off x="4270375" y="1889125"/>
            <a:ext cx="584200" cy="330200"/>
          </a:xfrm>
          <a:prstGeom prst="rect">
            <a:avLst/>
          </a:prstGeom>
          <a:noFill/>
          <a:ln w="9525">
            <a:noFill/>
            <a:miter lim="800000"/>
            <a:headEnd/>
            <a:tailEnd/>
          </a:ln>
        </p:spPr>
      </p:pic>
      <p:sp>
        <p:nvSpPr>
          <p:cNvPr id="45143" name="Oval 27"/>
          <p:cNvSpPr>
            <a:spLocks noChangeArrowheads="1"/>
          </p:cNvSpPr>
          <p:nvPr/>
        </p:nvSpPr>
        <p:spPr bwMode="gray">
          <a:xfrm>
            <a:off x="3824288" y="1838325"/>
            <a:ext cx="1465262" cy="1471613"/>
          </a:xfrm>
          <a:prstGeom prst="ellipse">
            <a:avLst/>
          </a:prstGeom>
          <a:noFill/>
          <a:ln w="38100">
            <a:solidFill>
              <a:srgbClr val="DDDDDD"/>
            </a:solidFill>
            <a:round/>
            <a:headEnd/>
            <a:tailEnd/>
          </a:ln>
        </p:spPr>
        <p:txBody>
          <a:bodyPr wrap="none" anchor="ctr"/>
          <a:lstStyle/>
          <a:p>
            <a:endParaRPr lang="es-ES"/>
          </a:p>
        </p:txBody>
      </p:sp>
      <p:sp>
        <p:nvSpPr>
          <p:cNvPr id="31" name="Rectangle 4"/>
          <p:cNvSpPr>
            <a:spLocks noChangeArrowheads="1"/>
          </p:cNvSpPr>
          <p:nvPr/>
        </p:nvSpPr>
        <p:spPr bwMode="auto">
          <a:xfrm>
            <a:off x="3076575" y="1331913"/>
            <a:ext cx="3019425" cy="461962"/>
          </a:xfrm>
          <a:prstGeom prst="rect">
            <a:avLst/>
          </a:prstGeom>
          <a:noFill/>
          <a:ln>
            <a:noFill/>
          </a:ln>
          <a:extLst/>
        </p:spPr>
        <p:txBody>
          <a:bodyPr>
            <a:spAutoFit/>
          </a:bodyPr>
          <a:lstStyle/>
          <a:p>
            <a:pPr algn="ctr">
              <a:defRPr/>
            </a:pPr>
            <a:r>
              <a:rPr lang="de-DE" sz="1200" b="1" i="1" dirty="0">
                <a:latin typeface="Century Gothic" pitchFamily="34" charset="0"/>
                <a:cs typeface="Arial" charset="0"/>
              </a:rPr>
              <a:t>Conoce profesores de primaria que están utilizando a Videojuegos</a:t>
            </a:r>
            <a:endParaRPr lang="de-DE" sz="900" i="1" dirty="0">
              <a:latin typeface="+mn-lt"/>
              <a:cs typeface="Arial"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69" name="Picture 9"/>
          <p:cNvPicPr>
            <a:picLocks noChangeAspect="1" noChangeArrowheads="1"/>
          </p:cNvPicPr>
          <p:nvPr/>
        </p:nvPicPr>
        <p:blipFill>
          <a:blip r:embed="rId3" cstate="print"/>
          <a:srcRect l="5934" r="10339"/>
          <a:stretch>
            <a:fillRect/>
          </a:stretch>
        </p:blipFill>
        <p:spPr bwMode="auto">
          <a:xfrm>
            <a:off x="122238" y="5064125"/>
            <a:ext cx="8686800" cy="444500"/>
          </a:xfrm>
          <a:prstGeom prst="rect">
            <a:avLst/>
          </a:prstGeom>
          <a:noFill/>
          <a:ln w="9525">
            <a:noFill/>
            <a:miter lim="800000"/>
            <a:headEnd/>
            <a:tailEnd/>
          </a:ln>
        </p:spPr>
      </p:pic>
      <p:sp>
        <p:nvSpPr>
          <p:cNvPr id="442370" name="Rectangle 35"/>
          <p:cNvSpPr>
            <a:spLocks noChangeArrowheads="1"/>
          </p:cNvSpPr>
          <p:nvPr/>
        </p:nvSpPr>
        <p:spPr bwMode="auto">
          <a:xfrm>
            <a:off x="668338" y="1460500"/>
            <a:ext cx="7802562" cy="617538"/>
          </a:xfrm>
          <a:prstGeom prst="rect">
            <a:avLst/>
          </a:prstGeom>
          <a:noFill/>
          <a:ln w="9525">
            <a:noFill/>
            <a:miter lim="800000"/>
            <a:headEnd/>
            <a:tailEnd/>
          </a:ln>
        </p:spPr>
        <p:txBody>
          <a:bodyPr lIns="90000" tIns="46800" rIns="90000" bIns="46800" anchor="ctr">
            <a:spAutoFit/>
          </a:bodyPr>
          <a:lstStyle/>
          <a:p>
            <a:pPr algn="ctr" defTabSz="762000" eaLnBrk="0" hangingPunct="0"/>
            <a:r>
              <a:rPr lang="es-ES"/>
              <a:t>Para la obtención de dichos objetivos, se propuso la realización de 3 fases, una para cada </a:t>
            </a:r>
            <a:r>
              <a:rPr lang="es-ES" sz="1800" b="1">
                <a:solidFill>
                  <a:srgbClr val="E36120"/>
                </a:solidFill>
                <a:latin typeface="Century Gothic" pitchFamily="34" charset="0"/>
              </a:rPr>
              <a:t>público objetivo</a:t>
            </a:r>
            <a:r>
              <a:rPr lang="es-ES"/>
              <a:t>:</a:t>
            </a:r>
          </a:p>
        </p:txBody>
      </p:sp>
      <p:sp>
        <p:nvSpPr>
          <p:cNvPr id="442371" name="Rectangle 35"/>
          <p:cNvSpPr>
            <a:spLocks noChangeArrowheads="1"/>
          </p:cNvSpPr>
          <p:nvPr/>
        </p:nvSpPr>
        <p:spPr bwMode="auto">
          <a:xfrm>
            <a:off x="827088" y="5699125"/>
            <a:ext cx="7240587" cy="339725"/>
          </a:xfrm>
          <a:prstGeom prst="rect">
            <a:avLst/>
          </a:prstGeom>
          <a:noFill/>
          <a:ln w="9525">
            <a:noFill/>
            <a:miter lim="800000"/>
            <a:headEnd/>
            <a:tailEnd/>
          </a:ln>
        </p:spPr>
        <p:txBody>
          <a:bodyPr lIns="90000" tIns="46800" rIns="90000" bIns="46800" anchor="ctr">
            <a:spAutoFit/>
          </a:bodyPr>
          <a:lstStyle/>
          <a:p>
            <a:pPr defTabSz="762000" eaLnBrk="0" hangingPunct="0"/>
            <a:r>
              <a:rPr lang="es-ES"/>
              <a:t>En este documento se presentan los resultados de la 2ª y 3ª fase del estudio:</a:t>
            </a:r>
            <a:endParaRPr lang="es-ES" b="1"/>
          </a:p>
        </p:txBody>
      </p:sp>
      <p:sp>
        <p:nvSpPr>
          <p:cNvPr id="442372" name="WordArt 100"/>
          <p:cNvSpPr>
            <a:spLocks noChangeArrowheads="1" noChangeShapeType="1" noTextEdit="1"/>
          </p:cNvSpPr>
          <p:nvPr/>
        </p:nvSpPr>
        <p:spPr bwMode="auto">
          <a:xfrm>
            <a:off x="5835650" y="6035675"/>
            <a:ext cx="2062163" cy="28892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E36120"/>
                </a:solidFill>
                <a:latin typeface="Arial Black"/>
              </a:rPr>
              <a:t>Fase Cuantitativa</a:t>
            </a:r>
          </a:p>
        </p:txBody>
      </p:sp>
      <p:sp>
        <p:nvSpPr>
          <p:cNvPr id="26" name="Text Box 50"/>
          <p:cNvSpPr txBox="1">
            <a:spLocks noChangeArrowheads="1"/>
          </p:cNvSpPr>
          <p:nvPr/>
        </p:nvSpPr>
        <p:spPr bwMode="auto">
          <a:xfrm>
            <a:off x="165100" y="515938"/>
            <a:ext cx="4354513" cy="431800"/>
          </a:xfrm>
          <a:prstGeom prst="rect">
            <a:avLst/>
          </a:prstGeom>
          <a:noFill/>
          <a:ln>
            <a:noFill/>
          </a:ln>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defRPr/>
            </a:pPr>
            <a:r>
              <a:rPr lang="es-ES" sz="2200" b="1" dirty="0">
                <a:latin typeface="+mn-lt"/>
                <a:cs typeface="Arial" charset="0"/>
              </a:rPr>
              <a:t>Objetivo principal del estudio</a:t>
            </a:r>
          </a:p>
        </p:txBody>
      </p:sp>
      <p:sp>
        <p:nvSpPr>
          <p:cNvPr id="28" name="Rectangle 7"/>
          <p:cNvSpPr>
            <a:spLocks noChangeArrowheads="1"/>
          </p:cNvSpPr>
          <p:nvPr/>
        </p:nvSpPr>
        <p:spPr bwMode="gray">
          <a:xfrm>
            <a:off x="523875" y="2252663"/>
            <a:ext cx="8185150" cy="2943225"/>
          </a:xfrm>
          <a:prstGeom prst="rect">
            <a:avLst/>
          </a:prstGeom>
          <a:solidFill>
            <a:srgbClr val="406891">
              <a:alpha val="50195"/>
            </a:srgbClr>
          </a:solidFill>
          <a:ln>
            <a:noFill/>
          </a:ln>
          <a:extLst/>
        </p:spPr>
        <p:txBody>
          <a:bodyPr wrap="none" anchor="ctr"/>
          <a:lstStyle/>
          <a:p>
            <a:pPr>
              <a:defRPr/>
            </a:pPr>
            <a:endParaRPr lang="en-US">
              <a:latin typeface="+mj-lt"/>
            </a:endParaRPr>
          </a:p>
        </p:txBody>
      </p:sp>
      <p:sp>
        <p:nvSpPr>
          <p:cNvPr id="29" name="Rectangle 20"/>
          <p:cNvSpPr>
            <a:spLocks noChangeArrowheads="1"/>
          </p:cNvSpPr>
          <p:nvPr/>
        </p:nvSpPr>
        <p:spPr bwMode="gray">
          <a:xfrm>
            <a:off x="635000" y="2328863"/>
            <a:ext cx="2471738" cy="27416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72000" rIns="72000" bIns="36000"/>
          <a:lstStyle/>
          <a:p>
            <a:pPr algn="ctr">
              <a:lnSpc>
                <a:spcPct val="95000"/>
              </a:lnSpc>
              <a:spcAft>
                <a:spcPct val="40000"/>
              </a:spcAft>
              <a:defRPr/>
            </a:pPr>
            <a:endParaRPr lang="es-ES" sz="1000" noProof="1">
              <a:solidFill>
                <a:srgbClr val="000000"/>
              </a:solidFill>
            </a:endParaRPr>
          </a:p>
        </p:txBody>
      </p:sp>
      <p:sp>
        <p:nvSpPr>
          <p:cNvPr id="30" name="Rectangle 20"/>
          <p:cNvSpPr>
            <a:spLocks noChangeArrowheads="1"/>
          </p:cNvSpPr>
          <p:nvPr/>
        </p:nvSpPr>
        <p:spPr bwMode="gray">
          <a:xfrm>
            <a:off x="3363913" y="2325688"/>
            <a:ext cx="2471737" cy="274002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72000" rIns="72000" bIns="36000"/>
          <a:lstStyle/>
          <a:p>
            <a:pPr algn="ctr">
              <a:lnSpc>
                <a:spcPct val="95000"/>
              </a:lnSpc>
              <a:spcAft>
                <a:spcPct val="40000"/>
              </a:spcAft>
              <a:defRPr/>
            </a:pPr>
            <a:endParaRPr lang="es-ES" sz="1000" noProof="1">
              <a:solidFill>
                <a:srgbClr val="000000"/>
              </a:solidFill>
            </a:endParaRPr>
          </a:p>
        </p:txBody>
      </p:sp>
      <p:sp>
        <p:nvSpPr>
          <p:cNvPr id="32" name="Rectangle 20"/>
          <p:cNvSpPr>
            <a:spLocks noChangeArrowheads="1"/>
          </p:cNvSpPr>
          <p:nvPr/>
        </p:nvSpPr>
        <p:spPr bwMode="gray">
          <a:xfrm>
            <a:off x="6124575" y="2333625"/>
            <a:ext cx="2473325" cy="274002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72000" rIns="72000" bIns="36000"/>
          <a:lstStyle/>
          <a:p>
            <a:pPr algn="ctr">
              <a:lnSpc>
                <a:spcPct val="95000"/>
              </a:lnSpc>
              <a:spcAft>
                <a:spcPct val="40000"/>
              </a:spcAft>
              <a:defRPr/>
            </a:pPr>
            <a:endParaRPr lang="es-ES" sz="1000" noProof="1">
              <a:solidFill>
                <a:srgbClr val="000000"/>
              </a:solidFill>
            </a:endParaRPr>
          </a:p>
        </p:txBody>
      </p:sp>
      <p:pic>
        <p:nvPicPr>
          <p:cNvPr id="442378" name="32 Imagen"/>
          <p:cNvPicPr>
            <a:picLocks noChangeAspect="1"/>
          </p:cNvPicPr>
          <p:nvPr/>
        </p:nvPicPr>
        <p:blipFill>
          <a:blip r:embed="rId4" cstate="print"/>
          <a:srcRect/>
          <a:stretch>
            <a:fillRect/>
          </a:stretch>
        </p:blipFill>
        <p:spPr bwMode="auto">
          <a:xfrm>
            <a:off x="909638" y="2454275"/>
            <a:ext cx="1935162" cy="1347788"/>
          </a:xfrm>
          <a:prstGeom prst="rect">
            <a:avLst/>
          </a:prstGeom>
          <a:noFill/>
          <a:ln w="9525">
            <a:noFill/>
            <a:miter lim="800000"/>
            <a:headEnd/>
            <a:tailEnd/>
          </a:ln>
        </p:spPr>
      </p:pic>
      <p:sp>
        <p:nvSpPr>
          <p:cNvPr id="442379" name="Rectangle 24"/>
          <p:cNvSpPr>
            <a:spLocks noChangeArrowheads="1"/>
          </p:cNvSpPr>
          <p:nvPr/>
        </p:nvSpPr>
        <p:spPr bwMode="auto">
          <a:xfrm>
            <a:off x="1019175" y="3876675"/>
            <a:ext cx="1728788" cy="787400"/>
          </a:xfrm>
          <a:prstGeom prst="rect">
            <a:avLst/>
          </a:prstGeom>
          <a:noFill/>
          <a:ln w="9525">
            <a:noFill/>
            <a:miter lim="800000"/>
            <a:headEnd/>
            <a:tailEnd/>
          </a:ln>
        </p:spPr>
        <p:txBody>
          <a:bodyPr lIns="90000" tIns="46800" rIns="90000" bIns="46800" anchor="ctr">
            <a:spAutoFit/>
          </a:bodyPr>
          <a:lstStyle/>
          <a:p>
            <a:pPr algn="ctr" defTabSz="762000" eaLnBrk="0" hangingPunct="0"/>
            <a:r>
              <a:rPr lang="es-ES" sz="1500" b="1"/>
              <a:t>Profesionales Expertos en el tema</a:t>
            </a:r>
          </a:p>
        </p:txBody>
      </p:sp>
      <p:pic>
        <p:nvPicPr>
          <p:cNvPr id="442380" name="Picture 92" descr="Preview[1]"/>
          <p:cNvPicPr>
            <a:picLocks noChangeAspect="1" noChangeArrowheads="1"/>
          </p:cNvPicPr>
          <p:nvPr/>
        </p:nvPicPr>
        <p:blipFill>
          <a:blip r:embed="rId5" cstate="print"/>
          <a:srcRect/>
          <a:stretch>
            <a:fillRect/>
          </a:stretch>
        </p:blipFill>
        <p:spPr bwMode="auto">
          <a:xfrm>
            <a:off x="3656013" y="2451100"/>
            <a:ext cx="1930400" cy="1349375"/>
          </a:xfrm>
          <a:prstGeom prst="rect">
            <a:avLst/>
          </a:prstGeom>
          <a:noFill/>
          <a:ln w="9525">
            <a:noFill/>
            <a:miter lim="800000"/>
            <a:headEnd/>
            <a:tailEnd/>
          </a:ln>
        </p:spPr>
      </p:pic>
      <p:pic>
        <p:nvPicPr>
          <p:cNvPr id="442381" name="Picture 96" descr="MP900423038[1]"/>
          <p:cNvPicPr>
            <a:picLocks noChangeAspect="1" noChangeArrowheads="1"/>
          </p:cNvPicPr>
          <p:nvPr/>
        </p:nvPicPr>
        <p:blipFill>
          <a:blip r:embed="rId6" cstate="print"/>
          <a:srcRect t="5452" b="13841"/>
          <a:stretch>
            <a:fillRect/>
          </a:stretch>
        </p:blipFill>
        <p:spPr bwMode="auto">
          <a:xfrm>
            <a:off x="6469063" y="2451100"/>
            <a:ext cx="1860550" cy="1339850"/>
          </a:xfrm>
          <a:prstGeom prst="rect">
            <a:avLst/>
          </a:prstGeom>
          <a:noFill/>
          <a:ln w="9525">
            <a:noFill/>
            <a:miter lim="800000"/>
            <a:headEnd/>
            <a:tailEnd/>
          </a:ln>
        </p:spPr>
      </p:pic>
      <p:sp>
        <p:nvSpPr>
          <p:cNvPr id="442382" name="Rectangle 24"/>
          <p:cNvSpPr>
            <a:spLocks noChangeArrowheads="1"/>
          </p:cNvSpPr>
          <p:nvPr/>
        </p:nvSpPr>
        <p:spPr bwMode="auto">
          <a:xfrm>
            <a:off x="3776663" y="3876675"/>
            <a:ext cx="1728787" cy="787400"/>
          </a:xfrm>
          <a:prstGeom prst="rect">
            <a:avLst/>
          </a:prstGeom>
          <a:noFill/>
          <a:ln w="9525">
            <a:noFill/>
            <a:miter lim="800000"/>
            <a:headEnd/>
            <a:tailEnd/>
          </a:ln>
        </p:spPr>
        <p:txBody>
          <a:bodyPr lIns="90000" tIns="46800" rIns="90000" bIns="46800" anchor="ctr">
            <a:spAutoFit/>
          </a:bodyPr>
          <a:lstStyle/>
          <a:p>
            <a:pPr algn="ctr" defTabSz="762000" eaLnBrk="0" hangingPunct="0"/>
            <a:r>
              <a:rPr lang="es-ES" sz="1500" b="1"/>
              <a:t>Profesores de niños entre       5 y 12 años</a:t>
            </a:r>
          </a:p>
        </p:txBody>
      </p:sp>
      <p:sp>
        <p:nvSpPr>
          <p:cNvPr id="442383" name="Rectangle 63"/>
          <p:cNvSpPr>
            <a:spLocks noChangeArrowheads="1"/>
          </p:cNvSpPr>
          <p:nvPr/>
        </p:nvSpPr>
        <p:spPr bwMode="auto">
          <a:xfrm>
            <a:off x="6662738" y="3876675"/>
            <a:ext cx="1516062" cy="787400"/>
          </a:xfrm>
          <a:prstGeom prst="rect">
            <a:avLst/>
          </a:prstGeom>
          <a:noFill/>
          <a:ln w="9525">
            <a:noFill/>
            <a:miter lim="800000"/>
            <a:headEnd/>
            <a:tailEnd/>
          </a:ln>
        </p:spPr>
        <p:txBody>
          <a:bodyPr lIns="90000" tIns="46800" rIns="90000" bIns="46800" anchor="ctr">
            <a:spAutoFit/>
          </a:bodyPr>
          <a:lstStyle/>
          <a:p>
            <a:pPr algn="ctr" defTabSz="762000" eaLnBrk="0" hangingPunct="0"/>
            <a:r>
              <a:rPr lang="es-ES" sz="1500" b="1"/>
              <a:t>Padres de niños entre   5 y 12 años</a:t>
            </a:r>
          </a:p>
        </p:txBody>
      </p:sp>
      <p:sp>
        <p:nvSpPr>
          <p:cNvPr id="44" name="Text Box 50"/>
          <p:cNvSpPr txBox="1">
            <a:spLocks noChangeArrowheads="1"/>
          </p:cNvSpPr>
          <p:nvPr/>
        </p:nvSpPr>
        <p:spPr bwMode="auto">
          <a:xfrm>
            <a:off x="774700" y="4391025"/>
            <a:ext cx="2182813" cy="646113"/>
          </a:xfrm>
          <a:prstGeom prst="rect">
            <a:avLst/>
          </a:prstGeom>
          <a:noFill/>
          <a:ln>
            <a:noFill/>
          </a:ln>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defRPr/>
            </a:pPr>
            <a:r>
              <a:rPr lang="es-ES" sz="3600" b="1" dirty="0" smtClean="0">
                <a:solidFill>
                  <a:schemeClr val="bg1">
                    <a:lumMod val="75000"/>
                  </a:schemeClr>
                </a:solidFill>
                <a:latin typeface="+mn-lt"/>
                <a:cs typeface="Arial" charset="0"/>
              </a:rPr>
              <a:t>1</a:t>
            </a:r>
            <a:r>
              <a:rPr lang="es-ES" b="1" dirty="0" smtClean="0">
                <a:solidFill>
                  <a:schemeClr val="bg1">
                    <a:lumMod val="75000"/>
                  </a:schemeClr>
                </a:solidFill>
                <a:latin typeface="+mn-lt"/>
                <a:cs typeface="Arial" charset="0"/>
              </a:rPr>
              <a:t> Fase Cualitativa</a:t>
            </a:r>
            <a:endParaRPr lang="es-ES" b="1" dirty="0">
              <a:solidFill>
                <a:schemeClr val="bg1">
                  <a:lumMod val="75000"/>
                </a:schemeClr>
              </a:solidFill>
              <a:latin typeface="+mn-lt"/>
              <a:cs typeface="Arial" charset="0"/>
            </a:endParaRPr>
          </a:p>
        </p:txBody>
      </p:sp>
      <p:sp>
        <p:nvSpPr>
          <p:cNvPr id="45" name="Text Box 50"/>
          <p:cNvSpPr txBox="1">
            <a:spLocks noChangeArrowheads="1"/>
          </p:cNvSpPr>
          <p:nvPr/>
        </p:nvSpPr>
        <p:spPr bwMode="auto">
          <a:xfrm>
            <a:off x="3481388" y="4391025"/>
            <a:ext cx="477837" cy="646113"/>
          </a:xfrm>
          <a:prstGeom prst="rect">
            <a:avLst/>
          </a:prstGeom>
          <a:noFill/>
          <a:ln>
            <a:noFill/>
          </a:ln>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defRPr/>
            </a:pPr>
            <a:r>
              <a:rPr lang="es-ES" sz="3600" b="1" dirty="0" smtClean="0">
                <a:solidFill>
                  <a:srgbClr val="E36120"/>
                </a:solidFill>
                <a:latin typeface="+mn-lt"/>
                <a:cs typeface="Arial" charset="0"/>
              </a:rPr>
              <a:t>2</a:t>
            </a:r>
            <a:endParaRPr lang="es-ES" b="1" dirty="0">
              <a:solidFill>
                <a:srgbClr val="E36120"/>
              </a:solidFill>
              <a:latin typeface="+mn-lt"/>
              <a:cs typeface="Arial" charset="0"/>
            </a:endParaRPr>
          </a:p>
        </p:txBody>
      </p:sp>
      <p:sp>
        <p:nvSpPr>
          <p:cNvPr id="46" name="Text Box 50"/>
          <p:cNvSpPr txBox="1">
            <a:spLocks noChangeArrowheads="1"/>
          </p:cNvSpPr>
          <p:nvPr/>
        </p:nvSpPr>
        <p:spPr bwMode="auto">
          <a:xfrm>
            <a:off x="6242050" y="4391025"/>
            <a:ext cx="477838" cy="646113"/>
          </a:xfrm>
          <a:prstGeom prst="rect">
            <a:avLst/>
          </a:prstGeom>
          <a:noFill/>
          <a:ln>
            <a:noFill/>
          </a:ln>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defRPr/>
            </a:pPr>
            <a:r>
              <a:rPr lang="es-ES" sz="3600" b="1" dirty="0" smtClean="0">
                <a:solidFill>
                  <a:srgbClr val="E36120"/>
                </a:solidFill>
                <a:latin typeface="+mn-lt"/>
                <a:cs typeface="Arial" charset="0"/>
              </a:rPr>
              <a:t>3</a:t>
            </a:r>
            <a:endParaRPr lang="es-ES" b="1" dirty="0">
              <a:solidFill>
                <a:srgbClr val="E36120"/>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20"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0"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8" name="Text Box 5"/>
          <p:cNvSpPr txBox="1">
            <a:spLocks noChangeArrowheads="1"/>
          </p:cNvSpPr>
          <p:nvPr/>
        </p:nvSpPr>
        <p:spPr bwMode="auto">
          <a:xfrm>
            <a:off x="0" y="6410797"/>
            <a:ext cx="4885765" cy="230832"/>
          </a:xfrm>
          <a:prstGeom prst="rect">
            <a:avLst/>
          </a:prstGeom>
          <a:noFill/>
          <a:ln>
            <a:noFill/>
          </a:ln>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P.9</a:t>
            </a:r>
            <a:r>
              <a:rPr lang="es-ES" sz="900" dirty="0">
                <a:latin typeface="+mn-lt"/>
              </a:rPr>
              <a:t> ¿Cuál es su grado de satisfacción con los resultados de esta(s) </a:t>
            </a:r>
            <a:r>
              <a:rPr lang="es-ES" sz="900" dirty="0" smtClean="0">
                <a:latin typeface="+mn-lt"/>
              </a:rPr>
              <a:t>experiencia(s)</a:t>
            </a:r>
            <a:endParaRPr lang="es-ES" sz="900" dirty="0">
              <a:latin typeface="+mn-lt"/>
            </a:endParaRPr>
          </a:p>
        </p:txBody>
      </p:sp>
      <p:sp>
        <p:nvSpPr>
          <p:cNvPr id="46123" name="Text Box 5"/>
          <p:cNvSpPr txBox="1">
            <a:spLocks noChangeArrowheads="1"/>
          </p:cNvSpPr>
          <p:nvPr/>
        </p:nvSpPr>
        <p:spPr bwMode="auto">
          <a:xfrm>
            <a:off x="0" y="5908675"/>
            <a:ext cx="3305175" cy="369888"/>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a:t>
            </a:r>
            <a:r>
              <a:rPr lang="de-DE" sz="900" i="1" dirty="0" smtClean="0">
                <a:solidFill>
                  <a:srgbClr val="000000"/>
                </a:solidFill>
                <a:cs typeface="Arial" charset="0"/>
              </a:rPr>
              <a:t>Padres s.p</a:t>
            </a:r>
            <a:r>
              <a:rPr lang="de-DE" sz="900" i="1" dirty="0">
                <a:solidFill>
                  <a:srgbClr val="000000"/>
                </a:solidFill>
                <a:cs typeface="Arial" charset="0"/>
              </a:rPr>
              <a:t>.: </a:t>
            </a:r>
            <a:r>
              <a:rPr lang="es-ES_tradnl" sz="900" i="1" dirty="0" smtClean="0"/>
              <a:t>Ha </a:t>
            </a:r>
            <a:r>
              <a:rPr lang="es-ES_tradnl" sz="900" i="1" dirty="0"/>
              <a:t>participado en actividad (n=117)</a:t>
            </a:r>
            <a:endParaRPr lang="es-ES" sz="900" i="1" dirty="0"/>
          </a:p>
        </p:txBody>
      </p:sp>
      <p:sp>
        <p:nvSpPr>
          <p:cNvPr id="46124" name="Rectangle 4"/>
          <p:cNvSpPr>
            <a:spLocks noChangeArrowheads="1"/>
          </p:cNvSpPr>
          <p:nvPr/>
        </p:nvSpPr>
        <p:spPr bwMode="auto">
          <a:xfrm>
            <a:off x="6160440" y="1673788"/>
            <a:ext cx="2762250" cy="277813"/>
          </a:xfrm>
          <a:prstGeom prst="rect">
            <a:avLst/>
          </a:prstGeom>
          <a:noFill/>
          <a:ln w="9525">
            <a:noFill/>
            <a:miter lim="800000"/>
            <a:headEnd/>
            <a:tailEnd/>
          </a:ln>
        </p:spPr>
        <p:txBody>
          <a:bodyPr>
            <a:spAutoFit/>
          </a:bodyPr>
          <a:lstStyle/>
          <a:p>
            <a:pPr algn="ctr"/>
            <a:r>
              <a:rPr lang="es-ES" sz="1200" b="1" i="1">
                <a:latin typeface="Century Gothic" pitchFamily="34" charset="0"/>
                <a:cs typeface="Arial" charset="0"/>
              </a:rPr>
              <a:t>Satisfacción con los resultados</a:t>
            </a:r>
          </a:p>
        </p:txBody>
      </p:sp>
      <p:sp>
        <p:nvSpPr>
          <p:cNvPr id="18" name="Text Box 5"/>
          <p:cNvSpPr txBox="1">
            <a:spLocks noChangeArrowheads="1"/>
          </p:cNvSpPr>
          <p:nvPr/>
        </p:nvSpPr>
        <p:spPr bwMode="auto">
          <a:xfrm>
            <a:off x="5150790" y="2059551"/>
            <a:ext cx="2197100" cy="400050"/>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rgbClr val="006699"/>
                </a:solidFill>
                <a:latin typeface="+mn-lt"/>
              </a:rPr>
              <a:t>(T2B) Muy + Bastante satisfecho</a:t>
            </a:r>
            <a:endParaRPr lang="es-ES" sz="1000" b="1" dirty="0">
              <a:solidFill>
                <a:srgbClr val="006699"/>
              </a:solidFill>
              <a:latin typeface="+mn-lt"/>
            </a:endParaRPr>
          </a:p>
        </p:txBody>
      </p:sp>
      <p:grpSp>
        <p:nvGrpSpPr>
          <p:cNvPr id="46128" name="Group 139"/>
          <p:cNvGrpSpPr>
            <a:grpSpLocks/>
          </p:cNvGrpSpPr>
          <p:nvPr/>
        </p:nvGrpSpPr>
        <p:grpSpPr bwMode="auto">
          <a:xfrm>
            <a:off x="7378053" y="2113526"/>
            <a:ext cx="582612" cy="282575"/>
            <a:chOff x="1697" y="1103"/>
            <a:chExt cx="367" cy="178"/>
          </a:xfrm>
        </p:grpSpPr>
        <p:grpSp>
          <p:nvGrpSpPr>
            <p:cNvPr id="46155" name="Group 140"/>
            <p:cNvGrpSpPr>
              <a:grpSpLocks/>
            </p:cNvGrpSpPr>
            <p:nvPr/>
          </p:nvGrpSpPr>
          <p:grpSpPr bwMode="auto">
            <a:xfrm>
              <a:off x="1697" y="1103"/>
              <a:ext cx="367" cy="178"/>
              <a:chOff x="1697" y="1097"/>
              <a:chExt cx="367" cy="178"/>
            </a:xfrm>
          </p:grpSpPr>
          <p:sp>
            <p:nvSpPr>
              <p:cNvPr id="2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46158"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46156"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a:solidFill>
                    <a:srgbClr val="FFFFFF"/>
                  </a:solidFill>
                </a:rPr>
                <a:t>63,7%</a:t>
              </a:r>
            </a:p>
          </p:txBody>
        </p:sp>
      </p:grpSp>
      <p:graphicFrame>
        <p:nvGraphicFramePr>
          <p:cNvPr id="46118" name="Object 38"/>
          <p:cNvGraphicFramePr>
            <a:graphicFrameLocks noChangeAspect="1"/>
          </p:cNvGraphicFramePr>
          <p:nvPr/>
        </p:nvGraphicFramePr>
        <p:xfrm>
          <a:off x="5484165" y="2605923"/>
          <a:ext cx="3105150" cy="2847975"/>
        </p:xfrm>
        <a:graphic>
          <a:graphicData uri="http://schemas.openxmlformats.org/presentationml/2006/ole">
            <p:oleObj spid="_x0000_s46170" name="Gráfico" r:id="rId5" imgW="3105184" imgH="2847997" progId="MSGraph.Chart.8">
              <p:embed followColorScheme="full"/>
            </p:oleObj>
          </a:graphicData>
        </a:graphic>
      </p:graphicFrame>
      <p:sp>
        <p:nvSpPr>
          <p:cNvPr id="54" name="Rectangle 4"/>
          <p:cNvSpPr>
            <a:spLocks noChangeArrowheads="1"/>
          </p:cNvSpPr>
          <p:nvPr/>
        </p:nvSpPr>
        <p:spPr bwMode="auto">
          <a:xfrm>
            <a:off x="201613" y="341960"/>
            <a:ext cx="7426325" cy="769441"/>
          </a:xfrm>
          <a:prstGeom prst="rect">
            <a:avLst/>
          </a:prstGeom>
          <a:noFill/>
          <a:ln>
            <a:noFill/>
          </a:ln>
          <a:extLst/>
        </p:spPr>
        <p:txBody>
          <a:bodyPr>
            <a:spAutoFit/>
          </a:bodyPr>
          <a:lstStyle/>
          <a:p>
            <a:pPr>
              <a:defRPr/>
            </a:pPr>
            <a:r>
              <a:rPr lang="es-ES" sz="2200" b="1" dirty="0" smtClean="0">
                <a:solidFill>
                  <a:schemeClr val="accent2">
                    <a:lumMod val="75000"/>
                  </a:schemeClr>
                </a:solidFill>
                <a:cs typeface="Arial" charset="0"/>
              </a:rPr>
              <a:t>… y en general están bastante satisfechos con los resultados</a:t>
            </a:r>
            <a:endParaRPr lang="es-ES" sz="2200" b="1" dirty="0">
              <a:solidFill>
                <a:schemeClr val="accent2">
                  <a:lumMod val="75000"/>
                </a:schemeClr>
              </a:solidFill>
              <a:cs typeface="Arial" charset="0"/>
            </a:endParaRPr>
          </a:p>
        </p:txBody>
      </p:sp>
      <p:pic>
        <p:nvPicPr>
          <p:cNvPr id="65" name="Picture 25"/>
          <p:cNvPicPr>
            <a:picLocks noChangeAspect="1" noChangeArrowheads="1"/>
          </p:cNvPicPr>
          <p:nvPr/>
        </p:nvPicPr>
        <p:blipFill>
          <a:blip r:embed="rId6" cstate="print">
            <a:lum bright="24000"/>
          </a:blip>
          <a:srcRect/>
          <a:stretch>
            <a:fillRect/>
          </a:stretch>
        </p:blipFill>
        <p:spPr bwMode="auto">
          <a:xfrm>
            <a:off x="1158875" y="5511800"/>
            <a:ext cx="1504950" cy="322263"/>
          </a:xfrm>
          <a:prstGeom prst="rect">
            <a:avLst/>
          </a:prstGeom>
          <a:noFill/>
          <a:ln w="9525">
            <a:noFill/>
            <a:miter lim="800000"/>
            <a:headEnd/>
            <a:tailEnd/>
          </a:ln>
        </p:spPr>
      </p:pic>
      <p:graphicFrame>
        <p:nvGraphicFramePr>
          <p:cNvPr id="66" name="Object 63"/>
          <p:cNvGraphicFramePr>
            <a:graphicFrameLocks noChangeAspect="1"/>
          </p:cNvGraphicFramePr>
          <p:nvPr/>
        </p:nvGraphicFramePr>
        <p:xfrm>
          <a:off x="255588" y="3989388"/>
          <a:ext cx="3990975" cy="1728787"/>
        </p:xfrm>
        <a:graphic>
          <a:graphicData uri="http://schemas.openxmlformats.org/presentationml/2006/ole">
            <p:oleObj spid="_x0000_s46172" name="Gráfico" r:id="rId7" imgW="3962400" imgH="1714580" progId="MSGraph.Chart.8">
              <p:embed followColorScheme="full"/>
            </p:oleObj>
          </a:graphicData>
        </a:graphic>
      </p:graphicFrame>
      <p:pic>
        <p:nvPicPr>
          <p:cNvPr id="67" name="Picture 28"/>
          <p:cNvPicPr>
            <a:picLocks noChangeAspect="1" noChangeArrowheads="1"/>
          </p:cNvPicPr>
          <p:nvPr/>
        </p:nvPicPr>
        <p:blipFill>
          <a:blip r:embed="rId8" cstate="print"/>
          <a:srcRect/>
          <a:stretch>
            <a:fillRect/>
          </a:stretch>
        </p:blipFill>
        <p:spPr bwMode="gray">
          <a:xfrm>
            <a:off x="1581150" y="4167188"/>
            <a:ext cx="647700" cy="330200"/>
          </a:xfrm>
          <a:prstGeom prst="rect">
            <a:avLst/>
          </a:prstGeom>
          <a:noFill/>
          <a:ln w="9525">
            <a:noFill/>
            <a:miter lim="800000"/>
            <a:headEnd/>
            <a:tailEnd/>
          </a:ln>
        </p:spPr>
      </p:pic>
      <p:sp>
        <p:nvSpPr>
          <p:cNvPr id="68" name="Oval 27"/>
          <p:cNvSpPr>
            <a:spLocks noChangeArrowheads="1"/>
          </p:cNvSpPr>
          <p:nvPr/>
        </p:nvSpPr>
        <p:spPr bwMode="gray">
          <a:xfrm>
            <a:off x="1125538" y="4127500"/>
            <a:ext cx="1538287" cy="1516063"/>
          </a:xfrm>
          <a:prstGeom prst="ellipse">
            <a:avLst/>
          </a:prstGeom>
          <a:noFill/>
          <a:ln w="38100">
            <a:solidFill>
              <a:srgbClr val="DDDDDD"/>
            </a:solidFill>
            <a:round/>
            <a:headEnd/>
            <a:tailEnd/>
          </a:ln>
        </p:spPr>
        <p:txBody>
          <a:bodyPr wrap="none" anchor="ctr"/>
          <a:lstStyle/>
          <a:p>
            <a:endParaRPr lang="es-ES"/>
          </a:p>
        </p:txBody>
      </p:sp>
      <p:sp>
        <p:nvSpPr>
          <p:cNvPr id="69" name="Rectangle 4"/>
          <p:cNvSpPr>
            <a:spLocks noChangeArrowheads="1"/>
          </p:cNvSpPr>
          <p:nvPr/>
        </p:nvSpPr>
        <p:spPr bwMode="auto">
          <a:xfrm>
            <a:off x="552450" y="3475038"/>
            <a:ext cx="2578100" cy="461962"/>
          </a:xfrm>
          <a:prstGeom prst="rect">
            <a:avLst/>
          </a:prstGeom>
          <a:noFill/>
          <a:ln>
            <a:noFill/>
          </a:ln>
          <a:extLst/>
        </p:spPr>
        <p:txBody>
          <a:bodyPr>
            <a:spAutoFit/>
          </a:bodyPr>
          <a:lstStyle/>
          <a:p>
            <a:pPr algn="ctr">
              <a:defRPr/>
            </a:pPr>
            <a:r>
              <a:rPr lang="de-DE" sz="1200" b="1" i="1" dirty="0">
                <a:latin typeface="Century Gothic" pitchFamily="34" charset="0"/>
                <a:cs typeface="Arial" charset="0"/>
              </a:rPr>
              <a:t>Su hijo ha participado en actividades con videojuegos</a:t>
            </a:r>
            <a:endParaRPr lang="de-DE" sz="900" i="1" dirty="0">
              <a:latin typeface="+mn-lt"/>
              <a:cs typeface="Arial" charset="0"/>
            </a:endParaRPr>
          </a:p>
        </p:txBody>
      </p:sp>
      <p:sp>
        <p:nvSpPr>
          <p:cNvPr id="70" name="69 Rectángulo"/>
          <p:cNvSpPr/>
          <p:nvPr/>
        </p:nvSpPr>
        <p:spPr>
          <a:xfrm>
            <a:off x="4102100" y="4613275"/>
            <a:ext cx="803275" cy="446088"/>
          </a:xfrm>
          <a:prstGeom prst="rect">
            <a:avLst/>
          </a:prstGeom>
          <a:solidFill>
            <a:srgbClr val="E36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dirty="0">
                <a:solidFill>
                  <a:srgbClr val="FFFFFF"/>
                </a:solidFill>
              </a:rPr>
              <a:t>33,8%</a:t>
            </a:r>
            <a:endParaRPr lang="es-ES" dirty="0">
              <a:solidFill>
                <a:srgbClr val="FFFFFF"/>
              </a:solidFill>
            </a:endParaRPr>
          </a:p>
        </p:txBody>
      </p:sp>
      <p:sp>
        <p:nvSpPr>
          <p:cNvPr id="71" name="70 Flecha derecha"/>
          <p:cNvSpPr/>
          <p:nvPr/>
        </p:nvSpPr>
        <p:spPr>
          <a:xfrm>
            <a:off x="4984750" y="4659313"/>
            <a:ext cx="127000" cy="427037"/>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72" name="71 Rectángulo"/>
          <p:cNvSpPr/>
          <p:nvPr/>
        </p:nvSpPr>
        <p:spPr>
          <a:xfrm>
            <a:off x="2767013" y="4076700"/>
            <a:ext cx="725487" cy="687388"/>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3" name="72 Rectángulo"/>
          <p:cNvSpPr/>
          <p:nvPr/>
        </p:nvSpPr>
        <p:spPr>
          <a:xfrm>
            <a:off x="2763838" y="5005388"/>
            <a:ext cx="728662" cy="706437"/>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74" name="73 Conector angular"/>
          <p:cNvCxnSpPr>
            <a:stCxn id="72" idx="3"/>
            <a:endCxn id="70" idx="1"/>
          </p:cNvCxnSpPr>
          <p:nvPr/>
        </p:nvCxnSpPr>
        <p:spPr>
          <a:xfrm>
            <a:off x="3492500" y="4419600"/>
            <a:ext cx="609600" cy="417513"/>
          </a:xfrm>
          <a:prstGeom prst="bentConnector3">
            <a:avLst/>
          </a:prstGeom>
          <a:ln w="12700">
            <a:solidFill>
              <a:srgbClr val="E36120"/>
            </a:solidFill>
          </a:ln>
        </p:spPr>
        <p:style>
          <a:lnRef idx="1">
            <a:schemeClr val="accent1"/>
          </a:lnRef>
          <a:fillRef idx="0">
            <a:schemeClr val="accent1"/>
          </a:fillRef>
          <a:effectRef idx="0">
            <a:schemeClr val="accent1"/>
          </a:effectRef>
          <a:fontRef idx="minor">
            <a:schemeClr val="tx1"/>
          </a:fontRef>
        </p:style>
      </p:cxnSp>
      <p:cxnSp>
        <p:nvCxnSpPr>
          <p:cNvPr id="75" name="74 Conector angular"/>
          <p:cNvCxnSpPr>
            <a:stCxn id="73" idx="3"/>
            <a:endCxn id="70" idx="1"/>
          </p:cNvCxnSpPr>
          <p:nvPr/>
        </p:nvCxnSpPr>
        <p:spPr>
          <a:xfrm flipV="1">
            <a:off x="3492500" y="4837113"/>
            <a:ext cx="609600" cy="520700"/>
          </a:xfrm>
          <a:prstGeom prst="bentConnector3">
            <a:avLst/>
          </a:prstGeom>
          <a:ln w="12700">
            <a:solidFill>
              <a:srgbClr val="E36120"/>
            </a:solidFill>
          </a:ln>
        </p:spPr>
        <p:style>
          <a:lnRef idx="1">
            <a:schemeClr val="accent1"/>
          </a:lnRef>
          <a:fillRef idx="0">
            <a:schemeClr val="accent1"/>
          </a:fillRef>
          <a:effectRef idx="0">
            <a:schemeClr val="accent1"/>
          </a:effectRef>
          <a:fontRef idx="minor">
            <a:schemeClr val="tx1"/>
          </a:fontRef>
        </p:style>
      </p:cxnSp>
      <p:sp>
        <p:nvSpPr>
          <p:cNvPr id="76" name="Rectangle 4"/>
          <p:cNvSpPr>
            <a:spLocks noChangeArrowheads="1"/>
          </p:cNvSpPr>
          <p:nvPr/>
        </p:nvSpPr>
        <p:spPr bwMode="auto">
          <a:xfrm>
            <a:off x="4197350" y="4281488"/>
            <a:ext cx="641350" cy="307975"/>
          </a:xfrm>
          <a:prstGeom prst="rect">
            <a:avLst/>
          </a:prstGeom>
          <a:noFill/>
          <a:ln w="9525">
            <a:noFill/>
            <a:miter lim="800000"/>
            <a:headEnd/>
            <a:tailEnd/>
          </a:ln>
        </p:spPr>
        <p:txBody>
          <a:bodyPr>
            <a:spAutoFit/>
          </a:bodyPr>
          <a:lstStyle/>
          <a:p>
            <a:pPr algn="ctr"/>
            <a:r>
              <a:rPr lang="de-DE" sz="1400" b="1" i="1">
                <a:latin typeface="Century Gothic" pitchFamily="34" charset="0"/>
                <a:cs typeface="Arial" charset="0"/>
              </a:rPr>
              <a:t>Sí</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20"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10"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8" name="Text Box 5"/>
          <p:cNvSpPr txBox="1">
            <a:spLocks noChangeArrowheads="1"/>
          </p:cNvSpPr>
          <p:nvPr/>
        </p:nvSpPr>
        <p:spPr bwMode="auto">
          <a:xfrm>
            <a:off x="0" y="6272298"/>
            <a:ext cx="4885765" cy="507831"/>
          </a:xfrm>
          <a:prstGeom prst="rect">
            <a:avLst/>
          </a:prstGeom>
          <a:noFill/>
          <a:ln>
            <a:noFill/>
          </a:ln>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P.9</a:t>
            </a:r>
            <a:r>
              <a:rPr lang="es-ES" sz="900" dirty="0">
                <a:latin typeface="+mn-lt"/>
              </a:rPr>
              <a:t> ¿Cuál es su grado de satisfacción con los resultados de esta(s) </a:t>
            </a:r>
            <a:r>
              <a:rPr lang="es-ES" sz="900" dirty="0" smtClean="0">
                <a:latin typeface="+mn-lt"/>
              </a:rPr>
              <a:t>experiencia(s/ </a:t>
            </a:r>
            <a:r>
              <a:rPr lang="es-ES" sz="900" b="1" dirty="0" smtClean="0">
                <a:latin typeface="+mn-lt"/>
              </a:rPr>
              <a:t>P.9.2 </a:t>
            </a:r>
            <a:r>
              <a:rPr lang="es-ES" sz="900" dirty="0">
                <a:latin typeface="+mn-lt"/>
              </a:rPr>
              <a:t>¿Estaría de acuerdo en que su(s) hijo(s) volviera a participar en este tipo de actividades? </a:t>
            </a:r>
            <a:r>
              <a:rPr lang="es-ES" sz="900" dirty="0" smtClean="0">
                <a:latin typeface="+mn-lt"/>
              </a:rPr>
              <a:t>/ </a:t>
            </a:r>
            <a:r>
              <a:rPr lang="es-ES" sz="900" b="1" dirty="0" smtClean="0">
                <a:latin typeface="+mn-lt"/>
              </a:rPr>
              <a:t>P.9.3 </a:t>
            </a:r>
            <a:r>
              <a:rPr lang="es-ES" sz="900" dirty="0">
                <a:latin typeface="+mn-lt"/>
              </a:rPr>
              <a:t>¿Estaría de acuerdo en que su(s) hijo(s) participara en este tipo de actividades? </a:t>
            </a:r>
          </a:p>
        </p:txBody>
      </p:sp>
      <p:sp>
        <p:nvSpPr>
          <p:cNvPr id="46123" name="Text Box 5"/>
          <p:cNvSpPr txBox="1">
            <a:spLocks noChangeArrowheads="1"/>
          </p:cNvSpPr>
          <p:nvPr/>
        </p:nvSpPr>
        <p:spPr bwMode="auto">
          <a:xfrm>
            <a:off x="0" y="5908675"/>
            <a:ext cx="3305175" cy="369888"/>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a:t>
            </a:r>
            <a:r>
              <a:rPr lang="de-DE" sz="900" i="1" dirty="0" smtClean="0">
                <a:solidFill>
                  <a:srgbClr val="000000"/>
                </a:solidFill>
                <a:cs typeface="Arial" charset="0"/>
              </a:rPr>
              <a:t>Padres </a:t>
            </a:r>
            <a:endParaRPr lang="es-ES" sz="900" i="1" dirty="0"/>
          </a:p>
        </p:txBody>
      </p:sp>
      <p:graphicFrame>
        <p:nvGraphicFramePr>
          <p:cNvPr id="46119" name="Object 39"/>
          <p:cNvGraphicFramePr>
            <a:graphicFrameLocks noChangeAspect="1"/>
          </p:cNvGraphicFramePr>
          <p:nvPr/>
        </p:nvGraphicFramePr>
        <p:xfrm>
          <a:off x="1111623" y="2552135"/>
          <a:ext cx="4248150" cy="2724150"/>
        </p:xfrm>
        <a:graphic>
          <a:graphicData uri="http://schemas.openxmlformats.org/presentationml/2006/ole">
            <p:oleObj spid="_x0000_s915459" name="Gráfico" r:id="rId5" imgW="4248150" imgH="2724150" progId="MSGraph.Chart.8">
              <p:embed followColorScheme="full"/>
            </p:oleObj>
          </a:graphicData>
        </a:graphic>
      </p:graphicFrame>
      <p:sp>
        <p:nvSpPr>
          <p:cNvPr id="46129" name="Rectangle 4"/>
          <p:cNvSpPr>
            <a:spLocks noChangeArrowheads="1"/>
          </p:cNvSpPr>
          <p:nvPr/>
        </p:nvSpPr>
        <p:spPr bwMode="auto">
          <a:xfrm>
            <a:off x="2387973" y="1564438"/>
            <a:ext cx="2828925" cy="461962"/>
          </a:xfrm>
          <a:prstGeom prst="rect">
            <a:avLst/>
          </a:prstGeom>
          <a:noFill/>
          <a:ln w="9525">
            <a:noFill/>
            <a:miter lim="800000"/>
            <a:headEnd/>
            <a:tailEnd/>
          </a:ln>
        </p:spPr>
        <p:txBody>
          <a:bodyPr>
            <a:spAutoFit/>
          </a:bodyPr>
          <a:lstStyle/>
          <a:p>
            <a:pPr algn="ctr"/>
            <a:r>
              <a:rPr lang="es-ES" sz="1200" b="1" i="1">
                <a:latin typeface="Century Gothic" pitchFamily="34" charset="0"/>
                <a:cs typeface="Arial" charset="0"/>
              </a:rPr>
              <a:t>Estaría de acuerdo en que su hijo participara en estas actividades</a:t>
            </a:r>
          </a:p>
        </p:txBody>
      </p:sp>
      <p:sp>
        <p:nvSpPr>
          <p:cNvPr id="46130" name="Rectangle 4"/>
          <p:cNvSpPr>
            <a:spLocks noChangeArrowheads="1"/>
          </p:cNvSpPr>
          <p:nvPr/>
        </p:nvSpPr>
        <p:spPr bwMode="auto">
          <a:xfrm>
            <a:off x="2416548" y="5217548"/>
            <a:ext cx="1438275" cy="522287"/>
          </a:xfrm>
          <a:prstGeom prst="rect">
            <a:avLst/>
          </a:prstGeom>
          <a:noFill/>
          <a:ln w="9525">
            <a:noFill/>
            <a:miter lim="800000"/>
            <a:headEnd/>
            <a:tailEnd/>
          </a:ln>
        </p:spPr>
        <p:txBody>
          <a:bodyPr>
            <a:spAutoFit/>
          </a:bodyPr>
          <a:lstStyle/>
          <a:p>
            <a:pPr algn="ctr"/>
            <a:r>
              <a:rPr lang="es-ES" sz="1000" b="1" i="1" u="sng" dirty="0">
                <a:latin typeface="Century Gothic" pitchFamily="34" charset="0"/>
                <a:cs typeface="Arial" charset="0"/>
              </a:rPr>
              <a:t>SÍ HA PARTICIPADO </a:t>
            </a:r>
            <a:r>
              <a:rPr lang="es-ES" sz="1000" b="1" i="1" dirty="0">
                <a:latin typeface="Century Gothic" pitchFamily="34" charset="0"/>
                <a:cs typeface="Arial" charset="0"/>
              </a:rPr>
              <a:t>en actividad </a:t>
            </a:r>
          </a:p>
          <a:p>
            <a:pPr algn="ctr"/>
            <a:r>
              <a:rPr lang="es-ES" sz="800" i="1" dirty="0">
                <a:latin typeface="Century Gothic" pitchFamily="34" charset="0"/>
                <a:cs typeface="Arial" charset="0"/>
              </a:rPr>
              <a:t>(</a:t>
            </a:r>
            <a:r>
              <a:rPr lang="es-ES" sz="800" i="1" dirty="0" smtClean="0">
                <a:latin typeface="Century Gothic" pitchFamily="34" charset="0"/>
                <a:cs typeface="Arial" charset="0"/>
              </a:rPr>
              <a:t>Base </a:t>
            </a:r>
            <a:r>
              <a:rPr lang="es-ES" sz="800" i="1" dirty="0" err="1" smtClean="0">
                <a:latin typeface="Century Gothic" pitchFamily="34" charset="0"/>
                <a:cs typeface="Arial" charset="0"/>
              </a:rPr>
              <a:t>s.p.</a:t>
            </a:r>
            <a:r>
              <a:rPr lang="es-ES" sz="800" i="1" dirty="0" smtClean="0">
                <a:latin typeface="Century Gothic" pitchFamily="34" charset="0"/>
                <a:cs typeface="Arial" charset="0"/>
              </a:rPr>
              <a:t>  </a:t>
            </a:r>
            <a:r>
              <a:rPr lang="es-ES" sz="800" i="1" dirty="0">
                <a:latin typeface="Century Gothic" pitchFamily="34" charset="0"/>
                <a:cs typeface="Arial" charset="0"/>
              </a:rPr>
              <a:t>n=117)</a:t>
            </a:r>
          </a:p>
        </p:txBody>
      </p:sp>
      <p:sp>
        <p:nvSpPr>
          <p:cNvPr id="46131" name="Rectangle 4"/>
          <p:cNvSpPr>
            <a:spLocks noChangeArrowheads="1"/>
          </p:cNvSpPr>
          <p:nvPr/>
        </p:nvSpPr>
        <p:spPr bwMode="auto">
          <a:xfrm>
            <a:off x="3826248" y="5217548"/>
            <a:ext cx="1504950" cy="522287"/>
          </a:xfrm>
          <a:prstGeom prst="rect">
            <a:avLst/>
          </a:prstGeom>
          <a:noFill/>
          <a:ln w="9525">
            <a:noFill/>
            <a:miter lim="800000"/>
            <a:headEnd/>
            <a:tailEnd/>
          </a:ln>
        </p:spPr>
        <p:txBody>
          <a:bodyPr>
            <a:spAutoFit/>
          </a:bodyPr>
          <a:lstStyle/>
          <a:p>
            <a:pPr algn="ctr"/>
            <a:r>
              <a:rPr lang="es-ES" sz="1000" b="1" i="1" u="sng" dirty="0">
                <a:latin typeface="Century Gothic" pitchFamily="34" charset="0"/>
                <a:cs typeface="Arial" charset="0"/>
              </a:rPr>
              <a:t>NO HA PARTICIPADO </a:t>
            </a:r>
            <a:r>
              <a:rPr lang="es-ES" sz="1000" b="1" i="1" dirty="0">
                <a:latin typeface="Century Gothic" pitchFamily="34" charset="0"/>
                <a:cs typeface="Arial" charset="0"/>
              </a:rPr>
              <a:t>en actividad </a:t>
            </a:r>
          </a:p>
          <a:p>
            <a:pPr algn="ctr"/>
            <a:r>
              <a:rPr lang="es-ES" sz="800" i="1" dirty="0">
                <a:latin typeface="Century Gothic" pitchFamily="34" charset="0"/>
                <a:cs typeface="Arial" charset="0"/>
              </a:rPr>
              <a:t>(</a:t>
            </a:r>
            <a:r>
              <a:rPr lang="es-ES" sz="800" i="1" dirty="0" smtClean="0">
                <a:latin typeface="Century Gothic" pitchFamily="34" charset="0"/>
                <a:cs typeface="Arial" charset="0"/>
              </a:rPr>
              <a:t>Base </a:t>
            </a:r>
            <a:r>
              <a:rPr lang="es-ES" sz="800" i="1" dirty="0" err="1" smtClean="0">
                <a:latin typeface="Century Gothic" pitchFamily="34" charset="0"/>
                <a:cs typeface="Arial" charset="0"/>
              </a:rPr>
              <a:t>s.p.</a:t>
            </a:r>
            <a:r>
              <a:rPr lang="es-ES" sz="800" i="1" dirty="0" smtClean="0">
                <a:latin typeface="Century Gothic" pitchFamily="34" charset="0"/>
                <a:cs typeface="Arial" charset="0"/>
              </a:rPr>
              <a:t>  </a:t>
            </a:r>
            <a:r>
              <a:rPr lang="es-ES" sz="800" i="1" dirty="0">
                <a:latin typeface="Century Gothic" pitchFamily="34" charset="0"/>
                <a:cs typeface="Arial" charset="0"/>
              </a:rPr>
              <a:t>n=216)</a:t>
            </a:r>
          </a:p>
        </p:txBody>
      </p:sp>
      <p:sp>
        <p:nvSpPr>
          <p:cNvPr id="35" name="Text Box 5"/>
          <p:cNvSpPr txBox="1">
            <a:spLocks noChangeArrowheads="1"/>
          </p:cNvSpPr>
          <p:nvPr/>
        </p:nvSpPr>
        <p:spPr bwMode="auto">
          <a:xfrm>
            <a:off x="740148" y="2120063"/>
            <a:ext cx="2016125" cy="246062"/>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rgbClr val="006699"/>
                </a:solidFill>
                <a:latin typeface="+mn-lt"/>
              </a:rPr>
              <a:t>(T2B) Seguro + Probable SÍ</a:t>
            </a:r>
            <a:endParaRPr lang="es-ES" sz="1000" b="1" dirty="0">
              <a:solidFill>
                <a:srgbClr val="006699"/>
              </a:solidFill>
              <a:latin typeface="+mn-lt"/>
            </a:endParaRPr>
          </a:p>
        </p:txBody>
      </p:sp>
      <p:grpSp>
        <p:nvGrpSpPr>
          <p:cNvPr id="4" name="Group 139"/>
          <p:cNvGrpSpPr>
            <a:grpSpLocks/>
          </p:cNvGrpSpPr>
          <p:nvPr/>
        </p:nvGrpSpPr>
        <p:grpSpPr bwMode="auto">
          <a:xfrm>
            <a:off x="2786436" y="2078788"/>
            <a:ext cx="582612" cy="282575"/>
            <a:chOff x="1697" y="1103"/>
            <a:chExt cx="367" cy="178"/>
          </a:xfrm>
        </p:grpSpPr>
        <p:grpSp>
          <p:nvGrpSpPr>
            <p:cNvPr id="5" name="Group 140"/>
            <p:cNvGrpSpPr>
              <a:grpSpLocks/>
            </p:cNvGrpSpPr>
            <p:nvPr/>
          </p:nvGrpSpPr>
          <p:grpSpPr bwMode="auto">
            <a:xfrm>
              <a:off x="1697" y="1103"/>
              <a:ext cx="367" cy="178"/>
              <a:chOff x="1697" y="1097"/>
              <a:chExt cx="367" cy="178"/>
            </a:xfrm>
          </p:grpSpPr>
          <p:sp>
            <p:nvSpPr>
              <p:cNvPr id="39"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46150"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46148"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a:solidFill>
                    <a:srgbClr val="FFFFFF"/>
                  </a:solidFill>
                </a:rPr>
                <a:t>93,7%</a:t>
              </a:r>
            </a:p>
          </p:txBody>
        </p:sp>
      </p:grpSp>
      <p:grpSp>
        <p:nvGrpSpPr>
          <p:cNvPr id="6" name="Group 139"/>
          <p:cNvGrpSpPr>
            <a:grpSpLocks/>
          </p:cNvGrpSpPr>
          <p:nvPr/>
        </p:nvGrpSpPr>
        <p:grpSpPr bwMode="auto">
          <a:xfrm>
            <a:off x="4243761" y="2078788"/>
            <a:ext cx="582612" cy="282575"/>
            <a:chOff x="1697" y="1103"/>
            <a:chExt cx="367" cy="178"/>
          </a:xfrm>
        </p:grpSpPr>
        <p:grpSp>
          <p:nvGrpSpPr>
            <p:cNvPr id="7" name="Group 140"/>
            <p:cNvGrpSpPr>
              <a:grpSpLocks/>
            </p:cNvGrpSpPr>
            <p:nvPr/>
          </p:nvGrpSpPr>
          <p:grpSpPr bwMode="auto">
            <a:xfrm>
              <a:off x="1697" y="1103"/>
              <a:ext cx="367" cy="178"/>
              <a:chOff x="1697" y="1097"/>
              <a:chExt cx="367" cy="178"/>
            </a:xfrm>
          </p:grpSpPr>
          <p:sp>
            <p:nvSpPr>
              <p:cNvPr id="49"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46142"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46140"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a:solidFill>
                    <a:srgbClr val="FFFFFF"/>
                  </a:solidFill>
                </a:rPr>
                <a:t>67,1%</a:t>
              </a:r>
            </a:p>
          </p:txBody>
        </p:sp>
      </p:grpSp>
      <p:sp>
        <p:nvSpPr>
          <p:cNvPr id="54" name="Rectangle 4"/>
          <p:cNvSpPr>
            <a:spLocks noChangeArrowheads="1"/>
          </p:cNvSpPr>
          <p:nvPr/>
        </p:nvSpPr>
        <p:spPr bwMode="auto">
          <a:xfrm>
            <a:off x="201613" y="368855"/>
            <a:ext cx="7606646" cy="769441"/>
          </a:xfrm>
          <a:prstGeom prst="rect">
            <a:avLst/>
          </a:prstGeom>
          <a:noFill/>
          <a:ln>
            <a:noFill/>
          </a:ln>
          <a:extLst/>
        </p:spPr>
        <p:txBody>
          <a:bodyPr wrap="square">
            <a:spAutoFit/>
          </a:bodyPr>
          <a:lstStyle/>
          <a:p>
            <a:pPr>
              <a:defRPr/>
            </a:pPr>
            <a:r>
              <a:rPr lang="es-ES" sz="2200" b="1" dirty="0" smtClean="0">
                <a:solidFill>
                  <a:schemeClr val="accent2">
                    <a:lumMod val="75000"/>
                  </a:schemeClr>
                </a:solidFill>
                <a:cs typeface="Arial" charset="0"/>
              </a:rPr>
              <a:t>Los padres no se oponen a la utilización de los videojuegos en clase</a:t>
            </a:r>
            <a:endParaRPr lang="es-ES" sz="2200" b="1" dirty="0">
              <a:solidFill>
                <a:schemeClr val="accent2">
                  <a:lumMod val="75000"/>
                </a:schemeClr>
              </a:solidFill>
              <a:cs typeface="Arial" charset="0"/>
            </a:endParaRPr>
          </a:p>
        </p:txBody>
      </p:sp>
      <p:sp>
        <p:nvSpPr>
          <p:cNvPr id="48" name="47 Rectángulo"/>
          <p:cNvSpPr/>
          <p:nvPr/>
        </p:nvSpPr>
        <p:spPr>
          <a:xfrm>
            <a:off x="5692586" y="3012141"/>
            <a:ext cx="2994247" cy="703730"/>
          </a:xfrm>
          <a:prstGeom prst="rect">
            <a:avLst/>
          </a:prstGeom>
          <a:solidFill>
            <a:schemeClr val="bg1">
              <a:lumMod val="9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0" name="DV"/>
          <p:cNvSpPr txBox="1">
            <a:spLocks noChangeArrowheads="1"/>
          </p:cNvSpPr>
          <p:nvPr/>
        </p:nvSpPr>
        <p:spPr bwMode="auto">
          <a:xfrm>
            <a:off x="5683625" y="3059687"/>
            <a:ext cx="2106741" cy="553998"/>
          </a:xfrm>
          <a:prstGeom prst="rect">
            <a:avLst/>
          </a:prstGeom>
          <a:noFill/>
          <a:ln w="9525">
            <a:noFill/>
            <a:miter lim="800000"/>
            <a:headEnd/>
            <a:tailEnd/>
          </a:ln>
        </p:spPr>
        <p:txBody>
          <a:bodyPr wrap="square">
            <a:spAutoFit/>
          </a:bodyPr>
          <a:lstStyle/>
          <a:p>
            <a:pPr algn="ctr" eaLnBrk="0" hangingPunct="0"/>
            <a:r>
              <a:rPr lang="es-ES" sz="1200" b="1" dirty="0" smtClean="0">
                <a:solidFill>
                  <a:srgbClr val="E36120"/>
                </a:solidFill>
              </a:rPr>
              <a:t>Total estaría de acuerdo</a:t>
            </a:r>
          </a:p>
          <a:p>
            <a:pPr algn="ctr" eaLnBrk="0" hangingPunct="0"/>
            <a:r>
              <a:rPr lang="es-ES" sz="900" dirty="0" smtClean="0">
                <a:solidFill>
                  <a:srgbClr val="E36120"/>
                </a:solidFill>
              </a:rPr>
              <a:t>(seguramente + probablemente sí) </a:t>
            </a:r>
          </a:p>
          <a:p>
            <a:pPr algn="ctr" eaLnBrk="0" hangingPunct="0"/>
            <a:r>
              <a:rPr lang="es-ES" sz="900" i="1" dirty="0" smtClean="0">
                <a:solidFill>
                  <a:srgbClr val="E36120"/>
                </a:solidFill>
              </a:rPr>
              <a:t>Base: total muestra, n=333</a:t>
            </a:r>
          </a:p>
        </p:txBody>
      </p:sp>
      <p:grpSp>
        <p:nvGrpSpPr>
          <p:cNvPr id="9" name="Group 139"/>
          <p:cNvGrpSpPr>
            <a:grpSpLocks/>
          </p:cNvGrpSpPr>
          <p:nvPr/>
        </p:nvGrpSpPr>
        <p:grpSpPr bwMode="auto">
          <a:xfrm>
            <a:off x="7750113" y="3146706"/>
            <a:ext cx="766389" cy="394353"/>
            <a:chOff x="1697" y="1103"/>
            <a:chExt cx="367" cy="178"/>
          </a:xfrm>
        </p:grpSpPr>
        <p:grpSp>
          <p:nvGrpSpPr>
            <p:cNvPr id="11" name="Group 140"/>
            <p:cNvGrpSpPr>
              <a:grpSpLocks/>
            </p:cNvGrpSpPr>
            <p:nvPr/>
          </p:nvGrpSpPr>
          <p:grpSpPr bwMode="auto">
            <a:xfrm>
              <a:off x="1697" y="1103"/>
              <a:ext cx="367" cy="178"/>
              <a:chOff x="1697" y="1097"/>
              <a:chExt cx="367" cy="178"/>
            </a:xfrm>
          </p:grpSpPr>
          <p:sp>
            <p:nvSpPr>
              <p:cNvPr id="55"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56"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53" name="Text Box 143"/>
            <p:cNvSpPr txBox="1">
              <a:spLocks noChangeArrowheads="1"/>
            </p:cNvSpPr>
            <p:nvPr/>
          </p:nvSpPr>
          <p:spPr bwMode="auto">
            <a:xfrm>
              <a:off x="1706" y="1138"/>
              <a:ext cx="343" cy="107"/>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400" b="1" dirty="0" smtClean="0">
                  <a:solidFill>
                    <a:srgbClr val="FFFFFF"/>
                  </a:solidFill>
                </a:rPr>
                <a:t>76,1%</a:t>
              </a:r>
              <a:endParaRPr lang="en-US" sz="1400" b="1" dirty="0">
                <a:solidFill>
                  <a:srgbClr val="FFFFFF"/>
                </a:solidFill>
              </a:endParaRPr>
            </a:p>
          </p:txBody>
        </p:sp>
      </p:grpSp>
      <p:sp>
        <p:nvSpPr>
          <p:cNvPr id="57" name="56 Elipse"/>
          <p:cNvSpPr/>
          <p:nvPr/>
        </p:nvSpPr>
        <p:spPr>
          <a:xfrm>
            <a:off x="2796988" y="2088775"/>
            <a:ext cx="546846"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Elipse"/>
          <p:cNvSpPr/>
          <p:nvPr/>
        </p:nvSpPr>
        <p:spPr>
          <a:xfrm>
            <a:off x="4258235" y="2088775"/>
            <a:ext cx="546846" cy="277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Elipse"/>
          <p:cNvSpPr/>
          <p:nvPr/>
        </p:nvSpPr>
        <p:spPr>
          <a:xfrm>
            <a:off x="2850777" y="3030069"/>
            <a:ext cx="546846" cy="2779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Elipse"/>
          <p:cNvSpPr/>
          <p:nvPr/>
        </p:nvSpPr>
        <p:spPr>
          <a:xfrm>
            <a:off x="2850776" y="4984376"/>
            <a:ext cx="546846" cy="1613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57 Rectángulo"/>
          <p:cNvSpPr/>
          <p:nvPr/>
        </p:nvSpPr>
        <p:spPr>
          <a:xfrm>
            <a:off x="1488141" y="3953441"/>
            <a:ext cx="7539319" cy="703730"/>
          </a:xfrm>
          <a:prstGeom prst="rect">
            <a:avLst/>
          </a:prstGeom>
          <a:solidFill>
            <a:schemeClr val="bg1">
              <a:lumMod val="9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0" name="39 Rectángulo"/>
          <p:cNvSpPr/>
          <p:nvPr/>
        </p:nvSpPr>
        <p:spPr>
          <a:xfrm>
            <a:off x="1937773" y="1765948"/>
            <a:ext cx="787400" cy="423862"/>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a:t>40,3% </a:t>
            </a:r>
            <a:r>
              <a:rPr lang="es-ES" sz="1000" dirty="0"/>
              <a:t>Sí</a:t>
            </a:r>
          </a:p>
        </p:txBody>
      </p:sp>
      <p:sp>
        <p:nvSpPr>
          <p:cNvPr id="41" name="40 Rectángulo"/>
          <p:cNvSpPr/>
          <p:nvPr/>
        </p:nvSpPr>
        <p:spPr>
          <a:xfrm>
            <a:off x="1937773" y="2346973"/>
            <a:ext cx="787400" cy="422275"/>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a:t>59,7% </a:t>
            </a:r>
            <a:r>
              <a:rPr lang="es-ES" sz="1000" dirty="0"/>
              <a:t>No</a:t>
            </a:r>
          </a:p>
        </p:txBody>
      </p:sp>
      <p:sp>
        <p:nvSpPr>
          <p:cNvPr id="74" name="73 Rectángulo"/>
          <p:cNvSpPr/>
          <p:nvPr/>
        </p:nvSpPr>
        <p:spPr>
          <a:xfrm>
            <a:off x="1680" y="1552848"/>
            <a:ext cx="1476375" cy="79216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¿Conoce a profesores que utilizan a VJ como actividad educativa?</a:t>
            </a:r>
          </a:p>
        </p:txBody>
      </p:sp>
      <p:sp>
        <p:nvSpPr>
          <p:cNvPr id="76" name="75 Rectángulo"/>
          <p:cNvSpPr/>
          <p:nvPr/>
        </p:nvSpPr>
        <p:spPr>
          <a:xfrm>
            <a:off x="2899798" y="1778648"/>
            <a:ext cx="1313614" cy="88106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¿Alguno de sus hijos ha participado en actividades con VJ?</a:t>
            </a:r>
          </a:p>
        </p:txBody>
      </p:sp>
      <p:sp>
        <p:nvSpPr>
          <p:cNvPr id="77" name="76 Rectángulo"/>
          <p:cNvSpPr/>
          <p:nvPr/>
        </p:nvSpPr>
        <p:spPr>
          <a:xfrm>
            <a:off x="4750725" y="1765948"/>
            <a:ext cx="788988" cy="423862"/>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33,8</a:t>
            </a:r>
            <a:r>
              <a:rPr lang="es-ES" sz="1200" b="1" dirty="0"/>
              <a:t>% </a:t>
            </a:r>
          </a:p>
          <a:p>
            <a:pPr algn="ctr">
              <a:defRPr/>
            </a:pPr>
            <a:r>
              <a:rPr lang="es-ES" sz="1000" dirty="0"/>
              <a:t>Sí</a:t>
            </a:r>
          </a:p>
        </p:txBody>
      </p:sp>
      <p:sp>
        <p:nvSpPr>
          <p:cNvPr id="78" name="77 Rectángulo"/>
          <p:cNvSpPr/>
          <p:nvPr/>
        </p:nvSpPr>
        <p:spPr>
          <a:xfrm>
            <a:off x="4750725" y="2346973"/>
            <a:ext cx="788988" cy="422275"/>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6,5</a:t>
            </a:r>
            <a:r>
              <a:rPr lang="es-ES" sz="1200" b="1" dirty="0"/>
              <a:t>% </a:t>
            </a:r>
            <a:r>
              <a:rPr lang="es-ES" sz="1000" dirty="0"/>
              <a:t>No</a:t>
            </a:r>
          </a:p>
        </p:txBody>
      </p:sp>
      <p:sp>
        <p:nvSpPr>
          <p:cNvPr id="79" name="78 Rectángulo"/>
          <p:cNvSpPr/>
          <p:nvPr/>
        </p:nvSpPr>
        <p:spPr>
          <a:xfrm>
            <a:off x="5982723" y="1659585"/>
            <a:ext cx="1303337" cy="7921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¿Y en el último curso</a:t>
            </a:r>
            <a:r>
              <a:rPr lang="es-ES" sz="1200" b="1" dirty="0" smtClean="0">
                <a:solidFill>
                  <a:srgbClr val="E36120"/>
                </a:solidFill>
                <a:latin typeface="Century Gothic" pitchFamily="34" charset="0"/>
              </a:rPr>
              <a:t>?</a:t>
            </a:r>
            <a:endParaRPr lang="es-ES" sz="1000" i="1" dirty="0">
              <a:solidFill>
                <a:srgbClr val="E36120"/>
              </a:solidFill>
              <a:latin typeface="Century Gothic" pitchFamily="34" charset="0"/>
            </a:endParaRPr>
          </a:p>
        </p:txBody>
      </p:sp>
      <p:sp>
        <p:nvSpPr>
          <p:cNvPr id="90" name="89 Rectángulo"/>
          <p:cNvSpPr/>
          <p:nvPr/>
        </p:nvSpPr>
        <p:spPr>
          <a:xfrm>
            <a:off x="1299598" y="3126713"/>
            <a:ext cx="2006600" cy="79216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¿Estaría de acuerdo en que su(s) hijo(s) participara en este tipo de actividades</a:t>
            </a:r>
            <a:r>
              <a:rPr lang="es-ES" sz="1200" b="1" dirty="0" smtClean="0">
                <a:solidFill>
                  <a:srgbClr val="E36120"/>
                </a:solidFill>
                <a:latin typeface="Century Gothic" pitchFamily="34" charset="0"/>
              </a:rPr>
              <a:t>?</a:t>
            </a:r>
            <a:endParaRPr lang="es-ES" sz="1200" b="1" dirty="0">
              <a:solidFill>
                <a:srgbClr val="E36120"/>
              </a:solidFill>
              <a:latin typeface="Century Gothic" pitchFamily="34" charset="0"/>
            </a:endParaRPr>
          </a:p>
        </p:txBody>
      </p:sp>
      <p:sp>
        <p:nvSpPr>
          <p:cNvPr id="91" name="90 Rectángulo"/>
          <p:cNvSpPr/>
          <p:nvPr/>
        </p:nvSpPr>
        <p:spPr>
          <a:xfrm>
            <a:off x="1626623" y="4013190"/>
            <a:ext cx="1296987" cy="571500"/>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40,0% </a:t>
            </a:r>
            <a:r>
              <a:rPr lang="es-ES" sz="1000" dirty="0"/>
              <a:t>Sí (seguramente o probablemente)</a:t>
            </a:r>
          </a:p>
        </p:txBody>
      </p:sp>
      <p:sp>
        <p:nvSpPr>
          <p:cNvPr id="92" name="91 Rectángulo"/>
          <p:cNvSpPr/>
          <p:nvPr/>
        </p:nvSpPr>
        <p:spPr>
          <a:xfrm>
            <a:off x="1626623" y="4664065"/>
            <a:ext cx="1296987" cy="573088"/>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13,6% </a:t>
            </a:r>
            <a:r>
              <a:rPr lang="es-ES" sz="1000" dirty="0"/>
              <a:t>No sabe</a:t>
            </a:r>
          </a:p>
        </p:txBody>
      </p:sp>
      <p:sp>
        <p:nvSpPr>
          <p:cNvPr id="93" name="92 Rectángulo"/>
          <p:cNvSpPr/>
          <p:nvPr/>
        </p:nvSpPr>
        <p:spPr>
          <a:xfrm>
            <a:off x="1626623" y="5333990"/>
            <a:ext cx="1296987" cy="573088"/>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6,0% </a:t>
            </a:r>
            <a:r>
              <a:rPr lang="es-ES" sz="1000" dirty="0"/>
              <a:t>No (seguramente o probablemente)</a:t>
            </a:r>
          </a:p>
        </p:txBody>
      </p:sp>
      <p:sp>
        <p:nvSpPr>
          <p:cNvPr id="95" name="94 Rectángulo"/>
          <p:cNvSpPr/>
          <p:nvPr/>
        </p:nvSpPr>
        <p:spPr>
          <a:xfrm>
            <a:off x="3702503" y="3123538"/>
            <a:ext cx="2051050" cy="79216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¿Estaría de acuerdo en que su(s) hijo(s) participara en este tipo de actividades</a:t>
            </a:r>
            <a:r>
              <a:rPr lang="es-ES" sz="1200" b="1" dirty="0" smtClean="0">
                <a:solidFill>
                  <a:srgbClr val="E36120"/>
                </a:solidFill>
                <a:latin typeface="Century Gothic" pitchFamily="34" charset="0"/>
              </a:rPr>
              <a:t>?</a:t>
            </a:r>
            <a:endParaRPr lang="es-ES" sz="1200" b="1" dirty="0">
              <a:solidFill>
                <a:srgbClr val="E36120"/>
              </a:solidFill>
              <a:latin typeface="Century Gothic" pitchFamily="34" charset="0"/>
            </a:endParaRPr>
          </a:p>
        </p:txBody>
      </p:sp>
      <p:sp>
        <p:nvSpPr>
          <p:cNvPr id="96" name="95 Rectángulo"/>
          <p:cNvSpPr/>
          <p:nvPr/>
        </p:nvSpPr>
        <p:spPr>
          <a:xfrm>
            <a:off x="4171565" y="4010015"/>
            <a:ext cx="1296988" cy="571500"/>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4,5% </a:t>
            </a:r>
            <a:r>
              <a:rPr lang="es-ES" sz="1000" dirty="0"/>
              <a:t>Sí (seguramente o probablemente)</a:t>
            </a:r>
          </a:p>
        </p:txBody>
      </p:sp>
      <p:sp>
        <p:nvSpPr>
          <p:cNvPr id="97" name="96 Rectángulo"/>
          <p:cNvSpPr/>
          <p:nvPr/>
        </p:nvSpPr>
        <p:spPr>
          <a:xfrm>
            <a:off x="4171565" y="4659303"/>
            <a:ext cx="1296988" cy="573087"/>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1,5% </a:t>
            </a:r>
            <a:r>
              <a:rPr lang="es-ES" sz="1000" dirty="0"/>
              <a:t>No sabe</a:t>
            </a:r>
          </a:p>
        </p:txBody>
      </p:sp>
      <p:sp>
        <p:nvSpPr>
          <p:cNvPr id="98" name="97 Rectángulo"/>
          <p:cNvSpPr/>
          <p:nvPr/>
        </p:nvSpPr>
        <p:spPr>
          <a:xfrm>
            <a:off x="4171565" y="5330815"/>
            <a:ext cx="1296988" cy="573088"/>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0,6%</a:t>
            </a:r>
            <a:r>
              <a:rPr lang="es-ES" sz="1400" b="1" dirty="0" smtClean="0"/>
              <a:t> </a:t>
            </a:r>
            <a:r>
              <a:rPr lang="es-ES" sz="1000" dirty="0"/>
              <a:t>No (seguramente o probablemente)</a:t>
            </a:r>
          </a:p>
        </p:txBody>
      </p:sp>
      <p:cxnSp>
        <p:nvCxnSpPr>
          <p:cNvPr id="99" name="98 Conector recto"/>
          <p:cNvCxnSpPr/>
          <p:nvPr/>
        </p:nvCxnSpPr>
        <p:spPr>
          <a:xfrm>
            <a:off x="1245623" y="1892948"/>
            <a:ext cx="581025" cy="158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100 Conector recto"/>
          <p:cNvCxnSpPr/>
          <p:nvPr/>
        </p:nvCxnSpPr>
        <p:spPr>
          <a:xfrm>
            <a:off x="1245623" y="1907235"/>
            <a:ext cx="581025" cy="650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108 Conector recto"/>
          <p:cNvCxnSpPr/>
          <p:nvPr/>
        </p:nvCxnSpPr>
        <p:spPr>
          <a:xfrm>
            <a:off x="4165498" y="1905648"/>
            <a:ext cx="573087"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a:off x="4187723" y="1938985"/>
            <a:ext cx="550862" cy="61912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29" name="Rectangle 4"/>
          <p:cNvSpPr>
            <a:spLocks noChangeArrowheads="1"/>
          </p:cNvSpPr>
          <p:nvPr/>
        </p:nvSpPr>
        <p:spPr bwMode="auto">
          <a:xfrm>
            <a:off x="201613" y="373063"/>
            <a:ext cx="7426325" cy="769937"/>
          </a:xfrm>
          <a:prstGeom prst="rect">
            <a:avLst/>
          </a:prstGeom>
          <a:noFill/>
          <a:ln>
            <a:noFill/>
          </a:ln>
          <a:extLst/>
        </p:spPr>
        <p:txBody>
          <a:bodyPr>
            <a:spAutoFit/>
          </a:bodyPr>
          <a:lstStyle/>
          <a:p>
            <a:pPr>
              <a:defRPr/>
            </a:pPr>
            <a:r>
              <a:rPr lang="de-DE" sz="2200" b="1" dirty="0" smtClean="0">
                <a:latin typeface="+mn-lt"/>
                <a:cs typeface="Arial" charset="0"/>
              </a:rPr>
              <a:t>Resumen: Conocimiento </a:t>
            </a:r>
            <a:r>
              <a:rPr lang="de-DE" sz="2200" b="1" dirty="0">
                <a:latin typeface="+mn-lt"/>
                <a:cs typeface="Arial" charset="0"/>
              </a:rPr>
              <a:t>y uso de los videojuegos como actividad educativa</a:t>
            </a:r>
          </a:p>
        </p:txBody>
      </p:sp>
      <p:sp>
        <p:nvSpPr>
          <p:cNvPr id="37" name="36 Flecha derecha"/>
          <p:cNvSpPr/>
          <p:nvPr/>
        </p:nvSpPr>
        <p:spPr>
          <a:xfrm>
            <a:off x="2777560" y="1762773"/>
            <a:ext cx="127000" cy="428625"/>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8" name="37 Flecha derecha"/>
          <p:cNvSpPr/>
          <p:nvPr/>
        </p:nvSpPr>
        <p:spPr>
          <a:xfrm rot="5400000">
            <a:off x="2277498" y="2588273"/>
            <a:ext cx="136525" cy="695325"/>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9" name="38 Flecha derecha"/>
          <p:cNvSpPr/>
          <p:nvPr/>
        </p:nvSpPr>
        <p:spPr>
          <a:xfrm>
            <a:off x="5593688" y="1781823"/>
            <a:ext cx="127000" cy="427037"/>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42" name="41 Flecha derecha"/>
          <p:cNvSpPr/>
          <p:nvPr/>
        </p:nvSpPr>
        <p:spPr>
          <a:xfrm rot="5400000">
            <a:off x="5091244" y="2584304"/>
            <a:ext cx="138113" cy="695325"/>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pic>
        <p:nvPicPr>
          <p:cNvPr id="43" name="Picture 96" descr="MP900423038[1]"/>
          <p:cNvPicPr preferRelativeResize="0">
            <a:picLocks noChangeAspect="1" noChangeArrowheads="1"/>
          </p:cNvPicPr>
          <p:nvPr/>
        </p:nvPicPr>
        <p:blipFill>
          <a:blip r:embed="rId3"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44" name="43 Rectángulo"/>
          <p:cNvSpPr/>
          <p:nvPr/>
        </p:nvSpPr>
        <p:spPr>
          <a:xfrm>
            <a:off x="7819460" y="1765948"/>
            <a:ext cx="788988" cy="423862"/>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26,7% </a:t>
            </a:r>
            <a:r>
              <a:rPr lang="es-ES" sz="1000" dirty="0"/>
              <a:t>Sí</a:t>
            </a:r>
          </a:p>
        </p:txBody>
      </p:sp>
      <p:sp>
        <p:nvSpPr>
          <p:cNvPr id="45" name="44 Rectángulo"/>
          <p:cNvSpPr/>
          <p:nvPr/>
        </p:nvSpPr>
        <p:spPr>
          <a:xfrm>
            <a:off x="7819460" y="2346973"/>
            <a:ext cx="788988" cy="422275"/>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7,1% </a:t>
            </a:r>
            <a:r>
              <a:rPr lang="es-ES" sz="1000" dirty="0"/>
              <a:t>No</a:t>
            </a:r>
          </a:p>
        </p:txBody>
      </p:sp>
      <p:cxnSp>
        <p:nvCxnSpPr>
          <p:cNvPr id="46" name="45 Conector recto"/>
          <p:cNvCxnSpPr/>
          <p:nvPr/>
        </p:nvCxnSpPr>
        <p:spPr>
          <a:xfrm>
            <a:off x="7243198" y="1905648"/>
            <a:ext cx="573087"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7265423" y="1938985"/>
            <a:ext cx="550862" cy="61912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47 Rectángulo"/>
          <p:cNvSpPr/>
          <p:nvPr/>
        </p:nvSpPr>
        <p:spPr>
          <a:xfrm>
            <a:off x="5790153" y="3064800"/>
            <a:ext cx="2051050" cy="923925"/>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rgbClr val="E36120"/>
                </a:solidFill>
                <a:latin typeface="Century Gothic" pitchFamily="34" charset="0"/>
              </a:rPr>
              <a:t>¿Estaría de acuerdo en que su(s) hijo(s) volviera a participar en este tipo de actividades</a:t>
            </a:r>
            <a:r>
              <a:rPr lang="es-ES" sz="1200" b="1" dirty="0" smtClean="0">
                <a:solidFill>
                  <a:srgbClr val="E36120"/>
                </a:solidFill>
                <a:latin typeface="Century Gothic" pitchFamily="34" charset="0"/>
              </a:rPr>
              <a:t>?</a:t>
            </a:r>
            <a:endParaRPr lang="es-ES" sz="1200" b="1" dirty="0">
              <a:solidFill>
                <a:srgbClr val="E36120"/>
              </a:solidFill>
              <a:latin typeface="Century Gothic" pitchFamily="34" charset="0"/>
            </a:endParaRPr>
          </a:p>
        </p:txBody>
      </p:sp>
      <p:sp>
        <p:nvSpPr>
          <p:cNvPr id="49" name="48 Rectángulo"/>
          <p:cNvSpPr/>
          <p:nvPr/>
        </p:nvSpPr>
        <p:spPr>
          <a:xfrm>
            <a:off x="6169565" y="4010015"/>
            <a:ext cx="1296988" cy="571500"/>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31,6% </a:t>
            </a:r>
            <a:r>
              <a:rPr lang="es-ES" sz="1000" dirty="0"/>
              <a:t>Sí (seguramente o probablemente)</a:t>
            </a:r>
          </a:p>
        </p:txBody>
      </p:sp>
      <p:sp>
        <p:nvSpPr>
          <p:cNvPr id="50" name="49 Rectángulo"/>
          <p:cNvSpPr/>
          <p:nvPr/>
        </p:nvSpPr>
        <p:spPr>
          <a:xfrm>
            <a:off x="6169565" y="4659303"/>
            <a:ext cx="1296988" cy="573087"/>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1,5% </a:t>
            </a:r>
            <a:r>
              <a:rPr lang="es-ES" sz="1000" dirty="0"/>
              <a:t>No sabe</a:t>
            </a:r>
          </a:p>
        </p:txBody>
      </p:sp>
      <p:sp>
        <p:nvSpPr>
          <p:cNvPr id="51" name="50 Rectángulo"/>
          <p:cNvSpPr/>
          <p:nvPr/>
        </p:nvSpPr>
        <p:spPr>
          <a:xfrm>
            <a:off x="6169565" y="5330815"/>
            <a:ext cx="1296988" cy="573088"/>
          </a:xfrm>
          <a:prstGeom prst="rect">
            <a:avLst/>
          </a:prstGeom>
          <a:pattFill prst="ltUpDiag">
            <a:fgClr>
              <a:srgbClr val="D3DBDB"/>
            </a:fgClr>
            <a:bgClr>
              <a:schemeClr val="bg1"/>
            </a:bgClr>
          </a:patt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t>0,6%</a:t>
            </a:r>
            <a:r>
              <a:rPr lang="es-ES" sz="1400" b="1" dirty="0" smtClean="0"/>
              <a:t> </a:t>
            </a:r>
            <a:r>
              <a:rPr lang="es-ES" sz="1000" dirty="0"/>
              <a:t>No (seguramente o probablemente)</a:t>
            </a:r>
          </a:p>
        </p:txBody>
      </p:sp>
      <p:cxnSp>
        <p:nvCxnSpPr>
          <p:cNvPr id="53" name="52 Conector recto"/>
          <p:cNvCxnSpPr/>
          <p:nvPr/>
        </p:nvCxnSpPr>
        <p:spPr>
          <a:xfrm>
            <a:off x="5755333" y="2079806"/>
            <a:ext cx="618285" cy="1037104"/>
          </a:xfrm>
          <a:prstGeom prst="line">
            <a:avLst/>
          </a:prstGeom>
          <a:ln>
            <a:solidFill>
              <a:srgbClr val="E36120"/>
            </a:solidFill>
            <a:tailEnd type="triangle"/>
          </a:ln>
        </p:spPr>
        <p:style>
          <a:lnRef idx="1">
            <a:schemeClr val="accent1"/>
          </a:lnRef>
          <a:fillRef idx="0">
            <a:schemeClr val="accent1"/>
          </a:fillRef>
          <a:effectRef idx="0">
            <a:schemeClr val="accent1"/>
          </a:effectRef>
          <a:fontRef idx="minor">
            <a:schemeClr val="tx1"/>
          </a:fontRef>
        </p:style>
      </p:cxnSp>
      <p:pic>
        <p:nvPicPr>
          <p:cNvPr id="3" name="2 Imagen"/>
          <p:cNvPicPr>
            <a:picLocks noChangeAspect="1"/>
          </p:cNvPicPr>
          <p:nvPr/>
        </p:nvPicPr>
        <p:blipFill>
          <a:blip r:embed="rId4" cstate="print">
            <a:extLst/>
          </a:blip>
          <a:stretch>
            <a:fillRect/>
          </a:stretch>
        </p:blipFill>
        <p:spPr>
          <a:xfrm>
            <a:off x="66675" y="4097713"/>
            <a:ext cx="1123950" cy="2650840"/>
          </a:xfrm>
          <a:prstGeom prst="rect">
            <a:avLst/>
          </a:prstGeom>
          <a:ln>
            <a:noFill/>
          </a:ln>
          <a:effectLst>
            <a:softEdge rad="112500"/>
          </a:effectLst>
        </p:spPr>
      </p:pic>
      <p:sp>
        <p:nvSpPr>
          <p:cNvPr id="341028" name="Text Box 5"/>
          <p:cNvSpPr txBox="1">
            <a:spLocks noChangeArrowheads="1"/>
          </p:cNvSpPr>
          <p:nvPr/>
        </p:nvSpPr>
        <p:spPr bwMode="auto">
          <a:xfrm>
            <a:off x="1152524" y="6356628"/>
            <a:ext cx="2657475"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a:t>Base Padres: Total Muestra </a:t>
            </a:r>
            <a:r>
              <a:rPr lang="es-ES_tradnl" sz="900" i="1" dirty="0" smtClean="0"/>
              <a:t>Padres (n=333</a:t>
            </a:r>
            <a:r>
              <a:rPr lang="es-ES_tradnl" sz="900" i="1" dirty="0"/>
              <a:t>)</a:t>
            </a:r>
            <a:endParaRPr lang="es-ES" sz="900" i="1" dirty="0"/>
          </a:p>
        </p:txBody>
      </p:sp>
      <p:sp>
        <p:nvSpPr>
          <p:cNvPr id="54" name="53 Rectángulo"/>
          <p:cNvSpPr/>
          <p:nvPr/>
        </p:nvSpPr>
        <p:spPr>
          <a:xfrm>
            <a:off x="8204561" y="4027390"/>
            <a:ext cx="706353" cy="571500"/>
          </a:xfrm>
          <a:prstGeom prst="rect">
            <a:avLst/>
          </a:prstGeom>
          <a:solidFill>
            <a:srgbClr val="0070C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solidFill>
                  <a:srgbClr val="FFFFFF"/>
                </a:solidFill>
              </a:rPr>
              <a:t>76,1% </a:t>
            </a:r>
            <a:r>
              <a:rPr lang="es-ES" sz="1200" dirty="0" smtClean="0">
                <a:solidFill>
                  <a:srgbClr val="FFFFFF"/>
                </a:solidFill>
              </a:rPr>
              <a:t>Sí</a:t>
            </a:r>
            <a:endParaRPr lang="es-ES" sz="1200" dirty="0">
              <a:solidFill>
                <a:srgbClr val="FFFFFF"/>
              </a:solidFill>
            </a:endParaRPr>
          </a:p>
        </p:txBody>
      </p:sp>
      <p:sp>
        <p:nvSpPr>
          <p:cNvPr id="55" name="54 Rectángulo"/>
          <p:cNvSpPr/>
          <p:nvPr/>
        </p:nvSpPr>
        <p:spPr>
          <a:xfrm>
            <a:off x="8204561" y="4676678"/>
            <a:ext cx="706353" cy="573087"/>
          </a:xfrm>
          <a:prstGeom prst="rect">
            <a:avLst/>
          </a:prstGeom>
          <a:solidFill>
            <a:srgbClr val="0070C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solidFill>
                  <a:srgbClr val="FFFFFF"/>
                </a:solidFill>
              </a:rPr>
              <a:t>16,6% </a:t>
            </a:r>
            <a:r>
              <a:rPr lang="es-ES" sz="1100" dirty="0" smtClean="0">
                <a:solidFill>
                  <a:srgbClr val="FFFFFF"/>
                </a:solidFill>
              </a:rPr>
              <a:t>No sabe</a:t>
            </a:r>
          </a:p>
        </p:txBody>
      </p:sp>
      <p:sp>
        <p:nvSpPr>
          <p:cNvPr id="56" name="55 Rectángulo"/>
          <p:cNvSpPr/>
          <p:nvPr/>
        </p:nvSpPr>
        <p:spPr>
          <a:xfrm>
            <a:off x="8204561" y="5348190"/>
            <a:ext cx="706353" cy="573088"/>
          </a:xfrm>
          <a:prstGeom prst="rect">
            <a:avLst/>
          </a:prstGeom>
          <a:solidFill>
            <a:srgbClr val="0070C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smtClean="0">
                <a:solidFill>
                  <a:srgbClr val="FFFFFF"/>
                </a:solidFill>
              </a:rPr>
              <a:t>7,2% </a:t>
            </a:r>
            <a:r>
              <a:rPr lang="es-ES" sz="1200" dirty="0" smtClean="0">
                <a:solidFill>
                  <a:srgbClr val="FFFFFF"/>
                </a:solidFill>
              </a:rPr>
              <a:t>No</a:t>
            </a:r>
          </a:p>
        </p:txBody>
      </p:sp>
      <p:sp>
        <p:nvSpPr>
          <p:cNvPr id="57" name="DV"/>
          <p:cNvSpPr txBox="1">
            <a:spLocks noChangeArrowheads="1"/>
          </p:cNvSpPr>
          <p:nvPr/>
        </p:nvSpPr>
        <p:spPr bwMode="auto">
          <a:xfrm>
            <a:off x="7996517" y="3355525"/>
            <a:ext cx="1093694" cy="461665"/>
          </a:xfrm>
          <a:prstGeom prst="rect">
            <a:avLst/>
          </a:prstGeom>
          <a:noFill/>
          <a:ln w="9525">
            <a:noFill/>
            <a:miter lim="800000"/>
            <a:headEnd/>
            <a:tailEnd/>
          </a:ln>
        </p:spPr>
        <p:txBody>
          <a:bodyPr wrap="square">
            <a:spAutoFit/>
          </a:bodyPr>
          <a:lstStyle/>
          <a:p>
            <a:pPr algn="ctr" eaLnBrk="0" hangingPunct="0"/>
            <a:r>
              <a:rPr lang="es-ES" sz="1200" b="1" dirty="0" smtClean="0">
                <a:solidFill>
                  <a:srgbClr val="0070C0"/>
                </a:solidFill>
              </a:rPr>
              <a:t>Intención total</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3"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47125" name="Text Box 5"/>
          <p:cNvSpPr txBox="1">
            <a:spLocks noChangeArrowheads="1"/>
          </p:cNvSpPr>
          <p:nvPr/>
        </p:nvSpPr>
        <p:spPr bwMode="auto">
          <a:xfrm>
            <a:off x="0" y="6408738"/>
            <a:ext cx="8340725" cy="368300"/>
          </a:xfrm>
          <a:prstGeom prst="rect">
            <a:avLst/>
          </a:prstGeom>
          <a:noFill/>
          <a:ln w="9525">
            <a:noFill/>
            <a:miter lim="800000"/>
            <a:headEnd/>
            <a:tailEnd/>
          </a:ln>
        </p:spPr>
        <p:txBody>
          <a:bodyPr anchor="ctr">
            <a:spAutoFit/>
          </a:bodyPr>
          <a:lstStyle/>
          <a:p>
            <a:pPr eaLnBrk="0" hangingPunct="0"/>
            <a:r>
              <a:rPr lang="es-ES" sz="900" b="1">
                <a:solidFill>
                  <a:srgbClr val="000000"/>
                </a:solidFill>
              </a:rPr>
              <a:t>P.16 </a:t>
            </a:r>
            <a:r>
              <a:rPr lang="es-ES" sz="900">
                <a:solidFill>
                  <a:srgbClr val="000000"/>
                </a:solidFill>
              </a:rPr>
              <a:t>¿En qué grado está usted a favor o en contra del uso de videojuegos como herramienta educativa en la enseñanza primaria? Por favor, utilice una escala académica de 0 a 10, en que 10 significa que está totalmente a favor y 0 totalmente en contra.</a:t>
            </a:r>
          </a:p>
        </p:txBody>
      </p:sp>
      <p:sp>
        <p:nvSpPr>
          <p:cNvPr id="47126" name="Text Box 5"/>
          <p:cNvSpPr txBox="1">
            <a:spLocks noChangeArrowheads="1"/>
          </p:cNvSpPr>
          <p:nvPr/>
        </p:nvSpPr>
        <p:spPr bwMode="auto">
          <a:xfrm>
            <a:off x="0" y="5994400"/>
            <a:ext cx="2076450" cy="369888"/>
          </a:xfrm>
          <a:prstGeom prst="rect">
            <a:avLst/>
          </a:prstGeom>
          <a:noFill/>
          <a:ln w="9525">
            <a:noFill/>
            <a:miter lim="800000"/>
            <a:headEnd/>
            <a:tailEnd/>
          </a:ln>
        </p:spPr>
        <p:txBody>
          <a:bodyPr anchor="ctr">
            <a:spAutoFit/>
          </a:bodyPr>
          <a:lstStyle/>
          <a:p>
            <a:pPr eaLnBrk="0" hangingPunct="0"/>
            <a:r>
              <a:rPr lang="es-ES" sz="900" i="1">
                <a:solidFill>
                  <a:srgbClr val="000000"/>
                </a:solidFill>
              </a:rPr>
              <a:t>Unidad: Porcentajes</a:t>
            </a:r>
          </a:p>
          <a:p>
            <a:pPr eaLnBrk="0" hangingPunct="0"/>
            <a:r>
              <a:rPr lang="es-ES_tradnl" sz="900" i="1">
                <a:solidFill>
                  <a:srgbClr val="000000"/>
                </a:solidFill>
              </a:rPr>
              <a:t>Base Padres: Total Muestra (n=333)</a:t>
            </a:r>
            <a:endParaRPr lang="es-ES" sz="900" i="1">
              <a:solidFill>
                <a:srgbClr val="000000"/>
              </a:solidFill>
            </a:endParaRPr>
          </a:p>
        </p:txBody>
      </p:sp>
      <p:graphicFrame>
        <p:nvGraphicFramePr>
          <p:cNvPr id="47122" name="Object 18"/>
          <p:cNvGraphicFramePr>
            <a:graphicFrameLocks noChangeAspect="1"/>
          </p:cNvGraphicFramePr>
          <p:nvPr/>
        </p:nvGraphicFramePr>
        <p:xfrm>
          <a:off x="333375" y="1466850"/>
          <a:ext cx="8401050" cy="1609725"/>
        </p:xfrm>
        <a:graphic>
          <a:graphicData uri="http://schemas.openxmlformats.org/presentationml/2006/ole">
            <p:oleObj spid="_x0000_s47148" name="Gráfico" r:id="rId4" imgW="8401151" imgH="1609749" progId="MSGraph.Chart.8">
              <p:embed followColorScheme="full"/>
            </p:oleObj>
          </a:graphicData>
        </a:graphic>
      </p:graphicFrame>
      <p:grpSp>
        <p:nvGrpSpPr>
          <p:cNvPr id="47127" name="499 Grupo"/>
          <p:cNvGrpSpPr>
            <a:grpSpLocks/>
          </p:cNvGrpSpPr>
          <p:nvPr/>
        </p:nvGrpSpPr>
        <p:grpSpPr bwMode="auto">
          <a:xfrm>
            <a:off x="2811109" y="3330575"/>
            <a:ext cx="3068637" cy="2936875"/>
            <a:chOff x="2541588" y="1815307"/>
            <a:chExt cx="3698875" cy="3551237"/>
          </a:xfrm>
        </p:grpSpPr>
        <p:sp>
          <p:nvSpPr>
            <p:cNvPr id="47144" name="Oval 9"/>
            <p:cNvSpPr>
              <a:spLocks noChangeArrowheads="1"/>
            </p:cNvSpPr>
            <p:nvPr/>
          </p:nvSpPr>
          <p:spPr bwMode="auto">
            <a:xfrm>
              <a:off x="2841626" y="1942307"/>
              <a:ext cx="3035300" cy="3035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solidFill>
                  <a:srgbClr val="000000"/>
                </a:solidFill>
              </a:endParaRPr>
            </a:p>
          </p:txBody>
        </p:sp>
        <p:sp>
          <p:nvSpPr>
            <p:cNvPr id="47145" name="Oval 10"/>
            <p:cNvSpPr>
              <a:spLocks noChangeArrowheads="1"/>
            </p:cNvSpPr>
            <p:nvPr/>
          </p:nvSpPr>
          <p:spPr bwMode="auto">
            <a:xfrm>
              <a:off x="2886076" y="1988344"/>
              <a:ext cx="2946400" cy="2944813"/>
            </a:xfrm>
            <a:prstGeom prst="ellipse">
              <a:avLst/>
            </a:prstGeom>
            <a:solidFill>
              <a:srgbClr val="B2B1B1"/>
            </a:solidFill>
            <a:ln w="9525">
              <a:noFill/>
              <a:round/>
              <a:headEnd/>
              <a:tailEnd/>
            </a:ln>
          </p:spPr>
          <p:txBody>
            <a:bodyPr/>
            <a:lstStyle/>
            <a:p>
              <a:endParaRPr lang="es-ES">
                <a:solidFill>
                  <a:srgbClr val="000000"/>
                </a:solidFill>
              </a:endParaRPr>
            </a:p>
          </p:txBody>
        </p:sp>
        <p:sp>
          <p:nvSpPr>
            <p:cNvPr id="47146" name="Oval 11"/>
            <p:cNvSpPr>
              <a:spLocks noChangeArrowheads="1"/>
            </p:cNvSpPr>
            <p:nvPr/>
          </p:nvSpPr>
          <p:spPr bwMode="auto">
            <a:xfrm>
              <a:off x="2714626" y="1815307"/>
              <a:ext cx="3289300" cy="3289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solidFill>
                  <a:srgbClr val="000000"/>
                </a:solidFill>
              </a:endParaRPr>
            </a:p>
          </p:txBody>
        </p:sp>
        <p:grpSp>
          <p:nvGrpSpPr>
            <p:cNvPr id="47147" name="Group 12"/>
            <p:cNvGrpSpPr>
              <a:grpSpLocks/>
            </p:cNvGrpSpPr>
            <p:nvPr/>
          </p:nvGrpSpPr>
          <p:grpSpPr bwMode="auto">
            <a:xfrm>
              <a:off x="2886076" y="1958182"/>
              <a:ext cx="2979737" cy="2982912"/>
              <a:chOff x="2743" y="1389"/>
              <a:chExt cx="2268" cy="2268"/>
            </a:xfrm>
          </p:grpSpPr>
          <p:grpSp>
            <p:nvGrpSpPr>
              <p:cNvPr id="47163" name="Group 13"/>
              <p:cNvGrpSpPr>
                <a:grpSpLocks/>
              </p:cNvGrpSpPr>
              <p:nvPr/>
            </p:nvGrpSpPr>
            <p:grpSpPr bwMode="auto">
              <a:xfrm>
                <a:off x="2743" y="1389"/>
                <a:ext cx="2267" cy="2267"/>
                <a:chOff x="2743" y="1389"/>
                <a:chExt cx="2267" cy="2267"/>
              </a:xfrm>
            </p:grpSpPr>
            <p:sp>
              <p:nvSpPr>
                <p:cNvPr id="47423" name="Freeform 14"/>
                <p:cNvSpPr>
                  <a:spLocks/>
                </p:cNvSpPr>
                <p:nvPr/>
              </p:nvSpPr>
              <p:spPr bwMode="auto">
                <a:xfrm>
                  <a:off x="4641" y="1955"/>
                  <a:ext cx="369" cy="567"/>
                </a:xfrm>
                <a:custGeom>
                  <a:avLst/>
                  <a:gdLst>
                    <a:gd name="T0" fmla="*/ 119 w 549"/>
                    <a:gd name="T1" fmla="*/ 567 h 843"/>
                    <a:gd name="T2" fmla="*/ 290 w 549"/>
                    <a:gd name="T3" fmla="*/ 567 h 843"/>
                    <a:gd name="T4" fmla="*/ 369 w 549"/>
                    <a:gd name="T5" fmla="*/ 567 h 843"/>
                    <a:gd name="T6" fmla="*/ 217 w 549"/>
                    <a:gd name="T7" fmla="*/ 0 h 843"/>
                    <a:gd name="T8" fmla="*/ 0 w 549"/>
                    <a:gd name="T9" fmla="*/ 125 h 843"/>
                    <a:gd name="T10" fmla="*/ 119 w 549"/>
                    <a:gd name="T11" fmla="*/ 567 h 843"/>
                    <a:gd name="T12" fmla="*/ 0 60000 65536"/>
                    <a:gd name="T13" fmla="*/ 0 60000 65536"/>
                    <a:gd name="T14" fmla="*/ 0 60000 65536"/>
                    <a:gd name="T15" fmla="*/ 0 60000 65536"/>
                    <a:gd name="T16" fmla="*/ 0 60000 65536"/>
                    <a:gd name="T17" fmla="*/ 0 60000 65536"/>
                    <a:gd name="T18" fmla="*/ 0 w 549"/>
                    <a:gd name="T19" fmla="*/ 0 h 843"/>
                    <a:gd name="T20" fmla="*/ 549 w 549"/>
                    <a:gd name="T21" fmla="*/ 843 h 843"/>
                  </a:gdLst>
                  <a:ahLst/>
                  <a:cxnLst>
                    <a:cxn ang="T12">
                      <a:pos x="T0" y="T1"/>
                    </a:cxn>
                    <a:cxn ang="T13">
                      <a:pos x="T2" y="T3"/>
                    </a:cxn>
                    <a:cxn ang="T14">
                      <a:pos x="T4" y="T5"/>
                    </a:cxn>
                    <a:cxn ang="T15">
                      <a:pos x="T6" y="T7"/>
                    </a:cxn>
                    <a:cxn ang="T16">
                      <a:pos x="T8" y="T9"/>
                    </a:cxn>
                    <a:cxn ang="T17">
                      <a:pos x="T10" y="T11"/>
                    </a:cxn>
                  </a:cxnLst>
                  <a:rect l="T18" t="T19" r="T20" b="T21"/>
                  <a:pathLst>
                    <a:path w="549" h="843">
                      <a:moveTo>
                        <a:pt x="177" y="843"/>
                      </a:moveTo>
                      <a:cubicBezTo>
                        <a:pt x="431" y="843"/>
                        <a:pt x="431" y="843"/>
                        <a:pt x="431" y="843"/>
                      </a:cubicBezTo>
                      <a:cubicBezTo>
                        <a:pt x="549" y="843"/>
                        <a:pt x="549" y="843"/>
                        <a:pt x="549" y="843"/>
                      </a:cubicBezTo>
                      <a:cubicBezTo>
                        <a:pt x="549" y="536"/>
                        <a:pt x="467" y="248"/>
                        <a:pt x="323" y="0"/>
                      </a:cubicBezTo>
                      <a:cubicBezTo>
                        <a:pt x="0" y="186"/>
                        <a:pt x="0" y="186"/>
                        <a:pt x="0" y="186"/>
                      </a:cubicBezTo>
                      <a:cubicBezTo>
                        <a:pt x="112" y="379"/>
                        <a:pt x="176" y="603"/>
                        <a:pt x="177" y="843"/>
                      </a:cubicBezTo>
                      <a:close/>
                    </a:path>
                  </a:pathLst>
                </a:custGeom>
                <a:solidFill>
                  <a:srgbClr val="FEA501"/>
                </a:solidFill>
                <a:ln w="9525">
                  <a:noFill/>
                  <a:miter lim="800000"/>
                  <a:headEnd/>
                  <a:tailEnd/>
                </a:ln>
              </p:spPr>
              <p:txBody>
                <a:bodyPr/>
                <a:lstStyle/>
                <a:p>
                  <a:endParaRPr lang="es-ES">
                    <a:solidFill>
                      <a:srgbClr val="000000"/>
                    </a:solidFill>
                  </a:endParaRPr>
                </a:p>
              </p:txBody>
            </p:sp>
            <p:sp>
              <p:nvSpPr>
                <p:cNvPr id="47424" name="Freeform 15"/>
                <p:cNvSpPr>
                  <a:spLocks/>
                </p:cNvSpPr>
                <p:nvPr/>
              </p:nvSpPr>
              <p:spPr bwMode="auto">
                <a:xfrm>
                  <a:off x="2895" y="1540"/>
                  <a:ext cx="540" cy="541"/>
                </a:xfrm>
                <a:custGeom>
                  <a:avLst/>
                  <a:gdLst>
                    <a:gd name="T0" fmla="*/ 540 w 803"/>
                    <a:gd name="T1" fmla="*/ 218 h 804"/>
                    <a:gd name="T2" fmla="*/ 414 w 803"/>
                    <a:gd name="T3" fmla="*/ 0 h 804"/>
                    <a:gd name="T4" fmla="*/ 0 w 803"/>
                    <a:gd name="T5" fmla="*/ 415 h 804"/>
                    <a:gd name="T6" fmla="*/ 217 w 803"/>
                    <a:gd name="T7" fmla="*/ 541 h 804"/>
                    <a:gd name="T8" fmla="*/ 540 w 803"/>
                    <a:gd name="T9" fmla="*/ 218 h 804"/>
                    <a:gd name="T10" fmla="*/ 0 60000 65536"/>
                    <a:gd name="T11" fmla="*/ 0 60000 65536"/>
                    <a:gd name="T12" fmla="*/ 0 60000 65536"/>
                    <a:gd name="T13" fmla="*/ 0 60000 65536"/>
                    <a:gd name="T14" fmla="*/ 0 60000 65536"/>
                    <a:gd name="T15" fmla="*/ 0 w 803"/>
                    <a:gd name="T16" fmla="*/ 0 h 804"/>
                    <a:gd name="T17" fmla="*/ 803 w 803"/>
                    <a:gd name="T18" fmla="*/ 804 h 804"/>
                  </a:gdLst>
                  <a:ahLst/>
                  <a:cxnLst>
                    <a:cxn ang="T10">
                      <a:pos x="T0" y="T1"/>
                    </a:cxn>
                    <a:cxn ang="T11">
                      <a:pos x="T2" y="T3"/>
                    </a:cxn>
                    <a:cxn ang="T12">
                      <a:pos x="T4" y="T5"/>
                    </a:cxn>
                    <a:cxn ang="T13">
                      <a:pos x="T6" y="T7"/>
                    </a:cxn>
                    <a:cxn ang="T14">
                      <a:pos x="T8" y="T9"/>
                    </a:cxn>
                  </a:cxnLst>
                  <a:rect l="T15" t="T16" r="T17" b="T18"/>
                  <a:pathLst>
                    <a:path w="803" h="804">
                      <a:moveTo>
                        <a:pt x="803" y="324"/>
                      </a:moveTo>
                      <a:cubicBezTo>
                        <a:pt x="616" y="0"/>
                        <a:pt x="616" y="0"/>
                        <a:pt x="616" y="0"/>
                      </a:cubicBezTo>
                      <a:cubicBezTo>
                        <a:pt x="361" y="148"/>
                        <a:pt x="148" y="361"/>
                        <a:pt x="0" y="617"/>
                      </a:cubicBezTo>
                      <a:cubicBezTo>
                        <a:pt x="323" y="804"/>
                        <a:pt x="323" y="804"/>
                        <a:pt x="323" y="804"/>
                      </a:cubicBezTo>
                      <a:cubicBezTo>
                        <a:pt x="439" y="605"/>
                        <a:pt x="604" y="439"/>
                        <a:pt x="803" y="324"/>
                      </a:cubicBezTo>
                      <a:close/>
                    </a:path>
                  </a:pathLst>
                </a:custGeom>
                <a:solidFill>
                  <a:srgbClr val="A43334"/>
                </a:solidFill>
                <a:ln w="9525">
                  <a:noFill/>
                  <a:miter lim="800000"/>
                  <a:headEnd/>
                  <a:tailEnd/>
                </a:ln>
              </p:spPr>
              <p:txBody>
                <a:bodyPr/>
                <a:lstStyle/>
                <a:p>
                  <a:endParaRPr lang="es-ES">
                    <a:solidFill>
                      <a:srgbClr val="000000"/>
                    </a:solidFill>
                  </a:endParaRPr>
                </a:p>
              </p:txBody>
            </p:sp>
            <p:sp>
              <p:nvSpPr>
                <p:cNvPr id="47425" name="Freeform 16"/>
                <p:cNvSpPr>
                  <a:spLocks/>
                </p:cNvSpPr>
                <p:nvPr/>
              </p:nvSpPr>
              <p:spPr bwMode="auto">
                <a:xfrm>
                  <a:off x="2743" y="1955"/>
                  <a:ext cx="370" cy="567"/>
                </a:xfrm>
                <a:custGeom>
                  <a:avLst/>
                  <a:gdLst>
                    <a:gd name="T0" fmla="*/ 251 w 549"/>
                    <a:gd name="T1" fmla="*/ 567 h 843"/>
                    <a:gd name="T2" fmla="*/ 370 w 549"/>
                    <a:gd name="T3" fmla="*/ 126 h 843"/>
                    <a:gd name="T4" fmla="*/ 152 w 549"/>
                    <a:gd name="T5" fmla="*/ 0 h 843"/>
                    <a:gd name="T6" fmla="*/ 0 w 549"/>
                    <a:gd name="T7" fmla="*/ 567 h 843"/>
                    <a:gd name="T8" fmla="*/ 234 w 549"/>
                    <a:gd name="T9" fmla="*/ 567 h 843"/>
                    <a:gd name="T10" fmla="*/ 251 w 549"/>
                    <a:gd name="T11" fmla="*/ 567 h 843"/>
                    <a:gd name="T12" fmla="*/ 0 60000 65536"/>
                    <a:gd name="T13" fmla="*/ 0 60000 65536"/>
                    <a:gd name="T14" fmla="*/ 0 60000 65536"/>
                    <a:gd name="T15" fmla="*/ 0 60000 65536"/>
                    <a:gd name="T16" fmla="*/ 0 60000 65536"/>
                    <a:gd name="T17" fmla="*/ 0 60000 65536"/>
                    <a:gd name="T18" fmla="*/ 0 w 549"/>
                    <a:gd name="T19" fmla="*/ 0 h 843"/>
                    <a:gd name="T20" fmla="*/ 549 w 549"/>
                    <a:gd name="T21" fmla="*/ 843 h 843"/>
                  </a:gdLst>
                  <a:ahLst/>
                  <a:cxnLst>
                    <a:cxn ang="T12">
                      <a:pos x="T0" y="T1"/>
                    </a:cxn>
                    <a:cxn ang="T13">
                      <a:pos x="T2" y="T3"/>
                    </a:cxn>
                    <a:cxn ang="T14">
                      <a:pos x="T4" y="T5"/>
                    </a:cxn>
                    <a:cxn ang="T15">
                      <a:pos x="T6" y="T7"/>
                    </a:cxn>
                    <a:cxn ang="T16">
                      <a:pos x="T8" y="T9"/>
                    </a:cxn>
                    <a:cxn ang="T17">
                      <a:pos x="T10" y="T11"/>
                    </a:cxn>
                  </a:cxnLst>
                  <a:rect l="T18" t="T19" r="T20" b="T21"/>
                  <a:pathLst>
                    <a:path w="549" h="843">
                      <a:moveTo>
                        <a:pt x="373" y="843"/>
                      </a:moveTo>
                      <a:cubicBezTo>
                        <a:pt x="374" y="604"/>
                        <a:pt x="438" y="380"/>
                        <a:pt x="549" y="187"/>
                      </a:cubicBezTo>
                      <a:cubicBezTo>
                        <a:pt x="226" y="0"/>
                        <a:pt x="226" y="0"/>
                        <a:pt x="226" y="0"/>
                      </a:cubicBezTo>
                      <a:cubicBezTo>
                        <a:pt x="82" y="248"/>
                        <a:pt x="0" y="536"/>
                        <a:pt x="0" y="843"/>
                      </a:cubicBezTo>
                      <a:cubicBezTo>
                        <a:pt x="347" y="843"/>
                        <a:pt x="347" y="843"/>
                        <a:pt x="347" y="843"/>
                      </a:cubicBezTo>
                      <a:lnTo>
                        <a:pt x="373" y="843"/>
                      </a:lnTo>
                      <a:close/>
                    </a:path>
                  </a:pathLst>
                </a:custGeom>
                <a:solidFill>
                  <a:srgbClr val="A43334"/>
                </a:solidFill>
                <a:ln w="9525">
                  <a:noFill/>
                  <a:miter lim="800000"/>
                  <a:headEnd/>
                  <a:tailEnd/>
                </a:ln>
              </p:spPr>
              <p:txBody>
                <a:bodyPr/>
                <a:lstStyle/>
                <a:p>
                  <a:endParaRPr lang="es-ES">
                    <a:solidFill>
                      <a:srgbClr val="000000"/>
                    </a:solidFill>
                  </a:endParaRPr>
                </a:p>
              </p:txBody>
            </p:sp>
            <p:sp>
              <p:nvSpPr>
                <p:cNvPr id="47426" name="Freeform 17"/>
                <p:cNvSpPr>
                  <a:spLocks/>
                </p:cNvSpPr>
                <p:nvPr/>
              </p:nvSpPr>
              <p:spPr bwMode="auto">
                <a:xfrm>
                  <a:off x="2743" y="2522"/>
                  <a:ext cx="369" cy="567"/>
                </a:xfrm>
                <a:custGeom>
                  <a:avLst/>
                  <a:gdLst>
                    <a:gd name="T0" fmla="*/ 251 w 548"/>
                    <a:gd name="T1" fmla="*/ 1 h 842"/>
                    <a:gd name="T2" fmla="*/ 251 w 548"/>
                    <a:gd name="T3" fmla="*/ 0 h 842"/>
                    <a:gd name="T4" fmla="*/ 234 w 548"/>
                    <a:gd name="T5" fmla="*/ 0 h 842"/>
                    <a:gd name="T6" fmla="*/ 0 w 548"/>
                    <a:gd name="T7" fmla="*/ 0 h 842"/>
                    <a:gd name="T8" fmla="*/ 152 w 548"/>
                    <a:gd name="T9" fmla="*/ 567 h 842"/>
                    <a:gd name="T10" fmla="*/ 369 w 548"/>
                    <a:gd name="T11" fmla="*/ 442 h 842"/>
                    <a:gd name="T12" fmla="*/ 251 w 548"/>
                    <a:gd name="T13" fmla="*/ 1 h 842"/>
                    <a:gd name="T14" fmla="*/ 0 60000 65536"/>
                    <a:gd name="T15" fmla="*/ 0 60000 65536"/>
                    <a:gd name="T16" fmla="*/ 0 60000 65536"/>
                    <a:gd name="T17" fmla="*/ 0 60000 65536"/>
                    <a:gd name="T18" fmla="*/ 0 60000 65536"/>
                    <a:gd name="T19" fmla="*/ 0 60000 65536"/>
                    <a:gd name="T20" fmla="*/ 0 60000 65536"/>
                    <a:gd name="T21" fmla="*/ 0 w 548"/>
                    <a:gd name="T22" fmla="*/ 0 h 842"/>
                    <a:gd name="T23" fmla="*/ 548 w 548"/>
                    <a:gd name="T24" fmla="*/ 842 h 8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 h="842">
                      <a:moveTo>
                        <a:pt x="373" y="1"/>
                      </a:moveTo>
                      <a:cubicBezTo>
                        <a:pt x="373" y="0"/>
                        <a:pt x="373" y="0"/>
                        <a:pt x="373" y="0"/>
                      </a:cubicBezTo>
                      <a:cubicBezTo>
                        <a:pt x="347" y="0"/>
                        <a:pt x="347" y="0"/>
                        <a:pt x="347" y="0"/>
                      </a:cubicBezTo>
                      <a:cubicBezTo>
                        <a:pt x="0" y="0"/>
                        <a:pt x="0" y="0"/>
                        <a:pt x="0" y="0"/>
                      </a:cubicBezTo>
                      <a:cubicBezTo>
                        <a:pt x="0" y="306"/>
                        <a:pt x="82" y="594"/>
                        <a:pt x="226" y="842"/>
                      </a:cubicBezTo>
                      <a:cubicBezTo>
                        <a:pt x="548" y="656"/>
                        <a:pt x="548" y="656"/>
                        <a:pt x="548" y="656"/>
                      </a:cubicBezTo>
                      <a:cubicBezTo>
                        <a:pt x="437" y="463"/>
                        <a:pt x="373" y="239"/>
                        <a:pt x="373" y="1"/>
                      </a:cubicBezTo>
                      <a:close/>
                    </a:path>
                  </a:pathLst>
                </a:custGeom>
                <a:solidFill>
                  <a:srgbClr val="A43334"/>
                </a:solidFill>
                <a:ln w="9525">
                  <a:noFill/>
                  <a:miter lim="800000"/>
                  <a:headEnd/>
                  <a:tailEnd/>
                </a:ln>
              </p:spPr>
              <p:txBody>
                <a:bodyPr/>
                <a:lstStyle/>
                <a:p>
                  <a:endParaRPr lang="es-ES">
                    <a:solidFill>
                      <a:srgbClr val="000000"/>
                    </a:solidFill>
                  </a:endParaRPr>
                </a:p>
              </p:txBody>
            </p:sp>
            <p:sp>
              <p:nvSpPr>
                <p:cNvPr id="47427" name="Freeform 18"/>
                <p:cNvSpPr>
                  <a:spLocks/>
                </p:cNvSpPr>
                <p:nvPr/>
              </p:nvSpPr>
              <p:spPr bwMode="auto">
                <a:xfrm>
                  <a:off x="3310" y="1389"/>
                  <a:ext cx="567" cy="369"/>
                </a:xfrm>
                <a:custGeom>
                  <a:avLst/>
                  <a:gdLst>
                    <a:gd name="T0" fmla="*/ 567 w 843"/>
                    <a:gd name="T1" fmla="*/ 251 h 549"/>
                    <a:gd name="T2" fmla="*/ 567 w 843"/>
                    <a:gd name="T3" fmla="*/ 0 h 549"/>
                    <a:gd name="T4" fmla="*/ 0 w 843"/>
                    <a:gd name="T5" fmla="*/ 151 h 549"/>
                    <a:gd name="T6" fmla="*/ 126 w 843"/>
                    <a:gd name="T7" fmla="*/ 369 h 549"/>
                    <a:gd name="T8" fmla="*/ 567 w 843"/>
                    <a:gd name="T9" fmla="*/ 251 h 549"/>
                    <a:gd name="T10" fmla="*/ 0 60000 65536"/>
                    <a:gd name="T11" fmla="*/ 0 60000 65536"/>
                    <a:gd name="T12" fmla="*/ 0 60000 65536"/>
                    <a:gd name="T13" fmla="*/ 0 60000 65536"/>
                    <a:gd name="T14" fmla="*/ 0 60000 65536"/>
                    <a:gd name="T15" fmla="*/ 0 w 843"/>
                    <a:gd name="T16" fmla="*/ 0 h 549"/>
                    <a:gd name="T17" fmla="*/ 843 w 843"/>
                    <a:gd name="T18" fmla="*/ 549 h 549"/>
                  </a:gdLst>
                  <a:ahLst/>
                  <a:cxnLst>
                    <a:cxn ang="T10">
                      <a:pos x="T0" y="T1"/>
                    </a:cxn>
                    <a:cxn ang="T11">
                      <a:pos x="T2" y="T3"/>
                    </a:cxn>
                    <a:cxn ang="T12">
                      <a:pos x="T4" y="T5"/>
                    </a:cxn>
                    <a:cxn ang="T13">
                      <a:pos x="T6" y="T7"/>
                    </a:cxn>
                    <a:cxn ang="T14">
                      <a:pos x="T8" y="T9"/>
                    </a:cxn>
                  </a:cxnLst>
                  <a:rect l="T15" t="T16" r="T17" b="T18"/>
                  <a:pathLst>
                    <a:path w="843" h="549">
                      <a:moveTo>
                        <a:pt x="843" y="373"/>
                      </a:moveTo>
                      <a:cubicBezTo>
                        <a:pt x="843" y="0"/>
                        <a:pt x="843" y="0"/>
                        <a:pt x="843" y="0"/>
                      </a:cubicBezTo>
                      <a:cubicBezTo>
                        <a:pt x="536" y="0"/>
                        <a:pt x="248" y="82"/>
                        <a:pt x="0" y="225"/>
                      </a:cubicBezTo>
                      <a:cubicBezTo>
                        <a:pt x="187" y="549"/>
                        <a:pt x="187" y="549"/>
                        <a:pt x="187" y="549"/>
                      </a:cubicBezTo>
                      <a:cubicBezTo>
                        <a:pt x="380" y="438"/>
                        <a:pt x="604" y="374"/>
                        <a:pt x="843" y="373"/>
                      </a:cubicBezTo>
                      <a:close/>
                    </a:path>
                  </a:pathLst>
                </a:custGeom>
                <a:solidFill>
                  <a:srgbClr val="E36120"/>
                </a:solidFill>
                <a:ln w="9525">
                  <a:noFill/>
                  <a:miter lim="800000"/>
                  <a:headEnd/>
                  <a:tailEnd/>
                </a:ln>
              </p:spPr>
              <p:txBody>
                <a:bodyPr/>
                <a:lstStyle/>
                <a:p>
                  <a:endParaRPr lang="es-ES">
                    <a:solidFill>
                      <a:srgbClr val="000000"/>
                    </a:solidFill>
                  </a:endParaRPr>
                </a:p>
              </p:txBody>
            </p:sp>
            <p:sp>
              <p:nvSpPr>
                <p:cNvPr id="47428" name="Freeform 19"/>
                <p:cNvSpPr>
                  <a:spLocks/>
                </p:cNvSpPr>
                <p:nvPr/>
              </p:nvSpPr>
              <p:spPr bwMode="auto">
                <a:xfrm>
                  <a:off x="3877" y="1389"/>
                  <a:ext cx="566" cy="369"/>
                </a:xfrm>
                <a:custGeom>
                  <a:avLst/>
                  <a:gdLst>
                    <a:gd name="T0" fmla="*/ 1 w 842"/>
                    <a:gd name="T1" fmla="*/ 251 h 549"/>
                    <a:gd name="T2" fmla="*/ 441 w 842"/>
                    <a:gd name="T3" fmla="*/ 369 h 549"/>
                    <a:gd name="T4" fmla="*/ 566 w 842"/>
                    <a:gd name="T5" fmla="*/ 151 h 549"/>
                    <a:gd name="T6" fmla="*/ 0 w 842"/>
                    <a:gd name="T7" fmla="*/ 0 h 549"/>
                    <a:gd name="T8" fmla="*/ 0 w 842"/>
                    <a:gd name="T9" fmla="*/ 251 h 549"/>
                    <a:gd name="T10" fmla="*/ 1 w 842"/>
                    <a:gd name="T11" fmla="*/ 251 h 549"/>
                    <a:gd name="T12" fmla="*/ 0 60000 65536"/>
                    <a:gd name="T13" fmla="*/ 0 60000 65536"/>
                    <a:gd name="T14" fmla="*/ 0 60000 65536"/>
                    <a:gd name="T15" fmla="*/ 0 60000 65536"/>
                    <a:gd name="T16" fmla="*/ 0 60000 65536"/>
                    <a:gd name="T17" fmla="*/ 0 60000 65536"/>
                    <a:gd name="T18" fmla="*/ 0 w 842"/>
                    <a:gd name="T19" fmla="*/ 0 h 549"/>
                    <a:gd name="T20" fmla="*/ 842 w 842"/>
                    <a:gd name="T21" fmla="*/ 549 h 549"/>
                  </a:gdLst>
                  <a:ahLst/>
                  <a:cxnLst>
                    <a:cxn ang="T12">
                      <a:pos x="T0" y="T1"/>
                    </a:cxn>
                    <a:cxn ang="T13">
                      <a:pos x="T2" y="T3"/>
                    </a:cxn>
                    <a:cxn ang="T14">
                      <a:pos x="T4" y="T5"/>
                    </a:cxn>
                    <a:cxn ang="T15">
                      <a:pos x="T6" y="T7"/>
                    </a:cxn>
                    <a:cxn ang="T16">
                      <a:pos x="T8" y="T9"/>
                    </a:cxn>
                    <a:cxn ang="T17">
                      <a:pos x="T10" y="T11"/>
                    </a:cxn>
                  </a:cxnLst>
                  <a:rect l="T18" t="T19" r="T20" b="T21"/>
                  <a:pathLst>
                    <a:path w="842" h="549">
                      <a:moveTo>
                        <a:pt x="1" y="373"/>
                      </a:moveTo>
                      <a:cubicBezTo>
                        <a:pt x="239" y="373"/>
                        <a:pt x="463" y="437"/>
                        <a:pt x="656" y="549"/>
                      </a:cubicBezTo>
                      <a:cubicBezTo>
                        <a:pt x="842" y="225"/>
                        <a:pt x="842" y="225"/>
                        <a:pt x="842" y="225"/>
                      </a:cubicBezTo>
                      <a:cubicBezTo>
                        <a:pt x="595" y="82"/>
                        <a:pt x="307" y="0"/>
                        <a:pt x="0" y="0"/>
                      </a:cubicBezTo>
                      <a:cubicBezTo>
                        <a:pt x="0" y="373"/>
                        <a:pt x="0" y="373"/>
                        <a:pt x="0" y="373"/>
                      </a:cubicBezTo>
                      <a:cubicBezTo>
                        <a:pt x="0" y="373"/>
                        <a:pt x="0" y="373"/>
                        <a:pt x="1" y="373"/>
                      </a:cubicBezTo>
                      <a:close/>
                    </a:path>
                  </a:pathLst>
                </a:custGeom>
                <a:solidFill>
                  <a:srgbClr val="E36120"/>
                </a:solidFill>
                <a:ln w="9525">
                  <a:noFill/>
                  <a:miter lim="800000"/>
                  <a:headEnd/>
                  <a:tailEnd/>
                </a:ln>
              </p:spPr>
              <p:txBody>
                <a:bodyPr/>
                <a:lstStyle/>
                <a:p>
                  <a:endParaRPr lang="es-ES">
                    <a:solidFill>
                      <a:srgbClr val="000000"/>
                    </a:solidFill>
                  </a:endParaRPr>
                </a:p>
              </p:txBody>
            </p:sp>
            <p:sp>
              <p:nvSpPr>
                <p:cNvPr id="47429" name="Freeform 20"/>
                <p:cNvSpPr>
                  <a:spLocks/>
                </p:cNvSpPr>
                <p:nvPr/>
              </p:nvSpPr>
              <p:spPr bwMode="auto">
                <a:xfrm>
                  <a:off x="2895" y="2964"/>
                  <a:ext cx="540" cy="540"/>
                </a:xfrm>
                <a:custGeom>
                  <a:avLst/>
                  <a:gdLst>
                    <a:gd name="T0" fmla="*/ 217 w 802"/>
                    <a:gd name="T1" fmla="*/ 0 h 803"/>
                    <a:gd name="T2" fmla="*/ 0 w 802"/>
                    <a:gd name="T3" fmla="*/ 125 h 803"/>
                    <a:gd name="T4" fmla="*/ 415 w 802"/>
                    <a:gd name="T5" fmla="*/ 540 h 803"/>
                    <a:gd name="T6" fmla="*/ 540 w 802"/>
                    <a:gd name="T7" fmla="*/ 323 h 803"/>
                    <a:gd name="T8" fmla="*/ 217 w 802"/>
                    <a:gd name="T9" fmla="*/ 0 h 803"/>
                    <a:gd name="T10" fmla="*/ 0 60000 65536"/>
                    <a:gd name="T11" fmla="*/ 0 60000 65536"/>
                    <a:gd name="T12" fmla="*/ 0 60000 65536"/>
                    <a:gd name="T13" fmla="*/ 0 60000 65536"/>
                    <a:gd name="T14" fmla="*/ 0 60000 65536"/>
                    <a:gd name="T15" fmla="*/ 0 w 802"/>
                    <a:gd name="T16" fmla="*/ 0 h 803"/>
                    <a:gd name="T17" fmla="*/ 802 w 802"/>
                    <a:gd name="T18" fmla="*/ 803 h 803"/>
                  </a:gdLst>
                  <a:ahLst/>
                  <a:cxnLst>
                    <a:cxn ang="T10">
                      <a:pos x="T0" y="T1"/>
                    </a:cxn>
                    <a:cxn ang="T11">
                      <a:pos x="T2" y="T3"/>
                    </a:cxn>
                    <a:cxn ang="T12">
                      <a:pos x="T4" y="T5"/>
                    </a:cxn>
                    <a:cxn ang="T13">
                      <a:pos x="T6" y="T7"/>
                    </a:cxn>
                    <a:cxn ang="T14">
                      <a:pos x="T8" y="T9"/>
                    </a:cxn>
                  </a:cxnLst>
                  <a:rect l="T15" t="T16" r="T17" b="T18"/>
                  <a:pathLst>
                    <a:path w="802" h="803">
                      <a:moveTo>
                        <a:pt x="322" y="0"/>
                      </a:moveTo>
                      <a:cubicBezTo>
                        <a:pt x="0" y="186"/>
                        <a:pt x="0" y="186"/>
                        <a:pt x="0" y="186"/>
                      </a:cubicBezTo>
                      <a:cubicBezTo>
                        <a:pt x="148" y="442"/>
                        <a:pt x="361" y="655"/>
                        <a:pt x="616" y="803"/>
                      </a:cubicBezTo>
                      <a:cubicBezTo>
                        <a:pt x="802" y="481"/>
                        <a:pt x="802" y="481"/>
                        <a:pt x="802" y="481"/>
                      </a:cubicBezTo>
                      <a:cubicBezTo>
                        <a:pt x="603" y="365"/>
                        <a:pt x="437" y="199"/>
                        <a:pt x="322" y="0"/>
                      </a:cubicBezTo>
                      <a:close/>
                    </a:path>
                  </a:pathLst>
                </a:custGeom>
                <a:solidFill>
                  <a:srgbClr val="A43334"/>
                </a:solidFill>
                <a:ln w="9525">
                  <a:noFill/>
                  <a:miter lim="800000"/>
                  <a:headEnd/>
                  <a:tailEnd/>
                </a:ln>
              </p:spPr>
              <p:txBody>
                <a:bodyPr/>
                <a:lstStyle/>
                <a:p>
                  <a:endParaRPr lang="es-ES">
                    <a:solidFill>
                      <a:srgbClr val="000000"/>
                    </a:solidFill>
                  </a:endParaRPr>
                </a:p>
              </p:txBody>
            </p:sp>
            <p:sp>
              <p:nvSpPr>
                <p:cNvPr id="47430" name="Freeform 21"/>
                <p:cNvSpPr>
                  <a:spLocks/>
                </p:cNvSpPr>
                <p:nvPr/>
              </p:nvSpPr>
              <p:spPr bwMode="auto">
                <a:xfrm>
                  <a:off x="4319" y="2964"/>
                  <a:ext cx="539" cy="540"/>
                </a:xfrm>
                <a:custGeom>
                  <a:avLst/>
                  <a:gdLst>
                    <a:gd name="T0" fmla="*/ 0 w 802"/>
                    <a:gd name="T1" fmla="*/ 323 h 803"/>
                    <a:gd name="T2" fmla="*/ 124 w 802"/>
                    <a:gd name="T3" fmla="*/ 540 h 803"/>
                    <a:gd name="T4" fmla="*/ 539 w 802"/>
                    <a:gd name="T5" fmla="*/ 125 h 803"/>
                    <a:gd name="T6" fmla="*/ 323 w 802"/>
                    <a:gd name="T7" fmla="*/ 0 h 803"/>
                    <a:gd name="T8" fmla="*/ 0 w 802"/>
                    <a:gd name="T9" fmla="*/ 323 h 803"/>
                    <a:gd name="T10" fmla="*/ 0 60000 65536"/>
                    <a:gd name="T11" fmla="*/ 0 60000 65536"/>
                    <a:gd name="T12" fmla="*/ 0 60000 65536"/>
                    <a:gd name="T13" fmla="*/ 0 60000 65536"/>
                    <a:gd name="T14" fmla="*/ 0 60000 65536"/>
                    <a:gd name="T15" fmla="*/ 0 w 802"/>
                    <a:gd name="T16" fmla="*/ 0 h 803"/>
                    <a:gd name="T17" fmla="*/ 802 w 802"/>
                    <a:gd name="T18" fmla="*/ 803 h 803"/>
                  </a:gdLst>
                  <a:ahLst/>
                  <a:cxnLst>
                    <a:cxn ang="T10">
                      <a:pos x="T0" y="T1"/>
                    </a:cxn>
                    <a:cxn ang="T11">
                      <a:pos x="T2" y="T3"/>
                    </a:cxn>
                    <a:cxn ang="T12">
                      <a:pos x="T4" y="T5"/>
                    </a:cxn>
                    <a:cxn ang="T13">
                      <a:pos x="T6" y="T7"/>
                    </a:cxn>
                    <a:cxn ang="T14">
                      <a:pos x="T8" y="T9"/>
                    </a:cxn>
                  </a:cxnLst>
                  <a:rect l="T15" t="T16" r="T17" b="T18"/>
                  <a:pathLst>
                    <a:path w="802" h="803">
                      <a:moveTo>
                        <a:pt x="0" y="481"/>
                      </a:moveTo>
                      <a:cubicBezTo>
                        <a:pt x="185" y="803"/>
                        <a:pt x="185" y="803"/>
                        <a:pt x="185" y="803"/>
                      </a:cubicBezTo>
                      <a:cubicBezTo>
                        <a:pt x="441" y="655"/>
                        <a:pt x="654" y="442"/>
                        <a:pt x="802" y="186"/>
                      </a:cubicBezTo>
                      <a:cubicBezTo>
                        <a:pt x="480" y="0"/>
                        <a:pt x="480" y="0"/>
                        <a:pt x="480" y="0"/>
                      </a:cubicBezTo>
                      <a:cubicBezTo>
                        <a:pt x="365" y="200"/>
                        <a:pt x="199" y="366"/>
                        <a:pt x="0" y="481"/>
                      </a:cubicBezTo>
                      <a:close/>
                    </a:path>
                  </a:pathLst>
                </a:custGeom>
                <a:solidFill>
                  <a:srgbClr val="4C7013"/>
                </a:solidFill>
                <a:ln w="9525">
                  <a:noFill/>
                  <a:miter lim="800000"/>
                  <a:headEnd/>
                  <a:tailEnd/>
                </a:ln>
              </p:spPr>
              <p:txBody>
                <a:bodyPr/>
                <a:lstStyle/>
                <a:p>
                  <a:endParaRPr lang="es-ES">
                    <a:solidFill>
                      <a:srgbClr val="000000"/>
                    </a:solidFill>
                  </a:endParaRPr>
                </a:p>
              </p:txBody>
            </p:sp>
            <p:sp>
              <p:nvSpPr>
                <p:cNvPr id="47431" name="Freeform 22"/>
                <p:cNvSpPr>
                  <a:spLocks/>
                </p:cNvSpPr>
                <p:nvPr/>
              </p:nvSpPr>
              <p:spPr bwMode="auto">
                <a:xfrm>
                  <a:off x="4641" y="2522"/>
                  <a:ext cx="369" cy="567"/>
                </a:xfrm>
                <a:custGeom>
                  <a:avLst/>
                  <a:gdLst>
                    <a:gd name="T0" fmla="*/ 290 w 548"/>
                    <a:gd name="T1" fmla="*/ 0 h 842"/>
                    <a:gd name="T2" fmla="*/ 119 w 548"/>
                    <a:gd name="T3" fmla="*/ 0 h 842"/>
                    <a:gd name="T4" fmla="*/ 119 w 548"/>
                    <a:gd name="T5" fmla="*/ 1 h 842"/>
                    <a:gd name="T6" fmla="*/ 0 w 548"/>
                    <a:gd name="T7" fmla="*/ 442 h 842"/>
                    <a:gd name="T8" fmla="*/ 217 w 548"/>
                    <a:gd name="T9" fmla="*/ 567 h 842"/>
                    <a:gd name="T10" fmla="*/ 369 w 548"/>
                    <a:gd name="T11" fmla="*/ 0 h 842"/>
                    <a:gd name="T12" fmla="*/ 290 w 548"/>
                    <a:gd name="T13" fmla="*/ 0 h 842"/>
                    <a:gd name="T14" fmla="*/ 0 60000 65536"/>
                    <a:gd name="T15" fmla="*/ 0 60000 65536"/>
                    <a:gd name="T16" fmla="*/ 0 60000 65536"/>
                    <a:gd name="T17" fmla="*/ 0 60000 65536"/>
                    <a:gd name="T18" fmla="*/ 0 60000 65536"/>
                    <a:gd name="T19" fmla="*/ 0 60000 65536"/>
                    <a:gd name="T20" fmla="*/ 0 60000 65536"/>
                    <a:gd name="T21" fmla="*/ 0 w 548"/>
                    <a:gd name="T22" fmla="*/ 0 h 842"/>
                    <a:gd name="T23" fmla="*/ 548 w 548"/>
                    <a:gd name="T24" fmla="*/ 842 h 8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 h="842">
                      <a:moveTo>
                        <a:pt x="430" y="0"/>
                      </a:moveTo>
                      <a:cubicBezTo>
                        <a:pt x="176" y="0"/>
                        <a:pt x="176" y="0"/>
                        <a:pt x="176" y="0"/>
                      </a:cubicBezTo>
                      <a:cubicBezTo>
                        <a:pt x="176" y="0"/>
                        <a:pt x="176" y="0"/>
                        <a:pt x="176" y="1"/>
                      </a:cubicBezTo>
                      <a:cubicBezTo>
                        <a:pt x="176" y="239"/>
                        <a:pt x="112" y="463"/>
                        <a:pt x="0" y="656"/>
                      </a:cubicBezTo>
                      <a:cubicBezTo>
                        <a:pt x="322" y="842"/>
                        <a:pt x="322" y="842"/>
                        <a:pt x="322" y="842"/>
                      </a:cubicBezTo>
                      <a:cubicBezTo>
                        <a:pt x="466" y="594"/>
                        <a:pt x="548" y="306"/>
                        <a:pt x="548" y="0"/>
                      </a:cubicBezTo>
                      <a:lnTo>
                        <a:pt x="430" y="0"/>
                      </a:lnTo>
                      <a:close/>
                    </a:path>
                  </a:pathLst>
                </a:custGeom>
                <a:solidFill>
                  <a:srgbClr val="4C7013"/>
                </a:solidFill>
                <a:ln w="9525">
                  <a:noFill/>
                  <a:miter lim="800000"/>
                  <a:headEnd/>
                  <a:tailEnd/>
                </a:ln>
              </p:spPr>
              <p:txBody>
                <a:bodyPr/>
                <a:lstStyle/>
                <a:p>
                  <a:endParaRPr lang="es-ES">
                    <a:solidFill>
                      <a:srgbClr val="000000"/>
                    </a:solidFill>
                  </a:endParaRPr>
                </a:p>
              </p:txBody>
            </p:sp>
            <p:sp>
              <p:nvSpPr>
                <p:cNvPr id="47432" name="Freeform 23"/>
                <p:cNvSpPr>
                  <a:spLocks/>
                </p:cNvSpPr>
                <p:nvPr/>
              </p:nvSpPr>
              <p:spPr bwMode="auto">
                <a:xfrm>
                  <a:off x="4318" y="1540"/>
                  <a:ext cx="540" cy="540"/>
                </a:xfrm>
                <a:custGeom>
                  <a:avLst/>
                  <a:gdLst>
                    <a:gd name="T0" fmla="*/ 323 w 803"/>
                    <a:gd name="T1" fmla="*/ 540 h 803"/>
                    <a:gd name="T2" fmla="*/ 540 w 803"/>
                    <a:gd name="T3" fmla="*/ 415 h 803"/>
                    <a:gd name="T4" fmla="*/ 125 w 803"/>
                    <a:gd name="T5" fmla="*/ 0 h 803"/>
                    <a:gd name="T6" fmla="*/ 0 w 803"/>
                    <a:gd name="T7" fmla="*/ 218 h 803"/>
                    <a:gd name="T8" fmla="*/ 323 w 803"/>
                    <a:gd name="T9" fmla="*/ 540 h 803"/>
                    <a:gd name="T10" fmla="*/ 0 60000 65536"/>
                    <a:gd name="T11" fmla="*/ 0 60000 65536"/>
                    <a:gd name="T12" fmla="*/ 0 60000 65536"/>
                    <a:gd name="T13" fmla="*/ 0 60000 65536"/>
                    <a:gd name="T14" fmla="*/ 0 60000 65536"/>
                    <a:gd name="T15" fmla="*/ 0 w 803"/>
                    <a:gd name="T16" fmla="*/ 0 h 803"/>
                    <a:gd name="T17" fmla="*/ 803 w 803"/>
                    <a:gd name="T18" fmla="*/ 803 h 803"/>
                  </a:gdLst>
                  <a:ahLst/>
                  <a:cxnLst>
                    <a:cxn ang="T10">
                      <a:pos x="T0" y="T1"/>
                    </a:cxn>
                    <a:cxn ang="T11">
                      <a:pos x="T2" y="T3"/>
                    </a:cxn>
                    <a:cxn ang="T12">
                      <a:pos x="T4" y="T5"/>
                    </a:cxn>
                    <a:cxn ang="T13">
                      <a:pos x="T6" y="T7"/>
                    </a:cxn>
                    <a:cxn ang="T14">
                      <a:pos x="T8" y="T9"/>
                    </a:cxn>
                  </a:cxnLst>
                  <a:rect l="T15" t="T16" r="T17" b="T18"/>
                  <a:pathLst>
                    <a:path w="803" h="803">
                      <a:moveTo>
                        <a:pt x="480" y="803"/>
                      </a:moveTo>
                      <a:cubicBezTo>
                        <a:pt x="803" y="617"/>
                        <a:pt x="803" y="617"/>
                        <a:pt x="803" y="617"/>
                      </a:cubicBezTo>
                      <a:cubicBezTo>
                        <a:pt x="655" y="361"/>
                        <a:pt x="442" y="148"/>
                        <a:pt x="186" y="0"/>
                      </a:cubicBezTo>
                      <a:cubicBezTo>
                        <a:pt x="0" y="324"/>
                        <a:pt x="0" y="324"/>
                        <a:pt x="0" y="324"/>
                      </a:cubicBezTo>
                      <a:cubicBezTo>
                        <a:pt x="199" y="439"/>
                        <a:pt x="365" y="604"/>
                        <a:pt x="480" y="803"/>
                      </a:cubicBezTo>
                      <a:close/>
                    </a:path>
                  </a:pathLst>
                </a:custGeom>
                <a:solidFill>
                  <a:srgbClr val="FEA501"/>
                </a:solidFill>
                <a:ln w="9525">
                  <a:noFill/>
                  <a:miter lim="800000"/>
                  <a:headEnd/>
                  <a:tailEnd/>
                </a:ln>
              </p:spPr>
              <p:txBody>
                <a:bodyPr/>
                <a:lstStyle/>
                <a:p>
                  <a:endParaRPr lang="es-ES">
                    <a:solidFill>
                      <a:srgbClr val="000000"/>
                    </a:solidFill>
                  </a:endParaRPr>
                </a:p>
              </p:txBody>
            </p:sp>
            <p:sp>
              <p:nvSpPr>
                <p:cNvPr id="47433" name="Freeform 24"/>
                <p:cNvSpPr>
                  <a:spLocks/>
                </p:cNvSpPr>
                <p:nvPr/>
              </p:nvSpPr>
              <p:spPr bwMode="auto">
                <a:xfrm>
                  <a:off x="3310" y="3287"/>
                  <a:ext cx="1133" cy="368"/>
                </a:xfrm>
                <a:custGeom>
                  <a:avLst/>
                  <a:gdLst>
                    <a:gd name="T0" fmla="*/ 568 w 1685"/>
                    <a:gd name="T1" fmla="*/ 118 h 547"/>
                    <a:gd name="T2" fmla="*/ 125 w 1685"/>
                    <a:gd name="T3" fmla="*/ 0 h 547"/>
                    <a:gd name="T4" fmla="*/ 0 w 1685"/>
                    <a:gd name="T5" fmla="*/ 217 h 547"/>
                    <a:gd name="T6" fmla="*/ 567 w 1685"/>
                    <a:gd name="T7" fmla="*/ 368 h 547"/>
                    <a:gd name="T8" fmla="*/ 1133 w 1685"/>
                    <a:gd name="T9" fmla="*/ 217 h 547"/>
                    <a:gd name="T10" fmla="*/ 1009 w 1685"/>
                    <a:gd name="T11" fmla="*/ 0 h 547"/>
                    <a:gd name="T12" fmla="*/ 568 w 1685"/>
                    <a:gd name="T13" fmla="*/ 118 h 547"/>
                    <a:gd name="T14" fmla="*/ 0 60000 65536"/>
                    <a:gd name="T15" fmla="*/ 0 60000 65536"/>
                    <a:gd name="T16" fmla="*/ 0 60000 65536"/>
                    <a:gd name="T17" fmla="*/ 0 60000 65536"/>
                    <a:gd name="T18" fmla="*/ 0 60000 65536"/>
                    <a:gd name="T19" fmla="*/ 0 60000 65536"/>
                    <a:gd name="T20" fmla="*/ 0 60000 65536"/>
                    <a:gd name="T21" fmla="*/ 0 w 1685"/>
                    <a:gd name="T22" fmla="*/ 0 h 547"/>
                    <a:gd name="T23" fmla="*/ 1685 w 1685"/>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5" h="547">
                      <a:moveTo>
                        <a:pt x="844" y="176"/>
                      </a:moveTo>
                      <a:cubicBezTo>
                        <a:pt x="604" y="176"/>
                        <a:pt x="380" y="112"/>
                        <a:pt x="186" y="0"/>
                      </a:cubicBezTo>
                      <a:cubicBezTo>
                        <a:pt x="0" y="322"/>
                        <a:pt x="0" y="322"/>
                        <a:pt x="0" y="322"/>
                      </a:cubicBezTo>
                      <a:cubicBezTo>
                        <a:pt x="248" y="465"/>
                        <a:pt x="536" y="547"/>
                        <a:pt x="843" y="547"/>
                      </a:cubicBezTo>
                      <a:cubicBezTo>
                        <a:pt x="1150" y="547"/>
                        <a:pt x="1438" y="465"/>
                        <a:pt x="1685" y="322"/>
                      </a:cubicBezTo>
                      <a:cubicBezTo>
                        <a:pt x="1500" y="0"/>
                        <a:pt x="1500" y="0"/>
                        <a:pt x="1500" y="0"/>
                      </a:cubicBezTo>
                      <a:cubicBezTo>
                        <a:pt x="1307" y="112"/>
                        <a:pt x="1083" y="176"/>
                        <a:pt x="844" y="176"/>
                      </a:cubicBezTo>
                      <a:close/>
                    </a:path>
                  </a:pathLst>
                </a:custGeom>
                <a:solidFill>
                  <a:schemeClr val="bg1"/>
                </a:solidFill>
                <a:ln w="9525">
                  <a:solidFill>
                    <a:schemeClr val="bg1"/>
                  </a:solidFill>
                  <a:round/>
                  <a:headEnd/>
                  <a:tailEnd/>
                </a:ln>
              </p:spPr>
              <p:txBody>
                <a:bodyPr/>
                <a:lstStyle/>
                <a:p>
                  <a:endParaRPr lang="es-ES">
                    <a:solidFill>
                      <a:srgbClr val="000000"/>
                    </a:solidFill>
                  </a:endParaRPr>
                </a:p>
              </p:txBody>
            </p:sp>
            <p:sp>
              <p:nvSpPr>
                <p:cNvPr id="47434" name="Freeform 25"/>
                <p:cNvSpPr>
                  <a:spLocks/>
                </p:cNvSpPr>
                <p:nvPr/>
              </p:nvSpPr>
              <p:spPr bwMode="auto">
                <a:xfrm>
                  <a:off x="3877" y="2080"/>
                  <a:ext cx="883" cy="442"/>
                </a:xfrm>
                <a:custGeom>
                  <a:avLst/>
                  <a:gdLst>
                    <a:gd name="T0" fmla="*/ 0 w 1313"/>
                    <a:gd name="T1" fmla="*/ 442 h 657"/>
                    <a:gd name="T2" fmla="*/ 883 w 1313"/>
                    <a:gd name="T3" fmla="*/ 442 h 657"/>
                    <a:gd name="T4" fmla="*/ 764 w 1313"/>
                    <a:gd name="T5" fmla="*/ 0 h 657"/>
                    <a:gd name="T6" fmla="*/ 0 w 1313"/>
                    <a:gd name="T7" fmla="*/ 442 h 657"/>
                    <a:gd name="T8" fmla="*/ 0 60000 65536"/>
                    <a:gd name="T9" fmla="*/ 0 60000 65536"/>
                    <a:gd name="T10" fmla="*/ 0 60000 65536"/>
                    <a:gd name="T11" fmla="*/ 0 60000 65536"/>
                    <a:gd name="T12" fmla="*/ 0 w 1313"/>
                    <a:gd name="T13" fmla="*/ 0 h 657"/>
                    <a:gd name="T14" fmla="*/ 1313 w 1313"/>
                    <a:gd name="T15" fmla="*/ 657 h 657"/>
                  </a:gdLst>
                  <a:ahLst/>
                  <a:cxnLst>
                    <a:cxn ang="T8">
                      <a:pos x="T0" y="T1"/>
                    </a:cxn>
                    <a:cxn ang="T9">
                      <a:pos x="T2" y="T3"/>
                    </a:cxn>
                    <a:cxn ang="T10">
                      <a:pos x="T4" y="T5"/>
                    </a:cxn>
                    <a:cxn ang="T11">
                      <a:pos x="T6" y="T7"/>
                    </a:cxn>
                  </a:cxnLst>
                  <a:rect l="T12" t="T13" r="T14" b="T15"/>
                  <a:pathLst>
                    <a:path w="1313" h="657">
                      <a:moveTo>
                        <a:pt x="0" y="657"/>
                      </a:moveTo>
                      <a:cubicBezTo>
                        <a:pt x="1313" y="657"/>
                        <a:pt x="1313" y="657"/>
                        <a:pt x="1313" y="657"/>
                      </a:cubicBezTo>
                      <a:cubicBezTo>
                        <a:pt x="1312" y="417"/>
                        <a:pt x="1248" y="193"/>
                        <a:pt x="1136" y="0"/>
                      </a:cubicBezTo>
                      <a:lnTo>
                        <a:pt x="0" y="657"/>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7435" name="Freeform 26"/>
                <p:cNvSpPr>
                  <a:spLocks/>
                </p:cNvSpPr>
                <p:nvPr/>
              </p:nvSpPr>
              <p:spPr bwMode="auto">
                <a:xfrm>
                  <a:off x="3113" y="1758"/>
                  <a:ext cx="764" cy="764"/>
                </a:xfrm>
                <a:custGeom>
                  <a:avLst/>
                  <a:gdLst>
                    <a:gd name="T0" fmla="*/ 323 w 1136"/>
                    <a:gd name="T1" fmla="*/ 0 h 1136"/>
                    <a:gd name="T2" fmla="*/ 0 w 1136"/>
                    <a:gd name="T3" fmla="*/ 323 h 1136"/>
                    <a:gd name="T4" fmla="*/ 764 w 1136"/>
                    <a:gd name="T5" fmla="*/ 764 h 1136"/>
                    <a:gd name="T6" fmla="*/ 323 w 1136"/>
                    <a:gd name="T7" fmla="*/ 0 h 1136"/>
                    <a:gd name="T8" fmla="*/ 0 60000 65536"/>
                    <a:gd name="T9" fmla="*/ 0 60000 65536"/>
                    <a:gd name="T10" fmla="*/ 0 60000 65536"/>
                    <a:gd name="T11" fmla="*/ 0 60000 65536"/>
                    <a:gd name="T12" fmla="*/ 0 w 1136"/>
                    <a:gd name="T13" fmla="*/ 0 h 1136"/>
                    <a:gd name="T14" fmla="*/ 1136 w 1136"/>
                    <a:gd name="T15" fmla="*/ 1136 h 1136"/>
                  </a:gdLst>
                  <a:ahLst/>
                  <a:cxnLst>
                    <a:cxn ang="T8">
                      <a:pos x="T0" y="T1"/>
                    </a:cxn>
                    <a:cxn ang="T9">
                      <a:pos x="T2" y="T3"/>
                    </a:cxn>
                    <a:cxn ang="T10">
                      <a:pos x="T4" y="T5"/>
                    </a:cxn>
                    <a:cxn ang="T11">
                      <a:pos x="T6" y="T7"/>
                    </a:cxn>
                  </a:cxnLst>
                  <a:rect l="T12" t="T13" r="T14" b="T15"/>
                  <a:pathLst>
                    <a:path w="1136" h="1136">
                      <a:moveTo>
                        <a:pt x="480" y="0"/>
                      </a:moveTo>
                      <a:cubicBezTo>
                        <a:pt x="281" y="115"/>
                        <a:pt x="116" y="281"/>
                        <a:pt x="0" y="480"/>
                      </a:cubicBezTo>
                      <a:cubicBezTo>
                        <a:pt x="1136" y="1136"/>
                        <a:pt x="1136" y="1136"/>
                        <a:pt x="1136" y="1136"/>
                      </a:cubicBezTo>
                      <a:lnTo>
                        <a:pt x="480"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7436" name="Freeform 27"/>
                <p:cNvSpPr>
                  <a:spLocks/>
                </p:cNvSpPr>
                <p:nvPr/>
              </p:nvSpPr>
              <p:spPr bwMode="auto">
                <a:xfrm>
                  <a:off x="2994" y="2081"/>
                  <a:ext cx="883" cy="441"/>
                </a:xfrm>
                <a:custGeom>
                  <a:avLst/>
                  <a:gdLst>
                    <a:gd name="T0" fmla="*/ 118 w 1312"/>
                    <a:gd name="T1" fmla="*/ 0 h 656"/>
                    <a:gd name="T2" fmla="*/ 0 w 1312"/>
                    <a:gd name="T3" fmla="*/ 441 h 656"/>
                    <a:gd name="T4" fmla="*/ 883 w 1312"/>
                    <a:gd name="T5" fmla="*/ 441 h 656"/>
                    <a:gd name="T6" fmla="*/ 118 w 1312"/>
                    <a:gd name="T7" fmla="*/ 0 h 656"/>
                    <a:gd name="T8" fmla="*/ 0 60000 65536"/>
                    <a:gd name="T9" fmla="*/ 0 60000 65536"/>
                    <a:gd name="T10" fmla="*/ 0 60000 65536"/>
                    <a:gd name="T11" fmla="*/ 0 60000 65536"/>
                    <a:gd name="T12" fmla="*/ 0 w 1312"/>
                    <a:gd name="T13" fmla="*/ 0 h 656"/>
                    <a:gd name="T14" fmla="*/ 1312 w 1312"/>
                    <a:gd name="T15" fmla="*/ 656 h 656"/>
                  </a:gdLst>
                  <a:ahLst/>
                  <a:cxnLst>
                    <a:cxn ang="T8">
                      <a:pos x="T0" y="T1"/>
                    </a:cxn>
                    <a:cxn ang="T9">
                      <a:pos x="T2" y="T3"/>
                    </a:cxn>
                    <a:cxn ang="T10">
                      <a:pos x="T4" y="T5"/>
                    </a:cxn>
                    <a:cxn ang="T11">
                      <a:pos x="T6" y="T7"/>
                    </a:cxn>
                  </a:cxnLst>
                  <a:rect l="T12" t="T13" r="T14" b="T15"/>
                  <a:pathLst>
                    <a:path w="1312" h="656">
                      <a:moveTo>
                        <a:pt x="176" y="0"/>
                      </a:moveTo>
                      <a:cubicBezTo>
                        <a:pt x="65" y="193"/>
                        <a:pt x="1" y="417"/>
                        <a:pt x="0" y="656"/>
                      </a:cubicBezTo>
                      <a:cubicBezTo>
                        <a:pt x="1312" y="656"/>
                        <a:pt x="1312" y="656"/>
                        <a:pt x="1312" y="656"/>
                      </a:cubicBezTo>
                      <a:lnTo>
                        <a:pt x="176"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7437" name="Freeform 28"/>
                <p:cNvSpPr>
                  <a:spLocks/>
                </p:cNvSpPr>
                <p:nvPr/>
              </p:nvSpPr>
              <p:spPr bwMode="auto">
                <a:xfrm>
                  <a:off x="2994" y="2522"/>
                  <a:ext cx="883" cy="442"/>
                </a:xfrm>
                <a:custGeom>
                  <a:avLst/>
                  <a:gdLst>
                    <a:gd name="T0" fmla="*/ 0 w 1312"/>
                    <a:gd name="T1" fmla="*/ 0 h 656"/>
                    <a:gd name="T2" fmla="*/ 0 w 1312"/>
                    <a:gd name="T3" fmla="*/ 1 h 656"/>
                    <a:gd name="T4" fmla="*/ 118 w 1312"/>
                    <a:gd name="T5" fmla="*/ 442 h 656"/>
                    <a:gd name="T6" fmla="*/ 883 w 1312"/>
                    <a:gd name="T7" fmla="*/ 0 h 656"/>
                    <a:gd name="T8" fmla="*/ 0 w 1312"/>
                    <a:gd name="T9" fmla="*/ 0 h 656"/>
                    <a:gd name="T10" fmla="*/ 0 60000 65536"/>
                    <a:gd name="T11" fmla="*/ 0 60000 65536"/>
                    <a:gd name="T12" fmla="*/ 0 60000 65536"/>
                    <a:gd name="T13" fmla="*/ 0 60000 65536"/>
                    <a:gd name="T14" fmla="*/ 0 60000 65536"/>
                    <a:gd name="T15" fmla="*/ 0 w 1312"/>
                    <a:gd name="T16" fmla="*/ 0 h 656"/>
                    <a:gd name="T17" fmla="*/ 1312 w 1312"/>
                    <a:gd name="T18" fmla="*/ 656 h 656"/>
                  </a:gdLst>
                  <a:ahLst/>
                  <a:cxnLst>
                    <a:cxn ang="T10">
                      <a:pos x="T0" y="T1"/>
                    </a:cxn>
                    <a:cxn ang="T11">
                      <a:pos x="T2" y="T3"/>
                    </a:cxn>
                    <a:cxn ang="T12">
                      <a:pos x="T4" y="T5"/>
                    </a:cxn>
                    <a:cxn ang="T13">
                      <a:pos x="T6" y="T7"/>
                    </a:cxn>
                    <a:cxn ang="T14">
                      <a:pos x="T8" y="T9"/>
                    </a:cxn>
                  </a:cxnLst>
                  <a:rect l="T15" t="T16" r="T17" b="T18"/>
                  <a:pathLst>
                    <a:path w="1312" h="656">
                      <a:moveTo>
                        <a:pt x="0" y="0"/>
                      </a:moveTo>
                      <a:cubicBezTo>
                        <a:pt x="0" y="0"/>
                        <a:pt x="0" y="0"/>
                        <a:pt x="0" y="1"/>
                      </a:cubicBezTo>
                      <a:cubicBezTo>
                        <a:pt x="0" y="239"/>
                        <a:pt x="64" y="463"/>
                        <a:pt x="175" y="656"/>
                      </a:cubicBezTo>
                      <a:cubicBezTo>
                        <a:pt x="1312" y="0"/>
                        <a:pt x="1312" y="0"/>
                        <a:pt x="1312" y="0"/>
                      </a:cubicBezTo>
                      <a:lnTo>
                        <a:pt x="0"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7438" name="Freeform 29"/>
                <p:cNvSpPr>
                  <a:spLocks/>
                </p:cNvSpPr>
                <p:nvPr/>
              </p:nvSpPr>
              <p:spPr bwMode="auto">
                <a:xfrm>
                  <a:off x="3435" y="1640"/>
                  <a:ext cx="442" cy="882"/>
                </a:xfrm>
                <a:custGeom>
                  <a:avLst/>
                  <a:gdLst>
                    <a:gd name="T0" fmla="*/ 442 w 656"/>
                    <a:gd name="T1" fmla="*/ 0 h 1312"/>
                    <a:gd name="T2" fmla="*/ 0 w 656"/>
                    <a:gd name="T3" fmla="*/ 118 h 1312"/>
                    <a:gd name="T4" fmla="*/ 442 w 656"/>
                    <a:gd name="T5" fmla="*/ 882 h 1312"/>
                    <a:gd name="T6" fmla="*/ 442 w 656"/>
                    <a:gd name="T7" fmla="*/ 0 h 1312"/>
                    <a:gd name="T8" fmla="*/ 0 60000 65536"/>
                    <a:gd name="T9" fmla="*/ 0 60000 65536"/>
                    <a:gd name="T10" fmla="*/ 0 60000 65536"/>
                    <a:gd name="T11" fmla="*/ 0 60000 65536"/>
                    <a:gd name="T12" fmla="*/ 0 w 656"/>
                    <a:gd name="T13" fmla="*/ 0 h 1312"/>
                    <a:gd name="T14" fmla="*/ 656 w 656"/>
                    <a:gd name="T15" fmla="*/ 1312 h 1312"/>
                  </a:gdLst>
                  <a:ahLst/>
                  <a:cxnLst>
                    <a:cxn ang="T8">
                      <a:pos x="T0" y="T1"/>
                    </a:cxn>
                    <a:cxn ang="T9">
                      <a:pos x="T2" y="T3"/>
                    </a:cxn>
                    <a:cxn ang="T10">
                      <a:pos x="T4" y="T5"/>
                    </a:cxn>
                    <a:cxn ang="T11">
                      <a:pos x="T6" y="T7"/>
                    </a:cxn>
                  </a:cxnLst>
                  <a:rect l="T12" t="T13" r="T14" b="T15"/>
                  <a:pathLst>
                    <a:path w="656" h="1312">
                      <a:moveTo>
                        <a:pt x="656" y="0"/>
                      </a:moveTo>
                      <a:cubicBezTo>
                        <a:pt x="417" y="1"/>
                        <a:pt x="193" y="65"/>
                        <a:pt x="0" y="176"/>
                      </a:cubicBezTo>
                      <a:cubicBezTo>
                        <a:pt x="656" y="1312"/>
                        <a:pt x="656" y="1312"/>
                        <a:pt x="656" y="1312"/>
                      </a:cubicBezTo>
                      <a:lnTo>
                        <a:pt x="656"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7439" name="Freeform 30"/>
                <p:cNvSpPr>
                  <a:spLocks/>
                </p:cNvSpPr>
                <p:nvPr/>
              </p:nvSpPr>
              <p:spPr bwMode="auto">
                <a:xfrm>
                  <a:off x="3877" y="1640"/>
                  <a:ext cx="441" cy="882"/>
                </a:xfrm>
                <a:custGeom>
                  <a:avLst/>
                  <a:gdLst>
                    <a:gd name="T0" fmla="*/ 0 w 656"/>
                    <a:gd name="T1" fmla="*/ 882 h 1312"/>
                    <a:gd name="T2" fmla="*/ 441 w 656"/>
                    <a:gd name="T3" fmla="*/ 118 h 1312"/>
                    <a:gd name="T4" fmla="*/ 1 w 656"/>
                    <a:gd name="T5" fmla="*/ 0 h 1312"/>
                    <a:gd name="T6" fmla="*/ 0 w 656"/>
                    <a:gd name="T7" fmla="*/ 0 h 1312"/>
                    <a:gd name="T8" fmla="*/ 0 w 656"/>
                    <a:gd name="T9" fmla="*/ 882 h 1312"/>
                    <a:gd name="T10" fmla="*/ 0 60000 65536"/>
                    <a:gd name="T11" fmla="*/ 0 60000 65536"/>
                    <a:gd name="T12" fmla="*/ 0 60000 65536"/>
                    <a:gd name="T13" fmla="*/ 0 60000 65536"/>
                    <a:gd name="T14" fmla="*/ 0 60000 65536"/>
                    <a:gd name="T15" fmla="*/ 0 w 656"/>
                    <a:gd name="T16" fmla="*/ 0 h 1312"/>
                    <a:gd name="T17" fmla="*/ 656 w 656"/>
                    <a:gd name="T18" fmla="*/ 1312 h 1312"/>
                  </a:gdLst>
                  <a:ahLst/>
                  <a:cxnLst>
                    <a:cxn ang="T10">
                      <a:pos x="T0" y="T1"/>
                    </a:cxn>
                    <a:cxn ang="T11">
                      <a:pos x="T2" y="T3"/>
                    </a:cxn>
                    <a:cxn ang="T12">
                      <a:pos x="T4" y="T5"/>
                    </a:cxn>
                    <a:cxn ang="T13">
                      <a:pos x="T6" y="T7"/>
                    </a:cxn>
                    <a:cxn ang="T14">
                      <a:pos x="T8" y="T9"/>
                    </a:cxn>
                  </a:cxnLst>
                  <a:rect l="T15" t="T16" r="T17" b="T18"/>
                  <a:pathLst>
                    <a:path w="656" h="1312">
                      <a:moveTo>
                        <a:pt x="0" y="1312"/>
                      </a:moveTo>
                      <a:cubicBezTo>
                        <a:pt x="656" y="176"/>
                        <a:pt x="656" y="176"/>
                        <a:pt x="656" y="176"/>
                      </a:cubicBezTo>
                      <a:cubicBezTo>
                        <a:pt x="463" y="64"/>
                        <a:pt x="239" y="0"/>
                        <a:pt x="1" y="0"/>
                      </a:cubicBezTo>
                      <a:cubicBezTo>
                        <a:pt x="0" y="0"/>
                        <a:pt x="0" y="0"/>
                        <a:pt x="0" y="0"/>
                      </a:cubicBezTo>
                      <a:cubicBezTo>
                        <a:pt x="0" y="1312"/>
                        <a:pt x="0" y="1312"/>
                        <a:pt x="0" y="1312"/>
                      </a:cubicBez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7440" name="Freeform 31"/>
                <p:cNvSpPr>
                  <a:spLocks/>
                </p:cNvSpPr>
                <p:nvPr/>
              </p:nvSpPr>
              <p:spPr bwMode="auto">
                <a:xfrm>
                  <a:off x="3112" y="2522"/>
                  <a:ext cx="765" cy="765"/>
                </a:xfrm>
                <a:custGeom>
                  <a:avLst/>
                  <a:gdLst>
                    <a:gd name="T0" fmla="*/ 0 w 1137"/>
                    <a:gd name="T1" fmla="*/ 441 h 1137"/>
                    <a:gd name="T2" fmla="*/ 323 w 1137"/>
                    <a:gd name="T3" fmla="*/ 765 h 1137"/>
                    <a:gd name="T4" fmla="*/ 765 w 1137"/>
                    <a:gd name="T5" fmla="*/ 0 h 1137"/>
                    <a:gd name="T6" fmla="*/ 0 w 1137"/>
                    <a:gd name="T7" fmla="*/ 441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0" y="656"/>
                      </a:moveTo>
                      <a:cubicBezTo>
                        <a:pt x="115" y="855"/>
                        <a:pt x="281" y="1021"/>
                        <a:pt x="480" y="1137"/>
                      </a:cubicBezTo>
                      <a:cubicBezTo>
                        <a:pt x="1137" y="0"/>
                        <a:pt x="1137" y="0"/>
                        <a:pt x="1137" y="0"/>
                      </a:cubicBezTo>
                      <a:lnTo>
                        <a:pt x="0" y="656"/>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7441" name="Freeform 32"/>
                <p:cNvSpPr>
                  <a:spLocks/>
                </p:cNvSpPr>
                <p:nvPr/>
              </p:nvSpPr>
              <p:spPr bwMode="auto">
                <a:xfrm>
                  <a:off x="3877" y="2522"/>
                  <a:ext cx="764" cy="765"/>
                </a:xfrm>
                <a:custGeom>
                  <a:avLst/>
                  <a:gdLst>
                    <a:gd name="T0" fmla="*/ 441 w 1137"/>
                    <a:gd name="T1" fmla="*/ 765 h 1137"/>
                    <a:gd name="T2" fmla="*/ 764 w 1137"/>
                    <a:gd name="T3" fmla="*/ 441 h 1137"/>
                    <a:gd name="T4" fmla="*/ 0 w 1137"/>
                    <a:gd name="T5" fmla="*/ 0 h 1137"/>
                    <a:gd name="T6" fmla="*/ 441 w 1137"/>
                    <a:gd name="T7" fmla="*/ 765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657" y="1137"/>
                      </a:moveTo>
                      <a:cubicBezTo>
                        <a:pt x="856" y="1022"/>
                        <a:pt x="1022" y="856"/>
                        <a:pt x="1137" y="656"/>
                      </a:cubicBezTo>
                      <a:cubicBezTo>
                        <a:pt x="0" y="0"/>
                        <a:pt x="0" y="0"/>
                        <a:pt x="0" y="0"/>
                      </a:cubicBezTo>
                      <a:lnTo>
                        <a:pt x="657" y="1137"/>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7442" name="Freeform 33"/>
                <p:cNvSpPr>
                  <a:spLocks/>
                </p:cNvSpPr>
                <p:nvPr/>
              </p:nvSpPr>
              <p:spPr bwMode="auto">
                <a:xfrm>
                  <a:off x="3877" y="2522"/>
                  <a:ext cx="883" cy="442"/>
                </a:xfrm>
                <a:custGeom>
                  <a:avLst/>
                  <a:gdLst>
                    <a:gd name="T0" fmla="*/ 0 w 1313"/>
                    <a:gd name="T1" fmla="*/ 0 h 656"/>
                    <a:gd name="T2" fmla="*/ 765 w 1313"/>
                    <a:gd name="T3" fmla="*/ 442 h 656"/>
                    <a:gd name="T4" fmla="*/ 883 w 1313"/>
                    <a:gd name="T5" fmla="*/ 1 h 656"/>
                    <a:gd name="T6" fmla="*/ 883 w 1313"/>
                    <a:gd name="T7" fmla="*/ 0 h 656"/>
                    <a:gd name="T8" fmla="*/ 0 w 1313"/>
                    <a:gd name="T9" fmla="*/ 0 h 656"/>
                    <a:gd name="T10" fmla="*/ 0 60000 65536"/>
                    <a:gd name="T11" fmla="*/ 0 60000 65536"/>
                    <a:gd name="T12" fmla="*/ 0 60000 65536"/>
                    <a:gd name="T13" fmla="*/ 0 60000 65536"/>
                    <a:gd name="T14" fmla="*/ 0 60000 65536"/>
                    <a:gd name="T15" fmla="*/ 0 w 1313"/>
                    <a:gd name="T16" fmla="*/ 0 h 656"/>
                    <a:gd name="T17" fmla="*/ 1313 w 1313"/>
                    <a:gd name="T18" fmla="*/ 656 h 656"/>
                  </a:gdLst>
                  <a:ahLst/>
                  <a:cxnLst>
                    <a:cxn ang="T10">
                      <a:pos x="T0" y="T1"/>
                    </a:cxn>
                    <a:cxn ang="T11">
                      <a:pos x="T2" y="T3"/>
                    </a:cxn>
                    <a:cxn ang="T12">
                      <a:pos x="T4" y="T5"/>
                    </a:cxn>
                    <a:cxn ang="T13">
                      <a:pos x="T6" y="T7"/>
                    </a:cxn>
                    <a:cxn ang="T14">
                      <a:pos x="T8" y="T9"/>
                    </a:cxn>
                  </a:cxnLst>
                  <a:rect l="T15" t="T16" r="T17" b="T18"/>
                  <a:pathLst>
                    <a:path w="1313" h="656">
                      <a:moveTo>
                        <a:pt x="0" y="0"/>
                      </a:moveTo>
                      <a:cubicBezTo>
                        <a:pt x="1137" y="656"/>
                        <a:pt x="1137" y="656"/>
                        <a:pt x="1137" y="656"/>
                      </a:cubicBezTo>
                      <a:cubicBezTo>
                        <a:pt x="1249" y="463"/>
                        <a:pt x="1313" y="239"/>
                        <a:pt x="1313" y="1"/>
                      </a:cubicBezTo>
                      <a:cubicBezTo>
                        <a:pt x="1313" y="0"/>
                        <a:pt x="1313" y="0"/>
                        <a:pt x="1313" y="0"/>
                      </a:cubicBezTo>
                      <a:cubicBezTo>
                        <a:pt x="0" y="0"/>
                        <a:pt x="0" y="0"/>
                        <a:pt x="0" y="0"/>
                      </a:cubicBez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7443" name="Freeform 34"/>
                <p:cNvSpPr>
                  <a:spLocks/>
                </p:cNvSpPr>
                <p:nvPr/>
              </p:nvSpPr>
              <p:spPr bwMode="auto">
                <a:xfrm>
                  <a:off x="3877" y="1758"/>
                  <a:ext cx="764" cy="764"/>
                </a:xfrm>
                <a:custGeom>
                  <a:avLst/>
                  <a:gdLst>
                    <a:gd name="T0" fmla="*/ 0 w 1136"/>
                    <a:gd name="T1" fmla="*/ 764 h 1136"/>
                    <a:gd name="T2" fmla="*/ 0 w 1136"/>
                    <a:gd name="T3" fmla="*/ 764 h 1136"/>
                    <a:gd name="T4" fmla="*/ 764 w 1136"/>
                    <a:gd name="T5" fmla="*/ 322 h 1136"/>
                    <a:gd name="T6" fmla="*/ 441 w 1136"/>
                    <a:gd name="T7" fmla="*/ 0 h 1136"/>
                    <a:gd name="T8" fmla="*/ 0 w 1136"/>
                    <a:gd name="T9" fmla="*/ 764 h 1136"/>
                    <a:gd name="T10" fmla="*/ 0 60000 65536"/>
                    <a:gd name="T11" fmla="*/ 0 60000 65536"/>
                    <a:gd name="T12" fmla="*/ 0 60000 65536"/>
                    <a:gd name="T13" fmla="*/ 0 60000 65536"/>
                    <a:gd name="T14" fmla="*/ 0 60000 65536"/>
                    <a:gd name="T15" fmla="*/ 0 w 1136"/>
                    <a:gd name="T16" fmla="*/ 0 h 1136"/>
                    <a:gd name="T17" fmla="*/ 1136 w 1136"/>
                    <a:gd name="T18" fmla="*/ 1136 h 1136"/>
                  </a:gdLst>
                  <a:ahLst/>
                  <a:cxnLst>
                    <a:cxn ang="T10">
                      <a:pos x="T0" y="T1"/>
                    </a:cxn>
                    <a:cxn ang="T11">
                      <a:pos x="T2" y="T3"/>
                    </a:cxn>
                    <a:cxn ang="T12">
                      <a:pos x="T4" y="T5"/>
                    </a:cxn>
                    <a:cxn ang="T13">
                      <a:pos x="T6" y="T7"/>
                    </a:cxn>
                    <a:cxn ang="T14">
                      <a:pos x="T8" y="T9"/>
                    </a:cxn>
                  </a:cxnLst>
                  <a:rect l="T15" t="T16" r="T17" b="T18"/>
                  <a:pathLst>
                    <a:path w="1136" h="1136">
                      <a:moveTo>
                        <a:pt x="0" y="1136"/>
                      </a:moveTo>
                      <a:cubicBezTo>
                        <a:pt x="0" y="1136"/>
                        <a:pt x="0" y="1136"/>
                        <a:pt x="0" y="1136"/>
                      </a:cubicBezTo>
                      <a:cubicBezTo>
                        <a:pt x="1136" y="479"/>
                        <a:pt x="1136" y="479"/>
                        <a:pt x="1136" y="479"/>
                      </a:cubicBezTo>
                      <a:cubicBezTo>
                        <a:pt x="1021" y="280"/>
                        <a:pt x="855" y="115"/>
                        <a:pt x="656" y="0"/>
                      </a:cubicBezTo>
                      <a:cubicBezTo>
                        <a:pt x="0" y="1136"/>
                        <a:pt x="0" y="1136"/>
                        <a:pt x="0" y="1136"/>
                      </a:cubicBez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7444" name="Freeform 35"/>
                <p:cNvSpPr>
                  <a:spLocks/>
                </p:cNvSpPr>
                <p:nvPr/>
              </p:nvSpPr>
              <p:spPr bwMode="auto">
                <a:xfrm>
                  <a:off x="3435" y="2522"/>
                  <a:ext cx="884" cy="883"/>
                </a:xfrm>
                <a:custGeom>
                  <a:avLst/>
                  <a:gdLst>
                    <a:gd name="T0" fmla="*/ 442 w 1314"/>
                    <a:gd name="T1" fmla="*/ 0 h 1313"/>
                    <a:gd name="T2" fmla="*/ 0 w 1314"/>
                    <a:gd name="T3" fmla="*/ 765 h 1313"/>
                    <a:gd name="T4" fmla="*/ 443 w 1314"/>
                    <a:gd name="T5" fmla="*/ 883 h 1313"/>
                    <a:gd name="T6" fmla="*/ 884 w 1314"/>
                    <a:gd name="T7" fmla="*/ 765 h 1313"/>
                    <a:gd name="T8" fmla="*/ 442 w 1314"/>
                    <a:gd name="T9" fmla="*/ 0 h 1313"/>
                    <a:gd name="T10" fmla="*/ 0 60000 65536"/>
                    <a:gd name="T11" fmla="*/ 0 60000 65536"/>
                    <a:gd name="T12" fmla="*/ 0 60000 65536"/>
                    <a:gd name="T13" fmla="*/ 0 60000 65536"/>
                    <a:gd name="T14" fmla="*/ 0 60000 65536"/>
                    <a:gd name="T15" fmla="*/ 0 w 1314"/>
                    <a:gd name="T16" fmla="*/ 0 h 1313"/>
                    <a:gd name="T17" fmla="*/ 1314 w 1314"/>
                    <a:gd name="T18" fmla="*/ 1313 h 1313"/>
                  </a:gdLst>
                  <a:ahLst/>
                  <a:cxnLst>
                    <a:cxn ang="T10">
                      <a:pos x="T0" y="T1"/>
                    </a:cxn>
                    <a:cxn ang="T11">
                      <a:pos x="T2" y="T3"/>
                    </a:cxn>
                    <a:cxn ang="T12">
                      <a:pos x="T4" y="T5"/>
                    </a:cxn>
                    <a:cxn ang="T13">
                      <a:pos x="T6" y="T7"/>
                    </a:cxn>
                    <a:cxn ang="T14">
                      <a:pos x="T8" y="T9"/>
                    </a:cxn>
                  </a:cxnLst>
                  <a:rect l="T15" t="T16" r="T17" b="T18"/>
                  <a:pathLst>
                    <a:path w="1314" h="1313">
                      <a:moveTo>
                        <a:pt x="657" y="0"/>
                      </a:moveTo>
                      <a:cubicBezTo>
                        <a:pt x="0" y="1137"/>
                        <a:pt x="0" y="1137"/>
                        <a:pt x="0" y="1137"/>
                      </a:cubicBezTo>
                      <a:cubicBezTo>
                        <a:pt x="194" y="1249"/>
                        <a:pt x="418" y="1313"/>
                        <a:pt x="658" y="1313"/>
                      </a:cubicBezTo>
                      <a:cubicBezTo>
                        <a:pt x="897" y="1313"/>
                        <a:pt x="1121" y="1249"/>
                        <a:pt x="1314" y="1137"/>
                      </a:cubicBezTo>
                      <a:cubicBezTo>
                        <a:pt x="657" y="0"/>
                        <a:pt x="657" y="0"/>
                        <a:pt x="657" y="0"/>
                      </a:cubicBezTo>
                      <a:close/>
                    </a:path>
                  </a:pathLst>
                </a:custGeom>
                <a:solidFill>
                  <a:schemeClr val="bg1"/>
                </a:solidFill>
                <a:ln w="12700">
                  <a:solidFill>
                    <a:schemeClr val="bg1"/>
                  </a:solidFill>
                  <a:round/>
                  <a:headEnd/>
                  <a:tailEnd/>
                </a:ln>
              </p:spPr>
              <p:txBody>
                <a:bodyPr/>
                <a:lstStyle/>
                <a:p>
                  <a:endParaRPr lang="es-ES">
                    <a:solidFill>
                      <a:srgbClr val="000000"/>
                    </a:solidFill>
                  </a:endParaRPr>
                </a:p>
              </p:txBody>
            </p:sp>
            <p:sp>
              <p:nvSpPr>
                <p:cNvPr id="47445" name="Rectangle 36"/>
                <p:cNvSpPr>
                  <a:spLocks noChangeArrowheads="1"/>
                </p:cNvSpPr>
                <p:nvPr/>
              </p:nvSpPr>
              <p:spPr bwMode="auto">
                <a:xfrm>
                  <a:off x="3877" y="2522"/>
                  <a:ext cx="1" cy="1"/>
                </a:xfrm>
                <a:prstGeom prst="rect">
                  <a:avLst/>
                </a:prstGeom>
                <a:solidFill>
                  <a:srgbClr val="8C8C8C"/>
                </a:solidFill>
                <a:ln w="9525">
                  <a:noFill/>
                  <a:miter lim="800000"/>
                  <a:headEnd/>
                  <a:tailEnd/>
                </a:ln>
              </p:spPr>
              <p:txBody>
                <a:bodyPr/>
                <a:lstStyle/>
                <a:p>
                  <a:endParaRPr lang="es-ES">
                    <a:solidFill>
                      <a:srgbClr val="000000"/>
                    </a:solidFill>
                  </a:endParaRPr>
                </a:p>
              </p:txBody>
            </p:sp>
            <p:sp>
              <p:nvSpPr>
                <p:cNvPr id="47446" name="Rectangle 37"/>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solidFill>
                      <a:srgbClr val="000000"/>
                    </a:solidFill>
                  </a:endParaRPr>
                </a:p>
              </p:txBody>
            </p:sp>
            <p:sp>
              <p:nvSpPr>
                <p:cNvPr id="47447" name="Line 38"/>
                <p:cNvSpPr>
                  <a:spLocks noChangeShapeType="1"/>
                </p:cNvSpPr>
                <p:nvPr/>
              </p:nvSpPr>
              <p:spPr bwMode="auto">
                <a:xfrm>
                  <a:off x="3877" y="2522"/>
                  <a:ext cx="0" cy="0"/>
                </a:xfrm>
                <a:prstGeom prst="line">
                  <a:avLst/>
                </a:prstGeom>
                <a:noFill/>
                <a:ln w="0" cap="rnd">
                  <a:solidFill>
                    <a:srgbClr val="B2B2B2"/>
                  </a:solidFill>
                  <a:round/>
                  <a:headEnd/>
                  <a:tailEnd/>
                </a:ln>
              </p:spPr>
              <p:txBody>
                <a:bodyPr/>
                <a:lstStyle/>
                <a:p>
                  <a:endParaRPr lang="es-ES"/>
                </a:p>
              </p:txBody>
            </p:sp>
            <p:sp>
              <p:nvSpPr>
                <p:cNvPr id="47448" name="Rectangle 39"/>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solidFill>
                      <a:srgbClr val="000000"/>
                    </a:solidFill>
                  </a:endParaRPr>
                </a:p>
              </p:txBody>
            </p:sp>
            <p:sp>
              <p:nvSpPr>
                <p:cNvPr id="47449" name="Freeform 40"/>
                <p:cNvSpPr>
                  <a:spLocks/>
                </p:cNvSpPr>
                <p:nvPr/>
              </p:nvSpPr>
              <p:spPr bwMode="auto">
                <a:xfrm>
                  <a:off x="4954" y="2171"/>
                  <a:ext cx="2" cy="6"/>
                </a:xfrm>
                <a:custGeom>
                  <a:avLst/>
                  <a:gdLst>
                    <a:gd name="T0" fmla="*/ 0 w 3"/>
                    <a:gd name="T1" fmla="*/ 0 h 9"/>
                    <a:gd name="T2" fmla="*/ 2 w 3"/>
                    <a:gd name="T3" fmla="*/ 6 h 9"/>
                    <a:gd name="T4" fmla="*/ 0 w 3"/>
                    <a:gd name="T5" fmla="*/ 0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cubicBezTo>
                        <a:pt x="1" y="3"/>
                        <a:pt x="2" y="6"/>
                        <a:pt x="3" y="9"/>
                      </a:cubicBezTo>
                      <a:cubicBezTo>
                        <a:pt x="2" y="6"/>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50" name="Freeform 41"/>
                <p:cNvSpPr>
                  <a:spLocks/>
                </p:cNvSpPr>
                <p:nvPr/>
              </p:nvSpPr>
              <p:spPr bwMode="auto">
                <a:xfrm>
                  <a:off x="4963" y="2201"/>
                  <a:ext cx="2" cy="5"/>
                </a:xfrm>
                <a:custGeom>
                  <a:avLst/>
                  <a:gdLst>
                    <a:gd name="T0" fmla="*/ 0 w 3"/>
                    <a:gd name="T1" fmla="*/ 0 h 8"/>
                    <a:gd name="T2" fmla="*/ 2 w 3"/>
                    <a:gd name="T3" fmla="*/ 5 h 8"/>
                    <a:gd name="T4" fmla="*/ 0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0"/>
                      </a:moveTo>
                      <a:cubicBezTo>
                        <a:pt x="1" y="3"/>
                        <a:pt x="2" y="5"/>
                        <a:pt x="3" y="8"/>
                      </a:cubicBezTo>
                      <a:cubicBezTo>
                        <a:pt x="2" y="5"/>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51" name="Freeform 42"/>
                <p:cNvSpPr>
                  <a:spLocks/>
                </p:cNvSpPr>
                <p:nvPr/>
              </p:nvSpPr>
              <p:spPr bwMode="auto">
                <a:xfrm>
                  <a:off x="5009" y="2469"/>
                  <a:ext cx="0" cy="19"/>
                </a:xfrm>
                <a:custGeom>
                  <a:avLst/>
                  <a:gdLst>
                    <a:gd name="T0" fmla="*/ 0 w 1"/>
                    <a:gd name="T1" fmla="*/ 0 h 28"/>
                    <a:gd name="T2" fmla="*/ 0 w 1"/>
                    <a:gd name="T3" fmla="*/ 19 h 28"/>
                    <a:gd name="T4" fmla="*/ 0 w 1"/>
                    <a:gd name="T5" fmla="*/ 0 h 28"/>
                    <a:gd name="T6" fmla="*/ 0 60000 65536"/>
                    <a:gd name="T7" fmla="*/ 0 60000 65536"/>
                    <a:gd name="T8" fmla="*/ 0 60000 65536"/>
                    <a:gd name="T9" fmla="*/ 0 w 1"/>
                    <a:gd name="T10" fmla="*/ 0 h 28"/>
                    <a:gd name="T11" fmla="*/ 0 w 1"/>
                    <a:gd name="T12" fmla="*/ 28 h 28"/>
                  </a:gdLst>
                  <a:ahLst/>
                  <a:cxnLst>
                    <a:cxn ang="T6">
                      <a:pos x="T0" y="T1"/>
                    </a:cxn>
                    <a:cxn ang="T7">
                      <a:pos x="T2" y="T3"/>
                    </a:cxn>
                    <a:cxn ang="T8">
                      <a:pos x="T4" y="T5"/>
                    </a:cxn>
                  </a:cxnLst>
                  <a:rect l="T9" t="T10" r="T11" b="T12"/>
                  <a:pathLst>
                    <a:path w="1" h="28">
                      <a:moveTo>
                        <a:pt x="0" y="0"/>
                      </a:moveTo>
                      <a:cubicBezTo>
                        <a:pt x="0" y="9"/>
                        <a:pt x="1" y="19"/>
                        <a:pt x="1" y="28"/>
                      </a:cubicBezTo>
                      <a:cubicBezTo>
                        <a:pt x="1" y="19"/>
                        <a:pt x="0" y="9"/>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52" name="Freeform 43"/>
                <p:cNvSpPr>
                  <a:spLocks/>
                </p:cNvSpPr>
                <p:nvPr/>
              </p:nvSpPr>
              <p:spPr bwMode="auto">
                <a:xfrm>
                  <a:off x="4988" y="274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53" name="Freeform 44"/>
                <p:cNvSpPr>
                  <a:spLocks/>
                </p:cNvSpPr>
                <p:nvPr/>
              </p:nvSpPr>
              <p:spPr bwMode="auto">
                <a:xfrm>
                  <a:off x="5000" y="2672"/>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2"/>
                        <a:pt x="0" y="3"/>
                        <a:pt x="0" y="5"/>
                      </a:cubicBezTo>
                      <a:cubicBezTo>
                        <a:pt x="0" y="3"/>
                        <a:pt x="0"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54" name="Freeform 45"/>
                <p:cNvSpPr>
                  <a:spLocks/>
                </p:cNvSpPr>
                <p:nvPr/>
              </p:nvSpPr>
              <p:spPr bwMode="auto">
                <a:xfrm>
                  <a:off x="5009" y="2496"/>
                  <a:ext cx="1" cy="18"/>
                </a:xfrm>
                <a:custGeom>
                  <a:avLst/>
                  <a:gdLst>
                    <a:gd name="T0" fmla="*/ 1 w 1"/>
                    <a:gd name="T1" fmla="*/ 18 h 27"/>
                    <a:gd name="T2" fmla="*/ 0 w 1"/>
                    <a:gd name="T3" fmla="*/ 0 h 27"/>
                    <a:gd name="T4" fmla="*/ 1 w 1"/>
                    <a:gd name="T5" fmla="*/ 18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1" y="27"/>
                      </a:moveTo>
                      <a:cubicBezTo>
                        <a:pt x="1" y="18"/>
                        <a:pt x="0" y="9"/>
                        <a:pt x="0" y="0"/>
                      </a:cubicBezTo>
                      <a:cubicBezTo>
                        <a:pt x="0" y="9"/>
                        <a:pt x="1" y="18"/>
                        <a:pt x="1" y="2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55" name="Freeform 46"/>
                <p:cNvSpPr>
                  <a:spLocks/>
                </p:cNvSpPr>
                <p:nvPr/>
              </p:nvSpPr>
              <p:spPr bwMode="auto">
                <a:xfrm>
                  <a:off x="5004" y="2633"/>
                  <a:ext cx="1" cy="4"/>
                </a:xfrm>
                <a:custGeom>
                  <a:avLst/>
                  <a:gdLst>
                    <a:gd name="T0" fmla="*/ 1 w 1"/>
                    <a:gd name="T1" fmla="*/ 0 h 5"/>
                    <a:gd name="T2" fmla="*/ 0 w 1"/>
                    <a:gd name="T3" fmla="*/ 4 h 5"/>
                    <a:gd name="T4" fmla="*/ 1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1" y="0"/>
                      </a:moveTo>
                      <a:cubicBezTo>
                        <a:pt x="1" y="2"/>
                        <a:pt x="1" y="3"/>
                        <a:pt x="0" y="5"/>
                      </a:cubicBezTo>
                      <a:cubicBezTo>
                        <a:pt x="1" y="3"/>
                        <a:pt x="1" y="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56" name="Freeform 47"/>
                <p:cNvSpPr>
                  <a:spLocks/>
                </p:cNvSpPr>
                <p:nvPr/>
              </p:nvSpPr>
              <p:spPr bwMode="auto">
                <a:xfrm>
                  <a:off x="4995" y="2707"/>
                  <a:ext cx="0" cy="4"/>
                </a:xfrm>
                <a:custGeom>
                  <a:avLst/>
                  <a:gdLst>
                    <a:gd name="T0" fmla="*/ 0 w 1"/>
                    <a:gd name="T1" fmla="*/ 4 h 6"/>
                    <a:gd name="T2" fmla="*/ 0 w 1"/>
                    <a:gd name="T3" fmla="*/ 0 h 6"/>
                    <a:gd name="T4" fmla="*/ 0 w 1"/>
                    <a:gd name="T5" fmla="*/ 4 h 6"/>
                    <a:gd name="T6" fmla="*/ 0 60000 65536"/>
                    <a:gd name="T7" fmla="*/ 0 60000 65536"/>
                    <a:gd name="T8" fmla="*/ 0 60000 65536"/>
                    <a:gd name="T9" fmla="*/ 0 w 1"/>
                    <a:gd name="T10" fmla="*/ 0 h 6"/>
                    <a:gd name="T11" fmla="*/ 0 w 1"/>
                    <a:gd name="T12" fmla="*/ 6 h 6"/>
                  </a:gdLst>
                  <a:ahLst/>
                  <a:cxnLst>
                    <a:cxn ang="T6">
                      <a:pos x="T0" y="T1"/>
                    </a:cxn>
                    <a:cxn ang="T7">
                      <a:pos x="T2" y="T3"/>
                    </a:cxn>
                    <a:cxn ang="T8">
                      <a:pos x="T4" y="T5"/>
                    </a:cxn>
                  </a:cxnLst>
                  <a:rect l="T9" t="T10" r="T11" b="T12"/>
                  <a:pathLst>
                    <a:path w="1" h="6">
                      <a:moveTo>
                        <a:pt x="0" y="6"/>
                      </a:moveTo>
                      <a:cubicBezTo>
                        <a:pt x="0" y="4"/>
                        <a:pt x="0" y="2"/>
                        <a:pt x="1" y="0"/>
                      </a:cubicBezTo>
                      <a:cubicBezTo>
                        <a:pt x="0" y="2"/>
                        <a:pt x="0"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57" name="Freeform 48"/>
                <p:cNvSpPr>
                  <a:spLocks/>
                </p:cNvSpPr>
                <p:nvPr/>
              </p:nvSpPr>
              <p:spPr bwMode="auto">
                <a:xfrm>
                  <a:off x="5007" y="2442"/>
                  <a:ext cx="1" cy="16"/>
                </a:xfrm>
                <a:custGeom>
                  <a:avLst/>
                  <a:gdLst>
                    <a:gd name="T0" fmla="*/ 0 w 2"/>
                    <a:gd name="T1" fmla="*/ 0 h 23"/>
                    <a:gd name="T2" fmla="*/ 1 w 2"/>
                    <a:gd name="T3" fmla="*/ 16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1" y="8"/>
                        <a:pt x="1" y="16"/>
                        <a:pt x="2" y="23"/>
                      </a:cubicBezTo>
                      <a:cubicBezTo>
                        <a:pt x="1" y="16"/>
                        <a:pt x="1"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58" name="Freeform 49"/>
                <p:cNvSpPr>
                  <a:spLocks/>
                </p:cNvSpPr>
                <p:nvPr/>
              </p:nvSpPr>
              <p:spPr bwMode="auto">
                <a:xfrm>
                  <a:off x="5009" y="2557"/>
                  <a:ext cx="0" cy="12"/>
                </a:xfrm>
                <a:custGeom>
                  <a:avLst/>
                  <a:gdLst>
                    <a:gd name="T0" fmla="*/ 0 w 1"/>
                    <a:gd name="T1" fmla="*/ 0 h 17"/>
                    <a:gd name="T2" fmla="*/ 0 w 1"/>
                    <a:gd name="T3" fmla="*/ 12 h 17"/>
                    <a:gd name="T4" fmla="*/ 0 w 1"/>
                    <a:gd name="T5" fmla="*/ 0 h 17"/>
                    <a:gd name="T6" fmla="*/ 0 60000 65536"/>
                    <a:gd name="T7" fmla="*/ 0 60000 65536"/>
                    <a:gd name="T8" fmla="*/ 0 60000 65536"/>
                    <a:gd name="T9" fmla="*/ 0 w 1"/>
                    <a:gd name="T10" fmla="*/ 0 h 17"/>
                    <a:gd name="T11" fmla="*/ 0 w 1"/>
                    <a:gd name="T12" fmla="*/ 17 h 17"/>
                  </a:gdLst>
                  <a:ahLst/>
                  <a:cxnLst>
                    <a:cxn ang="T6">
                      <a:pos x="T0" y="T1"/>
                    </a:cxn>
                    <a:cxn ang="T7">
                      <a:pos x="T2" y="T3"/>
                    </a:cxn>
                    <a:cxn ang="T8">
                      <a:pos x="T4" y="T5"/>
                    </a:cxn>
                  </a:cxnLst>
                  <a:rect l="T9" t="T10" r="T11" b="T12"/>
                  <a:pathLst>
                    <a:path w="1" h="17">
                      <a:moveTo>
                        <a:pt x="1" y="0"/>
                      </a:moveTo>
                      <a:cubicBezTo>
                        <a:pt x="1" y="6"/>
                        <a:pt x="1" y="11"/>
                        <a:pt x="0" y="17"/>
                      </a:cubicBezTo>
                      <a:cubicBezTo>
                        <a:pt x="1" y="11"/>
                        <a:pt x="1" y="6"/>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59" name="Freeform 50"/>
                <p:cNvSpPr>
                  <a:spLocks/>
                </p:cNvSpPr>
                <p:nvPr/>
              </p:nvSpPr>
              <p:spPr bwMode="auto">
                <a:xfrm>
                  <a:off x="5002" y="2391"/>
                  <a:ext cx="1" cy="12"/>
                </a:xfrm>
                <a:custGeom>
                  <a:avLst/>
                  <a:gdLst>
                    <a:gd name="T0" fmla="*/ 0 w 2"/>
                    <a:gd name="T1" fmla="*/ 0 h 17"/>
                    <a:gd name="T2" fmla="*/ 1 w 2"/>
                    <a:gd name="T3" fmla="*/ 12 h 17"/>
                    <a:gd name="T4" fmla="*/ 0 w 2"/>
                    <a:gd name="T5" fmla="*/ 0 h 17"/>
                    <a:gd name="T6" fmla="*/ 0 60000 65536"/>
                    <a:gd name="T7" fmla="*/ 0 60000 65536"/>
                    <a:gd name="T8" fmla="*/ 0 60000 65536"/>
                    <a:gd name="T9" fmla="*/ 0 w 2"/>
                    <a:gd name="T10" fmla="*/ 0 h 17"/>
                    <a:gd name="T11" fmla="*/ 2 w 2"/>
                    <a:gd name="T12" fmla="*/ 17 h 17"/>
                  </a:gdLst>
                  <a:ahLst/>
                  <a:cxnLst>
                    <a:cxn ang="T6">
                      <a:pos x="T0" y="T1"/>
                    </a:cxn>
                    <a:cxn ang="T7">
                      <a:pos x="T2" y="T3"/>
                    </a:cxn>
                    <a:cxn ang="T8">
                      <a:pos x="T4" y="T5"/>
                    </a:cxn>
                  </a:cxnLst>
                  <a:rect l="T9" t="T10" r="T11" b="T12"/>
                  <a:pathLst>
                    <a:path w="2" h="17">
                      <a:moveTo>
                        <a:pt x="0" y="0"/>
                      </a:moveTo>
                      <a:cubicBezTo>
                        <a:pt x="1" y="5"/>
                        <a:pt x="2" y="11"/>
                        <a:pt x="2" y="17"/>
                      </a:cubicBezTo>
                      <a:cubicBezTo>
                        <a:pt x="2" y="11"/>
                        <a:pt x="1"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60" name="Freeform 51"/>
                <p:cNvSpPr>
                  <a:spLocks/>
                </p:cNvSpPr>
                <p:nvPr/>
              </p:nvSpPr>
              <p:spPr bwMode="auto">
                <a:xfrm>
                  <a:off x="4999" y="2369"/>
                  <a:ext cx="2" cy="7"/>
                </a:xfrm>
                <a:custGeom>
                  <a:avLst/>
                  <a:gdLst>
                    <a:gd name="T0" fmla="*/ 0 w 2"/>
                    <a:gd name="T1" fmla="*/ 0 h 10"/>
                    <a:gd name="T2" fmla="*/ 2 w 2"/>
                    <a:gd name="T3" fmla="*/ 7 h 10"/>
                    <a:gd name="T4" fmla="*/ 0 w 2"/>
                    <a:gd name="T5" fmla="*/ 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cubicBezTo>
                        <a:pt x="1" y="3"/>
                        <a:pt x="1" y="7"/>
                        <a:pt x="2" y="10"/>
                      </a:cubicBezTo>
                      <a:cubicBezTo>
                        <a:pt x="1" y="7"/>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61" name="Freeform 52"/>
                <p:cNvSpPr>
                  <a:spLocks/>
                </p:cNvSpPr>
                <p:nvPr/>
              </p:nvSpPr>
              <p:spPr bwMode="auto">
                <a:xfrm>
                  <a:off x="5007" y="2593"/>
                  <a:ext cx="1" cy="11"/>
                </a:xfrm>
                <a:custGeom>
                  <a:avLst/>
                  <a:gdLst>
                    <a:gd name="T0" fmla="*/ 1 w 1"/>
                    <a:gd name="T1" fmla="*/ 0 h 16"/>
                    <a:gd name="T2" fmla="*/ 0 w 1"/>
                    <a:gd name="T3" fmla="*/ 11 h 16"/>
                    <a:gd name="T4" fmla="*/ 1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1" y="0"/>
                      </a:moveTo>
                      <a:cubicBezTo>
                        <a:pt x="0" y="5"/>
                        <a:pt x="0" y="10"/>
                        <a:pt x="0" y="16"/>
                      </a:cubicBezTo>
                      <a:cubicBezTo>
                        <a:pt x="0" y="10"/>
                        <a:pt x="0" y="5"/>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62" name="Freeform 53"/>
                <p:cNvSpPr>
                  <a:spLocks/>
                </p:cNvSpPr>
                <p:nvPr/>
              </p:nvSpPr>
              <p:spPr bwMode="auto">
                <a:xfrm>
                  <a:off x="4963" y="2846"/>
                  <a:ext cx="0" cy="2"/>
                </a:xfrm>
                <a:custGeom>
                  <a:avLst/>
                  <a:gdLst>
                    <a:gd name="T0" fmla="*/ 0 h 3"/>
                    <a:gd name="T1" fmla="*/ 2 h 3"/>
                    <a:gd name="T2" fmla="*/ 0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0"/>
                      </a:moveTo>
                      <a:cubicBezTo>
                        <a:pt x="0" y="1"/>
                        <a:pt x="0" y="2"/>
                        <a:pt x="0" y="3"/>
                      </a:cubicBezTo>
                      <a:cubicBezTo>
                        <a:pt x="0" y="2"/>
                        <a:pt x="0"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63" name="Freeform 54"/>
                <p:cNvSpPr>
                  <a:spLocks/>
                </p:cNvSpPr>
                <p:nvPr/>
              </p:nvSpPr>
              <p:spPr bwMode="auto">
                <a:xfrm>
                  <a:off x="4953" y="2876"/>
                  <a:ext cx="0" cy="1"/>
                </a:xfrm>
                <a:custGeom>
                  <a:avLst/>
                  <a:gdLst>
                    <a:gd name="T0" fmla="*/ 0 h 2"/>
                    <a:gd name="T1" fmla="*/ 1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cubicBezTo>
                        <a:pt x="0" y="1"/>
                        <a:pt x="0" y="1"/>
                        <a:pt x="0" y="2"/>
                      </a:cubicBezTo>
                      <a:cubicBezTo>
                        <a:pt x="0" y="1"/>
                        <a:pt x="0"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64" name="Freeform 55"/>
                <p:cNvSpPr>
                  <a:spLocks/>
                </p:cNvSpPr>
                <p:nvPr/>
              </p:nvSpPr>
              <p:spPr bwMode="auto">
                <a:xfrm>
                  <a:off x="4972" y="2816"/>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0"/>
                      </a:cubicBezTo>
                      <a:cubicBezTo>
                        <a:pt x="0" y="0"/>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465" name="Freeform 56"/>
                <p:cNvSpPr>
                  <a:spLocks/>
                </p:cNvSpPr>
                <p:nvPr/>
              </p:nvSpPr>
              <p:spPr bwMode="auto">
                <a:xfrm>
                  <a:off x="4971" y="2817"/>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0"/>
                        <a:pt x="1" y="0"/>
                      </a:cubicBezTo>
                      <a:cubicBezTo>
                        <a:pt x="1" y="0"/>
                        <a:pt x="1" y="0"/>
                        <a:pt x="1" y="0"/>
                      </a:cubicBezTo>
                      <a:cubicBezTo>
                        <a:pt x="1" y="0"/>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466" name="Freeform 57"/>
                <p:cNvSpPr>
                  <a:spLocks/>
                </p:cNvSpPr>
                <p:nvPr/>
              </p:nvSpPr>
              <p:spPr bwMode="auto">
                <a:xfrm>
                  <a:off x="4994" y="2711"/>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1"/>
                        <a:pt x="1" y="0"/>
                      </a:cubicBezTo>
                      <a:cubicBezTo>
                        <a:pt x="1" y="0"/>
                        <a:pt x="1" y="0"/>
                        <a:pt x="1" y="0"/>
                      </a:cubicBezTo>
                      <a:cubicBezTo>
                        <a:pt x="0" y="1"/>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467" name="Freeform 58"/>
                <p:cNvSpPr>
                  <a:spLocks/>
                </p:cNvSpPr>
                <p:nvPr/>
              </p:nvSpPr>
              <p:spPr bwMode="auto">
                <a:xfrm>
                  <a:off x="5010" y="2514"/>
                  <a:ext cx="0" cy="12"/>
                </a:xfrm>
                <a:custGeom>
                  <a:avLst/>
                  <a:gdLst>
                    <a:gd name="T0" fmla="*/ 10 h 17"/>
                    <a:gd name="T1" fmla="*/ 12 h 17"/>
                    <a:gd name="T2" fmla="*/ 10 h 17"/>
                    <a:gd name="T3" fmla="*/ 0 h 17"/>
                    <a:gd name="T4" fmla="*/ 0 h 17"/>
                    <a:gd name="T5" fmla="*/ 10 h 17"/>
                    <a:gd name="T6" fmla="*/ 0 60000 65536"/>
                    <a:gd name="T7" fmla="*/ 0 60000 65536"/>
                    <a:gd name="T8" fmla="*/ 0 60000 65536"/>
                    <a:gd name="T9" fmla="*/ 0 60000 65536"/>
                    <a:gd name="T10" fmla="*/ 0 60000 65536"/>
                    <a:gd name="T11" fmla="*/ 0 60000 65536"/>
                    <a:gd name="T12" fmla="*/ 0 h 17"/>
                    <a:gd name="T13" fmla="*/ 17 h 17"/>
                  </a:gdLst>
                  <a:ahLst/>
                  <a:cxnLst>
                    <a:cxn ang="T6">
                      <a:pos x="0" y="T0"/>
                    </a:cxn>
                    <a:cxn ang="T7">
                      <a:pos x="0" y="T1"/>
                    </a:cxn>
                    <a:cxn ang="T8">
                      <a:pos x="0" y="T2"/>
                    </a:cxn>
                    <a:cxn ang="T9">
                      <a:pos x="0" y="T3"/>
                    </a:cxn>
                    <a:cxn ang="T10">
                      <a:pos x="0" y="T4"/>
                    </a:cxn>
                    <a:cxn ang="T11">
                      <a:pos x="0" y="T5"/>
                    </a:cxn>
                  </a:cxnLst>
                  <a:rect l="0" t="T12" r="0" b="T13"/>
                  <a:pathLst>
                    <a:path h="17">
                      <a:moveTo>
                        <a:pt x="0" y="14"/>
                      </a:moveTo>
                      <a:cubicBezTo>
                        <a:pt x="0" y="15"/>
                        <a:pt x="0" y="16"/>
                        <a:pt x="0" y="17"/>
                      </a:cubicBezTo>
                      <a:cubicBezTo>
                        <a:pt x="0" y="16"/>
                        <a:pt x="0" y="15"/>
                        <a:pt x="0" y="14"/>
                      </a:cubicBezTo>
                      <a:cubicBezTo>
                        <a:pt x="0" y="9"/>
                        <a:pt x="0" y="5"/>
                        <a:pt x="0" y="0"/>
                      </a:cubicBezTo>
                      <a:cubicBezTo>
                        <a:pt x="0" y="0"/>
                        <a:pt x="0" y="0"/>
                        <a:pt x="0" y="0"/>
                      </a:cubicBezTo>
                      <a:cubicBezTo>
                        <a:pt x="0" y="5"/>
                        <a:pt x="0" y="9"/>
                        <a:pt x="0" y="14"/>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468" name="Freeform 59"/>
                <p:cNvSpPr>
                  <a:spLocks/>
                </p:cNvSpPr>
                <p:nvPr/>
              </p:nvSpPr>
              <p:spPr bwMode="auto">
                <a:xfrm>
                  <a:off x="5005" y="2416"/>
                  <a:ext cx="1" cy="14"/>
                </a:xfrm>
                <a:custGeom>
                  <a:avLst/>
                  <a:gdLst>
                    <a:gd name="T0" fmla="*/ 0 w 2"/>
                    <a:gd name="T1" fmla="*/ 0 h 20"/>
                    <a:gd name="T2" fmla="*/ 1 w 2"/>
                    <a:gd name="T3" fmla="*/ 14 h 20"/>
                    <a:gd name="T4" fmla="*/ 0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0"/>
                      </a:moveTo>
                      <a:cubicBezTo>
                        <a:pt x="1" y="7"/>
                        <a:pt x="1" y="14"/>
                        <a:pt x="2" y="20"/>
                      </a:cubicBezTo>
                      <a:cubicBezTo>
                        <a:pt x="1" y="14"/>
                        <a:pt x="1" y="7"/>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469" name="Freeform 60"/>
                <p:cNvSpPr>
                  <a:spLocks/>
                </p:cNvSpPr>
                <p:nvPr/>
              </p:nvSpPr>
              <p:spPr bwMode="auto">
                <a:xfrm>
                  <a:off x="4992" y="232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470" name="Freeform 61"/>
                <p:cNvSpPr>
                  <a:spLocks/>
                </p:cNvSpPr>
                <p:nvPr/>
              </p:nvSpPr>
              <p:spPr bwMode="auto">
                <a:xfrm>
                  <a:off x="4992" y="2327"/>
                  <a:ext cx="1" cy="3"/>
                </a:xfrm>
                <a:custGeom>
                  <a:avLst/>
                  <a:gdLst>
                    <a:gd name="T0" fmla="*/ 1 w 1"/>
                    <a:gd name="T1" fmla="*/ 3 h 5"/>
                    <a:gd name="T2" fmla="*/ 0 w 1"/>
                    <a:gd name="T3" fmla="*/ 0 h 5"/>
                    <a:gd name="T4" fmla="*/ 0 w 1"/>
                    <a:gd name="T5" fmla="*/ 0 h 5"/>
                    <a:gd name="T6" fmla="*/ 1 w 1"/>
                    <a:gd name="T7" fmla="*/ 3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3"/>
                        <a:pt x="1" y="2"/>
                        <a:pt x="0" y="0"/>
                      </a:cubicBezTo>
                      <a:cubicBezTo>
                        <a:pt x="0" y="0"/>
                        <a:pt x="0" y="0"/>
                        <a:pt x="0" y="0"/>
                      </a:cubicBezTo>
                      <a:cubicBezTo>
                        <a:pt x="1" y="2"/>
                        <a:pt x="1" y="3"/>
                        <a:pt x="1" y="5"/>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471" name="Freeform 62"/>
                <p:cNvSpPr>
                  <a:spLocks/>
                </p:cNvSpPr>
                <p:nvPr/>
              </p:nvSpPr>
              <p:spPr bwMode="auto">
                <a:xfrm>
                  <a:off x="4972" y="2232"/>
                  <a:ext cx="1" cy="3"/>
                </a:xfrm>
                <a:custGeom>
                  <a:avLst/>
                  <a:gdLst>
                    <a:gd name="T0" fmla="*/ 0 w 2"/>
                    <a:gd name="T1" fmla="*/ 0 h 5"/>
                    <a:gd name="T2" fmla="*/ 1 w 2"/>
                    <a:gd name="T3" fmla="*/ 3 h 5"/>
                    <a:gd name="T4" fmla="*/ 0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0"/>
                      </a:moveTo>
                      <a:cubicBezTo>
                        <a:pt x="1" y="2"/>
                        <a:pt x="1" y="4"/>
                        <a:pt x="2" y="5"/>
                      </a:cubicBezTo>
                      <a:cubicBezTo>
                        <a:pt x="1" y="4"/>
                        <a:pt x="1" y="2"/>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472" name="Freeform 63"/>
                <p:cNvSpPr>
                  <a:spLocks/>
                </p:cNvSpPr>
                <p:nvPr/>
              </p:nvSpPr>
              <p:spPr bwMode="auto">
                <a:xfrm>
                  <a:off x="4956" y="2177"/>
                  <a:ext cx="7" cy="24"/>
                </a:xfrm>
                <a:custGeom>
                  <a:avLst/>
                  <a:gdLst>
                    <a:gd name="T0" fmla="*/ 0 w 10"/>
                    <a:gd name="T1" fmla="*/ 0 h 35"/>
                    <a:gd name="T2" fmla="*/ 7 w 10"/>
                    <a:gd name="T3" fmla="*/ 24 h 35"/>
                    <a:gd name="T4" fmla="*/ 0 w 10"/>
                    <a:gd name="T5" fmla="*/ 0 h 35"/>
                    <a:gd name="T6" fmla="*/ 0 60000 65536"/>
                    <a:gd name="T7" fmla="*/ 0 60000 65536"/>
                    <a:gd name="T8" fmla="*/ 0 60000 65536"/>
                    <a:gd name="T9" fmla="*/ 0 w 10"/>
                    <a:gd name="T10" fmla="*/ 0 h 35"/>
                    <a:gd name="T11" fmla="*/ 10 w 10"/>
                    <a:gd name="T12" fmla="*/ 35 h 35"/>
                  </a:gdLst>
                  <a:ahLst/>
                  <a:cxnLst>
                    <a:cxn ang="T6">
                      <a:pos x="T0" y="T1"/>
                    </a:cxn>
                    <a:cxn ang="T7">
                      <a:pos x="T2" y="T3"/>
                    </a:cxn>
                    <a:cxn ang="T8">
                      <a:pos x="T4" y="T5"/>
                    </a:cxn>
                  </a:cxnLst>
                  <a:rect l="T9" t="T10" r="T11" b="T12"/>
                  <a:pathLst>
                    <a:path w="10" h="35">
                      <a:moveTo>
                        <a:pt x="0" y="0"/>
                      </a:moveTo>
                      <a:cubicBezTo>
                        <a:pt x="3" y="12"/>
                        <a:pt x="7" y="23"/>
                        <a:pt x="10" y="35"/>
                      </a:cubicBezTo>
                      <a:cubicBezTo>
                        <a:pt x="7" y="23"/>
                        <a:pt x="3" y="1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73" name="Freeform 64"/>
                <p:cNvSpPr>
                  <a:spLocks/>
                </p:cNvSpPr>
                <p:nvPr/>
              </p:nvSpPr>
              <p:spPr bwMode="auto">
                <a:xfrm>
                  <a:off x="5006" y="2604"/>
                  <a:ext cx="1" cy="9"/>
                </a:xfrm>
                <a:custGeom>
                  <a:avLst/>
                  <a:gdLst>
                    <a:gd name="T0" fmla="*/ 0 w 2"/>
                    <a:gd name="T1" fmla="*/ 9 h 14"/>
                    <a:gd name="T2" fmla="*/ 0 w 2"/>
                    <a:gd name="T3" fmla="*/ 9 h 14"/>
                    <a:gd name="T4" fmla="*/ 1 w 2"/>
                    <a:gd name="T5" fmla="*/ 0 h 14"/>
                    <a:gd name="T6" fmla="*/ 0 w 2"/>
                    <a:gd name="T7" fmla="*/ 9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0" y="14"/>
                      </a:moveTo>
                      <a:cubicBezTo>
                        <a:pt x="0" y="14"/>
                        <a:pt x="0" y="14"/>
                        <a:pt x="0" y="14"/>
                      </a:cubicBezTo>
                      <a:cubicBezTo>
                        <a:pt x="1" y="9"/>
                        <a:pt x="1" y="5"/>
                        <a:pt x="2" y="0"/>
                      </a:cubicBezTo>
                      <a:cubicBezTo>
                        <a:pt x="1" y="5"/>
                        <a:pt x="1" y="9"/>
                        <a:pt x="0"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74" name="Freeform 65"/>
                <p:cNvSpPr>
                  <a:spLocks/>
                </p:cNvSpPr>
                <p:nvPr/>
              </p:nvSpPr>
              <p:spPr bwMode="auto">
                <a:xfrm>
                  <a:off x="5000" y="2637"/>
                  <a:ext cx="4" cy="35"/>
                </a:xfrm>
                <a:custGeom>
                  <a:avLst/>
                  <a:gdLst>
                    <a:gd name="T0" fmla="*/ 4 w 6"/>
                    <a:gd name="T1" fmla="*/ 0 h 53"/>
                    <a:gd name="T2" fmla="*/ 0 w 6"/>
                    <a:gd name="T3" fmla="*/ 35 h 53"/>
                    <a:gd name="T4" fmla="*/ 4 w 6"/>
                    <a:gd name="T5" fmla="*/ 0 h 53"/>
                    <a:gd name="T6" fmla="*/ 0 60000 65536"/>
                    <a:gd name="T7" fmla="*/ 0 60000 65536"/>
                    <a:gd name="T8" fmla="*/ 0 60000 65536"/>
                    <a:gd name="T9" fmla="*/ 0 w 6"/>
                    <a:gd name="T10" fmla="*/ 0 h 53"/>
                    <a:gd name="T11" fmla="*/ 6 w 6"/>
                    <a:gd name="T12" fmla="*/ 53 h 53"/>
                  </a:gdLst>
                  <a:ahLst/>
                  <a:cxnLst>
                    <a:cxn ang="T6">
                      <a:pos x="T0" y="T1"/>
                    </a:cxn>
                    <a:cxn ang="T7">
                      <a:pos x="T2" y="T3"/>
                    </a:cxn>
                    <a:cxn ang="T8">
                      <a:pos x="T4" y="T5"/>
                    </a:cxn>
                  </a:cxnLst>
                  <a:rect l="T9" t="T10" r="T11" b="T12"/>
                  <a:pathLst>
                    <a:path w="6" h="53">
                      <a:moveTo>
                        <a:pt x="6" y="0"/>
                      </a:moveTo>
                      <a:cubicBezTo>
                        <a:pt x="5" y="18"/>
                        <a:pt x="3" y="35"/>
                        <a:pt x="0" y="53"/>
                      </a:cubicBezTo>
                      <a:cubicBezTo>
                        <a:pt x="3" y="35"/>
                        <a:pt x="5" y="18"/>
                        <a:pt x="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75" name="Freeform 66"/>
                <p:cNvSpPr>
                  <a:spLocks/>
                </p:cNvSpPr>
                <p:nvPr/>
              </p:nvSpPr>
              <p:spPr bwMode="auto">
                <a:xfrm>
                  <a:off x="5009" y="2488"/>
                  <a:ext cx="0" cy="8"/>
                </a:xfrm>
                <a:custGeom>
                  <a:avLst/>
                  <a:gdLst>
                    <a:gd name="T0" fmla="*/ 0 h 12"/>
                    <a:gd name="T1" fmla="*/ 8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0"/>
                      </a:moveTo>
                      <a:cubicBezTo>
                        <a:pt x="0" y="4"/>
                        <a:pt x="0" y="8"/>
                        <a:pt x="0" y="12"/>
                      </a:cubicBezTo>
                      <a:cubicBezTo>
                        <a:pt x="0" y="8"/>
                        <a:pt x="0" y="4"/>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76" name="Freeform 67"/>
                <p:cNvSpPr>
                  <a:spLocks/>
                </p:cNvSpPr>
                <p:nvPr/>
              </p:nvSpPr>
              <p:spPr bwMode="auto">
                <a:xfrm>
                  <a:off x="5008" y="2569"/>
                  <a:ext cx="1" cy="24"/>
                </a:xfrm>
                <a:custGeom>
                  <a:avLst/>
                  <a:gdLst>
                    <a:gd name="T0" fmla="*/ 1 w 1"/>
                    <a:gd name="T1" fmla="*/ 0 h 36"/>
                    <a:gd name="T2" fmla="*/ 0 w 1"/>
                    <a:gd name="T3" fmla="*/ 24 h 36"/>
                    <a:gd name="T4" fmla="*/ 1 w 1"/>
                    <a:gd name="T5" fmla="*/ 0 h 36"/>
                    <a:gd name="T6" fmla="*/ 0 60000 65536"/>
                    <a:gd name="T7" fmla="*/ 0 60000 65536"/>
                    <a:gd name="T8" fmla="*/ 0 60000 65536"/>
                    <a:gd name="T9" fmla="*/ 0 w 1"/>
                    <a:gd name="T10" fmla="*/ 0 h 36"/>
                    <a:gd name="T11" fmla="*/ 1 w 1"/>
                    <a:gd name="T12" fmla="*/ 36 h 36"/>
                  </a:gdLst>
                  <a:ahLst/>
                  <a:cxnLst>
                    <a:cxn ang="T6">
                      <a:pos x="T0" y="T1"/>
                    </a:cxn>
                    <a:cxn ang="T7">
                      <a:pos x="T2" y="T3"/>
                    </a:cxn>
                    <a:cxn ang="T8">
                      <a:pos x="T4" y="T5"/>
                    </a:cxn>
                  </a:cxnLst>
                  <a:rect l="T9" t="T10" r="T11" b="T12"/>
                  <a:pathLst>
                    <a:path w="1" h="36">
                      <a:moveTo>
                        <a:pt x="1" y="0"/>
                      </a:moveTo>
                      <a:cubicBezTo>
                        <a:pt x="1" y="12"/>
                        <a:pt x="0" y="24"/>
                        <a:pt x="0" y="36"/>
                      </a:cubicBezTo>
                      <a:cubicBezTo>
                        <a:pt x="0" y="24"/>
                        <a:pt x="1" y="1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77" name="Freeform 68"/>
                <p:cNvSpPr>
                  <a:spLocks/>
                </p:cNvSpPr>
                <p:nvPr/>
              </p:nvSpPr>
              <p:spPr bwMode="auto">
                <a:xfrm>
                  <a:off x="5001" y="2376"/>
                  <a:ext cx="1" cy="15"/>
                </a:xfrm>
                <a:custGeom>
                  <a:avLst/>
                  <a:gdLst>
                    <a:gd name="T0" fmla="*/ 0 w 2"/>
                    <a:gd name="T1" fmla="*/ 0 h 23"/>
                    <a:gd name="T2" fmla="*/ 1 w 2"/>
                    <a:gd name="T3" fmla="*/ 15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0" y="7"/>
                        <a:pt x="1" y="15"/>
                        <a:pt x="2" y="23"/>
                      </a:cubicBezTo>
                      <a:cubicBezTo>
                        <a:pt x="1" y="15"/>
                        <a:pt x="0"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78" name="Freeform 69"/>
                <p:cNvSpPr>
                  <a:spLocks/>
                </p:cNvSpPr>
                <p:nvPr/>
              </p:nvSpPr>
              <p:spPr bwMode="auto">
                <a:xfrm>
                  <a:off x="5008" y="2458"/>
                  <a:ext cx="1" cy="11"/>
                </a:xfrm>
                <a:custGeom>
                  <a:avLst/>
                  <a:gdLst>
                    <a:gd name="T0" fmla="*/ 0 w 1"/>
                    <a:gd name="T1" fmla="*/ 0 h 17"/>
                    <a:gd name="T2" fmla="*/ 1 w 1"/>
                    <a:gd name="T3" fmla="*/ 11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cubicBezTo>
                        <a:pt x="0" y="6"/>
                        <a:pt x="1" y="11"/>
                        <a:pt x="1" y="17"/>
                      </a:cubicBezTo>
                      <a:cubicBezTo>
                        <a:pt x="1" y="11"/>
                        <a:pt x="0"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79" name="Freeform 70"/>
                <p:cNvSpPr>
                  <a:spLocks/>
                </p:cNvSpPr>
                <p:nvPr/>
              </p:nvSpPr>
              <p:spPr bwMode="auto">
                <a:xfrm>
                  <a:off x="4974" y="2746"/>
                  <a:ext cx="14" cy="62"/>
                </a:xfrm>
                <a:custGeom>
                  <a:avLst/>
                  <a:gdLst>
                    <a:gd name="T0" fmla="*/ 0 w 21"/>
                    <a:gd name="T1" fmla="*/ 62 h 93"/>
                    <a:gd name="T2" fmla="*/ 14 w 21"/>
                    <a:gd name="T3" fmla="*/ 0 h 93"/>
                    <a:gd name="T4" fmla="*/ 0 w 21"/>
                    <a:gd name="T5" fmla="*/ 62 h 93"/>
                    <a:gd name="T6" fmla="*/ 0 60000 65536"/>
                    <a:gd name="T7" fmla="*/ 0 60000 65536"/>
                    <a:gd name="T8" fmla="*/ 0 60000 65536"/>
                    <a:gd name="T9" fmla="*/ 0 w 21"/>
                    <a:gd name="T10" fmla="*/ 0 h 93"/>
                    <a:gd name="T11" fmla="*/ 21 w 21"/>
                    <a:gd name="T12" fmla="*/ 93 h 93"/>
                  </a:gdLst>
                  <a:ahLst/>
                  <a:cxnLst>
                    <a:cxn ang="T6">
                      <a:pos x="T0" y="T1"/>
                    </a:cxn>
                    <a:cxn ang="T7">
                      <a:pos x="T2" y="T3"/>
                    </a:cxn>
                    <a:cxn ang="T8">
                      <a:pos x="T4" y="T5"/>
                    </a:cxn>
                  </a:cxnLst>
                  <a:rect l="T9" t="T10" r="T11" b="T12"/>
                  <a:pathLst>
                    <a:path w="21" h="93">
                      <a:moveTo>
                        <a:pt x="0" y="93"/>
                      </a:moveTo>
                      <a:cubicBezTo>
                        <a:pt x="8" y="63"/>
                        <a:pt x="15" y="32"/>
                        <a:pt x="21" y="0"/>
                      </a:cubicBezTo>
                      <a:cubicBezTo>
                        <a:pt x="15" y="32"/>
                        <a:pt x="8" y="62"/>
                        <a:pt x="0" y="9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80" name="Freeform 71"/>
                <p:cNvSpPr>
                  <a:spLocks/>
                </p:cNvSpPr>
                <p:nvPr/>
              </p:nvSpPr>
              <p:spPr bwMode="auto">
                <a:xfrm>
                  <a:off x="4963" y="2826"/>
                  <a:ext cx="6" cy="20"/>
                </a:xfrm>
                <a:custGeom>
                  <a:avLst/>
                  <a:gdLst>
                    <a:gd name="T0" fmla="*/ 0 w 9"/>
                    <a:gd name="T1" fmla="*/ 20 h 30"/>
                    <a:gd name="T2" fmla="*/ 6 w 9"/>
                    <a:gd name="T3" fmla="*/ 0 h 30"/>
                    <a:gd name="T4" fmla="*/ 6 w 9"/>
                    <a:gd name="T5" fmla="*/ 0 h 30"/>
                    <a:gd name="T6" fmla="*/ 0 w 9"/>
                    <a:gd name="T7" fmla="*/ 20 h 30"/>
                    <a:gd name="T8" fmla="*/ 0 60000 65536"/>
                    <a:gd name="T9" fmla="*/ 0 60000 65536"/>
                    <a:gd name="T10" fmla="*/ 0 60000 65536"/>
                    <a:gd name="T11" fmla="*/ 0 60000 65536"/>
                    <a:gd name="T12" fmla="*/ 0 w 9"/>
                    <a:gd name="T13" fmla="*/ 0 h 30"/>
                    <a:gd name="T14" fmla="*/ 9 w 9"/>
                    <a:gd name="T15" fmla="*/ 30 h 30"/>
                  </a:gdLst>
                  <a:ahLst/>
                  <a:cxnLst>
                    <a:cxn ang="T8">
                      <a:pos x="T0" y="T1"/>
                    </a:cxn>
                    <a:cxn ang="T9">
                      <a:pos x="T2" y="T3"/>
                    </a:cxn>
                    <a:cxn ang="T10">
                      <a:pos x="T4" y="T5"/>
                    </a:cxn>
                    <a:cxn ang="T11">
                      <a:pos x="T6" y="T7"/>
                    </a:cxn>
                  </a:cxnLst>
                  <a:rect l="T12" t="T13" r="T14" b="T15"/>
                  <a:pathLst>
                    <a:path w="9" h="30">
                      <a:moveTo>
                        <a:pt x="0" y="30"/>
                      </a:moveTo>
                      <a:cubicBezTo>
                        <a:pt x="3" y="20"/>
                        <a:pt x="6" y="10"/>
                        <a:pt x="9" y="0"/>
                      </a:cubicBezTo>
                      <a:cubicBezTo>
                        <a:pt x="9" y="0"/>
                        <a:pt x="9" y="0"/>
                        <a:pt x="9" y="0"/>
                      </a:cubicBezTo>
                      <a:cubicBezTo>
                        <a:pt x="6" y="10"/>
                        <a:pt x="3" y="20"/>
                        <a:pt x="0" y="3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81" name="Freeform 72"/>
                <p:cNvSpPr>
                  <a:spLocks/>
                </p:cNvSpPr>
                <p:nvPr/>
              </p:nvSpPr>
              <p:spPr bwMode="auto">
                <a:xfrm>
                  <a:off x="5009" y="2532"/>
                  <a:ext cx="1" cy="25"/>
                </a:xfrm>
                <a:custGeom>
                  <a:avLst/>
                  <a:gdLst>
                    <a:gd name="T0" fmla="*/ 0 w 1"/>
                    <a:gd name="T1" fmla="*/ 25 h 37"/>
                    <a:gd name="T2" fmla="*/ 1 w 1"/>
                    <a:gd name="T3" fmla="*/ 0 h 37"/>
                    <a:gd name="T4" fmla="*/ 1 w 1"/>
                    <a:gd name="T5" fmla="*/ 0 h 37"/>
                    <a:gd name="T6" fmla="*/ 0 w 1"/>
                    <a:gd name="T7" fmla="*/ 25 h 37"/>
                    <a:gd name="T8" fmla="*/ 0 60000 65536"/>
                    <a:gd name="T9" fmla="*/ 0 60000 65536"/>
                    <a:gd name="T10" fmla="*/ 0 60000 65536"/>
                    <a:gd name="T11" fmla="*/ 0 60000 65536"/>
                    <a:gd name="T12" fmla="*/ 0 w 1"/>
                    <a:gd name="T13" fmla="*/ 0 h 37"/>
                    <a:gd name="T14" fmla="*/ 1 w 1"/>
                    <a:gd name="T15" fmla="*/ 37 h 37"/>
                  </a:gdLst>
                  <a:ahLst/>
                  <a:cxnLst>
                    <a:cxn ang="T8">
                      <a:pos x="T0" y="T1"/>
                    </a:cxn>
                    <a:cxn ang="T9">
                      <a:pos x="T2" y="T3"/>
                    </a:cxn>
                    <a:cxn ang="T10">
                      <a:pos x="T4" y="T5"/>
                    </a:cxn>
                    <a:cxn ang="T11">
                      <a:pos x="T6" y="T7"/>
                    </a:cxn>
                  </a:cxnLst>
                  <a:rect l="T12" t="T13" r="T14" b="T15"/>
                  <a:pathLst>
                    <a:path w="1" h="37">
                      <a:moveTo>
                        <a:pt x="0" y="37"/>
                      </a:moveTo>
                      <a:cubicBezTo>
                        <a:pt x="0" y="25"/>
                        <a:pt x="0" y="12"/>
                        <a:pt x="1" y="0"/>
                      </a:cubicBezTo>
                      <a:cubicBezTo>
                        <a:pt x="1" y="0"/>
                        <a:pt x="1" y="0"/>
                        <a:pt x="1" y="0"/>
                      </a:cubicBezTo>
                      <a:cubicBezTo>
                        <a:pt x="0" y="12"/>
                        <a:pt x="0" y="25"/>
                        <a:pt x="0" y="3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82" name="Freeform 73"/>
                <p:cNvSpPr>
                  <a:spLocks/>
                </p:cNvSpPr>
                <p:nvPr/>
              </p:nvSpPr>
              <p:spPr bwMode="auto">
                <a:xfrm>
                  <a:off x="5005" y="2631"/>
                  <a:ext cx="0" cy="2"/>
                </a:xfrm>
                <a:custGeom>
                  <a:avLst/>
                  <a:gdLst>
                    <a:gd name="T0" fmla="*/ 2 h 3"/>
                    <a:gd name="T1" fmla="*/ 0 h 3"/>
                    <a:gd name="T2" fmla="*/ 0 h 3"/>
                    <a:gd name="T3" fmla="*/ 2 h 3"/>
                    <a:gd name="T4" fmla="*/ 0 60000 65536"/>
                    <a:gd name="T5" fmla="*/ 0 60000 65536"/>
                    <a:gd name="T6" fmla="*/ 0 60000 65536"/>
                    <a:gd name="T7" fmla="*/ 0 60000 65536"/>
                    <a:gd name="T8" fmla="*/ 0 h 3"/>
                    <a:gd name="T9" fmla="*/ 3 h 3"/>
                  </a:gdLst>
                  <a:ahLst/>
                  <a:cxnLst>
                    <a:cxn ang="T4">
                      <a:pos x="0" y="T0"/>
                    </a:cxn>
                    <a:cxn ang="T5">
                      <a:pos x="0" y="T1"/>
                    </a:cxn>
                    <a:cxn ang="T6">
                      <a:pos x="0" y="T2"/>
                    </a:cxn>
                    <a:cxn ang="T7">
                      <a:pos x="0" y="T3"/>
                    </a:cxn>
                  </a:cxnLst>
                  <a:rect l="0" t="T8" r="0" b="T9"/>
                  <a:pathLst>
                    <a:path h="3">
                      <a:moveTo>
                        <a:pt x="0" y="3"/>
                      </a:moveTo>
                      <a:cubicBezTo>
                        <a:pt x="0" y="2"/>
                        <a:pt x="0" y="1"/>
                        <a:pt x="0" y="0"/>
                      </a:cubicBezTo>
                      <a:cubicBezTo>
                        <a:pt x="0" y="0"/>
                        <a:pt x="0" y="0"/>
                        <a:pt x="0" y="0"/>
                      </a:cubicBezTo>
                      <a:cubicBezTo>
                        <a:pt x="0" y="1"/>
                        <a:pt x="0"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83" name="Freeform 74"/>
                <p:cNvSpPr>
                  <a:spLocks/>
                </p:cNvSpPr>
                <p:nvPr/>
              </p:nvSpPr>
              <p:spPr bwMode="auto">
                <a:xfrm>
                  <a:off x="4953" y="2848"/>
                  <a:ext cx="10" cy="28"/>
                </a:xfrm>
                <a:custGeom>
                  <a:avLst/>
                  <a:gdLst>
                    <a:gd name="T0" fmla="*/ 10 w 14"/>
                    <a:gd name="T1" fmla="*/ 0 h 42"/>
                    <a:gd name="T2" fmla="*/ 0 w 14"/>
                    <a:gd name="T3" fmla="*/ 28 h 42"/>
                    <a:gd name="T4" fmla="*/ 10 w 14"/>
                    <a:gd name="T5" fmla="*/ 0 h 42"/>
                    <a:gd name="T6" fmla="*/ 0 60000 65536"/>
                    <a:gd name="T7" fmla="*/ 0 60000 65536"/>
                    <a:gd name="T8" fmla="*/ 0 60000 65536"/>
                    <a:gd name="T9" fmla="*/ 0 w 14"/>
                    <a:gd name="T10" fmla="*/ 0 h 42"/>
                    <a:gd name="T11" fmla="*/ 14 w 14"/>
                    <a:gd name="T12" fmla="*/ 42 h 42"/>
                  </a:gdLst>
                  <a:ahLst/>
                  <a:cxnLst>
                    <a:cxn ang="T6">
                      <a:pos x="T0" y="T1"/>
                    </a:cxn>
                    <a:cxn ang="T7">
                      <a:pos x="T2" y="T3"/>
                    </a:cxn>
                    <a:cxn ang="T8">
                      <a:pos x="T4" y="T5"/>
                    </a:cxn>
                  </a:cxnLst>
                  <a:rect l="T9" t="T10" r="T11" b="T12"/>
                  <a:pathLst>
                    <a:path w="14" h="42">
                      <a:moveTo>
                        <a:pt x="14" y="0"/>
                      </a:moveTo>
                      <a:cubicBezTo>
                        <a:pt x="9" y="14"/>
                        <a:pt x="5" y="28"/>
                        <a:pt x="0" y="42"/>
                      </a:cubicBezTo>
                      <a:cubicBezTo>
                        <a:pt x="5" y="28"/>
                        <a:pt x="9" y="14"/>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84" name="Freeform 75"/>
                <p:cNvSpPr>
                  <a:spLocks/>
                </p:cNvSpPr>
                <p:nvPr/>
              </p:nvSpPr>
              <p:spPr bwMode="auto">
                <a:xfrm>
                  <a:off x="4988" y="2729"/>
                  <a:ext cx="3" cy="17"/>
                </a:xfrm>
                <a:custGeom>
                  <a:avLst/>
                  <a:gdLst>
                    <a:gd name="T0" fmla="*/ 0 w 5"/>
                    <a:gd name="T1" fmla="*/ 17 h 25"/>
                    <a:gd name="T2" fmla="*/ 3 w 5"/>
                    <a:gd name="T3" fmla="*/ 0 h 25"/>
                    <a:gd name="T4" fmla="*/ 3 w 5"/>
                    <a:gd name="T5" fmla="*/ 0 h 25"/>
                    <a:gd name="T6" fmla="*/ 0 w 5"/>
                    <a:gd name="T7" fmla="*/ 17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25"/>
                      </a:moveTo>
                      <a:cubicBezTo>
                        <a:pt x="2" y="17"/>
                        <a:pt x="4" y="9"/>
                        <a:pt x="5" y="0"/>
                      </a:cubicBezTo>
                      <a:cubicBezTo>
                        <a:pt x="5" y="0"/>
                        <a:pt x="5" y="0"/>
                        <a:pt x="5" y="0"/>
                      </a:cubicBezTo>
                      <a:cubicBezTo>
                        <a:pt x="3" y="9"/>
                        <a:pt x="2" y="17"/>
                        <a:pt x="0" y="2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85" name="Freeform 76"/>
                <p:cNvSpPr>
                  <a:spLocks/>
                </p:cNvSpPr>
                <p:nvPr/>
              </p:nvSpPr>
              <p:spPr bwMode="auto">
                <a:xfrm>
                  <a:off x="4995" y="2676"/>
                  <a:ext cx="5" cy="31"/>
                </a:xfrm>
                <a:custGeom>
                  <a:avLst/>
                  <a:gdLst>
                    <a:gd name="T0" fmla="*/ 5 w 7"/>
                    <a:gd name="T1" fmla="*/ 0 h 47"/>
                    <a:gd name="T2" fmla="*/ 0 w 7"/>
                    <a:gd name="T3" fmla="*/ 31 h 47"/>
                    <a:gd name="T4" fmla="*/ 5 w 7"/>
                    <a:gd name="T5" fmla="*/ 0 h 47"/>
                    <a:gd name="T6" fmla="*/ 0 60000 65536"/>
                    <a:gd name="T7" fmla="*/ 0 60000 65536"/>
                    <a:gd name="T8" fmla="*/ 0 60000 65536"/>
                    <a:gd name="T9" fmla="*/ 0 w 7"/>
                    <a:gd name="T10" fmla="*/ 0 h 47"/>
                    <a:gd name="T11" fmla="*/ 7 w 7"/>
                    <a:gd name="T12" fmla="*/ 47 h 47"/>
                  </a:gdLst>
                  <a:ahLst/>
                  <a:cxnLst>
                    <a:cxn ang="T6">
                      <a:pos x="T0" y="T1"/>
                    </a:cxn>
                    <a:cxn ang="T7">
                      <a:pos x="T2" y="T3"/>
                    </a:cxn>
                    <a:cxn ang="T8">
                      <a:pos x="T4" y="T5"/>
                    </a:cxn>
                  </a:cxnLst>
                  <a:rect l="T9" t="T10" r="T11" b="T12"/>
                  <a:pathLst>
                    <a:path w="7" h="47">
                      <a:moveTo>
                        <a:pt x="7" y="0"/>
                      </a:moveTo>
                      <a:cubicBezTo>
                        <a:pt x="4" y="16"/>
                        <a:pt x="2" y="31"/>
                        <a:pt x="0" y="47"/>
                      </a:cubicBezTo>
                      <a:cubicBezTo>
                        <a:pt x="2" y="31"/>
                        <a:pt x="4" y="16"/>
                        <a:pt x="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86" name="Freeform 77"/>
                <p:cNvSpPr>
                  <a:spLocks/>
                </p:cNvSpPr>
                <p:nvPr/>
              </p:nvSpPr>
              <p:spPr bwMode="auto">
                <a:xfrm>
                  <a:off x="4995" y="2335"/>
                  <a:ext cx="4" cy="34"/>
                </a:xfrm>
                <a:custGeom>
                  <a:avLst/>
                  <a:gdLst>
                    <a:gd name="T0" fmla="*/ 4 w 7"/>
                    <a:gd name="T1" fmla="*/ 34 h 50"/>
                    <a:gd name="T2" fmla="*/ 0 w 7"/>
                    <a:gd name="T3" fmla="*/ 0 h 50"/>
                    <a:gd name="T4" fmla="*/ 0 w 7"/>
                    <a:gd name="T5" fmla="*/ 0 h 50"/>
                    <a:gd name="T6" fmla="*/ 4 w 7"/>
                    <a:gd name="T7" fmla="*/ 34 h 50"/>
                    <a:gd name="T8" fmla="*/ 0 60000 65536"/>
                    <a:gd name="T9" fmla="*/ 0 60000 65536"/>
                    <a:gd name="T10" fmla="*/ 0 60000 65536"/>
                    <a:gd name="T11" fmla="*/ 0 60000 65536"/>
                    <a:gd name="T12" fmla="*/ 0 w 7"/>
                    <a:gd name="T13" fmla="*/ 0 h 50"/>
                    <a:gd name="T14" fmla="*/ 7 w 7"/>
                    <a:gd name="T15" fmla="*/ 50 h 50"/>
                  </a:gdLst>
                  <a:ahLst/>
                  <a:cxnLst>
                    <a:cxn ang="T8">
                      <a:pos x="T0" y="T1"/>
                    </a:cxn>
                    <a:cxn ang="T9">
                      <a:pos x="T2" y="T3"/>
                    </a:cxn>
                    <a:cxn ang="T10">
                      <a:pos x="T4" y="T5"/>
                    </a:cxn>
                    <a:cxn ang="T11">
                      <a:pos x="T6" y="T7"/>
                    </a:cxn>
                  </a:cxnLst>
                  <a:rect l="T12" t="T13" r="T14" b="T15"/>
                  <a:pathLst>
                    <a:path w="7" h="50">
                      <a:moveTo>
                        <a:pt x="7" y="50"/>
                      </a:moveTo>
                      <a:cubicBezTo>
                        <a:pt x="5" y="33"/>
                        <a:pt x="2" y="17"/>
                        <a:pt x="0" y="0"/>
                      </a:cubicBezTo>
                      <a:cubicBezTo>
                        <a:pt x="0" y="0"/>
                        <a:pt x="0" y="0"/>
                        <a:pt x="0" y="0"/>
                      </a:cubicBezTo>
                      <a:cubicBezTo>
                        <a:pt x="2" y="17"/>
                        <a:pt x="5" y="33"/>
                        <a:pt x="7" y="5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87" name="Freeform 78"/>
                <p:cNvSpPr>
                  <a:spLocks/>
                </p:cNvSpPr>
                <p:nvPr/>
              </p:nvSpPr>
              <p:spPr bwMode="auto">
                <a:xfrm>
                  <a:off x="5006" y="2434"/>
                  <a:ext cx="1" cy="8"/>
                </a:xfrm>
                <a:custGeom>
                  <a:avLst/>
                  <a:gdLst>
                    <a:gd name="T0" fmla="*/ 1 w 1"/>
                    <a:gd name="T1" fmla="*/ 8 h 13"/>
                    <a:gd name="T2" fmla="*/ 1 w 1"/>
                    <a:gd name="T3" fmla="*/ 0 h 13"/>
                    <a:gd name="T4" fmla="*/ 0 w 1"/>
                    <a:gd name="T5" fmla="*/ 0 h 13"/>
                    <a:gd name="T6" fmla="*/ 1 w 1"/>
                    <a:gd name="T7" fmla="*/ 8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1" y="13"/>
                      </a:moveTo>
                      <a:cubicBezTo>
                        <a:pt x="1" y="9"/>
                        <a:pt x="1" y="4"/>
                        <a:pt x="1" y="0"/>
                      </a:cubicBezTo>
                      <a:cubicBezTo>
                        <a:pt x="0" y="0"/>
                        <a:pt x="0" y="0"/>
                        <a:pt x="0" y="0"/>
                      </a:cubicBezTo>
                      <a:cubicBezTo>
                        <a:pt x="1" y="4"/>
                        <a:pt x="1" y="9"/>
                        <a:pt x="1"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88" name="Freeform 79"/>
                <p:cNvSpPr>
                  <a:spLocks/>
                </p:cNvSpPr>
                <p:nvPr/>
              </p:nvSpPr>
              <p:spPr bwMode="auto">
                <a:xfrm>
                  <a:off x="4965" y="2206"/>
                  <a:ext cx="4" cy="16"/>
                </a:xfrm>
                <a:custGeom>
                  <a:avLst/>
                  <a:gdLst>
                    <a:gd name="T0" fmla="*/ 4 w 6"/>
                    <a:gd name="T1" fmla="*/ 16 h 23"/>
                    <a:gd name="T2" fmla="*/ 0 w 6"/>
                    <a:gd name="T3" fmla="*/ 0 h 23"/>
                    <a:gd name="T4" fmla="*/ 4 w 6"/>
                    <a:gd name="T5" fmla="*/ 16 h 23"/>
                    <a:gd name="T6" fmla="*/ 0 60000 65536"/>
                    <a:gd name="T7" fmla="*/ 0 60000 65536"/>
                    <a:gd name="T8" fmla="*/ 0 60000 65536"/>
                    <a:gd name="T9" fmla="*/ 0 w 6"/>
                    <a:gd name="T10" fmla="*/ 0 h 23"/>
                    <a:gd name="T11" fmla="*/ 6 w 6"/>
                    <a:gd name="T12" fmla="*/ 23 h 23"/>
                  </a:gdLst>
                  <a:ahLst/>
                  <a:cxnLst>
                    <a:cxn ang="T6">
                      <a:pos x="T0" y="T1"/>
                    </a:cxn>
                    <a:cxn ang="T7">
                      <a:pos x="T2" y="T3"/>
                    </a:cxn>
                    <a:cxn ang="T8">
                      <a:pos x="T4" y="T5"/>
                    </a:cxn>
                  </a:cxnLst>
                  <a:rect l="T9" t="T10" r="T11" b="T12"/>
                  <a:pathLst>
                    <a:path w="6" h="23">
                      <a:moveTo>
                        <a:pt x="6" y="23"/>
                      </a:moveTo>
                      <a:cubicBezTo>
                        <a:pt x="4" y="15"/>
                        <a:pt x="2" y="8"/>
                        <a:pt x="0" y="0"/>
                      </a:cubicBezTo>
                      <a:cubicBezTo>
                        <a:pt x="2" y="8"/>
                        <a:pt x="4" y="15"/>
                        <a:pt x="6" y="2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89" name="Freeform 80"/>
                <p:cNvSpPr>
                  <a:spLocks/>
                </p:cNvSpPr>
                <p:nvPr/>
              </p:nvSpPr>
              <p:spPr bwMode="auto">
                <a:xfrm>
                  <a:off x="4974" y="2239"/>
                  <a:ext cx="17" cy="79"/>
                </a:xfrm>
                <a:custGeom>
                  <a:avLst/>
                  <a:gdLst>
                    <a:gd name="T0" fmla="*/ 17 w 26"/>
                    <a:gd name="T1" fmla="*/ 79 h 118"/>
                    <a:gd name="T2" fmla="*/ 17 w 26"/>
                    <a:gd name="T3" fmla="*/ 79 h 118"/>
                    <a:gd name="T4" fmla="*/ 0 w 26"/>
                    <a:gd name="T5" fmla="*/ 0 h 118"/>
                    <a:gd name="T6" fmla="*/ 0 w 26"/>
                    <a:gd name="T7" fmla="*/ 0 h 118"/>
                    <a:gd name="T8" fmla="*/ 17 w 26"/>
                    <a:gd name="T9" fmla="*/ 79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118"/>
                      </a:moveTo>
                      <a:cubicBezTo>
                        <a:pt x="26" y="118"/>
                        <a:pt x="26" y="118"/>
                        <a:pt x="26" y="118"/>
                      </a:cubicBezTo>
                      <a:cubicBezTo>
                        <a:pt x="19" y="78"/>
                        <a:pt x="10" y="39"/>
                        <a:pt x="0" y="0"/>
                      </a:cubicBezTo>
                      <a:cubicBezTo>
                        <a:pt x="0" y="0"/>
                        <a:pt x="0" y="0"/>
                        <a:pt x="0" y="0"/>
                      </a:cubicBezTo>
                      <a:cubicBezTo>
                        <a:pt x="10" y="39"/>
                        <a:pt x="19" y="78"/>
                        <a:pt x="26" y="1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90" name="Freeform 81"/>
                <p:cNvSpPr>
                  <a:spLocks/>
                </p:cNvSpPr>
                <p:nvPr/>
              </p:nvSpPr>
              <p:spPr bwMode="auto">
                <a:xfrm>
                  <a:off x="5003" y="2403"/>
                  <a:ext cx="2" cy="13"/>
                </a:xfrm>
                <a:custGeom>
                  <a:avLst/>
                  <a:gdLst>
                    <a:gd name="T0" fmla="*/ 2 w 2"/>
                    <a:gd name="T1" fmla="*/ 13 h 20"/>
                    <a:gd name="T2" fmla="*/ 0 w 2"/>
                    <a:gd name="T3" fmla="*/ 0 h 20"/>
                    <a:gd name="T4" fmla="*/ 2 w 2"/>
                    <a:gd name="T5" fmla="*/ 13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2" y="20"/>
                      </a:moveTo>
                      <a:cubicBezTo>
                        <a:pt x="2" y="13"/>
                        <a:pt x="1" y="6"/>
                        <a:pt x="0" y="0"/>
                      </a:cubicBezTo>
                      <a:cubicBezTo>
                        <a:pt x="1" y="6"/>
                        <a:pt x="2" y="13"/>
                        <a:pt x="2"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91" name="Freeform 82"/>
                <p:cNvSpPr>
                  <a:spLocks/>
                </p:cNvSpPr>
                <p:nvPr/>
              </p:nvSpPr>
              <p:spPr bwMode="auto">
                <a:xfrm>
                  <a:off x="4969" y="2818"/>
                  <a:ext cx="2" cy="8"/>
                </a:xfrm>
                <a:custGeom>
                  <a:avLst/>
                  <a:gdLst>
                    <a:gd name="T0" fmla="*/ 0 w 3"/>
                    <a:gd name="T1" fmla="*/ 8 h 12"/>
                    <a:gd name="T2" fmla="*/ 0 w 3"/>
                    <a:gd name="T3" fmla="*/ 8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0" y="12"/>
                        <a:pt x="0" y="12"/>
                        <a:pt x="0" y="12"/>
                      </a:cubicBezTo>
                      <a:cubicBezTo>
                        <a:pt x="1" y="8"/>
                        <a:pt x="2" y="4"/>
                        <a:pt x="3" y="0"/>
                      </a:cubicBezTo>
                      <a:cubicBezTo>
                        <a:pt x="2" y="4"/>
                        <a:pt x="1" y="8"/>
                        <a:pt x="0" y="1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92" name="Freeform 83"/>
                <p:cNvSpPr>
                  <a:spLocks/>
                </p:cNvSpPr>
                <p:nvPr/>
              </p:nvSpPr>
              <p:spPr bwMode="auto">
                <a:xfrm>
                  <a:off x="4972" y="2808"/>
                  <a:ext cx="2" cy="8"/>
                </a:xfrm>
                <a:custGeom>
                  <a:avLst/>
                  <a:gdLst>
                    <a:gd name="T0" fmla="*/ 0 w 3"/>
                    <a:gd name="T1" fmla="*/ 8 h 12"/>
                    <a:gd name="T2" fmla="*/ 2 w 3"/>
                    <a:gd name="T3" fmla="*/ 0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1" y="8"/>
                        <a:pt x="2" y="4"/>
                        <a:pt x="3" y="0"/>
                      </a:cubicBezTo>
                      <a:cubicBezTo>
                        <a:pt x="3" y="0"/>
                        <a:pt x="3" y="0"/>
                        <a:pt x="3" y="0"/>
                      </a:cubicBezTo>
                      <a:cubicBezTo>
                        <a:pt x="2" y="4"/>
                        <a:pt x="1" y="8"/>
                        <a:pt x="0" y="1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93" name="Freeform 84"/>
                <p:cNvSpPr>
                  <a:spLocks/>
                </p:cNvSpPr>
                <p:nvPr/>
              </p:nvSpPr>
              <p:spPr bwMode="auto">
                <a:xfrm>
                  <a:off x="4991" y="2712"/>
                  <a:ext cx="3" cy="17"/>
                </a:xfrm>
                <a:custGeom>
                  <a:avLst/>
                  <a:gdLst>
                    <a:gd name="T0" fmla="*/ 0 w 4"/>
                    <a:gd name="T1" fmla="*/ 17 h 25"/>
                    <a:gd name="T2" fmla="*/ 0 w 4"/>
                    <a:gd name="T3" fmla="*/ 17 h 25"/>
                    <a:gd name="T4" fmla="*/ 3 w 4"/>
                    <a:gd name="T5" fmla="*/ 0 h 25"/>
                    <a:gd name="T6" fmla="*/ 0 w 4"/>
                    <a:gd name="T7" fmla="*/ 17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0" y="25"/>
                      </a:moveTo>
                      <a:cubicBezTo>
                        <a:pt x="0" y="25"/>
                        <a:pt x="0" y="25"/>
                        <a:pt x="0" y="25"/>
                      </a:cubicBezTo>
                      <a:cubicBezTo>
                        <a:pt x="2" y="17"/>
                        <a:pt x="3" y="9"/>
                        <a:pt x="4" y="0"/>
                      </a:cubicBezTo>
                      <a:cubicBezTo>
                        <a:pt x="3" y="9"/>
                        <a:pt x="1" y="17"/>
                        <a:pt x="0" y="2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94" name="Freeform 85"/>
                <p:cNvSpPr>
                  <a:spLocks/>
                </p:cNvSpPr>
                <p:nvPr/>
              </p:nvSpPr>
              <p:spPr bwMode="auto">
                <a:xfrm>
                  <a:off x="5005" y="2613"/>
                  <a:ext cx="1" cy="18"/>
                </a:xfrm>
                <a:custGeom>
                  <a:avLst/>
                  <a:gdLst>
                    <a:gd name="T0" fmla="*/ 0 w 2"/>
                    <a:gd name="T1" fmla="*/ 18 h 27"/>
                    <a:gd name="T2" fmla="*/ 0 w 2"/>
                    <a:gd name="T3" fmla="*/ 18 h 27"/>
                    <a:gd name="T4" fmla="*/ 1 w 2"/>
                    <a:gd name="T5" fmla="*/ 0 h 27"/>
                    <a:gd name="T6" fmla="*/ 1 w 2"/>
                    <a:gd name="T7" fmla="*/ 0 h 27"/>
                    <a:gd name="T8" fmla="*/ 0 w 2"/>
                    <a:gd name="T9" fmla="*/ 18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cubicBezTo>
                        <a:pt x="0" y="27"/>
                        <a:pt x="0" y="27"/>
                        <a:pt x="0" y="27"/>
                      </a:cubicBezTo>
                      <a:cubicBezTo>
                        <a:pt x="1" y="18"/>
                        <a:pt x="2" y="9"/>
                        <a:pt x="2" y="0"/>
                      </a:cubicBezTo>
                      <a:cubicBezTo>
                        <a:pt x="2" y="0"/>
                        <a:pt x="2" y="0"/>
                        <a:pt x="2" y="0"/>
                      </a:cubicBezTo>
                      <a:cubicBezTo>
                        <a:pt x="2" y="9"/>
                        <a:pt x="1" y="18"/>
                        <a:pt x="0" y="2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95" name="Freeform 86"/>
                <p:cNvSpPr>
                  <a:spLocks/>
                </p:cNvSpPr>
                <p:nvPr/>
              </p:nvSpPr>
              <p:spPr bwMode="auto">
                <a:xfrm>
                  <a:off x="5010" y="2526"/>
                  <a:ext cx="0" cy="6"/>
                </a:xfrm>
                <a:custGeom>
                  <a:avLst/>
                  <a:gdLst>
                    <a:gd name="T0" fmla="*/ 6 h 10"/>
                    <a:gd name="T1" fmla="*/ 6 h 10"/>
                    <a:gd name="T2" fmla="*/ 0 h 10"/>
                    <a:gd name="T3" fmla="*/ 6 h 10"/>
                    <a:gd name="T4" fmla="*/ 0 60000 65536"/>
                    <a:gd name="T5" fmla="*/ 0 60000 65536"/>
                    <a:gd name="T6" fmla="*/ 0 60000 65536"/>
                    <a:gd name="T7" fmla="*/ 0 60000 65536"/>
                    <a:gd name="T8" fmla="*/ 0 h 10"/>
                    <a:gd name="T9" fmla="*/ 10 h 10"/>
                  </a:gdLst>
                  <a:ahLst/>
                  <a:cxnLst>
                    <a:cxn ang="T4">
                      <a:pos x="0" y="T0"/>
                    </a:cxn>
                    <a:cxn ang="T5">
                      <a:pos x="0" y="T1"/>
                    </a:cxn>
                    <a:cxn ang="T6">
                      <a:pos x="0" y="T2"/>
                    </a:cxn>
                    <a:cxn ang="T7">
                      <a:pos x="0" y="T3"/>
                    </a:cxn>
                  </a:cxnLst>
                  <a:rect l="0" t="T8" r="0" b="T9"/>
                  <a:pathLst>
                    <a:path h="10">
                      <a:moveTo>
                        <a:pt x="0" y="10"/>
                      </a:moveTo>
                      <a:cubicBezTo>
                        <a:pt x="0" y="10"/>
                        <a:pt x="0" y="10"/>
                        <a:pt x="0" y="10"/>
                      </a:cubicBezTo>
                      <a:cubicBezTo>
                        <a:pt x="0" y="7"/>
                        <a:pt x="0" y="3"/>
                        <a:pt x="0" y="0"/>
                      </a:cubicBezTo>
                      <a:cubicBezTo>
                        <a:pt x="0" y="3"/>
                        <a:pt x="0" y="7"/>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96" name="Freeform 87"/>
                <p:cNvSpPr>
                  <a:spLocks/>
                </p:cNvSpPr>
                <p:nvPr/>
              </p:nvSpPr>
              <p:spPr bwMode="auto">
                <a:xfrm>
                  <a:off x="5005" y="2416"/>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97" name="Freeform 88"/>
                <p:cNvSpPr>
                  <a:spLocks/>
                </p:cNvSpPr>
                <p:nvPr/>
              </p:nvSpPr>
              <p:spPr bwMode="auto">
                <a:xfrm>
                  <a:off x="5006" y="2430"/>
                  <a:ext cx="1" cy="4"/>
                </a:xfrm>
                <a:custGeom>
                  <a:avLst/>
                  <a:gdLst>
                    <a:gd name="T0" fmla="*/ 0 w 1"/>
                    <a:gd name="T1" fmla="*/ 4 h 6"/>
                    <a:gd name="T2" fmla="*/ 1 w 1"/>
                    <a:gd name="T3" fmla="*/ 4 h 6"/>
                    <a:gd name="T4" fmla="*/ 0 w 1"/>
                    <a:gd name="T5" fmla="*/ 0 h 6"/>
                    <a:gd name="T6" fmla="*/ 0 w 1"/>
                    <a:gd name="T7" fmla="*/ 4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cubicBezTo>
                        <a:pt x="1" y="6"/>
                        <a:pt x="1" y="6"/>
                        <a:pt x="1" y="6"/>
                      </a:cubicBezTo>
                      <a:cubicBezTo>
                        <a:pt x="0" y="4"/>
                        <a:pt x="0" y="2"/>
                        <a:pt x="0" y="0"/>
                      </a:cubicBezTo>
                      <a:cubicBezTo>
                        <a:pt x="0" y="2"/>
                        <a:pt x="0"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98" name="Freeform 89"/>
                <p:cNvSpPr>
                  <a:spLocks/>
                </p:cNvSpPr>
                <p:nvPr/>
              </p:nvSpPr>
              <p:spPr bwMode="auto">
                <a:xfrm>
                  <a:off x="4991" y="2318"/>
                  <a:ext cx="1" cy="9"/>
                </a:xfrm>
                <a:custGeom>
                  <a:avLst/>
                  <a:gdLst>
                    <a:gd name="T0" fmla="*/ 1 w 2"/>
                    <a:gd name="T1" fmla="*/ 9 h 13"/>
                    <a:gd name="T2" fmla="*/ 0 w 2"/>
                    <a:gd name="T3" fmla="*/ 0 h 13"/>
                    <a:gd name="T4" fmla="*/ 0 w 2"/>
                    <a:gd name="T5" fmla="*/ 0 h 13"/>
                    <a:gd name="T6" fmla="*/ 1 w 2"/>
                    <a:gd name="T7" fmla="*/ 9 h 13"/>
                    <a:gd name="T8" fmla="*/ 0 60000 65536"/>
                    <a:gd name="T9" fmla="*/ 0 60000 65536"/>
                    <a:gd name="T10" fmla="*/ 0 60000 65536"/>
                    <a:gd name="T11" fmla="*/ 0 60000 65536"/>
                    <a:gd name="T12" fmla="*/ 0 w 2"/>
                    <a:gd name="T13" fmla="*/ 0 h 13"/>
                    <a:gd name="T14" fmla="*/ 2 w 2"/>
                    <a:gd name="T15" fmla="*/ 13 h 13"/>
                  </a:gdLst>
                  <a:ahLst/>
                  <a:cxnLst>
                    <a:cxn ang="T8">
                      <a:pos x="T0" y="T1"/>
                    </a:cxn>
                    <a:cxn ang="T9">
                      <a:pos x="T2" y="T3"/>
                    </a:cxn>
                    <a:cxn ang="T10">
                      <a:pos x="T4" y="T5"/>
                    </a:cxn>
                    <a:cxn ang="T11">
                      <a:pos x="T6" y="T7"/>
                    </a:cxn>
                  </a:cxnLst>
                  <a:rect l="T12" t="T13" r="T14" b="T15"/>
                  <a:pathLst>
                    <a:path w="2" h="13">
                      <a:moveTo>
                        <a:pt x="2" y="13"/>
                      </a:moveTo>
                      <a:cubicBezTo>
                        <a:pt x="2" y="9"/>
                        <a:pt x="1" y="4"/>
                        <a:pt x="0" y="0"/>
                      </a:cubicBezTo>
                      <a:cubicBezTo>
                        <a:pt x="0" y="0"/>
                        <a:pt x="0" y="0"/>
                        <a:pt x="0" y="0"/>
                      </a:cubicBezTo>
                      <a:cubicBezTo>
                        <a:pt x="1" y="4"/>
                        <a:pt x="2" y="9"/>
                        <a:pt x="2"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99" name="Freeform 90"/>
                <p:cNvSpPr>
                  <a:spLocks/>
                </p:cNvSpPr>
                <p:nvPr/>
              </p:nvSpPr>
              <p:spPr bwMode="auto">
                <a:xfrm>
                  <a:off x="4993" y="2330"/>
                  <a:ext cx="2" cy="5"/>
                </a:xfrm>
                <a:custGeom>
                  <a:avLst/>
                  <a:gdLst>
                    <a:gd name="T0" fmla="*/ 2 w 2"/>
                    <a:gd name="T1" fmla="*/ 5 h 8"/>
                    <a:gd name="T2" fmla="*/ 2 w 2"/>
                    <a:gd name="T3" fmla="*/ 5 h 8"/>
                    <a:gd name="T4" fmla="*/ 0 w 2"/>
                    <a:gd name="T5" fmla="*/ 0 h 8"/>
                    <a:gd name="T6" fmla="*/ 2 w 2"/>
                    <a:gd name="T7" fmla="*/ 5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2" y="8"/>
                      </a:moveTo>
                      <a:cubicBezTo>
                        <a:pt x="2" y="8"/>
                        <a:pt x="2" y="8"/>
                        <a:pt x="2" y="8"/>
                      </a:cubicBezTo>
                      <a:cubicBezTo>
                        <a:pt x="1" y="5"/>
                        <a:pt x="1" y="3"/>
                        <a:pt x="0" y="0"/>
                      </a:cubicBezTo>
                      <a:cubicBezTo>
                        <a:pt x="1" y="3"/>
                        <a:pt x="1" y="5"/>
                        <a:pt x="2" y="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00" name="Freeform 91"/>
                <p:cNvSpPr>
                  <a:spLocks/>
                </p:cNvSpPr>
                <p:nvPr/>
              </p:nvSpPr>
              <p:spPr bwMode="auto">
                <a:xfrm>
                  <a:off x="4973" y="2235"/>
                  <a:ext cx="1" cy="4"/>
                </a:xfrm>
                <a:custGeom>
                  <a:avLst/>
                  <a:gdLst>
                    <a:gd name="T0" fmla="*/ 1 w 1"/>
                    <a:gd name="T1" fmla="*/ 4 h 5"/>
                    <a:gd name="T2" fmla="*/ 1 w 1"/>
                    <a:gd name="T3" fmla="*/ 4 h 5"/>
                    <a:gd name="T4" fmla="*/ 0 w 1"/>
                    <a:gd name="T5" fmla="*/ 0 h 5"/>
                    <a:gd name="T6" fmla="*/ 1 w 1"/>
                    <a:gd name="T7" fmla="*/ 4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5"/>
                        <a:pt x="1" y="5"/>
                        <a:pt x="1" y="5"/>
                      </a:cubicBezTo>
                      <a:cubicBezTo>
                        <a:pt x="1" y="4"/>
                        <a:pt x="0" y="2"/>
                        <a:pt x="0" y="0"/>
                      </a:cubicBezTo>
                      <a:cubicBezTo>
                        <a:pt x="0" y="2"/>
                        <a:pt x="1" y="4"/>
                        <a:pt x="1"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01" name="Freeform 92"/>
                <p:cNvSpPr>
                  <a:spLocks/>
                </p:cNvSpPr>
                <p:nvPr/>
              </p:nvSpPr>
              <p:spPr bwMode="auto">
                <a:xfrm>
                  <a:off x="4969" y="2222"/>
                  <a:ext cx="3" cy="10"/>
                </a:xfrm>
                <a:custGeom>
                  <a:avLst/>
                  <a:gdLst>
                    <a:gd name="T0" fmla="*/ 3 w 4"/>
                    <a:gd name="T1" fmla="*/ 10 h 15"/>
                    <a:gd name="T2" fmla="*/ 0 w 4"/>
                    <a:gd name="T3" fmla="*/ 0 h 15"/>
                    <a:gd name="T4" fmla="*/ 0 w 4"/>
                    <a:gd name="T5" fmla="*/ 0 h 15"/>
                    <a:gd name="T6" fmla="*/ 3 w 4"/>
                    <a:gd name="T7" fmla="*/ 1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15"/>
                      </a:moveTo>
                      <a:cubicBezTo>
                        <a:pt x="3" y="10"/>
                        <a:pt x="2" y="5"/>
                        <a:pt x="0" y="0"/>
                      </a:cubicBezTo>
                      <a:cubicBezTo>
                        <a:pt x="0" y="0"/>
                        <a:pt x="0" y="0"/>
                        <a:pt x="0" y="0"/>
                      </a:cubicBezTo>
                      <a:cubicBezTo>
                        <a:pt x="2" y="5"/>
                        <a:pt x="3" y="10"/>
                        <a:pt x="4"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02" name="Freeform 93"/>
                <p:cNvSpPr>
                  <a:spLocks/>
                </p:cNvSpPr>
                <p:nvPr/>
              </p:nvSpPr>
              <p:spPr bwMode="auto">
                <a:xfrm>
                  <a:off x="4934" y="2115"/>
                  <a:ext cx="1" cy="4"/>
                </a:xfrm>
                <a:custGeom>
                  <a:avLst/>
                  <a:gdLst>
                    <a:gd name="T0" fmla="*/ 0 w 2"/>
                    <a:gd name="T1" fmla="*/ 0 h 6"/>
                    <a:gd name="T2" fmla="*/ 1 w 2"/>
                    <a:gd name="T3" fmla="*/ 4 h 6"/>
                    <a:gd name="T4" fmla="*/ 0 w 2"/>
                    <a:gd name="T5" fmla="*/ 0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cubicBezTo>
                        <a:pt x="1" y="2"/>
                        <a:pt x="1" y="4"/>
                        <a:pt x="2" y="6"/>
                      </a:cubicBezTo>
                      <a:cubicBezTo>
                        <a:pt x="1" y="4"/>
                        <a:pt x="1"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03" name="Freeform 94"/>
                <p:cNvSpPr>
                  <a:spLocks/>
                </p:cNvSpPr>
                <p:nvPr/>
              </p:nvSpPr>
              <p:spPr bwMode="auto">
                <a:xfrm>
                  <a:off x="4923" y="2087"/>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1" y="1"/>
                        <a:pt x="1"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04" name="Freeform 95"/>
                <p:cNvSpPr>
                  <a:spLocks/>
                </p:cNvSpPr>
                <p:nvPr/>
              </p:nvSpPr>
              <p:spPr bwMode="auto">
                <a:xfrm>
                  <a:off x="4822" y="1898"/>
                  <a:ext cx="1" cy="2"/>
                </a:xfrm>
                <a:custGeom>
                  <a:avLst/>
                  <a:gdLst>
                    <a:gd name="T0" fmla="*/ 0 w 2"/>
                    <a:gd name="T1" fmla="*/ 0 h 4"/>
                    <a:gd name="T2" fmla="*/ 1 w 2"/>
                    <a:gd name="T3" fmla="*/ 2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cubicBezTo>
                        <a:pt x="0" y="2"/>
                        <a:pt x="1" y="3"/>
                        <a:pt x="2" y="4"/>
                      </a:cubicBezTo>
                      <a:cubicBezTo>
                        <a:pt x="1" y="3"/>
                        <a:pt x="0"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05" name="Freeform 96"/>
                <p:cNvSpPr>
                  <a:spLocks/>
                </p:cNvSpPr>
                <p:nvPr/>
              </p:nvSpPr>
              <p:spPr bwMode="auto">
                <a:xfrm>
                  <a:off x="4853" y="1949"/>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06" name="Freeform 97"/>
                <p:cNvSpPr>
                  <a:spLocks/>
                </p:cNvSpPr>
                <p:nvPr/>
              </p:nvSpPr>
              <p:spPr bwMode="auto">
                <a:xfrm>
                  <a:off x="4838" y="1923"/>
                  <a:ext cx="2" cy="3"/>
                </a:xfrm>
                <a:custGeom>
                  <a:avLst/>
                  <a:gdLst>
                    <a:gd name="T0" fmla="*/ 0 w 3"/>
                    <a:gd name="T1" fmla="*/ 0 h 4"/>
                    <a:gd name="T2" fmla="*/ 2 w 3"/>
                    <a:gd name="T3" fmla="*/ 3 h 4"/>
                    <a:gd name="T4" fmla="*/ 0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cubicBezTo>
                        <a:pt x="1" y="1"/>
                        <a:pt x="2" y="3"/>
                        <a:pt x="3" y="4"/>
                      </a:cubicBezTo>
                      <a:cubicBezTo>
                        <a:pt x="2" y="3"/>
                        <a:pt x="1"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07" name="Freeform 98"/>
                <p:cNvSpPr>
                  <a:spLocks/>
                </p:cNvSpPr>
                <p:nvPr/>
              </p:nvSpPr>
              <p:spPr bwMode="auto">
                <a:xfrm>
                  <a:off x="4945" y="2144"/>
                  <a:ext cx="1" cy="4"/>
                </a:xfrm>
                <a:custGeom>
                  <a:avLst/>
                  <a:gdLst>
                    <a:gd name="T0" fmla="*/ 1 w 2"/>
                    <a:gd name="T1" fmla="*/ 4 h 6"/>
                    <a:gd name="T2" fmla="*/ 0 w 2"/>
                    <a:gd name="T3" fmla="*/ 0 h 6"/>
                    <a:gd name="T4" fmla="*/ 0 w 2"/>
                    <a:gd name="T5" fmla="*/ 0 h 6"/>
                    <a:gd name="T6" fmla="*/ 1 w 2"/>
                    <a:gd name="T7" fmla="*/ 4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6"/>
                      </a:moveTo>
                      <a:cubicBezTo>
                        <a:pt x="1" y="4"/>
                        <a:pt x="1" y="2"/>
                        <a:pt x="0" y="0"/>
                      </a:cubicBezTo>
                      <a:cubicBezTo>
                        <a:pt x="0" y="0"/>
                        <a:pt x="0" y="0"/>
                        <a:pt x="0" y="0"/>
                      </a:cubicBezTo>
                      <a:cubicBezTo>
                        <a:pt x="1" y="2"/>
                        <a:pt x="1" y="4"/>
                        <a:pt x="2"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08" name="Freeform 99"/>
                <p:cNvSpPr>
                  <a:spLocks/>
                </p:cNvSpPr>
                <p:nvPr/>
              </p:nvSpPr>
              <p:spPr bwMode="auto">
                <a:xfrm>
                  <a:off x="4869" y="1976"/>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0"/>
                        <a:pt x="1" y="1"/>
                        <a:pt x="1" y="2"/>
                      </a:cubicBezTo>
                      <a:cubicBezTo>
                        <a:pt x="1" y="1"/>
                        <a:pt x="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09" name="Freeform 100"/>
                <p:cNvSpPr>
                  <a:spLocks/>
                </p:cNvSpPr>
                <p:nvPr/>
              </p:nvSpPr>
              <p:spPr bwMode="auto">
                <a:xfrm>
                  <a:off x="4208" y="1439"/>
                  <a:ext cx="3" cy="1"/>
                </a:xfrm>
                <a:custGeom>
                  <a:avLst/>
                  <a:gdLst>
                    <a:gd name="T0" fmla="*/ 0 w 5"/>
                    <a:gd name="T1" fmla="*/ 0 h 1"/>
                    <a:gd name="T2" fmla="*/ 3 w 5"/>
                    <a:gd name="T3" fmla="*/ 1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cubicBezTo>
                        <a:pt x="2" y="1"/>
                        <a:pt x="3" y="1"/>
                        <a:pt x="5" y="1"/>
                      </a:cubicBezTo>
                      <a:cubicBezTo>
                        <a:pt x="3" y="1"/>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10" name="Freeform 101"/>
                <p:cNvSpPr>
                  <a:spLocks/>
                </p:cNvSpPr>
                <p:nvPr/>
              </p:nvSpPr>
              <p:spPr bwMode="auto">
                <a:xfrm>
                  <a:off x="4137" y="1421"/>
                  <a:ext cx="7" cy="1"/>
                </a:xfrm>
                <a:custGeom>
                  <a:avLst/>
                  <a:gdLst>
                    <a:gd name="T0" fmla="*/ 0 w 10"/>
                    <a:gd name="T1" fmla="*/ 0 h 2"/>
                    <a:gd name="T2" fmla="*/ 7 w 10"/>
                    <a:gd name="T3" fmla="*/ 1 h 2"/>
                    <a:gd name="T4" fmla="*/ 0 w 10"/>
                    <a:gd name="T5" fmla="*/ 0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cubicBezTo>
                        <a:pt x="3" y="0"/>
                        <a:pt x="7" y="1"/>
                        <a:pt x="10" y="2"/>
                      </a:cubicBezTo>
                      <a:cubicBezTo>
                        <a:pt x="7" y="1"/>
                        <a:pt x="3"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11" name="Freeform 102"/>
                <p:cNvSpPr>
                  <a:spLocks/>
                </p:cNvSpPr>
                <p:nvPr/>
              </p:nvSpPr>
              <p:spPr bwMode="auto">
                <a:xfrm>
                  <a:off x="410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0"/>
                      </a:moveTo>
                      <a:cubicBezTo>
                        <a:pt x="2" y="0"/>
                        <a:pt x="3" y="0"/>
                        <a:pt x="5" y="1"/>
                      </a:cubicBezTo>
                      <a:cubicBezTo>
                        <a:pt x="3" y="0"/>
                        <a:pt x="2"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12" name="Freeform 103"/>
                <p:cNvSpPr>
                  <a:spLocks/>
                </p:cNvSpPr>
                <p:nvPr/>
              </p:nvSpPr>
              <p:spPr bwMode="auto">
                <a:xfrm>
                  <a:off x="4409" y="1524"/>
                  <a:ext cx="4" cy="1"/>
                </a:xfrm>
                <a:custGeom>
                  <a:avLst/>
                  <a:gdLst>
                    <a:gd name="T0" fmla="*/ 0 w 5"/>
                    <a:gd name="T1" fmla="*/ 0 h 2"/>
                    <a:gd name="T2" fmla="*/ 4 w 5"/>
                    <a:gd name="T3" fmla="*/ 1 h 2"/>
                    <a:gd name="T4" fmla="*/ 0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cubicBezTo>
                        <a:pt x="2" y="0"/>
                        <a:pt x="3" y="1"/>
                        <a:pt x="5" y="2"/>
                      </a:cubicBezTo>
                      <a:cubicBezTo>
                        <a:pt x="3" y="1"/>
                        <a:pt x="2"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13" name="Freeform 104"/>
                <p:cNvSpPr>
                  <a:spLocks/>
                </p:cNvSpPr>
                <p:nvPr/>
              </p:nvSpPr>
              <p:spPr bwMode="auto">
                <a:xfrm>
                  <a:off x="4377" y="1507"/>
                  <a:ext cx="5" cy="2"/>
                </a:xfrm>
                <a:custGeom>
                  <a:avLst/>
                  <a:gdLst>
                    <a:gd name="T0" fmla="*/ 0 w 8"/>
                    <a:gd name="T1" fmla="*/ 0 h 4"/>
                    <a:gd name="T2" fmla="*/ 5 w 8"/>
                    <a:gd name="T3" fmla="*/ 2 h 4"/>
                    <a:gd name="T4" fmla="*/ 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0"/>
                      </a:moveTo>
                      <a:cubicBezTo>
                        <a:pt x="2" y="1"/>
                        <a:pt x="5" y="2"/>
                        <a:pt x="8" y="4"/>
                      </a:cubicBezTo>
                      <a:cubicBezTo>
                        <a:pt x="5"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14" name="Freeform 105"/>
                <p:cNvSpPr>
                  <a:spLocks/>
                </p:cNvSpPr>
                <p:nvPr/>
              </p:nvSpPr>
              <p:spPr bwMode="auto">
                <a:xfrm>
                  <a:off x="4244" y="1451"/>
                  <a:ext cx="5" cy="2"/>
                </a:xfrm>
                <a:custGeom>
                  <a:avLst/>
                  <a:gdLst>
                    <a:gd name="T0" fmla="*/ 0 w 7"/>
                    <a:gd name="T1" fmla="*/ 0 h 3"/>
                    <a:gd name="T2" fmla="*/ 5 w 7"/>
                    <a:gd name="T3" fmla="*/ 2 h 3"/>
                    <a:gd name="T4" fmla="*/ 0 w 7"/>
                    <a:gd name="T5" fmla="*/ 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0"/>
                      </a:moveTo>
                      <a:cubicBezTo>
                        <a:pt x="2" y="1"/>
                        <a:pt x="5" y="2"/>
                        <a:pt x="7" y="3"/>
                      </a:cubicBezTo>
                      <a:cubicBezTo>
                        <a:pt x="5"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15" name="Freeform 106"/>
                <p:cNvSpPr>
                  <a:spLocks/>
                </p:cNvSpPr>
                <p:nvPr/>
              </p:nvSpPr>
              <p:spPr bwMode="auto">
                <a:xfrm>
                  <a:off x="4026" y="1400"/>
                  <a:ext cx="9" cy="1"/>
                </a:xfrm>
                <a:custGeom>
                  <a:avLst/>
                  <a:gdLst>
                    <a:gd name="T0" fmla="*/ 0 w 13"/>
                    <a:gd name="T1" fmla="*/ 0 h 2"/>
                    <a:gd name="T2" fmla="*/ 9 w 13"/>
                    <a:gd name="T3" fmla="*/ 1 h 2"/>
                    <a:gd name="T4" fmla="*/ 0 w 13"/>
                    <a:gd name="T5" fmla="*/ 0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0"/>
                      </a:moveTo>
                      <a:cubicBezTo>
                        <a:pt x="4" y="1"/>
                        <a:pt x="9" y="2"/>
                        <a:pt x="13" y="2"/>
                      </a:cubicBezTo>
                      <a:cubicBezTo>
                        <a:pt x="9" y="2"/>
                        <a:pt x="4"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16" name="Freeform 107"/>
                <p:cNvSpPr>
                  <a:spLocks/>
                </p:cNvSpPr>
                <p:nvPr/>
              </p:nvSpPr>
              <p:spPr bwMode="auto">
                <a:xfrm>
                  <a:off x="4276" y="1463"/>
                  <a:ext cx="7" cy="3"/>
                </a:xfrm>
                <a:custGeom>
                  <a:avLst/>
                  <a:gdLst>
                    <a:gd name="T0" fmla="*/ 0 w 10"/>
                    <a:gd name="T1" fmla="*/ 0 h 4"/>
                    <a:gd name="T2" fmla="*/ 7 w 10"/>
                    <a:gd name="T3" fmla="*/ 3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0"/>
                      </a:moveTo>
                      <a:cubicBezTo>
                        <a:pt x="3" y="1"/>
                        <a:pt x="7" y="2"/>
                        <a:pt x="10" y="4"/>
                      </a:cubicBezTo>
                      <a:cubicBezTo>
                        <a:pt x="7" y="2"/>
                        <a:pt x="3"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17" name="Freeform 108"/>
                <p:cNvSpPr>
                  <a:spLocks/>
                </p:cNvSpPr>
                <p:nvPr/>
              </p:nvSpPr>
              <p:spPr bwMode="auto">
                <a:xfrm>
                  <a:off x="4060" y="1405"/>
                  <a:ext cx="4" cy="1"/>
                </a:xfrm>
                <a:custGeom>
                  <a:avLst/>
                  <a:gdLst>
                    <a:gd name="T0" fmla="*/ 4 w 6"/>
                    <a:gd name="T1" fmla="*/ 1 h 1"/>
                    <a:gd name="T2" fmla="*/ 0 w 6"/>
                    <a:gd name="T3" fmla="*/ 0 h 1"/>
                    <a:gd name="T4" fmla="*/ 4 w 6"/>
                    <a:gd name="T5" fmla="*/ 1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6" y="1"/>
                      </a:moveTo>
                      <a:cubicBezTo>
                        <a:pt x="4" y="1"/>
                        <a:pt x="2" y="0"/>
                        <a:pt x="0" y="0"/>
                      </a:cubicBezTo>
                      <a:cubicBezTo>
                        <a:pt x="2" y="0"/>
                        <a:pt x="4" y="1"/>
                        <a:pt x="6"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18" name="Freeform 109"/>
                <p:cNvSpPr>
                  <a:spLocks/>
                </p:cNvSpPr>
                <p:nvPr/>
              </p:nvSpPr>
              <p:spPr bwMode="auto">
                <a:xfrm>
                  <a:off x="391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19" name="Freeform 110"/>
                <p:cNvSpPr>
                  <a:spLocks/>
                </p:cNvSpPr>
                <p:nvPr/>
              </p:nvSpPr>
              <p:spPr bwMode="auto">
                <a:xfrm>
                  <a:off x="4311" y="1476"/>
                  <a:ext cx="3" cy="2"/>
                </a:xfrm>
                <a:custGeom>
                  <a:avLst/>
                  <a:gdLst>
                    <a:gd name="T0" fmla="*/ 0 w 4"/>
                    <a:gd name="T1" fmla="*/ 0 h 2"/>
                    <a:gd name="T2" fmla="*/ 3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0"/>
                      </a:moveTo>
                      <a:cubicBezTo>
                        <a:pt x="2" y="1"/>
                        <a:pt x="3" y="2"/>
                        <a:pt x="4" y="2"/>
                      </a:cubicBezTo>
                      <a:cubicBezTo>
                        <a:pt x="3"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20" name="Freeform 111"/>
                <p:cNvSpPr>
                  <a:spLocks/>
                </p:cNvSpPr>
                <p:nvPr/>
              </p:nvSpPr>
              <p:spPr bwMode="auto">
                <a:xfrm>
                  <a:off x="4346" y="1492"/>
                  <a:ext cx="1" cy="1"/>
                </a:xfrm>
                <a:custGeom>
                  <a:avLst/>
                  <a:gdLst>
                    <a:gd name="T0" fmla="*/ 1 w 2"/>
                    <a:gd name="T1" fmla="*/ 1 h 1"/>
                    <a:gd name="T2" fmla="*/ 0 w 2"/>
                    <a:gd name="T3" fmla="*/ 0 h 1"/>
                    <a:gd name="T4" fmla="*/ 1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1"/>
                        <a:pt x="1" y="0"/>
                        <a:pt x="0" y="0"/>
                      </a:cubicBezTo>
                      <a:cubicBezTo>
                        <a:pt x="1" y="0"/>
                        <a:pt x="1" y="1"/>
                        <a:pt x="2"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21" name="Freeform 112"/>
                <p:cNvSpPr>
                  <a:spLocks/>
                </p:cNvSpPr>
                <p:nvPr/>
              </p:nvSpPr>
              <p:spPr bwMode="auto">
                <a:xfrm>
                  <a:off x="3947" y="1392"/>
                  <a:ext cx="10" cy="1"/>
                </a:xfrm>
                <a:custGeom>
                  <a:avLst/>
                  <a:gdLst>
                    <a:gd name="T0" fmla="*/ 0 w 15"/>
                    <a:gd name="T1" fmla="*/ 0 h 1"/>
                    <a:gd name="T2" fmla="*/ 10 w 15"/>
                    <a:gd name="T3" fmla="*/ 1 h 1"/>
                    <a:gd name="T4" fmla="*/ 0 w 15"/>
                    <a:gd name="T5" fmla="*/ 0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0"/>
                      </a:moveTo>
                      <a:cubicBezTo>
                        <a:pt x="5" y="1"/>
                        <a:pt x="10" y="1"/>
                        <a:pt x="15" y="1"/>
                      </a:cubicBezTo>
                      <a:cubicBezTo>
                        <a:pt x="10" y="1"/>
                        <a:pt x="5"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22" name="Freeform 113"/>
                <p:cNvSpPr>
                  <a:spLocks/>
                </p:cNvSpPr>
                <p:nvPr/>
              </p:nvSpPr>
              <p:spPr bwMode="auto">
                <a:xfrm>
                  <a:off x="3989" y="1396"/>
                  <a:ext cx="3" cy="0"/>
                </a:xfrm>
                <a:custGeom>
                  <a:avLst/>
                  <a:gdLst>
                    <a:gd name="T0" fmla="*/ 0 w 4"/>
                    <a:gd name="T1" fmla="*/ 3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23" name="Freeform 114"/>
                <p:cNvSpPr>
                  <a:spLocks/>
                </p:cNvSpPr>
                <p:nvPr/>
              </p:nvSpPr>
              <p:spPr bwMode="auto">
                <a:xfrm>
                  <a:off x="4179" y="143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24" name="Freeform 115"/>
                <p:cNvSpPr>
                  <a:spLocks/>
                </p:cNvSpPr>
                <p:nvPr/>
              </p:nvSpPr>
              <p:spPr bwMode="auto">
                <a:xfrm>
                  <a:off x="4642" y="1688"/>
                  <a:ext cx="1" cy="0"/>
                </a:xfrm>
                <a:custGeom>
                  <a:avLst/>
                  <a:gdLst>
                    <a:gd name="T0" fmla="*/ 0 w 1"/>
                    <a:gd name="T1" fmla="*/ 1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1"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25" name="Freeform 116"/>
                <p:cNvSpPr>
                  <a:spLocks/>
                </p:cNvSpPr>
                <p:nvPr/>
              </p:nvSpPr>
              <p:spPr bwMode="auto">
                <a:xfrm>
                  <a:off x="4664" y="1709"/>
                  <a:ext cx="2" cy="2"/>
                </a:xfrm>
                <a:custGeom>
                  <a:avLst/>
                  <a:gdLst>
                    <a:gd name="T0" fmla="*/ 0 w 4"/>
                    <a:gd name="T1" fmla="*/ 0 h 4"/>
                    <a:gd name="T2" fmla="*/ 2 w 4"/>
                    <a:gd name="T3" fmla="*/ 2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cubicBezTo>
                        <a:pt x="2" y="1"/>
                        <a:pt x="3" y="2"/>
                        <a:pt x="4" y="4"/>
                      </a:cubicBezTo>
                      <a:cubicBezTo>
                        <a:pt x="3"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26" name="Freeform 117"/>
                <p:cNvSpPr>
                  <a:spLocks/>
                </p:cNvSpPr>
                <p:nvPr/>
              </p:nvSpPr>
              <p:spPr bwMode="auto">
                <a:xfrm>
                  <a:off x="4685" y="1729"/>
                  <a:ext cx="3" cy="4"/>
                </a:xfrm>
                <a:custGeom>
                  <a:avLst/>
                  <a:gdLst>
                    <a:gd name="T0" fmla="*/ 0 w 5"/>
                    <a:gd name="T1" fmla="*/ 0 h 5"/>
                    <a:gd name="T2" fmla="*/ 3 w 5"/>
                    <a:gd name="T3" fmla="*/ 4 h 5"/>
                    <a:gd name="T4" fmla="*/ 0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cubicBezTo>
                        <a:pt x="2" y="2"/>
                        <a:pt x="3" y="4"/>
                        <a:pt x="5" y="5"/>
                      </a:cubicBezTo>
                      <a:cubicBezTo>
                        <a:pt x="3" y="4"/>
                        <a:pt x="2"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27" name="Freeform 118"/>
                <p:cNvSpPr>
                  <a:spLocks/>
                </p:cNvSpPr>
                <p:nvPr/>
              </p:nvSpPr>
              <p:spPr bwMode="auto">
                <a:xfrm>
                  <a:off x="4707" y="1752"/>
                  <a:ext cx="2" cy="3"/>
                </a:xfrm>
                <a:custGeom>
                  <a:avLst/>
                  <a:gdLst>
                    <a:gd name="T0" fmla="*/ 0 w 3"/>
                    <a:gd name="T1" fmla="*/ 0 h 5"/>
                    <a:gd name="T2" fmla="*/ 2 w 3"/>
                    <a:gd name="T3" fmla="*/ 3 h 5"/>
                    <a:gd name="T4" fmla="*/ 0 w 3"/>
                    <a:gd name="T5" fmla="*/ 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0"/>
                      </a:moveTo>
                      <a:cubicBezTo>
                        <a:pt x="1" y="2"/>
                        <a:pt x="2" y="3"/>
                        <a:pt x="3" y="5"/>
                      </a:cubicBezTo>
                      <a:cubicBezTo>
                        <a:pt x="2" y="3"/>
                        <a:pt x="1"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28" name="Freeform 119"/>
                <p:cNvSpPr>
                  <a:spLocks/>
                </p:cNvSpPr>
                <p:nvPr/>
              </p:nvSpPr>
              <p:spPr bwMode="auto">
                <a:xfrm>
                  <a:off x="4519" y="1589"/>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29" name="Freeform 120"/>
                <p:cNvSpPr>
                  <a:spLocks/>
                </p:cNvSpPr>
                <p:nvPr/>
              </p:nvSpPr>
              <p:spPr bwMode="auto">
                <a:xfrm>
                  <a:off x="4728"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0"/>
                      </a:moveTo>
                      <a:cubicBezTo>
                        <a:pt x="0" y="0"/>
                        <a:pt x="1" y="1"/>
                        <a:pt x="1" y="1"/>
                      </a:cubicBezTo>
                      <a:cubicBezTo>
                        <a:pt x="1" y="1"/>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30" name="Freeform 121"/>
                <p:cNvSpPr>
                  <a:spLocks/>
                </p:cNvSpPr>
                <p:nvPr/>
              </p:nvSpPr>
              <p:spPr bwMode="auto">
                <a:xfrm>
                  <a:off x="4544" y="1608"/>
                  <a:ext cx="5" cy="3"/>
                </a:xfrm>
                <a:custGeom>
                  <a:avLst/>
                  <a:gdLst>
                    <a:gd name="T0" fmla="*/ 0 w 7"/>
                    <a:gd name="T1" fmla="*/ 0 h 5"/>
                    <a:gd name="T2" fmla="*/ 5 w 7"/>
                    <a:gd name="T3" fmla="*/ 3 h 5"/>
                    <a:gd name="T4" fmla="*/ 0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0"/>
                      </a:moveTo>
                      <a:cubicBezTo>
                        <a:pt x="2" y="2"/>
                        <a:pt x="5" y="3"/>
                        <a:pt x="7" y="5"/>
                      </a:cubicBezTo>
                      <a:cubicBezTo>
                        <a:pt x="5" y="3"/>
                        <a:pt x="2"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31" name="Freeform 122"/>
                <p:cNvSpPr>
                  <a:spLocks/>
                </p:cNvSpPr>
                <p:nvPr/>
              </p:nvSpPr>
              <p:spPr bwMode="auto">
                <a:xfrm>
                  <a:off x="4494" y="1573"/>
                  <a:ext cx="5" cy="4"/>
                </a:xfrm>
                <a:custGeom>
                  <a:avLst/>
                  <a:gdLst>
                    <a:gd name="T0" fmla="*/ 0 w 8"/>
                    <a:gd name="T1" fmla="*/ 0 h 5"/>
                    <a:gd name="T2" fmla="*/ 5 w 8"/>
                    <a:gd name="T3" fmla="*/ 4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cubicBezTo>
                        <a:pt x="2" y="1"/>
                        <a:pt x="5" y="3"/>
                        <a:pt x="8" y="5"/>
                      </a:cubicBezTo>
                      <a:cubicBezTo>
                        <a:pt x="5" y="3"/>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32" name="Freeform 123"/>
                <p:cNvSpPr>
                  <a:spLocks/>
                </p:cNvSpPr>
                <p:nvPr/>
              </p:nvSpPr>
              <p:spPr bwMode="auto">
                <a:xfrm>
                  <a:off x="4469" y="1557"/>
                  <a:ext cx="4" cy="3"/>
                </a:xfrm>
                <a:custGeom>
                  <a:avLst/>
                  <a:gdLst>
                    <a:gd name="T0" fmla="*/ 0 w 7"/>
                    <a:gd name="T1" fmla="*/ 0 h 4"/>
                    <a:gd name="T2" fmla="*/ 4 w 7"/>
                    <a:gd name="T3" fmla="*/ 3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cubicBezTo>
                        <a:pt x="2" y="1"/>
                        <a:pt x="5" y="3"/>
                        <a:pt x="7" y="4"/>
                      </a:cubicBezTo>
                      <a:cubicBezTo>
                        <a:pt x="5" y="3"/>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33" name="Freeform 124"/>
                <p:cNvSpPr>
                  <a:spLocks/>
                </p:cNvSpPr>
                <p:nvPr/>
              </p:nvSpPr>
              <p:spPr bwMode="auto">
                <a:xfrm>
                  <a:off x="4569" y="1627"/>
                  <a:ext cx="3" cy="2"/>
                </a:xfrm>
                <a:custGeom>
                  <a:avLst/>
                  <a:gdLst>
                    <a:gd name="T0" fmla="*/ 0 w 4"/>
                    <a:gd name="T1" fmla="*/ 0 h 3"/>
                    <a:gd name="T2" fmla="*/ 3 w 4"/>
                    <a:gd name="T3" fmla="*/ 2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2" y="1"/>
                        <a:pt x="3" y="2"/>
                        <a:pt x="4" y="3"/>
                      </a:cubicBezTo>
                      <a:cubicBezTo>
                        <a:pt x="3"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34" name="Freeform 125"/>
                <p:cNvSpPr>
                  <a:spLocks/>
                </p:cNvSpPr>
                <p:nvPr/>
              </p:nvSpPr>
              <p:spPr bwMode="auto">
                <a:xfrm>
                  <a:off x="3029" y="32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35" name="Freeform 126"/>
                <p:cNvSpPr>
                  <a:spLocks/>
                </p:cNvSpPr>
                <p:nvPr/>
              </p:nvSpPr>
              <p:spPr bwMode="auto">
                <a:xfrm>
                  <a:off x="3186" y="3422"/>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1" y="1"/>
                        <a:pt x="0" y="1"/>
                        <a:pt x="0" y="0"/>
                      </a:cubicBezTo>
                      <a:cubicBezTo>
                        <a:pt x="0" y="1"/>
                        <a:pt x="1"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36" name="Freeform 127"/>
                <p:cNvSpPr>
                  <a:spLocks/>
                </p:cNvSpPr>
                <p:nvPr/>
              </p:nvSpPr>
              <p:spPr bwMode="auto">
                <a:xfrm>
                  <a:off x="3211" y="3440"/>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0"/>
                        <a:pt x="0" y="0"/>
                        <a:pt x="0" y="0"/>
                      </a:cubicBezTo>
                      <a:cubicBezTo>
                        <a:pt x="0" y="0"/>
                        <a:pt x="0" y="0"/>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37" name="Freeform 128"/>
                <p:cNvSpPr>
                  <a:spLocks/>
                </p:cNvSpPr>
                <p:nvPr/>
              </p:nvSpPr>
              <p:spPr bwMode="auto">
                <a:xfrm>
                  <a:off x="3049" y="329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38" name="Freeform 129"/>
                <p:cNvSpPr>
                  <a:spLocks/>
                </p:cNvSpPr>
                <p:nvPr/>
              </p:nvSpPr>
              <p:spPr bwMode="auto">
                <a:xfrm>
                  <a:off x="4567" y="3422"/>
                  <a:ext cx="0" cy="0"/>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1"/>
                        <a:pt x="0" y="1"/>
                      </a:cubicBezTo>
                      <a:cubicBezTo>
                        <a:pt x="0" y="1"/>
                        <a:pt x="0" y="1"/>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39" name="Freeform 130"/>
                <p:cNvSpPr>
                  <a:spLocks/>
                </p:cNvSpPr>
                <p:nvPr/>
              </p:nvSpPr>
              <p:spPr bwMode="auto">
                <a:xfrm>
                  <a:off x="4542" y="3440"/>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0" y="0"/>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40" name="Freeform 131"/>
                <p:cNvSpPr>
                  <a:spLocks/>
                </p:cNvSpPr>
                <p:nvPr/>
              </p:nvSpPr>
              <p:spPr bwMode="auto">
                <a:xfrm>
                  <a:off x="4703" y="329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1"/>
                      </a:cubicBezTo>
                      <a:cubicBezTo>
                        <a:pt x="1" y="0"/>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41" name="Freeform 132"/>
                <p:cNvSpPr>
                  <a:spLocks/>
                </p:cNvSpPr>
                <p:nvPr/>
              </p:nvSpPr>
              <p:spPr bwMode="auto">
                <a:xfrm>
                  <a:off x="4724" y="3275"/>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0" y="1"/>
                      </a:cubicBezTo>
                      <a:cubicBezTo>
                        <a:pt x="0" y="1"/>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42" name="Freeform 133"/>
                <p:cNvSpPr>
                  <a:spLocks/>
                </p:cNvSpPr>
                <p:nvPr/>
              </p:nvSpPr>
              <p:spPr bwMode="auto">
                <a:xfrm>
                  <a:off x="3836" y="3656"/>
                  <a:ext cx="10" cy="0"/>
                </a:xfrm>
                <a:custGeom>
                  <a:avLst/>
                  <a:gdLst>
                    <a:gd name="T0" fmla="*/ 10 w 14"/>
                    <a:gd name="T1" fmla="*/ 0 h 1"/>
                    <a:gd name="T2" fmla="*/ 0 w 14"/>
                    <a:gd name="T3" fmla="*/ 0 h 1"/>
                    <a:gd name="T4" fmla="*/ 10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43" name="Freeform 134"/>
                <p:cNvSpPr>
                  <a:spLocks/>
                </p:cNvSpPr>
                <p:nvPr/>
              </p:nvSpPr>
              <p:spPr bwMode="auto">
                <a:xfrm>
                  <a:off x="3908" y="3656"/>
                  <a:ext cx="9" cy="0"/>
                </a:xfrm>
                <a:custGeom>
                  <a:avLst/>
                  <a:gdLst>
                    <a:gd name="T0" fmla="*/ 9 w 14"/>
                    <a:gd name="T1" fmla="*/ 0 h 1"/>
                    <a:gd name="T2" fmla="*/ 0 w 14"/>
                    <a:gd name="T3" fmla="*/ 0 h 1"/>
                    <a:gd name="T4" fmla="*/ 9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0"/>
                      </a:moveTo>
                      <a:cubicBezTo>
                        <a:pt x="9" y="1"/>
                        <a:pt x="4" y="1"/>
                        <a:pt x="0" y="1"/>
                      </a:cubicBezTo>
                      <a:cubicBezTo>
                        <a:pt x="4" y="1"/>
                        <a:pt x="9" y="1"/>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44" name="Freeform 135"/>
                <p:cNvSpPr>
                  <a:spLocks/>
                </p:cNvSpPr>
                <p:nvPr/>
              </p:nvSpPr>
              <p:spPr bwMode="auto">
                <a:xfrm>
                  <a:off x="2743" y="2496"/>
                  <a:ext cx="1" cy="19"/>
                </a:xfrm>
                <a:custGeom>
                  <a:avLst/>
                  <a:gdLst>
                    <a:gd name="T0" fmla="*/ 1 w 1"/>
                    <a:gd name="T1" fmla="*/ 0 h 28"/>
                    <a:gd name="T2" fmla="*/ 0 w 1"/>
                    <a:gd name="T3" fmla="*/ 19 h 28"/>
                    <a:gd name="T4" fmla="*/ 0 w 1"/>
                    <a:gd name="T5" fmla="*/ 19 h 28"/>
                    <a:gd name="T6" fmla="*/ 1 w 1"/>
                    <a:gd name="T7" fmla="*/ 0 h 28"/>
                    <a:gd name="T8" fmla="*/ 0 60000 65536"/>
                    <a:gd name="T9" fmla="*/ 0 60000 65536"/>
                    <a:gd name="T10" fmla="*/ 0 60000 65536"/>
                    <a:gd name="T11" fmla="*/ 0 60000 65536"/>
                    <a:gd name="T12" fmla="*/ 0 w 1"/>
                    <a:gd name="T13" fmla="*/ 0 h 28"/>
                    <a:gd name="T14" fmla="*/ 1 w 1"/>
                    <a:gd name="T15" fmla="*/ 28 h 28"/>
                  </a:gdLst>
                  <a:ahLst/>
                  <a:cxnLst>
                    <a:cxn ang="T8">
                      <a:pos x="T0" y="T1"/>
                    </a:cxn>
                    <a:cxn ang="T9">
                      <a:pos x="T2" y="T3"/>
                    </a:cxn>
                    <a:cxn ang="T10">
                      <a:pos x="T4" y="T5"/>
                    </a:cxn>
                    <a:cxn ang="T11">
                      <a:pos x="T6" y="T7"/>
                    </a:cxn>
                  </a:cxnLst>
                  <a:rect l="T12" t="T13" r="T14" b="T15"/>
                  <a:pathLst>
                    <a:path w="1" h="28">
                      <a:moveTo>
                        <a:pt x="1" y="0"/>
                      </a:moveTo>
                      <a:cubicBezTo>
                        <a:pt x="0" y="9"/>
                        <a:pt x="0" y="18"/>
                        <a:pt x="0" y="28"/>
                      </a:cubicBezTo>
                      <a:cubicBezTo>
                        <a:pt x="0" y="28"/>
                        <a:pt x="0" y="28"/>
                        <a:pt x="0" y="28"/>
                      </a:cubicBezTo>
                      <a:cubicBezTo>
                        <a:pt x="0" y="18"/>
                        <a:pt x="0" y="9"/>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45" name="Freeform 136"/>
                <p:cNvSpPr>
                  <a:spLocks/>
                </p:cNvSpPr>
                <p:nvPr/>
              </p:nvSpPr>
              <p:spPr bwMode="auto">
                <a:xfrm>
                  <a:off x="2753" y="2371"/>
                  <a:ext cx="0" cy="5"/>
                </a:xfrm>
                <a:custGeom>
                  <a:avLst/>
                  <a:gdLst>
                    <a:gd name="T0" fmla="*/ 0 w 1"/>
                    <a:gd name="T1" fmla="*/ 5 h 7"/>
                    <a:gd name="T2" fmla="*/ 0 w 1"/>
                    <a:gd name="T3" fmla="*/ 0 h 7"/>
                    <a:gd name="T4" fmla="*/ 0 w 1"/>
                    <a:gd name="T5" fmla="*/ 5 h 7"/>
                    <a:gd name="T6" fmla="*/ 0 60000 65536"/>
                    <a:gd name="T7" fmla="*/ 0 60000 65536"/>
                    <a:gd name="T8" fmla="*/ 0 60000 65536"/>
                    <a:gd name="T9" fmla="*/ 0 w 1"/>
                    <a:gd name="T10" fmla="*/ 0 h 7"/>
                    <a:gd name="T11" fmla="*/ 0 w 1"/>
                    <a:gd name="T12" fmla="*/ 7 h 7"/>
                  </a:gdLst>
                  <a:ahLst/>
                  <a:cxnLst>
                    <a:cxn ang="T6">
                      <a:pos x="T0" y="T1"/>
                    </a:cxn>
                    <a:cxn ang="T7">
                      <a:pos x="T2" y="T3"/>
                    </a:cxn>
                    <a:cxn ang="T8">
                      <a:pos x="T4" y="T5"/>
                    </a:cxn>
                  </a:cxnLst>
                  <a:rect l="T9" t="T10" r="T11" b="T12"/>
                  <a:pathLst>
                    <a:path w="1" h="7">
                      <a:moveTo>
                        <a:pt x="0" y="7"/>
                      </a:moveTo>
                      <a:cubicBezTo>
                        <a:pt x="1" y="4"/>
                        <a:pt x="1" y="2"/>
                        <a:pt x="1" y="0"/>
                      </a:cubicBezTo>
                      <a:cubicBezTo>
                        <a:pt x="1" y="2"/>
                        <a:pt x="1" y="4"/>
                        <a:pt x="0"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46" name="Freeform 137"/>
                <p:cNvSpPr>
                  <a:spLocks/>
                </p:cNvSpPr>
                <p:nvPr/>
              </p:nvSpPr>
              <p:spPr bwMode="auto">
                <a:xfrm>
                  <a:off x="2758" y="2707"/>
                  <a:ext cx="1" cy="4"/>
                </a:xfrm>
                <a:custGeom>
                  <a:avLst/>
                  <a:gdLst>
                    <a:gd name="T0" fmla="*/ 0 w 1"/>
                    <a:gd name="T1" fmla="*/ 0 h 6"/>
                    <a:gd name="T2" fmla="*/ 1 w 1"/>
                    <a:gd name="T3" fmla="*/ 4 h 6"/>
                    <a:gd name="T4" fmla="*/ 1 w 1"/>
                    <a:gd name="T5" fmla="*/ 4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cubicBezTo>
                        <a:pt x="1" y="2"/>
                        <a:pt x="1" y="4"/>
                        <a:pt x="1" y="6"/>
                      </a:cubicBezTo>
                      <a:cubicBezTo>
                        <a:pt x="1" y="6"/>
                        <a:pt x="1" y="6"/>
                        <a:pt x="1" y="6"/>
                      </a:cubicBezTo>
                      <a:cubicBezTo>
                        <a:pt x="1" y="4"/>
                        <a:pt x="1"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47" name="Freeform 138"/>
                <p:cNvSpPr>
                  <a:spLocks/>
                </p:cNvSpPr>
                <p:nvPr/>
              </p:nvSpPr>
              <p:spPr bwMode="auto">
                <a:xfrm>
                  <a:off x="2744" y="2469"/>
                  <a:ext cx="1" cy="18"/>
                </a:xfrm>
                <a:custGeom>
                  <a:avLst/>
                  <a:gdLst>
                    <a:gd name="T0" fmla="*/ 0 w 1"/>
                    <a:gd name="T1" fmla="*/ 18 h 26"/>
                    <a:gd name="T2" fmla="*/ 1 w 1"/>
                    <a:gd name="T3" fmla="*/ 0 h 26"/>
                    <a:gd name="T4" fmla="*/ 0 w 1"/>
                    <a:gd name="T5" fmla="*/ 18 h 26"/>
                    <a:gd name="T6" fmla="*/ 0 60000 65536"/>
                    <a:gd name="T7" fmla="*/ 0 60000 65536"/>
                    <a:gd name="T8" fmla="*/ 0 60000 65536"/>
                    <a:gd name="T9" fmla="*/ 0 w 1"/>
                    <a:gd name="T10" fmla="*/ 0 h 26"/>
                    <a:gd name="T11" fmla="*/ 1 w 1"/>
                    <a:gd name="T12" fmla="*/ 26 h 26"/>
                  </a:gdLst>
                  <a:ahLst/>
                  <a:cxnLst>
                    <a:cxn ang="T6">
                      <a:pos x="T0" y="T1"/>
                    </a:cxn>
                    <a:cxn ang="T7">
                      <a:pos x="T2" y="T3"/>
                    </a:cxn>
                    <a:cxn ang="T8">
                      <a:pos x="T4" y="T5"/>
                    </a:cxn>
                  </a:cxnLst>
                  <a:rect l="T9" t="T10" r="T11" b="T12"/>
                  <a:pathLst>
                    <a:path w="1" h="26">
                      <a:moveTo>
                        <a:pt x="0" y="26"/>
                      </a:moveTo>
                      <a:cubicBezTo>
                        <a:pt x="0" y="17"/>
                        <a:pt x="1" y="9"/>
                        <a:pt x="1" y="0"/>
                      </a:cubicBezTo>
                      <a:cubicBezTo>
                        <a:pt x="1" y="9"/>
                        <a:pt x="0" y="17"/>
                        <a:pt x="0" y="2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48" name="Freeform 139"/>
                <p:cNvSpPr>
                  <a:spLocks/>
                </p:cNvSpPr>
                <p:nvPr/>
              </p:nvSpPr>
              <p:spPr bwMode="auto">
                <a:xfrm>
                  <a:off x="2744" y="2558"/>
                  <a:ext cx="0" cy="10"/>
                </a:xfrm>
                <a:custGeom>
                  <a:avLst/>
                  <a:gdLst>
                    <a:gd name="T0" fmla="*/ 10 h 15"/>
                    <a:gd name="T1" fmla="*/ 0 h 15"/>
                    <a:gd name="T2" fmla="*/ 10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15"/>
                      </a:moveTo>
                      <a:cubicBezTo>
                        <a:pt x="0" y="10"/>
                        <a:pt x="0" y="5"/>
                        <a:pt x="0" y="0"/>
                      </a:cubicBezTo>
                      <a:cubicBezTo>
                        <a:pt x="0" y="5"/>
                        <a:pt x="0" y="10"/>
                        <a:pt x="0"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49" name="Freeform 140"/>
                <p:cNvSpPr>
                  <a:spLocks/>
                </p:cNvSpPr>
                <p:nvPr/>
              </p:nvSpPr>
              <p:spPr bwMode="auto">
                <a:xfrm>
                  <a:off x="2745" y="2443"/>
                  <a:ext cx="1" cy="14"/>
                </a:xfrm>
                <a:custGeom>
                  <a:avLst/>
                  <a:gdLst>
                    <a:gd name="T0" fmla="*/ 0 w 1"/>
                    <a:gd name="T1" fmla="*/ 14 h 21"/>
                    <a:gd name="T2" fmla="*/ 1 w 1"/>
                    <a:gd name="T3" fmla="*/ 0 h 21"/>
                    <a:gd name="T4" fmla="*/ 0 w 1"/>
                    <a:gd name="T5" fmla="*/ 14 h 21"/>
                    <a:gd name="T6" fmla="*/ 0 60000 65536"/>
                    <a:gd name="T7" fmla="*/ 0 60000 65536"/>
                    <a:gd name="T8" fmla="*/ 0 60000 65536"/>
                    <a:gd name="T9" fmla="*/ 0 w 1"/>
                    <a:gd name="T10" fmla="*/ 0 h 21"/>
                    <a:gd name="T11" fmla="*/ 1 w 1"/>
                    <a:gd name="T12" fmla="*/ 21 h 21"/>
                  </a:gdLst>
                  <a:ahLst/>
                  <a:cxnLst>
                    <a:cxn ang="T6">
                      <a:pos x="T0" y="T1"/>
                    </a:cxn>
                    <a:cxn ang="T7">
                      <a:pos x="T2" y="T3"/>
                    </a:cxn>
                    <a:cxn ang="T8">
                      <a:pos x="T4" y="T5"/>
                    </a:cxn>
                  </a:cxnLst>
                  <a:rect l="T9" t="T10" r="T11" b="T12"/>
                  <a:pathLst>
                    <a:path w="1" h="21">
                      <a:moveTo>
                        <a:pt x="0" y="21"/>
                      </a:moveTo>
                      <a:cubicBezTo>
                        <a:pt x="0" y="14"/>
                        <a:pt x="1" y="7"/>
                        <a:pt x="1" y="0"/>
                      </a:cubicBezTo>
                      <a:cubicBezTo>
                        <a:pt x="1" y="7"/>
                        <a:pt x="0" y="14"/>
                        <a:pt x="0" y="2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50" name="Freeform 141"/>
                <p:cNvSpPr>
                  <a:spLocks/>
                </p:cNvSpPr>
                <p:nvPr/>
              </p:nvSpPr>
              <p:spPr bwMode="auto">
                <a:xfrm>
                  <a:off x="2753" y="2672"/>
                  <a:ext cx="0" cy="3"/>
                </a:xfrm>
                <a:custGeom>
                  <a:avLst/>
                  <a:gdLst>
                    <a:gd name="T0" fmla="*/ 3 h 4"/>
                    <a:gd name="T1" fmla="*/ 0 h 4"/>
                    <a:gd name="T2" fmla="*/ 3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4"/>
                      </a:moveTo>
                      <a:cubicBezTo>
                        <a:pt x="0" y="3"/>
                        <a:pt x="0" y="1"/>
                        <a:pt x="0" y="0"/>
                      </a:cubicBezTo>
                      <a:cubicBezTo>
                        <a:pt x="0" y="1"/>
                        <a:pt x="0"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51" name="Freeform 142"/>
                <p:cNvSpPr>
                  <a:spLocks/>
                </p:cNvSpPr>
                <p:nvPr/>
              </p:nvSpPr>
              <p:spPr bwMode="auto">
                <a:xfrm>
                  <a:off x="2750" y="2392"/>
                  <a:ext cx="1" cy="10"/>
                </a:xfrm>
                <a:custGeom>
                  <a:avLst/>
                  <a:gdLst>
                    <a:gd name="T0" fmla="*/ 0 w 1"/>
                    <a:gd name="T1" fmla="*/ 10 h 15"/>
                    <a:gd name="T2" fmla="*/ 1 w 1"/>
                    <a:gd name="T3" fmla="*/ 0 h 15"/>
                    <a:gd name="T4" fmla="*/ 0 w 1"/>
                    <a:gd name="T5" fmla="*/ 1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0" y="15"/>
                      </a:moveTo>
                      <a:cubicBezTo>
                        <a:pt x="0" y="10"/>
                        <a:pt x="1" y="5"/>
                        <a:pt x="1" y="0"/>
                      </a:cubicBezTo>
                      <a:cubicBezTo>
                        <a:pt x="1" y="5"/>
                        <a:pt x="0" y="10"/>
                        <a:pt x="0"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52" name="Freeform 143"/>
                <p:cNvSpPr>
                  <a:spLocks/>
                </p:cNvSpPr>
                <p:nvPr/>
              </p:nvSpPr>
              <p:spPr bwMode="auto">
                <a:xfrm>
                  <a:off x="2749" y="2635"/>
                  <a:ext cx="0" cy="2"/>
                </a:xfrm>
                <a:custGeom>
                  <a:avLst/>
                  <a:gdLst>
                    <a:gd name="T0" fmla="*/ 2 h 3"/>
                    <a:gd name="T1" fmla="*/ 0 h 3"/>
                    <a:gd name="T2" fmla="*/ 2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3"/>
                      </a:moveTo>
                      <a:cubicBezTo>
                        <a:pt x="0" y="2"/>
                        <a:pt x="0" y="1"/>
                        <a:pt x="0" y="0"/>
                      </a:cubicBezTo>
                      <a:cubicBezTo>
                        <a:pt x="0" y="1"/>
                        <a:pt x="0"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53" name="Freeform 144"/>
                <p:cNvSpPr>
                  <a:spLocks/>
                </p:cNvSpPr>
                <p:nvPr/>
              </p:nvSpPr>
              <p:spPr bwMode="auto">
                <a:xfrm>
                  <a:off x="2745" y="2594"/>
                  <a:ext cx="1" cy="9"/>
                </a:xfrm>
                <a:custGeom>
                  <a:avLst/>
                  <a:gdLst>
                    <a:gd name="T0" fmla="*/ 1 w 1"/>
                    <a:gd name="T1" fmla="*/ 9 h 14"/>
                    <a:gd name="T2" fmla="*/ 0 w 1"/>
                    <a:gd name="T3" fmla="*/ 0 h 14"/>
                    <a:gd name="T4" fmla="*/ 1 w 1"/>
                    <a:gd name="T5" fmla="*/ 9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14"/>
                      </a:moveTo>
                      <a:cubicBezTo>
                        <a:pt x="1" y="9"/>
                        <a:pt x="1" y="4"/>
                        <a:pt x="0" y="0"/>
                      </a:cubicBezTo>
                      <a:cubicBezTo>
                        <a:pt x="1" y="4"/>
                        <a:pt x="1" y="9"/>
                        <a:pt x="1"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54" name="Freeform 145"/>
                <p:cNvSpPr>
                  <a:spLocks/>
                </p:cNvSpPr>
                <p:nvPr/>
              </p:nvSpPr>
              <p:spPr bwMode="auto">
                <a:xfrm>
                  <a:off x="2930" y="1898"/>
                  <a:ext cx="2" cy="2"/>
                </a:xfrm>
                <a:custGeom>
                  <a:avLst/>
                  <a:gdLst>
                    <a:gd name="T0" fmla="*/ 0 w 2"/>
                    <a:gd name="T1" fmla="*/ 2 h 4"/>
                    <a:gd name="T2" fmla="*/ 2 w 2"/>
                    <a:gd name="T3" fmla="*/ 0 h 4"/>
                    <a:gd name="T4" fmla="*/ 0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4"/>
                      </a:moveTo>
                      <a:cubicBezTo>
                        <a:pt x="1" y="3"/>
                        <a:pt x="1" y="2"/>
                        <a:pt x="2" y="0"/>
                      </a:cubicBezTo>
                      <a:cubicBezTo>
                        <a:pt x="1" y="2"/>
                        <a:pt x="1"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55" name="Freeform 146"/>
                <p:cNvSpPr>
                  <a:spLocks/>
                </p:cNvSpPr>
                <p:nvPr/>
              </p:nvSpPr>
              <p:spPr bwMode="auto">
                <a:xfrm>
                  <a:off x="2788" y="2202"/>
                  <a:ext cx="2" cy="4"/>
                </a:xfrm>
                <a:custGeom>
                  <a:avLst/>
                  <a:gdLst>
                    <a:gd name="T0" fmla="*/ 0 w 2"/>
                    <a:gd name="T1" fmla="*/ 4 h 7"/>
                    <a:gd name="T2" fmla="*/ 2 w 2"/>
                    <a:gd name="T3" fmla="*/ 0 h 7"/>
                    <a:gd name="T4" fmla="*/ 0 w 2"/>
                    <a:gd name="T5" fmla="*/ 4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7"/>
                      </a:moveTo>
                      <a:cubicBezTo>
                        <a:pt x="1" y="4"/>
                        <a:pt x="2" y="2"/>
                        <a:pt x="2" y="0"/>
                      </a:cubicBezTo>
                      <a:cubicBezTo>
                        <a:pt x="2" y="2"/>
                        <a:pt x="1" y="4"/>
                        <a:pt x="0"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56" name="Freeform 147"/>
                <p:cNvSpPr>
                  <a:spLocks/>
                </p:cNvSpPr>
                <p:nvPr/>
              </p:nvSpPr>
              <p:spPr bwMode="auto">
                <a:xfrm>
                  <a:off x="2830" y="2087"/>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57" name="Freeform 148"/>
                <p:cNvSpPr>
                  <a:spLocks/>
                </p:cNvSpPr>
                <p:nvPr/>
              </p:nvSpPr>
              <p:spPr bwMode="auto">
                <a:xfrm>
                  <a:off x="2913" y="1923"/>
                  <a:ext cx="3" cy="3"/>
                </a:xfrm>
                <a:custGeom>
                  <a:avLst/>
                  <a:gdLst>
                    <a:gd name="T0" fmla="*/ 0 w 3"/>
                    <a:gd name="T1" fmla="*/ 3 h 4"/>
                    <a:gd name="T2" fmla="*/ 3 w 3"/>
                    <a:gd name="T3" fmla="*/ 0 h 4"/>
                    <a:gd name="T4" fmla="*/ 0 w 3"/>
                    <a:gd name="T5" fmla="*/ 3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4"/>
                      </a:moveTo>
                      <a:cubicBezTo>
                        <a:pt x="1" y="3"/>
                        <a:pt x="2" y="1"/>
                        <a:pt x="3" y="0"/>
                      </a:cubicBezTo>
                      <a:cubicBezTo>
                        <a:pt x="2" y="1"/>
                        <a:pt x="1"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58" name="Freeform 149"/>
                <p:cNvSpPr>
                  <a:spLocks/>
                </p:cNvSpPr>
                <p:nvPr/>
              </p:nvSpPr>
              <p:spPr bwMode="auto">
                <a:xfrm>
                  <a:off x="2818" y="2115"/>
                  <a:ext cx="1" cy="4"/>
                </a:xfrm>
                <a:custGeom>
                  <a:avLst/>
                  <a:gdLst>
                    <a:gd name="T0" fmla="*/ 0 w 2"/>
                    <a:gd name="T1" fmla="*/ 4 h 6"/>
                    <a:gd name="T2" fmla="*/ 1 w 2"/>
                    <a:gd name="T3" fmla="*/ 0 h 6"/>
                    <a:gd name="T4" fmla="*/ 0 w 2"/>
                    <a:gd name="T5" fmla="*/ 4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6"/>
                      </a:moveTo>
                      <a:cubicBezTo>
                        <a:pt x="1" y="4"/>
                        <a:pt x="1" y="2"/>
                        <a:pt x="2" y="0"/>
                      </a:cubicBezTo>
                      <a:cubicBezTo>
                        <a:pt x="1" y="2"/>
                        <a:pt x="1"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59" name="Freeform 150"/>
                <p:cNvSpPr>
                  <a:spLocks/>
                </p:cNvSpPr>
                <p:nvPr/>
              </p:nvSpPr>
              <p:spPr bwMode="auto">
                <a:xfrm>
                  <a:off x="2899" y="1949"/>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60" name="Freeform 151"/>
                <p:cNvSpPr>
                  <a:spLocks/>
                </p:cNvSpPr>
                <p:nvPr/>
              </p:nvSpPr>
              <p:spPr bwMode="auto">
                <a:xfrm>
                  <a:off x="2883" y="1976"/>
                  <a:ext cx="1" cy="2"/>
                </a:xfrm>
                <a:custGeom>
                  <a:avLst/>
                  <a:gdLst>
                    <a:gd name="T0" fmla="*/ 0 w 1"/>
                    <a:gd name="T1" fmla="*/ 2 h 2"/>
                    <a:gd name="T2" fmla="*/ 1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1"/>
                        <a:pt x="1" y="1"/>
                        <a:pt x="1" y="0"/>
                      </a:cubicBezTo>
                      <a:cubicBezTo>
                        <a:pt x="1" y="1"/>
                        <a:pt x="1"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61" name="Freeform 152"/>
                <p:cNvSpPr>
                  <a:spLocks/>
                </p:cNvSpPr>
                <p:nvPr/>
              </p:nvSpPr>
              <p:spPr bwMode="auto">
                <a:xfrm>
                  <a:off x="2797" y="2172"/>
                  <a:ext cx="2" cy="5"/>
                </a:xfrm>
                <a:custGeom>
                  <a:avLst/>
                  <a:gdLst>
                    <a:gd name="T0" fmla="*/ 0 w 3"/>
                    <a:gd name="T1" fmla="*/ 5 h 8"/>
                    <a:gd name="T2" fmla="*/ 2 w 3"/>
                    <a:gd name="T3" fmla="*/ 0 h 8"/>
                    <a:gd name="T4" fmla="*/ 0 w 3"/>
                    <a:gd name="T5" fmla="*/ 5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8"/>
                      </a:moveTo>
                      <a:cubicBezTo>
                        <a:pt x="1" y="5"/>
                        <a:pt x="2" y="2"/>
                        <a:pt x="3" y="0"/>
                      </a:cubicBezTo>
                      <a:cubicBezTo>
                        <a:pt x="2" y="2"/>
                        <a:pt x="1" y="5"/>
                        <a:pt x="0" y="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62" name="Freeform 153"/>
                <p:cNvSpPr>
                  <a:spLocks/>
                </p:cNvSpPr>
                <p:nvPr/>
              </p:nvSpPr>
              <p:spPr bwMode="auto">
                <a:xfrm>
                  <a:off x="2807" y="2144"/>
                  <a:ext cx="2" cy="4"/>
                </a:xfrm>
                <a:custGeom>
                  <a:avLst/>
                  <a:gdLst>
                    <a:gd name="T0" fmla="*/ 2 w 2"/>
                    <a:gd name="T1" fmla="*/ 0 h 5"/>
                    <a:gd name="T2" fmla="*/ 0 w 2"/>
                    <a:gd name="T3" fmla="*/ 4 h 5"/>
                    <a:gd name="T4" fmla="*/ 2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2" y="0"/>
                      </a:moveTo>
                      <a:cubicBezTo>
                        <a:pt x="1" y="2"/>
                        <a:pt x="1" y="4"/>
                        <a:pt x="0" y="5"/>
                      </a:cubicBezTo>
                      <a:cubicBezTo>
                        <a:pt x="1" y="4"/>
                        <a:pt x="1" y="2"/>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63" name="Freeform 154"/>
                <p:cNvSpPr>
                  <a:spLocks/>
                </p:cNvSpPr>
                <p:nvPr/>
              </p:nvSpPr>
              <p:spPr bwMode="auto">
                <a:xfrm>
                  <a:off x="3254" y="1573"/>
                  <a:ext cx="5" cy="4"/>
                </a:xfrm>
                <a:custGeom>
                  <a:avLst/>
                  <a:gdLst>
                    <a:gd name="T0" fmla="*/ 0 w 8"/>
                    <a:gd name="T1" fmla="*/ 4 h 5"/>
                    <a:gd name="T2" fmla="*/ 5 w 8"/>
                    <a:gd name="T3" fmla="*/ 0 h 5"/>
                    <a:gd name="T4" fmla="*/ 0 w 8"/>
                    <a:gd name="T5" fmla="*/ 4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5"/>
                      </a:moveTo>
                      <a:cubicBezTo>
                        <a:pt x="3" y="3"/>
                        <a:pt x="5" y="1"/>
                        <a:pt x="8" y="0"/>
                      </a:cubicBezTo>
                      <a:cubicBezTo>
                        <a:pt x="5" y="1"/>
                        <a:pt x="3" y="3"/>
                        <a:pt x="0"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64" name="Freeform 155"/>
                <p:cNvSpPr>
                  <a:spLocks/>
                </p:cNvSpPr>
                <p:nvPr/>
              </p:nvSpPr>
              <p:spPr bwMode="auto">
                <a:xfrm>
                  <a:off x="3280" y="1557"/>
                  <a:ext cx="5" cy="3"/>
                </a:xfrm>
                <a:custGeom>
                  <a:avLst/>
                  <a:gdLst>
                    <a:gd name="T0" fmla="*/ 0 w 7"/>
                    <a:gd name="T1" fmla="*/ 3 h 4"/>
                    <a:gd name="T2" fmla="*/ 5 w 7"/>
                    <a:gd name="T3" fmla="*/ 0 h 4"/>
                    <a:gd name="T4" fmla="*/ 0 w 7"/>
                    <a:gd name="T5" fmla="*/ 3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2" y="3"/>
                        <a:pt x="4" y="1"/>
                        <a:pt x="7" y="0"/>
                      </a:cubicBezTo>
                      <a:cubicBezTo>
                        <a:pt x="4" y="1"/>
                        <a:pt x="2"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65" name="Freeform 156"/>
                <p:cNvSpPr>
                  <a:spLocks/>
                </p:cNvSpPr>
                <p:nvPr/>
              </p:nvSpPr>
              <p:spPr bwMode="auto">
                <a:xfrm>
                  <a:off x="3181" y="1627"/>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66" name="Freeform 157"/>
                <p:cNvSpPr>
                  <a:spLocks/>
                </p:cNvSpPr>
                <p:nvPr/>
              </p:nvSpPr>
              <p:spPr bwMode="auto">
                <a:xfrm>
                  <a:off x="3024"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1"/>
                      </a:moveTo>
                      <a:cubicBezTo>
                        <a:pt x="0" y="1"/>
                        <a:pt x="0" y="1"/>
                        <a:pt x="1" y="0"/>
                      </a:cubicBezTo>
                      <a:cubicBezTo>
                        <a:pt x="0" y="1"/>
                        <a:pt x="0"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67" name="Freeform 158"/>
                <p:cNvSpPr>
                  <a:spLocks/>
                </p:cNvSpPr>
                <p:nvPr/>
              </p:nvSpPr>
              <p:spPr bwMode="auto">
                <a:xfrm>
                  <a:off x="3234" y="1590"/>
                  <a:ext cx="0" cy="0"/>
                </a:xfrm>
                <a:custGeom>
                  <a:avLst/>
                  <a:gdLst>
                    <a:gd name="T0" fmla="*/ 0 w 1"/>
                    <a:gd name="T1" fmla="*/ 0 w 1"/>
                    <a:gd name="T2" fmla="*/ 0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68" name="Freeform 159"/>
                <p:cNvSpPr>
                  <a:spLocks/>
                </p:cNvSpPr>
                <p:nvPr/>
              </p:nvSpPr>
              <p:spPr bwMode="auto">
                <a:xfrm>
                  <a:off x="3045" y="1752"/>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69" name="Freeform 160"/>
                <p:cNvSpPr>
                  <a:spLocks/>
                </p:cNvSpPr>
                <p:nvPr/>
              </p:nvSpPr>
              <p:spPr bwMode="auto">
                <a:xfrm>
                  <a:off x="3205" y="1608"/>
                  <a:ext cx="4" cy="3"/>
                </a:xfrm>
                <a:custGeom>
                  <a:avLst/>
                  <a:gdLst>
                    <a:gd name="T0" fmla="*/ 0 w 7"/>
                    <a:gd name="T1" fmla="*/ 3 h 5"/>
                    <a:gd name="T2" fmla="*/ 4 w 7"/>
                    <a:gd name="T3" fmla="*/ 0 h 5"/>
                    <a:gd name="T4" fmla="*/ 0 w 7"/>
                    <a:gd name="T5" fmla="*/ 3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5"/>
                      </a:moveTo>
                      <a:cubicBezTo>
                        <a:pt x="2" y="3"/>
                        <a:pt x="4" y="2"/>
                        <a:pt x="7" y="0"/>
                      </a:cubicBezTo>
                      <a:cubicBezTo>
                        <a:pt x="4" y="2"/>
                        <a:pt x="2" y="3"/>
                        <a:pt x="0"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70" name="Freeform 161"/>
                <p:cNvSpPr>
                  <a:spLocks/>
                </p:cNvSpPr>
                <p:nvPr/>
              </p:nvSpPr>
              <p:spPr bwMode="auto">
                <a:xfrm>
                  <a:off x="3087" y="1709"/>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71" name="Freeform 162"/>
                <p:cNvSpPr>
                  <a:spLocks/>
                </p:cNvSpPr>
                <p:nvPr/>
              </p:nvSpPr>
              <p:spPr bwMode="auto">
                <a:xfrm>
                  <a:off x="3065" y="1730"/>
                  <a:ext cx="3" cy="3"/>
                </a:xfrm>
                <a:custGeom>
                  <a:avLst/>
                  <a:gdLst>
                    <a:gd name="T0" fmla="*/ 0 w 4"/>
                    <a:gd name="T1" fmla="*/ 3 h 4"/>
                    <a:gd name="T2" fmla="*/ 3 w 4"/>
                    <a:gd name="T3" fmla="*/ 0 h 4"/>
                    <a:gd name="T4" fmla="*/ 0 w 4"/>
                    <a:gd name="T5" fmla="*/ 3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cubicBezTo>
                        <a:pt x="2" y="2"/>
                        <a:pt x="3" y="1"/>
                        <a:pt x="4" y="0"/>
                      </a:cubicBezTo>
                      <a:cubicBezTo>
                        <a:pt x="3" y="1"/>
                        <a:pt x="2" y="2"/>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72" name="Freeform 163"/>
                <p:cNvSpPr>
                  <a:spLocks/>
                </p:cNvSpPr>
                <p:nvPr/>
              </p:nvSpPr>
              <p:spPr bwMode="auto">
                <a:xfrm>
                  <a:off x="383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73" name="Freeform 164"/>
                <p:cNvSpPr>
                  <a:spLocks/>
                </p:cNvSpPr>
                <p:nvPr/>
              </p:nvSpPr>
              <p:spPr bwMode="auto">
                <a:xfrm>
                  <a:off x="3796" y="1392"/>
                  <a:ext cx="10" cy="1"/>
                </a:xfrm>
                <a:custGeom>
                  <a:avLst/>
                  <a:gdLst>
                    <a:gd name="T0" fmla="*/ 0 w 15"/>
                    <a:gd name="T1" fmla="*/ 1 h 1"/>
                    <a:gd name="T2" fmla="*/ 10 w 15"/>
                    <a:gd name="T3" fmla="*/ 0 h 1"/>
                    <a:gd name="T4" fmla="*/ 0 w 15"/>
                    <a:gd name="T5" fmla="*/ 1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1"/>
                      </a:moveTo>
                      <a:cubicBezTo>
                        <a:pt x="5" y="1"/>
                        <a:pt x="10" y="1"/>
                        <a:pt x="15" y="0"/>
                      </a:cubicBezTo>
                      <a:cubicBezTo>
                        <a:pt x="10" y="1"/>
                        <a:pt x="5"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74" name="Freeform 165"/>
                <p:cNvSpPr>
                  <a:spLocks/>
                </p:cNvSpPr>
                <p:nvPr/>
              </p:nvSpPr>
              <p:spPr bwMode="auto">
                <a:xfrm>
                  <a:off x="3762" y="1396"/>
                  <a:ext cx="2" cy="0"/>
                </a:xfrm>
                <a:custGeom>
                  <a:avLst/>
                  <a:gdLst>
                    <a:gd name="T0" fmla="*/ 0 w 4"/>
                    <a:gd name="T1" fmla="*/ 2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75" name="Freeform 166"/>
                <p:cNvSpPr>
                  <a:spLocks/>
                </p:cNvSpPr>
                <p:nvPr/>
              </p:nvSpPr>
              <p:spPr bwMode="auto">
                <a:xfrm>
                  <a:off x="3719" y="1400"/>
                  <a:ext cx="8" cy="1"/>
                </a:xfrm>
                <a:custGeom>
                  <a:avLst/>
                  <a:gdLst>
                    <a:gd name="T0" fmla="*/ 0 w 13"/>
                    <a:gd name="T1" fmla="*/ 1 h 2"/>
                    <a:gd name="T2" fmla="*/ 8 w 13"/>
                    <a:gd name="T3" fmla="*/ 0 h 2"/>
                    <a:gd name="T4" fmla="*/ 0 w 13"/>
                    <a:gd name="T5" fmla="*/ 1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2"/>
                      </a:moveTo>
                      <a:cubicBezTo>
                        <a:pt x="4" y="2"/>
                        <a:pt x="9" y="1"/>
                        <a:pt x="13" y="0"/>
                      </a:cubicBezTo>
                      <a:cubicBezTo>
                        <a:pt x="9" y="1"/>
                        <a:pt x="4" y="2"/>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76" name="Freeform 167"/>
                <p:cNvSpPr>
                  <a:spLocks/>
                </p:cNvSpPr>
                <p:nvPr/>
              </p:nvSpPr>
              <p:spPr bwMode="auto">
                <a:xfrm>
                  <a:off x="3688" y="1405"/>
                  <a:ext cx="5" cy="1"/>
                </a:xfrm>
                <a:custGeom>
                  <a:avLst/>
                  <a:gdLst>
                    <a:gd name="T0" fmla="*/ 5 w 7"/>
                    <a:gd name="T1" fmla="*/ 0 h 1"/>
                    <a:gd name="T2" fmla="*/ 0 w 7"/>
                    <a:gd name="T3" fmla="*/ 1 h 1"/>
                    <a:gd name="T4" fmla="*/ 0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0"/>
                        <a:pt x="2" y="1"/>
                        <a:pt x="0" y="1"/>
                      </a:cubicBezTo>
                      <a:cubicBezTo>
                        <a:pt x="0" y="1"/>
                        <a:pt x="0" y="1"/>
                        <a:pt x="0" y="1"/>
                      </a:cubicBezTo>
                      <a:cubicBezTo>
                        <a:pt x="2" y="1"/>
                        <a:pt x="5" y="0"/>
                        <a:pt x="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77" name="Freeform 168"/>
                <p:cNvSpPr>
                  <a:spLocks/>
                </p:cNvSpPr>
                <p:nvPr/>
              </p:nvSpPr>
              <p:spPr bwMode="auto">
                <a:xfrm>
                  <a:off x="3341" y="1524"/>
                  <a:ext cx="3" cy="1"/>
                </a:xfrm>
                <a:custGeom>
                  <a:avLst/>
                  <a:gdLst>
                    <a:gd name="T0" fmla="*/ 0 w 5"/>
                    <a:gd name="T1" fmla="*/ 1 h 2"/>
                    <a:gd name="T2" fmla="*/ 3 w 5"/>
                    <a:gd name="T3" fmla="*/ 0 h 2"/>
                    <a:gd name="T4" fmla="*/ 0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1"/>
                        <a:pt x="3" y="0"/>
                        <a:pt x="5" y="0"/>
                      </a:cubicBezTo>
                      <a:cubicBezTo>
                        <a:pt x="3" y="0"/>
                        <a:pt x="2"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78" name="Freeform 169"/>
                <p:cNvSpPr>
                  <a:spLocks/>
                </p:cNvSpPr>
                <p:nvPr/>
              </p:nvSpPr>
              <p:spPr bwMode="auto">
                <a:xfrm>
                  <a:off x="3371" y="1507"/>
                  <a:ext cx="5" cy="2"/>
                </a:xfrm>
                <a:custGeom>
                  <a:avLst/>
                  <a:gdLst>
                    <a:gd name="T0" fmla="*/ 0 w 8"/>
                    <a:gd name="T1" fmla="*/ 2 h 4"/>
                    <a:gd name="T2" fmla="*/ 5 w 8"/>
                    <a:gd name="T3" fmla="*/ 0 h 4"/>
                    <a:gd name="T4" fmla="*/ 0 w 8"/>
                    <a:gd name="T5" fmla="*/ 2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4"/>
                      </a:moveTo>
                      <a:cubicBezTo>
                        <a:pt x="3" y="2"/>
                        <a:pt x="5" y="1"/>
                        <a:pt x="8" y="0"/>
                      </a:cubicBezTo>
                      <a:cubicBezTo>
                        <a:pt x="5" y="1"/>
                        <a:pt x="3" y="2"/>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79" name="Freeform 170"/>
                <p:cNvSpPr>
                  <a:spLocks/>
                </p:cNvSpPr>
                <p:nvPr/>
              </p:nvSpPr>
              <p:spPr bwMode="auto">
                <a:xfrm>
                  <a:off x="3470" y="1463"/>
                  <a:ext cx="7" cy="3"/>
                </a:xfrm>
                <a:custGeom>
                  <a:avLst/>
                  <a:gdLst>
                    <a:gd name="T0" fmla="*/ 0 w 10"/>
                    <a:gd name="T1" fmla="*/ 3 h 4"/>
                    <a:gd name="T2" fmla="*/ 7 w 10"/>
                    <a:gd name="T3" fmla="*/ 0 h 4"/>
                    <a:gd name="T4" fmla="*/ 0 w 10"/>
                    <a:gd name="T5" fmla="*/ 3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4"/>
                      </a:moveTo>
                      <a:cubicBezTo>
                        <a:pt x="3" y="2"/>
                        <a:pt x="7" y="1"/>
                        <a:pt x="10" y="0"/>
                      </a:cubicBezTo>
                      <a:cubicBezTo>
                        <a:pt x="7" y="1"/>
                        <a:pt x="3" y="2"/>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80" name="Freeform 171"/>
                <p:cNvSpPr>
                  <a:spLocks/>
                </p:cNvSpPr>
                <p:nvPr/>
              </p:nvSpPr>
              <p:spPr bwMode="auto">
                <a:xfrm>
                  <a:off x="3575" y="143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81" name="Freeform 172"/>
                <p:cNvSpPr>
                  <a:spLocks/>
                </p:cNvSpPr>
                <p:nvPr/>
              </p:nvSpPr>
              <p:spPr bwMode="auto">
                <a:xfrm>
                  <a:off x="3406" y="1492"/>
                  <a:ext cx="1" cy="1"/>
                </a:xfrm>
                <a:custGeom>
                  <a:avLst/>
                  <a:gdLst>
                    <a:gd name="T0" fmla="*/ 1 w 2"/>
                    <a:gd name="T1" fmla="*/ 0 h 1"/>
                    <a:gd name="T2" fmla="*/ 0 w 2"/>
                    <a:gd name="T3" fmla="*/ 1 h 1"/>
                    <a:gd name="T4" fmla="*/ 0 w 2"/>
                    <a:gd name="T5" fmla="*/ 1 h 1"/>
                    <a:gd name="T6" fmla="*/ 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cubicBezTo>
                        <a:pt x="1" y="0"/>
                        <a:pt x="0" y="1"/>
                        <a:pt x="0" y="1"/>
                      </a:cubicBezTo>
                      <a:cubicBezTo>
                        <a:pt x="0" y="1"/>
                        <a:pt x="0" y="1"/>
                        <a:pt x="0" y="1"/>
                      </a:cubicBezTo>
                      <a:cubicBezTo>
                        <a:pt x="0" y="1"/>
                        <a:pt x="1" y="0"/>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82" name="Freeform 173"/>
                <p:cNvSpPr>
                  <a:spLocks/>
                </p:cNvSpPr>
                <p:nvPr/>
              </p:nvSpPr>
              <p:spPr bwMode="auto">
                <a:xfrm>
                  <a:off x="3439" y="1476"/>
                  <a:ext cx="3" cy="2"/>
                </a:xfrm>
                <a:custGeom>
                  <a:avLst/>
                  <a:gdLst>
                    <a:gd name="T0" fmla="*/ 0 w 5"/>
                    <a:gd name="T1" fmla="*/ 2 h 2"/>
                    <a:gd name="T2" fmla="*/ 3 w 5"/>
                    <a:gd name="T3" fmla="*/ 0 h 2"/>
                    <a:gd name="T4" fmla="*/ 0 w 5"/>
                    <a:gd name="T5" fmla="*/ 2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2"/>
                        <a:pt x="3" y="1"/>
                        <a:pt x="5" y="0"/>
                      </a:cubicBezTo>
                      <a:cubicBezTo>
                        <a:pt x="3" y="1"/>
                        <a:pt x="2" y="2"/>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83" name="Freeform 174"/>
                <p:cNvSpPr>
                  <a:spLocks/>
                </p:cNvSpPr>
                <p:nvPr/>
              </p:nvSpPr>
              <p:spPr bwMode="auto">
                <a:xfrm>
                  <a:off x="3610" y="1421"/>
                  <a:ext cx="6" cy="1"/>
                </a:xfrm>
                <a:custGeom>
                  <a:avLst/>
                  <a:gdLst>
                    <a:gd name="T0" fmla="*/ 0 w 10"/>
                    <a:gd name="T1" fmla="*/ 1 h 2"/>
                    <a:gd name="T2" fmla="*/ 6 w 10"/>
                    <a:gd name="T3" fmla="*/ 0 h 2"/>
                    <a:gd name="T4" fmla="*/ 0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2"/>
                      </a:moveTo>
                      <a:cubicBezTo>
                        <a:pt x="3" y="1"/>
                        <a:pt x="6" y="0"/>
                        <a:pt x="10" y="0"/>
                      </a:cubicBezTo>
                      <a:cubicBezTo>
                        <a:pt x="6" y="0"/>
                        <a:pt x="3"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84" name="Freeform 175"/>
                <p:cNvSpPr>
                  <a:spLocks/>
                </p:cNvSpPr>
                <p:nvPr/>
              </p:nvSpPr>
              <p:spPr bwMode="auto">
                <a:xfrm>
                  <a:off x="365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1"/>
                      </a:moveTo>
                      <a:cubicBezTo>
                        <a:pt x="2" y="0"/>
                        <a:pt x="3" y="0"/>
                        <a:pt x="5" y="0"/>
                      </a:cubicBezTo>
                      <a:cubicBezTo>
                        <a:pt x="3" y="0"/>
                        <a:pt x="2" y="0"/>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85" name="Freeform 176"/>
                <p:cNvSpPr>
                  <a:spLocks/>
                </p:cNvSpPr>
                <p:nvPr/>
              </p:nvSpPr>
              <p:spPr bwMode="auto">
                <a:xfrm>
                  <a:off x="3542" y="1439"/>
                  <a:ext cx="4" cy="1"/>
                </a:xfrm>
                <a:custGeom>
                  <a:avLst/>
                  <a:gdLst>
                    <a:gd name="T0" fmla="*/ 0 w 5"/>
                    <a:gd name="T1" fmla="*/ 1 h 1"/>
                    <a:gd name="T2" fmla="*/ 4 w 5"/>
                    <a:gd name="T3" fmla="*/ 0 h 1"/>
                    <a:gd name="T4" fmla="*/ 0 w 5"/>
                    <a:gd name="T5" fmla="*/ 1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1"/>
                      </a:moveTo>
                      <a:cubicBezTo>
                        <a:pt x="1" y="1"/>
                        <a:pt x="3" y="1"/>
                        <a:pt x="5" y="0"/>
                      </a:cubicBezTo>
                      <a:cubicBezTo>
                        <a:pt x="3" y="1"/>
                        <a:pt x="1"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86" name="Freeform 177"/>
                <p:cNvSpPr>
                  <a:spLocks/>
                </p:cNvSpPr>
                <p:nvPr/>
              </p:nvSpPr>
              <p:spPr bwMode="auto">
                <a:xfrm>
                  <a:off x="3505" y="1451"/>
                  <a:ext cx="4" cy="2"/>
                </a:xfrm>
                <a:custGeom>
                  <a:avLst/>
                  <a:gdLst>
                    <a:gd name="T0" fmla="*/ 0 w 7"/>
                    <a:gd name="T1" fmla="*/ 2 h 3"/>
                    <a:gd name="T2" fmla="*/ 4 w 7"/>
                    <a:gd name="T3" fmla="*/ 0 h 3"/>
                    <a:gd name="T4" fmla="*/ 0 w 7"/>
                    <a:gd name="T5" fmla="*/ 2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2" y="2"/>
                        <a:pt x="5" y="1"/>
                        <a:pt x="7" y="0"/>
                      </a:cubicBezTo>
                      <a:cubicBezTo>
                        <a:pt x="5" y="1"/>
                        <a:pt x="2"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87" name="Freeform 178"/>
                <p:cNvSpPr>
                  <a:spLocks/>
                </p:cNvSpPr>
                <p:nvPr/>
              </p:nvSpPr>
              <p:spPr bwMode="auto">
                <a:xfrm>
                  <a:off x="2790" y="284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88" name="Freeform 179"/>
                <p:cNvSpPr>
                  <a:spLocks/>
                </p:cNvSpPr>
                <p:nvPr/>
              </p:nvSpPr>
              <p:spPr bwMode="auto">
                <a:xfrm>
                  <a:off x="2902" y="310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89" name="Freeform 180"/>
                <p:cNvSpPr>
                  <a:spLocks/>
                </p:cNvSpPr>
                <p:nvPr/>
              </p:nvSpPr>
              <p:spPr bwMode="auto">
                <a:xfrm>
                  <a:off x="2872" y="304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90" name="Freeform 181"/>
                <p:cNvSpPr>
                  <a:spLocks/>
                </p:cNvSpPr>
                <p:nvPr/>
              </p:nvSpPr>
              <p:spPr bwMode="auto">
                <a:xfrm>
                  <a:off x="2887" y="30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91" name="Freeform 182"/>
                <p:cNvSpPr>
                  <a:spLocks/>
                </p:cNvSpPr>
                <p:nvPr/>
              </p:nvSpPr>
              <p:spPr bwMode="auto">
                <a:xfrm>
                  <a:off x="4866" y="3075"/>
                  <a:ext cx="1" cy="1"/>
                </a:xfrm>
                <a:custGeom>
                  <a:avLst/>
                  <a:gdLst>
                    <a:gd name="T0" fmla="*/ 1 w 1"/>
                    <a:gd name="T1" fmla="*/ 0 h 2"/>
                    <a:gd name="T2" fmla="*/ 0 w 1"/>
                    <a:gd name="T3" fmla="*/ 1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1" y="1"/>
                        <a:pt x="0" y="2"/>
                        <a:pt x="0" y="2"/>
                      </a:cubicBezTo>
                      <a:cubicBezTo>
                        <a:pt x="0" y="2"/>
                        <a:pt x="1" y="1"/>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92" name="Freeform 183"/>
                <p:cNvSpPr>
                  <a:spLocks/>
                </p:cNvSpPr>
                <p:nvPr/>
              </p:nvSpPr>
              <p:spPr bwMode="auto">
                <a:xfrm>
                  <a:off x="4881" y="304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0" y="0"/>
                        <a:pt x="0"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93" name="Freeform 184"/>
                <p:cNvSpPr>
                  <a:spLocks/>
                </p:cNvSpPr>
                <p:nvPr/>
              </p:nvSpPr>
              <p:spPr bwMode="auto">
                <a:xfrm>
                  <a:off x="4851" y="3101"/>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1" y="0"/>
                      </a:moveTo>
                      <a:cubicBezTo>
                        <a:pt x="1" y="1"/>
                        <a:pt x="1" y="1"/>
                        <a:pt x="0" y="2"/>
                      </a:cubicBezTo>
                      <a:cubicBezTo>
                        <a:pt x="1" y="1"/>
                        <a:pt x="1" y="1"/>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594" name="Freeform 185"/>
                <p:cNvSpPr>
                  <a:spLocks/>
                </p:cNvSpPr>
                <p:nvPr/>
              </p:nvSpPr>
              <p:spPr bwMode="auto">
                <a:xfrm>
                  <a:off x="3683" y="1406"/>
                  <a:ext cx="5" cy="1"/>
                </a:xfrm>
                <a:custGeom>
                  <a:avLst/>
                  <a:gdLst>
                    <a:gd name="T0" fmla="*/ 5 w 8"/>
                    <a:gd name="T1" fmla="*/ 0 h 1"/>
                    <a:gd name="T2" fmla="*/ 5 w 8"/>
                    <a:gd name="T3" fmla="*/ 0 h 1"/>
                    <a:gd name="T4" fmla="*/ 0 w 8"/>
                    <a:gd name="T5" fmla="*/ 1 h 1"/>
                    <a:gd name="T6" fmla="*/ 5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cubicBezTo>
                        <a:pt x="8" y="0"/>
                        <a:pt x="8" y="0"/>
                        <a:pt x="8" y="0"/>
                      </a:cubicBezTo>
                      <a:cubicBezTo>
                        <a:pt x="6" y="0"/>
                        <a:pt x="3" y="1"/>
                        <a:pt x="0" y="1"/>
                      </a:cubicBezTo>
                      <a:cubicBezTo>
                        <a:pt x="3" y="1"/>
                        <a:pt x="6" y="1"/>
                        <a:pt x="8"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595" name="Freeform 186"/>
                <p:cNvSpPr>
                  <a:spLocks/>
                </p:cNvSpPr>
                <p:nvPr/>
              </p:nvSpPr>
              <p:spPr bwMode="auto">
                <a:xfrm>
                  <a:off x="3575" y="1429"/>
                  <a:ext cx="8" cy="2"/>
                </a:xfrm>
                <a:custGeom>
                  <a:avLst/>
                  <a:gdLst>
                    <a:gd name="T0" fmla="*/ 8 w 12"/>
                    <a:gd name="T1" fmla="*/ 0 h 3"/>
                    <a:gd name="T2" fmla="*/ 0 w 12"/>
                    <a:gd name="T3" fmla="*/ 2 h 3"/>
                    <a:gd name="T4" fmla="*/ 0 w 12"/>
                    <a:gd name="T5" fmla="*/ 2 h 3"/>
                    <a:gd name="T6" fmla="*/ 8 w 12"/>
                    <a:gd name="T7" fmla="*/ 0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0"/>
                      </a:moveTo>
                      <a:cubicBezTo>
                        <a:pt x="8" y="1"/>
                        <a:pt x="4" y="2"/>
                        <a:pt x="0" y="3"/>
                      </a:cubicBezTo>
                      <a:cubicBezTo>
                        <a:pt x="0" y="3"/>
                        <a:pt x="0" y="3"/>
                        <a:pt x="0" y="3"/>
                      </a:cubicBezTo>
                      <a:cubicBezTo>
                        <a:pt x="4" y="2"/>
                        <a:pt x="8" y="1"/>
                        <a:pt x="12"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596" name="Freeform 187"/>
                <p:cNvSpPr>
                  <a:spLocks/>
                </p:cNvSpPr>
                <p:nvPr/>
              </p:nvSpPr>
              <p:spPr bwMode="auto">
                <a:xfrm>
                  <a:off x="3405" y="1493"/>
                  <a:ext cx="1" cy="0"/>
                </a:xfrm>
                <a:custGeom>
                  <a:avLst/>
                  <a:gdLst>
                    <a:gd name="T0" fmla="*/ 1 w 1"/>
                    <a:gd name="T1" fmla="*/ 1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1" y="0"/>
                      </a:cubicBezTo>
                      <a:cubicBezTo>
                        <a:pt x="0" y="0"/>
                        <a:pt x="0" y="0"/>
                        <a:pt x="0" y="0"/>
                      </a:cubicBezTo>
                      <a:cubicBezTo>
                        <a:pt x="0" y="0"/>
                        <a:pt x="0" y="0"/>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597" name="Freeform 188"/>
                <p:cNvSpPr>
                  <a:spLocks/>
                </p:cNvSpPr>
                <p:nvPr/>
              </p:nvSpPr>
              <p:spPr bwMode="auto">
                <a:xfrm>
                  <a:off x="3310"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598" name="Freeform 189"/>
                <p:cNvSpPr>
                  <a:spLocks/>
                </p:cNvSpPr>
                <p:nvPr/>
              </p:nvSpPr>
              <p:spPr bwMode="auto">
                <a:xfrm>
                  <a:off x="3310" y="1542"/>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599" name="Freeform 190"/>
                <p:cNvSpPr>
                  <a:spLocks/>
                </p:cNvSpPr>
                <p:nvPr/>
              </p:nvSpPr>
              <p:spPr bwMode="auto">
                <a:xfrm>
                  <a:off x="3229" y="1590"/>
                  <a:ext cx="5" cy="3"/>
                </a:xfrm>
                <a:custGeom>
                  <a:avLst/>
                  <a:gdLst>
                    <a:gd name="T0" fmla="*/ 5 w 7"/>
                    <a:gd name="T1" fmla="*/ 0 h 5"/>
                    <a:gd name="T2" fmla="*/ 5 w 7"/>
                    <a:gd name="T3" fmla="*/ 0 h 5"/>
                    <a:gd name="T4" fmla="*/ 0 w 7"/>
                    <a:gd name="T5" fmla="*/ 3 h 5"/>
                    <a:gd name="T6" fmla="*/ 5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7" y="0"/>
                      </a:moveTo>
                      <a:cubicBezTo>
                        <a:pt x="7" y="0"/>
                        <a:pt x="7" y="0"/>
                        <a:pt x="7" y="0"/>
                      </a:cubicBezTo>
                      <a:cubicBezTo>
                        <a:pt x="5" y="2"/>
                        <a:pt x="2" y="3"/>
                        <a:pt x="0" y="5"/>
                      </a:cubicBezTo>
                      <a:cubicBezTo>
                        <a:pt x="2" y="3"/>
                        <a:pt x="5" y="2"/>
                        <a:pt x="7"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00" name="Freeform 191"/>
                <p:cNvSpPr>
                  <a:spLocks/>
                </p:cNvSpPr>
                <p:nvPr/>
              </p:nvSpPr>
              <p:spPr bwMode="auto">
                <a:xfrm>
                  <a:off x="4744" y="3252"/>
                  <a:ext cx="1" cy="0"/>
                </a:xfrm>
                <a:custGeom>
                  <a:avLst/>
                  <a:gdLst>
                    <a:gd name="T0" fmla="*/ 0 w 1"/>
                    <a:gd name="T1" fmla="*/ 1 w 1"/>
                    <a:gd name="T2" fmla="*/ 1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0" y="0"/>
                      </a:moveTo>
                      <a:cubicBezTo>
                        <a:pt x="0" y="0"/>
                        <a:pt x="0" y="0"/>
                        <a:pt x="1" y="0"/>
                      </a:cubicBezTo>
                      <a:cubicBezTo>
                        <a:pt x="1" y="0"/>
                        <a:pt x="1" y="0"/>
                        <a:pt x="1"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01" name="Freeform 192"/>
                <p:cNvSpPr>
                  <a:spLocks/>
                </p:cNvSpPr>
                <p:nvPr/>
              </p:nvSpPr>
              <p:spPr bwMode="auto">
                <a:xfrm>
                  <a:off x="4745" y="3251"/>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02" name="Freeform 193"/>
                <p:cNvSpPr>
                  <a:spLocks/>
                </p:cNvSpPr>
                <p:nvPr/>
              </p:nvSpPr>
              <p:spPr bwMode="auto">
                <a:xfrm>
                  <a:off x="2948" y="1873"/>
                  <a:ext cx="0" cy="1"/>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0"/>
                      </a:moveTo>
                      <a:cubicBezTo>
                        <a:pt x="1" y="1"/>
                        <a:pt x="0" y="1"/>
                        <a:pt x="0" y="1"/>
                      </a:cubicBezTo>
                      <a:cubicBezTo>
                        <a:pt x="0" y="1"/>
                        <a:pt x="1" y="1"/>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03" name="Freeform 194"/>
                <p:cNvSpPr>
                  <a:spLocks/>
                </p:cNvSpPr>
                <p:nvPr/>
              </p:nvSpPr>
              <p:spPr bwMode="auto">
                <a:xfrm>
                  <a:off x="2948" y="187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04" name="Freeform 195"/>
                <p:cNvSpPr>
                  <a:spLocks/>
                </p:cNvSpPr>
                <p:nvPr/>
              </p:nvSpPr>
              <p:spPr bwMode="auto">
                <a:xfrm>
                  <a:off x="2898" y="1949"/>
                  <a:ext cx="1" cy="2"/>
                </a:xfrm>
                <a:custGeom>
                  <a:avLst/>
                  <a:gdLst>
                    <a:gd name="T0" fmla="*/ 1 w 2"/>
                    <a:gd name="T1" fmla="*/ 0 h 3"/>
                    <a:gd name="T2" fmla="*/ 1 w 2"/>
                    <a:gd name="T3" fmla="*/ 0 h 3"/>
                    <a:gd name="T4" fmla="*/ 0 w 2"/>
                    <a:gd name="T5" fmla="*/ 2 h 3"/>
                    <a:gd name="T6" fmla="*/ 1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cubicBezTo>
                        <a:pt x="2" y="0"/>
                        <a:pt x="2" y="0"/>
                        <a:pt x="2" y="0"/>
                      </a:cubicBezTo>
                      <a:cubicBezTo>
                        <a:pt x="2" y="1"/>
                        <a:pt x="1" y="2"/>
                        <a:pt x="0" y="3"/>
                      </a:cubicBezTo>
                      <a:cubicBezTo>
                        <a:pt x="1" y="2"/>
                        <a:pt x="2" y="1"/>
                        <a:pt x="2"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05" name="Freeform 196"/>
                <p:cNvSpPr>
                  <a:spLocks/>
                </p:cNvSpPr>
                <p:nvPr/>
              </p:nvSpPr>
              <p:spPr bwMode="auto">
                <a:xfrm>
                  <a:off x="2809" y="2143"/>
                  <a:ext cx="0" cy="1"/>
                </a:xfrm>
                <a:custGeom>
                  <a:avLst/>
                  <a:gdLst>
                    <a:gd name="T0" fmla="*/ 0 h 2"/>
                    <a:gd name="T1" fmla="*/ 1 h 2"/>
                    <a:gd name="T2" fmla="*/ 1 h 2"/>
                    <a:gd name="T3" fmla="*/ 0 h 2"/>
                    <a:gd name="T4" fmla="*/ 0 60000 65536"/>
                    <a:gd name="T5" fmla="*/ 0 60000 65536"/>
                    <a:gd name="T6" fmla="*/ 0 60000 65536"/>
                    <a:gd name="T7" fmla="*/ 0 60000 65536"/>
                    <a:gd name="T8" fmla="*/ 0 h 2"/>
                    <a:gd name="T9" fmla="*/ 2 h 2"/>
                  </a:gdLst>
                  <a:ahLst/>
                  <a:cxnLst>
                    <a:cxn ang="T4">
                      <a:pos x="0" y="T0"/>
                    </a:cxn>
                    <a:cxn ang="T5">
                      <a:pos x="0" y="T1"/>
                    </a:cxn>
                    <a:cxn ang="T6">
                      <a:pos x="0" y="T2"/>
                    </a:cxn>
                    <a:cxn ang="T7">
                      <a:pos x="0" y="T3"/>
                    </a:cxn>
                  </a:cxnLst>
                  <a:rect l="0" t="T8" r="0" b="T9"/>
                  <a:pathLst>
                    <a:path h="2">
                      <a:moveTo>
                        <a:pt x="0" y="0"/>
                      </a:moveTo>
                      <a:cubicBezTo>
                        <a:pt x="0" y="1"/>
                        <a:pt x="0" y="1"/>
                        <a:pt x="0" y="2"/>
                      </a:cubicBezTo>
                      <a:cubicBezTo>
                        <a:pt x="0" y="2"/>
                        <a:pt x="0" y="2"/>
                        <a:pt x="0" y="2"/>
                      </a:cubicBezTo>
                      <a:cubicBezTo>
                        <a:pt x="0" y="1"/>
                        <a:pt x="0" y="1"/>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06" name="Freeform 197"/>
                <p:cNvSpPr>
                  <a:spLocks/>
                </p:cNvSpPr>
                <p:nvPr/>
              </p:nvSpPr>
              <p:spPr bwMode="auto">
                <a:xfrm>
                  <a:off x="2780" y="2232"/>
                  <a:ext cx="1" cy="3"/>
                </a:xfrm>
                <a:custGeom>
                  <a:avLst/>
                  <a:gdLst>
                    <a:gd name="T0" fmla="*/ 0 w 1"/>
                    <a:gd name="T1" fmla="*/ 3 h 4"/>
                    <a:gd name="T2" fmla="*/ 1 w 1"/>
                    <a:gd name="T3" fmla="*/ 0 h 4"/>
                    <a:gd name="T4" fmla="*/ 0 w 1"/>
                    <a:gd name="T5" fmla="*/ 3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1" y="3"/>
                        <a:pt x="1" y="1"/>
                        <a:pt x="1" y="0"/>
                      </a:cubicBezTo>
                      <a:cubicBezTo>
                        <a:pt x="1" y="1"/>
                        <a:pt x="1" y="3"/>
                        <a:pt x="0" y="4"/>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07" name="Freeform 198"/>
                <p:cNvSpPr>
                  <a:spLocks/>
                </p:cNvSpPr>
                <p:nvPr/>
              </p:nvSpPr>
              <p:spPr bwMode="auto">
                <a:xfrm>
                  <a:off x="2747" y="2417"/>
                  <a:ext cx="2" cy="13"/>
                </a:xfrm>
                <a:custGeom>
                  <a:avLst/>
                  <a:gdLst>
                    <a:gd name="T0" fmla="*/ 0 w 2"/>
                    <a:gd name="T1" fmla="*/ 13 h 19"/>
                    <a:gd name="T2" fmla="*/ 2 w 2"/>
                    <a:gd name="T3" fmla="*/ 0 h 19"/>
                    <a:gd name="T4" fmla="*/ 0 w 2"/>
                    <a:gd name="T5" fmla="*/ 13 h 19"/>
                    <a:gd name="T6" fmla="*/ 0 60000 65536"/>
                    <a:gd name="T7" fmla="*/ 0 60000 65536"/>
                    <a:gd name="T8" fmla="*/ 0 60000 65536"/>
                    <a:gd name="T9" fmla="*/ 0 w 2"/>
                    <a:gd name="T10" fmla="*/ 0 h 19"/>
                    <a:gd name="T11" fmla="*/ 2 w 2"/>
                    <a:gd name="T12" fmla="*/ 19 h 19"/>
                  </a:gdLst>
                  <a:ahLst/>
                  <a:cxnLst>
                    <a:cxn ang="T6">
                      <a:pos x="T0" y="T1"/>
                    </a:cxn>
                    <a:cxn ang="T7">
                      <a:pos x="T2" y="T3"/>
                    </a:cxn>
                    <a:cxn ang="T8">
                      <a:pos x="T4" y="T5"/>
                    </a:cxn>
                  </a:cxnLst>
                  <a:rect l="T9" t="T10" r="T11" b="T12"/>
                  <a:pathLst>
                    <a:path w="2" h="19">
                      <a:moveTo>
                        <a:pt x="0" y="19"/>
                      </a:moveTo>
                      <a:cubicBezTo>
                        <a:pt x="0" y="13"/>
                        <a:pt x="1" y="6"/>
                        <a:pt x="2" y="0"/>
                      </a:cubicBezTo>
                      <a:cubicBezTo>
                        <a:pt x="1" y="6"/>
                        <a:pt x="0" y="13"/>
                        <a:pt x="0" y="19"/>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08" name="Freeform 199"/>
                <p:cNvSpPr>
                  <a:spLocks/>
                </p:cNvSpPr>
                <p:nvPr/>
              </p:nvSpPr>
              <p:spPr bwMode="auto">
                <a:xfrm>
                  <a:off x="2743" y="2515"/>
                  <a:ext cx="0" cy="9"/>
                </a:xfrm>
                <a:custGeom>
                  <a:avLst/>
                  <a:gdLst>
                    <a:gd name="T0" fmla="*/ 0 h 13"/>
                    <a:gd name="T1" fmla="*/ 0 h 13"/>
                    <a:gd name="T2" fmla="*/ 9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0"/>
                        <a:pt x="0" y="0"/>
                        <a:pt x="0" y="0"/>
                      </a:cubicBezTo>
                      <a:cubicBezTo>
                        <a:pt x="0" y="4"/>
                        <a:pt x="0" y="8"/>
                        <a:pt x="0" y="13"/>
                      </a:cubicBezTo>
                      <a:cubicBezTo>
                        <a:pt x="0" y="8"/>
                        <a:pt x="0" y="4"/>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09" name="Freeform 200"/>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10" name="Freeform 201"/>
                <p:cNvSpPr>
                  <a:spLocks/>
                </p:cNvSpPr>
                <p:nvPr/>
              </p:nvSpPr>
              <p:spPr bwMode="auto">
                <a:xfrm>
                  <a:off x="2759" y="2711"/>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0"/>
                        <a:pt x="0" y="1"/>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11" name="Freeform 202"/>
                <p:cNvSpPr>
                  <a:spLocks/>
                </p:cNvSpPr>
                <p:nvPr/>
              </p:nvSpPr>
              <p:spPr bwMode="auto">
                <a:xfrm>
                  <a:off x="4944" y="2143"/>
                  <a:ext cx="1" cy="1"/>
                </a:xfrm>
                <a:custGeom>
                  <a:avLst/>
                  <a:gdLst>
                    <a:gd name="T0" fmla="*/ 1 w 1"/>
                    <a:gd name="T1" fmla="*/ 1 h 2"/>
                    <a:gd name="T2" fmla="*/ 1 w 1"/>
                    <a:gd name="T3" fmla="*/ 1 h 2"/>
                    <a:gd name="T4" fmla="*/ 0 w 1"/>
                    <a:gd name="T5" fmla="*/ 0 h 2"/>
                    <a:gd name="T6" fmla="*/ 1 w 1"/>
                    <a:gd name="T7" fmla="*/ 1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cubicBezTo>
                        <a:pt x="1" y="2"/>
                        <a:pt x="1" y="2"/>
                        <a:pt x="1" y="2"/>
                      </a:cubicBezTo>
                      <a:cubicBezTo>
                        <a:pt x="1" y="1"/>
                        <a:pt x="0" y="0"/>
                        <a:pt x="0" y="0"/>
                      </a:cubicBezTo>
                      <a:cubicBezTo>
                        <a:pt x="0" y="0"/>
                        <a:pt x="1" y="1"/>
                        <a:pt x="1" y="2"/>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12" name="Freeform 203"/>
                <p:cNvSpPr>
                  <a:spLocks/>
                </p:cNvSpPr>
                <p:nvPr/>
              </p:nvSpPr>
              <p:spPr bwMode="auto">
                <a:xfrm>
                  <a:off x="4854" y="1949"/>
                  <a:ext cx="1" cy="2"/>
                </a:xfrm>
                <a:custGeom>
                  <a:avLst/>
                  <a:gdLst>
                    <a:gd name="T0" fmla="*/ 1 w 2"/>
                    <a:gd name="T1" fmla="*/ 2 h 3"/>
                    <a:gd name="T2" fmla="*/ 0 w 2"/>
                    <a:gd name="T3" fmla="*/ 0 h 3"/>
                    <a:gd name="T4" fmla="*/ 0 w 2"/>
                    <a:gd name="T5" fmla="*/ 0 h 3"/>
                    <a:gd name="T6" fmla="*/ 1 w 2"/>
                    <a:gd name="T7" fmla="*/ 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3"/>
                      </a:moveTo>
                      <a:cubicBezTo>
                        <a:pt x="1" y="2"/>
                        <a:pt x="0" y="1"/>
                        <a:pt x="0" y="0"/>
                      </a:cubicBezTo>
                      <a:cubicBezTo>
                        <a:pt x="0" y="0"/>
                        <a:pt x="0" y="0"/>
                        <a:pt x="0" y="0"/>
                      </a:cubicBezTo>
                      <a:cubicBezTo>
                        <a:pt x="0" y="1"/>
                        <a:pt x="1" y="2"/>
                        <a:pt x="2" y="3"/>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13" name="Freeform 204"/>
                <p:cNvSpPr>
                  <a:spLocks/>
                </p:cNvSpPr>
                <p:nvPr/>
              </p:nvSpPr>
              <p:spPr bwMode="auto">
                <a:xfrm>
                  <a:off x="4805" y="1873"/>
                  <a:ext cx="1" cy="1"/>
                </a:xfrm>
                <a:custGeom>
                  <a:avLst/>
                  <a:gdLst>
                    <a:gd name="T0" fmla="*/ 1 w 1"/>
                    <a:gd name="T1" fmla="*/ 1 h 1"/>
                    <a:gd name="T2" fmla="*/ 0 w 1"/>
                    <a:gd name="T3" fmla="*/ 0 h 1"/>
                    <a:gd name="T4" fmla="*/ 0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0" y="1"/>
                        <a:pt x="0" y="1"/>
                        <a:pt x="0" y="0"/>
                      </a:cubicBezTo>
                      <a:cubicBezTo>
                        <a:pt x="0" y="0"/>
                        <a:pt x="0" y="0"/>
                        <a:pt x="0" y="0"/>
                      </a:cubicBezTo>
                      <a:cubicBezTo>
                        <a:pt x="0" y="1"/>
                        <a:pt x="0" y="1"/>
                        <a:pt x="1"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14" name="Freeform 205"/>
                <p:cNvSpPr>
                  <a:spLocks/>
                </p:cNvSpPr>
                <p:nvPr/>
              </p:nvSpPr>
              <p:spPr bwMode="auto">
                <a:xfrm>
                  <a:off x="4805" y="1873"/>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15" name="Freeform 206"/>
                <p:cNvSpPr>
                  <a:spLocks/>
                </p:cNvSpPr>
                <p:nvPr/>
              </p:nvSpPr>
              <p:spPr bwMode="auto">
                <a:xfrm>
                  <a:off x="4519" y="1590"/>
                  <a:ext cx="5" cy="3"/>
                </a:xfrm>
                <a:custGeom>
                  <a:avLst/>
                  <a:gdLst>
                    <a:gd name="T0" fmla="*/ 5 w 8"/>
                    <a:gd name="T1" fmla="*/ 3 h 5"/>
                    <a:gd name="T2" fmla="*/ 0 w 8"/>
                    <a:gd name="T3" fmla="*/ 0 h 5"/>
                    <a:gd name="T4" fmla="*/ 0 w 8"/>
                    <a:gd name="T5" fmla="*/ 0 h 5"/>
                    <a:gd name="T6" fmla="*/ 5 w 8"/>
                    <a:gd name="T7" fmla="*/ 3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5"/>
                      </a:moveTo>
                      <a:cubicBezTo>
                        <a:pt x="6" y="4"/>
                        <a:pt x="3" y="2"/>
                        <a:pt x="0" y="0"/>
                      </a:cubicBezTo>
                      <a:cubicBezTo>
                        <a:pt x="0" y="0"/>
                        <a:pt x="0" y="0"/>
                        <a:pt x="0" y="0"/>
                      </a:cubicBezTo>
                      <a:cubicBezTo>
                        <a:pt x="3" y="2"/>
                        <a:pt x="6" y="4"/>
                        <a:pt x="8" y="5"/>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16" name="Freeform 207"/>
                <p:cNvSpPr>
                  <a:spLocks/>
                </p:cNvSpPr>
                <p:nvPr/>
              </p:nvSpPr>
              <p:spPr bwMode="auto">
                <a:xfrm>
                  <a:off x="4443"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17" name="Freeform 208"/>
                <p:cNvSpPr>
                  <a:spLocks/>
                </p:cNvSpPr>
                <p:nvPr/>
              </p:nvSpPr>
              <p:spPr bwMode="auto">
                <a:xfrm>
                  <a:off x="4443" y="1542"/>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18" name="Freeform 209"/>
                <p:cNvSpPr>
                  <a:spLocks/>
                </p:cNvSpPr>
                <p:nvPr/>
              </p:nvSpPr>
              <p:spPr bwMode="auto">
                <a:xfrm>
                  <a:off x="4347" y="1493"/>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0" y="0"/>
                        <a:pt x="0" y="0"/>
                      </a:cubicBezTo>
                      <a:cubicBezTo>
                        <a:pt x="0" y="0"/>
                        <a:pt x="0" y="0"/>
                        <a:pt x="0" y="0"/>
                      </a:cubicBezTo>
                      <a:cubicBezTo>
                        <a:pt x="0" y="0"/>
                        <a:pt x="1" y="0"/>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19" name="Freeform 210"/>
                <p:cNvSpPr>
                  <a:spLocks/>
                </p:cNvSpPr>
                <p:nvPr/>
              </p:nvSpPr>
              <p:spPr bwMode="auto">
                <a:xfrm>
                  <a:off x="4171" y="1429"/>
                  <a:ext cx="8" cy="2"/>
                </a:xfrm>
                <a:custGeom>
                  <a:avLst/>
                  <a:gdLst>
                    <a:gd name="T0" fmla="*/ 8 w 12"/>
                    <a:gd name="T1" fmla="*/ 2 h 3"/>
                    <a:gd name="T2" fmla="*/ 8 w 12"/>
                    <a:gd name="T3" fmla="*/ 2 h 3"/>
                    <a:gd name="T4" fmla="*/ 0 w 12"/>
                    <a:gd name="T5" fmla="*/ 0 h 3"/>
                    <a:gd name="T6" fmla="*/ 8 w 12"/>
                    <a:gd name="T7" fmla="*/ 2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3"/>
                      </a:moveTo>
                      <a:cubicBezTo>
                        <a:pt x="12" y="3"/>
                        <a:pt x="12" y="3"/>
                        <a:pt x="12" y="3"/>
                      </a:cubicBezTo>
                      <a:cubicBezTo>
                        <a:pt x="8" y="2"/>
                        <a:pt x="4" y="1"/>
                        <a:pt x="0" y="0"/>
                      </a:cubicBezTo>
                      <a:cubicBezTo>
                        <a:pt x="4" y="1"/>
                        <a:pt x="8" y="2"/>
                        <a:pt x="12" y="3"/>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20" name="Freeform 211"/>
                <p:cNvSpPr>
                  <a:spLocks/>
                </p:cNvSpPr>
                <p:nvPr/>
              </p:nvSpPr>
              <p:spPr bwMode="auto">
                <a:xfrm>
                  <a:off x="4064" y="1406"/>
                  <a:ext cx="6" cy="1"/>
                </a:xfrm>
                <a:custGeom>
                  <a:avLst/>
                  <a:gdLst>
                    <a:gd name="T0" fmla="*/ 6 w 8"/>
                    <a:gd name="T1" fmla="*/ 1 h 1"/>
                    <a:gd name="T2" fmla="*/ 0 w 8"/>
                    <a:gd name="T3" fmla="*/ 0 h 1"/>
                    <a:gd name="T4" fmla="*/ 0 w 8"/>
                    <a:gd name="T5" fmla="*/ 0 h 1"/>
                    <a:gd name="T6" fmla="*/ 6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1"/>
                      </a:moveTo>
                      <a:cubicBezTo>
                        <a:pt x="6" y="1"/>
                        <a:pt x="3" y="0"/>
                        <a:pt x="0" y="0"/>
                      </a:cubicBezTo>
                      <a:cubicBezTo>
                        <a:pt x="0" y="0"/>
                        <a:pt x="0" y="0"/>
                        <a:pt x="0" y="0"/>
                      </a:cubicBezTo>
                      <a:cubicBezTo>
                        <a:pt x="3" y="1"/>
                        <a:pt x="6" y="1"/>
                        <a:pt x="8"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7621" name="Freeform 212"/>
                <p:cNvSpPr>
                  <a:spLocks/>
                </p:cNvSpPr>
                <p:nvPr/>
              </p:nvSpPr>
              <p:spPr bwMode="auto">
                <a:xfrm>
                  <a:off x="4643" y="1688"/>
                  <a:ext cx="21" cy="21"/>
                </a:xfrm>
                <a:custGeom>
                  <a:avLst/>
                  <a:gdLst>
                    <a:gd name="T0" fmla="*/ 0 w 31"/>
                    <a:gd name="T1" fmla="*/ 0 h 30"/>
                    <a:gd name="T2" fmla="*/ 21 w 31"/>
                    <a:gd name="T3" fmla="*/ 21 h 30"/>
                    <a:gd name="T4" fmla="*/ 0 w 31"/>
                    <a:gd name="T5" fmla="*/ 0 h 30"/>
                    <a:gd name="T6" fmla="*/ 0 60000 65536"/>
                    <a:gd name="T7" fmla="*/ 0 60000 65536"/>
                    <a:gd name="T8" fmla="*/ 0 60000 65536"/>
                    <a:gd name="T9" fmla="*/ 0 w 31"/>
                    <a:gd name="T10" fmla="*/ 0 h 30"/>
                    <a:gd name="T11" fmla="*/ 31 w 31"/>
                    <a:gd name="T12" fmla="*/ 30 h 30"/>
                  </a:gdLst>
                  <a:ahLst/>
                  <a:cxnLst>
                    <a:cxn ang="T6">
                      <a:pos x="T0" y="T1"/>
                    </a:cxn>
                    <a:cxn ang="T7">
                      <a:pos x="T2" y="T3"/>
                    </a:cxn>
                    <a:cxn ang="T8">
                      <a:pos x="T4" y="T5"/>
                    </a:cxn>
                  </a:cxnLst>
                  <a:rect l="T9" t="T10" r="T11" b="T12"/>
                  <a:pathLst>
                    <a:path w="31" h="30">
                      <a:moveTo>
                        <a:pt x="0" y="0"/>
                      </a:moveTo>
                      <a:cubicBezTo>
                        <a:pt x="11" y="10"/>
                        <a:pt x="21" y="20"/>
                        <a:pt x="31" y="30"/>
                      </a:cubicBezTo>
                      <a:cubicBezTo>
                        <a:pt x="21" y="20"/>
                        <a:pt x="11" y="1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622" name="Freeform 213"/>
                <p:cNvSpPr>
                  <a:spLocks/>
                </p:cNvSpPr>
                <p:nvPr/>
              </p:nvSpPr>
              <p:spPr bwMode="auto">
                <a:xfrm>
                  <a:off x="2815" y="2919"/>
                  <a:ext cx="31" cy="76"/>
                </a:xfrm>
                <a:custGeom>
                  <a:avLst/>
                  <a:gdLst>
                    <a:gd name="T0" fmla="*/ 0 w 46"/>
                    <a:gd name="T1" fmla="*/ 0 h 112"/>
                    <a:gd name="T2" fmla="*/ 0 w 46"/>
                    <a:gd name="T3" fmla="*/ 1 h 112"/>
                    <a:gd name="T4" fmla="*/ 31 w 46"/>
                    <a:gd name="T5" fmla="*/ 76 h 112"/>
                    <a:gd name="T6" fmla="*/ 31 w 46"/>
                    <a:gd name="T7" fmla="*/ 76 h 112"/>
                    <a:gd name="T8" fmla="*/ 0 w 46"/>
                    <a:gd name="T9" fmla="*/ 0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0"/>
                      </a:moveTo>
                      <a:cubicBezTo>
                        <a:pt x="0" y="1"/>
                        <a:pt x="0" y="1"/>
                        <a:pt x="0" y="1"/>
                      </a:cubicBezTo>
                      <a:cubicBezTo>
                        <a:pt x="14" y="38"/>
                        <a:pt x="29" y="75"/>
                        <a:pt x="46" y="112"/>
                      </a:cubicBezTo>
                      <a:cubicBezTo>
                        <a:pt x="46" y="112"/>
                        <a:pt x="46" y="112"/>
                        <a:pt x="46" y="112"/>
                      </a:cubicBezTo>
                      <a:cubicBezTo>
                        <a:pt x="29" y="75"/>
                        <a:pt x="14" y="38"/>
                        <a:pt x="0" y="0"/>
                      </a:cubicBezTo>
                      <a:close/>
                    </a:path>
                  </a:pathLst>
                </a:custGeom>
                <a:solidFill>
                  <a:srgbClr val="FFFF00"/>
                </a:solidFill>
                <a:ln w="9525">
                  <a:noFill/>
                  <a:miter lim="800000"/>
                  <a:headEnd/>
                  <a:tailEnd/>
                </a:ln>
              </p:spPr>
              <p:txBody>
                <a:bodyPr/>
                <a:lstStyle/>
                <a:p>
                  <a:endParaRPr lang="es-ES">
                    <a:solidFill>
                      <a:srgbClr val="000000"/>
                    </a:solidFill>
                  </a:endParaRPr>
                </a:p>
              </p:txBody>
            </p:sp>
          </p:grpSp>
          <p:grpSp>
            <p:nvGrpSpPr>
              <p:cNvPr id="47164" name="Group 214"/>
              <p:cNvGrpSpPr>
                <a:grpSpLocks/>
              </p:cNvGrpSpPr>
              <p:nvPr/>
            </p:nvGrpSpPr>
            <p:grpSpPr bwMode="auto">
              <a:xfrm>
                <a:off x="2743" y="1390"/>
                <a:ext cx="2263" cy="2267"/>
                <a:chOff x="2743" y="1390"/>
                <a:chExt cx="2263" cy="2267"/>
              </a:xfrm>
            </p:grpSpPr>
            <p:sp>
              <p:nvSpPr>
                <p:cNvPr id="47223" name="Freeform 215"/>
                <p:cNvSpPr>
                  <a:spLocks/>
                </p:cNvSpPr>
                <p:nvPr/>
              </p:nvSpPr>
              <p:spPr bwMode="auto">
                <a:xfrm>
                  <a:off x="2784" y="2826"/>
                  <a:ext cx="6" cy="21"/>
                </a:xfrm>
                <a:custGeom>
                  <a:avLst/>
                  <a:gdLst>
                    <a:gd name="T0" fmla="*/ 0 w 9"/>
                    <a:gd name="T1" fmla="*/ 0 h 32"/>
                    <a:gd name="T2" fmla="*/ 6 w 9"/>
                    <a:gd name="T3" fmla="*/ 21 h 32"/>
                    <a:gd name="T4" fmla="*/ 0 w 9"/>
                    <a:gd name="T5" fmla="*/ 0 h 32"/>
                    <a:gd name="T6" fmla="*/ 0 60000 65536"/>
                    <a:gd name="T7" fmla="*/ 0 60000 65536"/>
                    <a:gd name="T8" fmla="*/ 0 60000 65536"/>
                    <a:gd name="T9" fmla="*/ 0 w 9"/>
                    <a:gd name="T10" fmla="*/ 0 h 32"/>
                    <a:gd name="T11" fmla="*/ 9 w 9"/>
                    <a:gd name="T12" fmla="*/ 32 h 32"/>
                  </a:gdLst>
                  <a:ahLst/>
                  <a:cxnLst>
                    <a:cxn ang="T6">
                      <a:pos x="T0" y="T1"/>
                    </a:cxn>
                    <a:cxn ang="T7">
                      <a:pos x="T2" y="T3"/>
                    </a:cxn>
                    <a:cxn ang="T8">
                      <a:pos x="T4" y="T5"/>
                    </a:cxn>
                  </a:cxnLst>
                  <a:rect l="T9" t="T10" r="T11" b="T12"/>
                  <a:pathLst>
                    <a:path w="9" h="32">
                      <a:moveTo>
                        <a:pt x="0" y="0"/>
                      </a:moveTo>
                      <a:cubicBezTo>
                        <a:pt x="3" y="10"/>
                        <a:pt x="6" y="21"/>
                        <a:pt x="9" y="32"/>
                      </a:cubicBezTo>
                      <a:cubicBezTo>
                        <a:pt x="6" y="21"/>
                        <a:pt x="3" y="1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24" name="Freeform 216"/>
                <p:cNvSpPr>
                  <a:spLocks/>
                </p:cNvSpPr>
                <p:nvPr/>
              </p:nvSpPr>
              <p:spPr bwMode="auto">
                <a:xfrm>
                  <a:off x="2790" y="2847"/>
                  <a:ext cx="19" cy="56"/>
                </a:xfrm>
                <a:custGeom>
                  <a:avLst/>
                  <a:gdLst>
                    <a:gd name="T0" fmla="*/ 0 w 27"/>
                    <a:gd name="T1" fmla="*/ 0 h 83"/>
                    <a:gd name="T2" fmla="*/ 19 w 27"/>
                    <a:gd name="T3" fmla="*/ 56 h 83"/>
                    <a:gd name="T4" fmla="*/ 19 w 27"/>
                    <a:gd name="T5" fmla="*/ 56 h 83"/>
                    <a:gd name="T6" fmla="*/ 0 w 27"/>
                    <a:gd name="T7" fmla="*/ 0 h 83"/>
                    <a:gd name="T8" fmla="*/ 0 60000 65536"/>
                    <a:gd name="T9" fmla="*/ 0 60000 65536"/>
                    <a:gd name="T10" fmla="*/ 0 60000 65536"/>
                    <a:gd name="T11" fmla="*/ 0 60000 65536"/>
                    <a:gd name="T12" fmla="*/ 0 w 27"/>
                    <a:gd name="T13" fmla="*/ 0 h 83"/>
                    <a:gd name="T14" fmla="*/ 27 w 27"/>
                    <a:gd name="T15" fmla="*/ 83 h 83"/>
                  </a:gdLst>
                  <a:ahLst/>
                  <a:cxnLst>
                    <a:cxn ang="T8">
                      <a:pos x="T0" y="T1"/>
                    </a:cxn>
                    <a:cxn ang="T9">
                      <a:pos x="T2" y="T3"/>
                    </a:cxn>
                    <a:cxn ang="T10">
                      <a:pos x="T4" y="T5"/>
                    </a:cxn>
                    <a:cxn ang="T11">
                      <a:pos x="T6" y="T7"/>
                    </a:cxn>
                  </a:cxnLst>
                  <a:rect l="T12" t="T13" r="T14" b="T15"/>
                  <a:pathLst>
                    <a:path w="27" h="83">
                      <a:moveTo>
                        <a:pt x="0" y="0"/>
                      </a:moveTo>
                      <a:cubicBezTo>
                        <a:pt x="8" y="28"/>
                        <a:pt x="17" y="55"/>
                        <a:pt x="27" y="83"/>
                      </a:cubicBezTo>
                      <a:cubicBezTo>
                        <a:pt x="27" y="83"/>
                        <a:pt x="27" y="83"/>
                        <a:pt x="27" y="83"/>
                      </a:cubicBezTo>
                      <a:cubicBezTo>
                        <a:pt x="17" y="55"/>
                        <a:pt x="8" y="2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25" name="Freeform 217"/>
                <p:cNvSpPr>
                  <a:spLocks/>
                </p:cNvSpPr>
                <p:nvPr/>
              </p:nvSpPr>
              <p:spPr bwMode="auto">
                <a:xfrm>
                  <a:off x="3014" y="3259"/>
                  <a:ext cx="15" cy="16"/>
                </a:xfrm>
                <a:custGeom>
                  <a:avLst/>
                  <a:gdLst>
                    <a:gd name="T0" fmla="*/ 0 w 21"/>
                    <a:gd name="T1" fmla="*/ 0 h 24"/>
                    <a:gd name="T2" fmla="*/ 15 w 21"/>
                    <a:gd name="T3" fmla="*/ 16 h 24"/>
                    <a:gd name="T4" fmla="*/ 0 w 21"/>
                    <a:gd name="T5" fmla="*/ 0 h 24"/>
                    <a:gd name="T6" fmla="*/ 0 60000 65536"/>
                    <a:gd name="T7" fmla="*/ 0 60000 65536"/>
                    <a:gd name="T8" fmla="*/ 0 60000 65536"/>
                    <a:gd name="T9" fmla="*/ 0 w 21"/>
                    <a:gd name="T10" fmla="*/ 0 h 24"/>
                    <a:gd name="T11" fmla="*/ 21 w 21"/>
                    <a:gd name="T12" fmla="*/ 24 h 24"/>
                  </a:gdLst>
                  <a:ahLst/>
                  <a:cxnLst>
                    <a:cxn ang="T6">
                      <a:pos x="T0" y="T1"/>
                    </a:cxn>
                    <a:cxn ang="T7">
                      <a:pos x="T2" y="T3"/>
                    </a:cxn>
                    <a:cxn ang="T8">
                      <a:pos x="T4" y="T5"/>
                    </a:cxn>
                  </a:cxnLst>
                  <a:rect l="T9" t="T10" r="T11" b="T12"/>
                  <a:pathLst>
                    <a:path w="21" h="24">
                      <a:moveTo>
                        <a:pt x="0" y="0"/>
                      </a:moveTo>
                      <a:cubicBezTo>
                        <a:pt x="7" y="8"/>
                        <a:pt x="14" y="16"/>
                        <a:pt x="21" y="24"/>
                      </a:cubicBezTo>
                      <a:cubicBezTo>
                        <a:pt x="14" y="16"/>
                        <a:pt x="7"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26" name="Freeform 218"/>
                <p:cNvSpPr>
                  <a:spLocks/>
                </p:cNvSpPr>
                <p:nvPr/>
              </p:nvSpPr>
              <p:spPr bwMode="auto">
                <a:xfrm>
                  <a:off x="4923" y="2089"/>
                  <a:ext cx="11" cy="26"/>
                </a:xfrm>
                <a:custGeom>
                  <a:avLst/>
                  <a:gdLst>
                    <a:gd name="T0" fmla="*/ 0 w 16"/>
                    <a:gd name="T1" fmla="*/ 0 h 39"/>
                    <a:gd name="T2" fmla="*/ 11 w 16"/>
                    <a:gd name="T3" fmla="*/ 26 h 39"/>
                    <a:gd name="T4" fmla="*/ 0 w 16"/>
                    <a:gd name="T5" fmla="*/ 0 h 39"/>
                    <a:gd name="T6" fmla="*/ 0 60000 65536"/>
                    <a:gd name="T7" fmla="*/ 0 60000 65536"/>
                    <a:gd name="T8" fmla="*/ 0 60000 65536"/>
                    <a:gd name="T9" fmla="*/ 0 w 16"/>
                    <a:gd name="T10" fmla="*/ 0 h 39"/>
                    <a:gd name="T11" fmla="*/ 16 w 16"/>
                    <a:gd name="T12" fmla="*/ 39 h 39"/>
                  </a:gdLst>
                  <a:ahLst/>
                  <a:cxnLst>
                    <a:cxn ang="T6">
                      <a:pos x="T0" y="T1"/>
                    </a:cxn>
                    <a:cxn ang="T7">
                      <a:pos x="T2" y="T3"/>
                    </a:cxn>
                    <a:cxn ang="T8">
                      <a:pos x="T4" y="T5"/>
                    </a:cxn>
                  </a:cxnLst>
                  <a:rect l="T9" t="T10" r="T11" b="T12"/>
                  <a:pathLst>
                    <a:path w="16" h="39">
                      <a:moveTo>
                        <a:pt x="0" y="0"/>
                      </a:moveTo>
                      <a:cubicBezTo>
                        <a:pt x="5" y="13"/>
                        <a:pt x="11" y="26"/>
                        <a:pt x="16" y="39"/>
                      </a:cubicBezTo>
                      <a:cubicBezTo>
                        <a:pt x="11" y="26"/>
                        <a:pt x="5" y="1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27" name="Freeform 219"/>
                <p:cNvSpPr>
                  <a:spLocks/>
                </p:cNvSpPr>
                <p:nvPr/>
              </p:nvSpPr>
              <p:spPr bwMode="auto">
                <a:xfrm>
                  <a:off x="4688" y="1733"/>
                  <a:ext cx="19" cy="19"/>
                </a:xfrm>
                <a:custGeom>
                  <a:avLst/>
                  <a:gdLst>
                    <a:gd name="T0" fmla="*/ 0 w 27"/>
                    <a:gd name="T1" fmla="*/ 0 h 28"/>
                    <a:gd name="T2" fmla="*/ 19 w 27"/>
                    <a:gd name="T3" fmla="*/ 19 h 28"/>
                    <a:gd name="T4" fmla="*/ 0 w 27"/>
                    <a:gd name="T5" fmla="*/ 0 h 28"/>
                    <a:gd name="T6" fmla="*/ 0 60000 65536"/>
                    <a:gd name="T7" fmla="*/ 0 60000 65536"/>
                    <a:gd name="T8" fmla="*/ 0 60000 65536"/>
                    <a:gd name="T9" fmla="*/ 0 w 27"/>
                    <a:gd name="T10" fmla="*/ 0 h 28"/>
                    <a:gd name="T11" fmla="*/ 27 w 27"/>
                    <a:gd name="T12" fmla="*/ 28 h 28"/>
                  </a:gdLst>
                  <a:ahLst/>
                  <a:cxnLst>
                    <a:cxn ang="T6">
                      <a:pos x="T0" y="T1"/>
                    </a:cxn>
                    <a:cxn ang="T7">
                      <a:pos x="T2" y="T3"/>
                    </a:cxn>
                    <a:cxn ang="T8">
                      <a:pos x="T4" y="T5"/>
                    </a:cxn>
                  </a:cxnLst>
                  <a:rect l="T9" t="T10" r="T11" b="T12"/>
                  <a:pathLst>
                    <a:path w="27" h="28">
                      <a:moveTo>
                        <a:pt x="0" y="0"/>
                      </a:moveTo>
                      <a:cubicBezTo>
                        <a:pt x="9" y="9"/>
                        <a:pt x="18" y="19"/>
                        <a:pt x="27" y="28"/>
                      </a:cubicBezTo>
                      <a:cubicBezTo>
                        <a:pt x="18" y="19"/>
                        <a:pt x="9" y="9"/>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28" name="Freeform 220"/>
                <p:cNvSpPr>
                  <a:spLocks/>
                </p:cNvSpPr>
                <p:nvPr/>
              </p:nvSpPr>
              <p:spPr bwMode="auto">
                <a:xfrm>
                  <a:off x="2749" y="2631"/>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1"/>
                        <a:pt x="0" y="3"/>
                        <a:pt x="0" y="5"/>
                      </a:cubicBezTo>
                      <a:cubicBezTo>
                        <a:pt x="0" y="3"/>
                        <a:pt x="0"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29" name="Freeform 221"/>
                <p:cNvSpPr>
                  <a:spLocks/>
                </p:cNvSpPr>
                <p:nvPr/>
              </p:nvSpPr>
              <p:spPr bwMode="auto">
                <a:xfrm>
                  <a:off x="4946" y="2148"/>
                  <a:ext cx="8" cy="23"/>
                </a:xfrm>
                <a:custGeom>
                  <a:avLst/>
                  <a:gdLst>
                    <a:gd name="T0" fmla="*/ 0 w 12"/>
                    <a:gd name="T1" fmla="*/ 0 h 34"/>
                    <a:gd name="T2" fmla="*/ 8 w 12"/>
                    <a:gd name="T3" fmla="*/ 23 h 34"/>
                    <a:gd name="T4" fmla="*/ 0 w 12"/>
                    <a:gd name="T5" fmla="*/ 0 h 34"/>
                    <a:gd name="T6" fmla="*/ 0 60000 65536"/>
                    <a:gd name="T7" fmla="*/ 0 60000 65536"/>
                    <a:gd name="T8" fmla="*/ 0 60000 65536"/>
                    <a:gd name="T9" fmla="*/ 0 w 12"/>
                    <a:gd name="T10" fmla="*/ 0 h 34"/>
                    <a:gd name="T11" fmla="*/ 12 w 12"/>
                    <a:gd name="T12" fmla="*/ 34 h 34"/>
                  </a:gdLst>
                  <a:ahLst/>
                  <a:cxnLst>
                    <a:cxn ang="T6">
                      <a:pos x="T0" y="T1"/>
                    </a:cxn>
                    <a:cxn ang="T7">
                      <a:pos x="T2" y="T3"/>
                    </a:cxn>
                    <a:cxn ang="T8">
                      <a:pos x="T4" y="T5"/>
                    </a:cxn>
                  </a:cxnLst>
                  <a:rect l="T9" t="T10" r="T11" b="T12"/>
                  <a:pathLst>
                    <a:path w="12" h="34">
                      <a:moveTo>
                        <a:pt x="0" y="0"/>
                      </a:moveTo>
                      <a:cubicBezTo>
                        <a:pt x="4" y="11"/>
                        <a:pt x="8" y="23"/>
                        <a:pt x="12" y="34"/>
                      </a:cubicBezTo>
                      <a:cubicBezTo>
                        <a:pt x="8" y="23"/>
                        <a:pt x="4"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30" name="Freeform 222"/>
                <p:cNvSpPr>
                  <a:spLocks/>
                </p:cNvSpPr>
                <p:nvPr/>
              </p:nvSpPr>
              <p:spPr bwMode="auto">
                <a:xfrm>
                  <a:off x="2743" y="2532"/>
                  <a:ext cx="1" cy="26"/>
                </a:xfrm>
                <a:custGeom>
                  <a:avLst/>
                  <a:gdLst>
                    <a:gd name="T0" fmla="*/ 0 w 1"/>
                    <a:gd name="T1" fmla="*/ 0 h 38"/>
                    <a:gd name="T2" fmla="*/ 1 w 1"/>
                    <a:gd name="T3" fmla="*/ 26 h 38"/>
                    <a:gd name="T4" fmla="*/ 0 w 1"/>
                    <a:gd name="T5" fmla="*/ 0 h 38"/>
                    <a:gd name="T6" fmla="*/ 0 60000 65536"/>
                    <a:gd name="T7" fmla="*/ 0 60000 65536"/>
                    <a:gd name="T8" fmla="*/ 0 60000 65536"/>
                    <a:gd name="T9" fmla="*/ 0 w 1"/>
                    <a:gd name="T10" fmla="*/ 0 h 38"/>
                    <a:gd name="T11" fmla="*/ 1 w 1"/>
                    <a:gd name="T12" fmla="*/ 38 h 38"/>
                  </a:gdLst>
                  <a:ahLst/>
                  <a:cxnLst>
                    <a:cxn ang="T6">
                      <a:pos x="T0" y="T1"/>
                    </a:cxn>
                    <a:cxn ang="T7">
                      <a:pos x="T2" y="T3"/>
                    </a:cxn>
                    <a:cxn ang="T8">
                      <a:pos x="T4" y="T5"/>
                    </a:cxn>
                  </a:cxnLst>
                  <a:rect l="T9" t="T10" r="T11" b="T12"/>
                  <a:pathLst>
                    <a:path w="1" h="38">
                      <a:moveTo>
                        <a:pt x="0" y="0"/>
                      </a:moveTo>
                      <a:cubicBezTo>
                        <a:pt x="0" y="13"/>
                        <a:pt x="1" y="25"/>
                        <a:pt x="1" y="38"/>
                      </a:cubicBezTo>
                      <a:cubicBezTo>
                        <a:pt x="1" y="25"/>
                        <a:pt x="0" y="1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31" name="Freeform 223"/>
                <p:cNvSpPr>
                  <a:spLocks/>
                </p:cNvSpPr>
                <p:nvPr/>
              </p:nvSpPr>
              <p:spPr bwMode="auto">
                <a:xfrm>
                  <a:off x="4840" y="1926"/>
                  <a:ext cx="13" cy="23"/>
                </a:xfrm>
                <a:custGeom>
                  <a:avLst/>
                  <a:gdLst>
                    <a:gd name="T0" fmla="*/ 0 w 20"/>
                    <a:gd name="T1" fmla="*/ 0 h 34"/>
                    <a:gd name="T2" fmla="*/ 13 w 20"/>
                    <a:gd name="T3" fmla="*/ 23 h 34"/>
                    <a:gd name="T4" fmla="*/ 0 w 20"/>
                    <a:gd name="T5" fmla="*/ 0 h 34"/>
                    <a:gd name="T6" fmla="*/ 0 60000 65536"/>
                    <a:gd name="T7" fmla="*/ 0 60000 65536"/>
                    <a:gd name="T8" fmla="*/ 0 60000 65536"/>
                    <a:gd name="T9" fmla="*/ 0 w 20"/>
                    <a:gd name="T10" fmla="*/ 0 h 34"/>
                    <a:gd name="T11" fmla="*/ 20 w 20"/>
                    <a:gd name="T12" fmla="*/ 34 h 34"/>
                  </a:gdLst>
                  <a:ahLst/>
                  <a:cxnLst>
                    <a:cxn ang="T6">
                      <a:pos x="T0" y="T1"/>
                    </a:cxn>
                    <a:cxn ang="T7">
                      <a:pos x="T2" y="T3"/>
                    </a:cxn>
                    <a:cxn ang="T8">
                      <a:pos x="T4" y="T5"/>
                    </a:cxn>
                  </a:cxnLst>
                  <a:rect l="T9" t="T10" r="T11" b="T12"/>
                  <a:pathLst>
                    <a:path w="20" h="34">
                      <a:moveTo>
                        <a:pt x="0" y="0"/>
                      </a:moveTo>
                      <a:cubicBezTo>
                        <a:pt x="7" y="11"/>
                        <a:pt x="13" y="23"/>
                        <a:pt x="20" y="34"/>
                      </a:cubicBezTo>
                      <a:cubicBezTo>
                        <a:pt x="13" y="23"/>
                        <a:pt x="7"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32" name="Freeform 224"/>
                <p:cNvSpPr>
                  <a:spLocks/>
                </p:cNvSpPr>
                <p:nvPr/>
              </p:nvSpPr>
              <p:spPr bwMode="auto">
                <a:xfrm>
                  <a:off x="2762" y="2729"/>
                  <a:ext cx="18" cy="79"/>
                </a:xfrm>
                <a:custGeom>
                  <a:avLst/>
                  <a:gdLst>
                    <a:gd name="T0" fmla="*/ 0 w 26"/>
                    <a:gd name="T1" fmla="*/ 0 h 118"/>
                    <a:gd name="T2" fmla="*/ 0 w 26"/>
                    <a:gd name="T3" fmla="*/ 0 h 118"/>
                    <a:gd name="T4" fmla="*/ 18 w 26"/>
                    <a:gd name="T5" fmla="*/ 79 h 118"/>
                    <a:gd name="T6" fmla="*/ 18 w 26"/>
                    <a:gd name="T7" fmla="*/ 79 h 118"/>
                    <a:gd name="T8" fmla="*/ 0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0" y="0"/>
                      </a:moveTo>
                      <a:cubicBezTo>
                        <a:pt x="0" y="0"/>
                        <a:pt x="0" y="0"/>
                        <a:pt x="0" y="0"/>
                      </a:cubicBezTo>
                      <a:cubicBezTo>
                        <a:pt x="7" y="40"/>
                        <a:pt x="16" y="79"/>
                        <a:pt x="26" y="118"/>
                      </a:cubicBezTo>
                      <a:cubicBezTo>
                        <a:pt x="26" y="118"/>
                        <a:pt x="26" y="118"/>
                        <a:pt x="26" y="118"/>
                      </a:cubicBezTo>
                      <a:cubicBezTo>
                        <a:pt x="16" y="79"/>
                        <a:pt x="7" y="4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33" name="Freeform 225"/>
                <p:cNvSpPr>
                  <a:spLocks/>
                </p:cNvSpPr>
                <p:nvPr/>
              </p:nvSpPr>
              <p:spPr bwMode="auto">
                <a:xfrm>
                  <a:off x="4709" y="1755"/>
                  <a:ext cx="19" cy="21"/>
                </a:xfrm>
                <a:custGeom>
                  <a:avLst/>
                  <a:gdLst>
                    <a:gd name="T0" fmla="*/ 0 w 29"/>
                    <a:gd name="T1" fmla="*/ 0 h 31"/>
                    <a:gd name="T2" fmla="*/ 19 w 29"/>
                    <a:gd name="T3" fmla="*/ 21 h 31"/>
                    <a:gd name="T4" fmla="*/ 0 w 29"/>
                    <a:gd name="T5" fmla="*/ 0 h 31"/>
                    <a:gd name="T6" fmla="*/ 0 60000 65536"/>
                    <a:gd name="T7" fmla="*/ 0 60000 65536"/>
                    <a:gd name="T8" fmla="*/ 0 60000 65536"/>
                    <a:gd name="T9" fmla="*/ 0 w 29"/>
                    <a:gd name="T10" fmla="*/ 0 h 31"/>
                    <a:gd name="T11" fmla="*/ 29 w 29"/>
                    <a:gd name="T12" fmla="*/ 31 h 31"/>
                  </a:gdLst>
                  <a:ahLst/>
                  <a:cxnLst>
                    <a:cxn ang="T6">
                      <a:pos x="T0" y="T1"/>
                    </a:cxn>
                    <a:cxn ang="T7">
                      <a:pos x="T2" y="T3"/>
                    </a:cxn>
                    <a:cxn ang="T8">
                      <a:pos x="T4" y="T5"/>
                    </a:cxn>
                  </a:cxnLst>
                  <a:rect l="T9" t="T10" r="T11" b="T12"/>
                  <a:pathLst>
                    <a:path w="29" h="31">
                      <a:moveTo>
                        <a:pt x="0" y="0"/>
                      </a:moveTo>
                      <a:cubicBezTo>
                        <a:pt x="10" y="10"/>
                        <a:pt x="19" y="20"/>
                        <a:pt x="29" y="31"/>
                      </a:cubicBezTo>
                      <a:cubicBezTo>
                        <a:pt x="19" y="20"/>
                        <a:pt x="10" y="1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34" name="Freeform 226"/>
                <p:cNvSpPr>
                  <a:spLocks/>
                </p:cNvSpPr>
                <p:nvPr/>
              </p:nvSpPr>
              <p:spPr bwMode="auto">
                <a:xfrm>
                  <a:off x="2746" y="2603"/>
                  <a:ext cx="1" cy="10"/>
                </a:xfrm>
                <a:custGeom>
                  <a:avLst/>
                  <a:gdLst>
                    <a:gd name="T0" fmla="*/ 0 w 2"/>
                    <a:gd name="T1" fmla="*/ 0 h 15"/>
                    <a:gd name="T2" fmla="*/ 1 w 2"/>
                    <a:gd name="T3" fmla="*/ 10 h 15"/>
                    <a:gd name="T4" fmla="*/ 1 w 2"/>
                    <a:gd name="T5" fmla="*/ 10 h 15"/>
                    <a:gd name="T6" fmla="*/ 0 w 2"/>
                    <a:gd name="T7" fmla="*/ 0 h 15"/>
                    <a:gd name="T8" fmla="*/ 0 60000 65536"/>
                    <a:gd name="T9" fmla="*/ 0 60000 65536"/>
                    <a:gd name="T10" fmla="*/ 0 60000 65536"/>
                    <a:gd name="T11" fmla="*/ 0 60000 65536"/>
                    <a:gd name="T12" fmla="*/ 0 w 2"/>
                    <a:gd name="T13" fmla="*/ 0 h 15"/>
                    <a:gd name="T14" fmla="*/ 2 w 2"/>
                    <a:gd name="T15" fmla="*/ 15 h 15"/>
                  </a:gdLst>
                  <a:ahLst/>
                  <a:cxnLst>
                    <a:cxn ang="T8">
                      <a:pos x="T0" y="T1"/>
                    </a:cxn>
                    <a:cxn ang="T9">
                      <a:pos x="T2" y="T3"/>
                    </a:cxn>
                    <a:cxn ang="T10">
                      <a:pos x="T4" y="T5"/>
                    </a:cxn>
                    <a:cxn ang="T11">
                      <a:pos x="T6" y="T7"/>
                    </a:cxn>
                  </a:cxnLst>
                  <a:rect l="T12" t="T13" r="T14" b="T15"/>
                  <a:pathLst>
                    <a:path w="2" h="15">
                      <a:moveTo>
                        <a:pt x="0" y="0"/>
                      </a:moveTo>
                      <a:cubicBezTo>
                        <a:pt x="1" y="5"/>
                        <a:pt x="1" y="10"/>
                        <a:pt x="1" y="15"/>
                      </a:cubicBezTo>
                      <a:cubicBezTo>
                        <a:pt x="2" y="15"/>
                        <a:pt x="2" y="15"/>
                        <a:pt x="2" y="15"/>
                      </a:cubicBezTo>
                      <a:cubicBezTo>
                        <a:pt x="1" y="10"/>
                        <a:pt x="1"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35" name="Freeform 227"/>
                <p:cNvSpPr>
                  <a:spLocks/>
                </p:cNvSpPr>
                <p:nvPr/>
              </p:nvSpPr>
              <p:spPr bwMode="auto">
                <a:xfrm>
                  <a:off x="4823" y="1900"/>
                  <a:ext cx="15" cy="23"/>
                </a:xfrm>
                <a:custGeom>
                  <a:avLst/>
                  <a:gdLst>
                    <a:gd name="T0" fmla="*/ 0 w 22"/>
                    <a:gd name="T1" fmla="*/ 0 h 34"/>
                    <a:gd name="T2" fmla="*/ 15 w 22"/>
                    <a:gd name="T3" fmla="*/ 23 h 34"/>
                    <a:gd name="T4" fmla="*/ 0 w 22"/>
                    <a:gd name="T5" fmla="*/ 0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0"/>
                      </a:moveTo>
                      <a:cubicBezTo>
                        <a:pt x="7" y="11"/>
                        <a:pt x="15" y="22"/>
                        <a:pt x="22" y="34"/>
                      </a:cubicBezTo>
                      <a:cubicBezTo>
                        <a:pt x="15" y="22"/>
                        <a:pt x="7"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36" name="Freeform 228"/>
                <p:cNvSpPr>
                  <a:spLocks/>
                </p:cNvSpPr>
                <p:nvPr/>
              </p:nvSpPr>
              <p:spPr bwMode="auto">
                <a:xfrm>
                  <a:off x="4179" y="1431"/>
                  <a:ext cx="29" cy="8"/>
                </a:xfrm>
                <a:custGeom>
                  <a:avLst/>
                  <a:gdLst>
                    <a:gd name="T0" fmla="*/ 0 w 43"/>
                    <a:gd name="T1" fmla="*/ 0 h 13"/>
                    <a:gd name="T2" fmla="*/ 29 w 43"/>
                    <a:gd name="T3" fmla="*/ 8 h 13"/>
                    <a:gd name="T4" fmla="*/ 0 w 43"/>
                    <a:gd name="T5" fmla="*/ 0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0"/>
                      </a:moveTo>
                      <a:cubicBezTo>
                        <a:pt x="14" y="4"/>
                        <a:pt x="29" y="9"/>
                        <a:pt x="43" y="13"/>
                      </a:cubicBezTo>
                      <a:cubicBezTo>
                        <a:pt x="29" y="9"/>
                        <a:pt x="14" y="4"/>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37" name="Freeform 229"/>
                <p:cNvSpPr>
                  <a:spLocks/>
                </p:cNvSpPr>
                <p:nvPr/>
              </p:nvSpPr>
              <p:spPr bwMode="auto">
                <a:xfrm>
                  <a:off x="4103" y="1413"/>
                  <a:ext cx="34" cy="8"/>
                </a:xfrm>
                <a:custGeom>
                  <a:avLst/>
                  <a:gdLst>
                    <a:gd name="T0" fmla="*/ 0 w 50"/>
                    <a:gd name="T1" fmla="*/ 0 h 11"/>
                    <a:gd name="T2" fmla="*/ 34 w 50"/>
                    <a:gd name="T3" fmla="*/ 8 h 11"/>
                    <a:gd name="T4" fmla="*/ 0 w 50"/>
                    <a:gd name="T5" fmla="*/ 0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0"/>
                      </a:moveTo>
                      <a:cubicBezTo>
                        <a:pt x="17" y="3"/>
                        <a:pt x="33" y="7"/>
                        <a:pt x="50" y="11"/>
                      </a:cubicBezTo>
                      <a:cubicBezTo>
                        <a:pt x="33" y="7"/>
                        <a:pt x="17"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38" name="Freeform 230"/>
                <p:cNvSpPr>
                  <a:spLocks/>
                </p:cNvSpPr>
                <p:nvPr/>
              </p:nvSpPr>
              <p:spPr bwMode="auto">
                <a:xfrm>
                  <a:off x="2902" y="3102"/>
                  <a:ext cx="41" cy="64"/>
                </a:xfrm>
                <a:custGeom>
                  <a:avLst/>
                  <a:gdLst>
                    <a:gd name="T0" fmla="*/ 0 w 61"/>
                    <a:gd name="T1" fmla="*/ 0 h 95"/>
                    <a:gd name="T2" fmla="*/ 41 w 61"/>
                    <a:gd name="T3" fmla="*/ 64 h 95"/>
                    <a:gd name="T4" fmla="*/ 41 w 61"/>
                    <a:gd name="T5" fmla="*/ 64 h 95"/>
                    <a:gd name="T6" fmla="*/ 0 w 61"/>
                    <a:gd name="T7" fmla="*/ 0 h 95"/>
                    <a:gd name="T8" fmla="*/ 0 60000 65536"/>
                    <a:gd name="T9" fmla="*/ 0 60000 65536"/>
                    <a:gd name="T10" fmla="*/ 0 60000 65536"/>
                    <a:gd name="T11" fmla="*/ 0 60000 65536"/>
                    <a:gd name="T12" fmla="*/ 0 w 61"/>
                    <a:gd name="T13" fmla="*/ 0 h 95"/>
                    <a:gd name="T14" fmla="*/ 61 w 61"/>
                    <a:gd name="T15" fmla="*/ 95 h 95"/>
                  </a:gdLst>
                  <a:ahLst/>
                  <a:cxnLst>
                    <a:cxn ang="T8">
                      <a:pos x="T0" y="T1"/>
                    </a:cxn>
                    <a:cxn ang="T9">
                      <a:pos x="T2" y="T3"/>
                    </a:cxn>
                    <a:cxn ang="T10">
                      <a:pos x="T4" y="T5"/>
                    </a:cxn>
                    <a:cxn ang="T11">
                      <a:pos x="T6" y="T7"/>
                    </a:cxn>
                  </a:cxnLst>
                  <a:rect l="T12" t="T13" r="T14" b="T15"/>
                  <a:pathLst>
                    <a:path w="61" h="95">
                      <a:moveTo>
                        <a:pt x="0" y="0"/>
                      </a:moveTo>
                      <a:cubicBezTo>
                        <a:pt x="19" y="33"/>
                        <a:pt x="40" y="64"/>
                        <a:pt x="61" y="95"/>
                      </a:cubicBezTo>
                      <a:cubicBezTo>
                        <a:pt x="61" y="95"/>
                        <a:pt x="61" y="95"/>
                        <a:pt x="61" y="95"/>
                      </a:cubicBezTo>
                      <a:cubicBezTo>
                        <a:pt x="40" y="64"/>
                        <a:pt x="19" y="3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39" name="Freeform 231"/>
                <p:cNvSpPr>
                  <a:spLocks/>
                </p:cNvSpPr>
                <p:nvPr/>
              </p:nvSpPr>
              <p:spPr bwMode="auto">
                <a:xfrm>
                  <a:off x="4211" y="1440"/>
                  <a:ext cx="33" cy="11"/>
                </a:xfrm>
                <a:custGeom>
                  <a:avLst/>
                  <a:gdLst>
                    <a:gd name="T0" fmla="*/ 0 w 49"/>
                    <a:gd name="T1" fmla="*/ 0 h 16"/>
                    <a:gd name="T2" fmla="*/ 33 w 49"/>
                    <a:gd name="T3" fmla="*/ 11 h 16"/>
                    <a:gd name="T4" fmla="*/ 0 w 49"/>
                    <a:gd name="T5" fmla="*/ 0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0"/>
                      </a:moveTo>
                      <a:cubicBezTo>
                        <a:pt x="16" y="6"/>
                        <a:pt x="33" y="11"/>
                        <a:pt x="49" y="16"/>
                      </a:cubicBezTo>
                      <a:cubicBezTo>
                        <a:pt x="33" y="11"/>
                        <a:pt x="16"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40" name="Freeform 232"/>
                <p:cNvSpPr>
                  <a:spLocks/>
                </p:cNvSpPr>
                <p:nvPr/>
              </p:nvSpPr>
              <p:spPr bwMode="auto">
                <a:xfrm>
                  <a:off x="3992" y="1396"/>
                  <a:ext cx="34" cy="4"/>
                </a:xfrm>
                <a:custGeom>
                  <a:avLst/>
                  <a:gdLst>
                    <a:gd name="T0" fmla="*/ 0 w 51"/>
                    <a:gd name="T1" fmla="*/ 0 h 6"/>
                    <a:gd name="T2" fmla="*/ 34 w 51"/>
                    <a:gd name="T3" fmla="*/ 4 h 6"/>
                    <a:gd name="T4" fmla="*/ 0 w 51"/>
                    <a:gd name="T5" fmla="*/ 0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0"/>
                      </a:moveTo>
                      <a:cubicBezTo>
                        <a:pt x="17" y="2"/>
                        <a:pt x="34" y="4"/>
                        <a:pt x="51" y="6"/>
                      </a:cubicBezTo>
                      <a:cubicBezTo>
                        <a:pt x="34" y="4"/>
                        <a:pt x="17"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41" name="Freeform 233"/>
                <p:cNvSpPr>
                  <a:spLocks/>
                </p:cNvSpPr>
                <p:nvPr/>
              </p:nvSpPr>
              <p:spPr bwMode="auto">
                <a:xfrm>
                  <a:off x="4035" y="1401"/>
                  <a:ext cx="25" cy="4"/>
                </a:xfrm>
                <a:custGeom>
                  <a:avLst/>
                  <a:gdLst>
                    <a:gd name="T0" fmla="*/ 0 w 38"/>
                    <a:gd name="T1" fmla="*/ 0 h 6"/>
                    <a:gd name="T2" fmla="*/ 25 w 38"/>
                    <a:gd name="T3" fmla="*/ 4 h 6"/>
                    <a:gd name="T4" fmla="*/ 0 w 38"/>
                    <a:gd name="T5" fmla="*/ 0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0"/>
                      </a:moveTo>
                      <a:cubicBezTo>
                        <a:pt x="13" y="2"/>
                        <a:pt x="26" y="4"/>
                        <a:pt x="38" y="6"/>
                      </a:cubicBezTo>
                      <a:cubicBezTo>
                        <a:pt x="26" y="4"/>
                        <a:pt x="13"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42" name="Freeform 234"/>
                <p:cNvSpPr>
                  <a:spLocks/>
                </p:cNvSpPr>
                <p:nvPr/>
              </p:nvSpPr>
              <p:spPr bwMode="auto">
                <a:xfrm>
                  <a:off x="2953" y="3181"/>
                  <a:ext cx="50" cy="64"/>
                </a:xfrm>
                <a:custGeom>
                  <a:avLst/>
                  <a:gdLst>
                    <a:gd name="T0" fmla="*/ 0 w 74"/>
                    <a:gd name="T1" fmla="*/ 0 h 96"/>
                    <a:gd name="T2" fmla="*/ 0 w 74"/>
                    <a:gd name="T3" fmla="*/ 0 h 96"/>
                    <a:gd name="T4" fmla="*/ 50 w 74"/>
                    <a:gd name="T5" fmla="*/ 64 h 96"/>
                    <a:gd name="T6" fmla="*/ 50 w 74"/>
                    <a:gd name="T7" fmla="*/ 63 h 96"/>
                    <a:gd name="T8" fmla="*/ 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0"/>
                      </a:moveTo>
                      <a:cubicBezTo>
                        <a:pt x="0" y="0"/>
                        <a:pt x="0" y="0"/>
                        <a:pt x="0" y="0"/>
                      </a:cubicBezTo>
                      <a:cubicBezTo>
                        <a:pt x="24" y="33"/>
                        <a:pt x="48" y="65"/>
                        <a:pt x="74" y="96"/>
                      </a:cubicBezTo>
                      <a:cubicBezTo>
                        <a:pt x="74" y="95"/>
                        <a:pt x="74" y="95"/>
                        <a:pt x="74" y="95"/>
                      </a:cubicBezTo>
                      <a:cubicBezTo>
                        <a:pt x="48" y="65"/>
                        <a:pt x="24" y="3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43" name="Freeform 235"/>
                <p:cNvSpPr>
                  <a:spLocks/>
                </p:cNvSpPr>
                <p:nvPr/>
              </p:nvSpPr>
              <p:spPr bwMode="auto">
                <a:xfrm>
                  <a:off x="2899" y="3098"/>
                  <a:ext cx="3" cy="4"/>
                </a:xfrm>
                <a:custGeom>
                  <a:avLst/>
                  <a:gdLst>
                    <a:gd name="T0" fmla="*/ 0 w 4"/>
                    <a:gd name="T1" fmla="*/ 0 h 6"/>
                    <a:gd name="T2" fmla="*/ 3 w 4"/>
                    <a:gd name="T3" fmla="*/ 4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cubicBezTo>
                        <a:pt x="2" y="2"/>
                        <a:pt x="3" y="4"/>
                        <a:pt x="4" y="6"/>
                      </a:cubicBezTo>
                      <a:cubicBezTo>
                        <a:pt x="3" y="4"/>
                        <a:pt x="2"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44" name="Freeform 236"/>
                <p:cNvSpPr>
                  <a:spLocks/>
                </p:cNvSpPr>
                <p:nvPr/>
              </p:nvSpPr>
              <p:spPr bwMode="auto">
                <a:xfrm>
                  <a:off x="2853" y="3011"/>
                  <a:ext cx="19" cy="37"/>
                </a:xfrm>
                <a:custGeom>
                  <a:avLst/>
                  <a:gdLst>
                    <a:gd name="T0" fmla="*/ 0 w 28"/>
                    <a:gd name="T1" fmla="*/ 0 h 56"/>
                    <a:gd name="T2" fmla="*/ 19 w 28"/>
                    <a:gd name="T3" fmla="*/ 37 h 56"/>
                    <a:gd name="T4" fmla="*/ 0 w 28"/>
                    <a:gd name="T5" fmla="*/ 0 h 56"/>
                    <a:gd name="T6" fmla="*/ 0 60000 65536"/>
                    <a:gd name="T7" fmla="*/ 0 60000 65536"/>
                    <a:gd name="T8" fmla="*/ 0 60000 65536"/>
                    <a:gd name="T9" fmla="*/ 0 w 28"/>
                    <a:gd name="T10" fmla="*/ 0 h 56"/>
                    <a:gd name="T11" fmla="*/ 28 w 28"/>
                    <a:gd name="T12" fmla="*/ 56 h 56"/>
                  </a:gdLst>
                  <a:ahLst/>
                  <a:cxnLst>
                    <a:cxn ang="T6">
                      <a:pos x="T0" y="T1"/>
                    </a:cxn>
                    <a:cxn ang="T7">
                      <a:pos x="T2" y="T3"/>
                    </a:cxn>
                    <a:cxn ang="T8">
                      <a:pos x="T4" y="T5"/>
                    </a:cxn>
                  </a:cxnLst>
                  <a:rect l="T9" t="T10" r="T11" b="T12"/>
                  <a:pathLst>
                    <a:path w="28" h="56">
                      <a:moveTo>
                        <a:pt x="0" y="0"/>
                      </a:moveTo>
                      <a:cubicBezTo>
                        <a:pt x="9" y="19"/>
                        <a:pt x="19" y="38"/>
                        <a:pt x="28" y="56"/>
                      </a:cubicBezTo>
                      <a:cubicBezTo>
                        <a:pt x="19" y="38"/>
                        <a:pt x="9" y="19"/>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45" name="Freeform 237"/>
                <p:cNvSpPr>
                  <a:spLocks/>
                </p:cNvSpPr>
                <p:nvPr/>
              </p:nvSpPr>
              <p:spPr bwMode="auto">
                <a:xfrm>
                  <a:off x="4499" y="1577"/>
                  <a:ext cx="20" cy="12"/>
                </a:xfrm>
                <a:custGeom>
                  <a:avLst/>
                  <a:gdLst>
                    <a:gd name="T0" fmla="*/ 0 w 29"/>
                    <a:gd name="T1" fmla="*/ 0 h 19"/>
                    <a:gd name="T2" fmla="*/ 20 w 29"/>
                    <a:gd name="T3" fmla="*/ 12 h 19"/>
                    <a:gd name="T4" fmla="*/ 0 w 29"/>
                    <a:gd name="T5" fmla="*/ 0 h 19"/>
                    <a:gd name="T6" fmla="*/ 0 60000 65536"/>
                    <a:gd name="T7" fmla="*/ 0 60000 65536"/>
                    <a:gd name="T8" fmla="*/ 0 60000 65536"/>
                    <a:gd name="T9" fmla="*/ 0 w 29"/>
                    <a:gd name="T10" fmla="*/ 0 h 19"/>
                    <a:gd name="T11" fmla="*/ 29 w 29"/>
                    <a:gd name="T12" fmla="*/ 19 h 19"/>
                  </a:gdLst>
                  <a:ahLst/>
                  <a:cxnLst>
                    <a:cxn ang="T6">
                      <a:pos x="T0" y="T1"/>
                    </a:cxn>
                    <a:cxn ang="T7">
                      <a:pos x="T2" y="T3"/>
                    </a:cxn>
                    <a:cxn ang="T8">
                      <a:pos x="T4" y="T5"/>
                    </a:cxn>
                  </a:cxnLst>
                  <a:rect l="T9" t="T10" r="T11" b="T12"/>
                  <a:pathLst>
                    <a:path w="29" h="19">
                      <a:moveTo>
                        <a:pt x="0" y="0"/>
                      </a:moveTo>
                      <a:cubicBezTo>
                        <a:pt x="10" y="7"/>
                        <a:pt x="19" y="13"/>
                        <a:pt x="29" y="19"/>
                      </a:cubicBezTo>
                      <a:cubicBezTo>
                        <a:pt x="19" y="13"/>
                        <a:pt x="10"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46" name="Freeform 238"/>
                <p:cNvSpPr>
                  <a:spLocks/>
                </p:cNvSpPr>
                <p:nvPr/>
              </p:nvSpPr>
              <p:spPr bwMode="auto">
                <a:xfrm>
                  <a:off x="4382" y="1509"/>
                  <a:ext cx="27" cy="15"/>
                </a:xfrm>
                <a:custGeom>
                  <a:avLst/>
                  <a:gdLst>
                    <a:gd name="T0" fmla="*/ 0 w 40"/>
                    <a:gd name="T1" fmla="*/ 0 h 21"/>
                    <a:gd name="T2" fmla="*/ 27 w 40"/>
                    <a:gd name="T3" fmla="*/ 15 h 21"/>
                    <a:gd name="T4" fmla="*/ 0 w 40"/>
                    <a:gd name="T5" fmla="*/ 0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0"/>
                      </a:moveTo>
                      <a:cubicBezTo>
                        <a:pt x="14" y="7"/>
                        <a:pt x="27" y="13"/>
                        <a:pt x="40" y="21"/>
                      </a:cubicBezTo>
                      <a:cubicBezTo>
                        <a:pt x="27" y="13"/>
                        <a:pt x="14"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47" name="Freeform 239"/>
                <p:cNvSpPr>
                  <a:spLocks/>
                </p:cNvSpPr>
                <p:nvPr/>
              </p:nvSpPr>
              <p:spPr bwMode="auto">
                <a:xfrm>
                  <a:off x="4473" y="1560"/>
                  <a:ext cx="21" cy="13"/>
                </a:xfrm>
                <a:custGeom>
                  <a:avLst/>
                  <a:gdLst>
                    <a:gd name="T0" fmla="*/ 0 w 31"/>
                    <a:gd name="T1" fmla="*/ 0 h 20"/>
                    <a:gd name="T2" fmla="*/ 21 w 31"/>
                    <a:gd name="T3" fmla="*/ 13 h 20"/>
                    <a:gd name="T4" fmla="*/ 0 w 31"/>
                    <a:gd name="T5" fmla="*/ 0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0"/>
                      </a:moveTo>
                      <a:cubicBezTo>
                        <a:pt x="10" y="6"/>
                        <a:pt x="20" y="13"/>
                        <a:pt x="31" y="20"/>
                      </a:cubicBezTo>
                      <a:cubicBezTo>
                        <a:pt x="20" y="13"/>
                        <a:pt x="10"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48" name="Freeform 240"/>
                <p:cNvSpPr>
                  <a:spLocks/>
                </p:cNvSpPr>
                <p:nvPr/>
              </p:nvSpPr>
              <p:spPr bwMode="auto">
                <a:xfrm>
                  <a:off x="2887" y="3076"/>
                  <a:ext cx="4" cy="7"/>
                </a:xfrm>
                <a:custGeom>
                  <a:avLst/>
                  <a:gdLst>
                    <a:gd name="T0" fmla="*/ 0 w 5"/>
                    <a:gd name="T1" fmla="*/ 0 h 10"/>
                    <a:gd name="T2" fmla="*/ 4 w 5"/>
                    <a:gd name="T3" fmla="*/ 7 h 10"/>
                    <a:gd name="T4" fmla="*/ 4 w 5"/>
                    <a:gd name="T5" fmla="*/ 7 h 10"/>
                    <a:gd name="T6" fmla="*/ 0 w 5"/>
                    <a:gd name="T7" fmla="*/ 0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0" y="0"/>
                      </a:moveTo>
                      <a:cubicBezTo>
                        <a:pt x="1" y="3"/>
                        <a:pt x="3" y="7"/>
                        <a:pt x="5" y="10"/>
                      </a:cubicBezTo>
                      <a:cubicBezTo>
                        <a:pt x="5" y="10"/>
                        <a:pt x="5" y="10"/>
                        <a:pt x="5" y="10"/>
                      </a:cubicBezTo>
                      <a:cubicBezTo>
                        <a:pt x="3" y="6"/>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49" name="Freeform 241"/>
                <p:cNvSpPr>
                  <a:spLocks/>
                </p:cNvSpPr>
                <p:nvPr/>
              </p:nvSpPr>
              <p:spPr bwMode="auto">
                <a:xfrm>
                  <a:off x="4283" y="1466"/>
                  <a:ext cx="28" cy="10"/>
                </a:xfrm>
                <a:custGeom>
                  <a:avLst/>
                  <a:gdLst>
                    <a:gd name="T0" fmla="*/ 0 w 42"/>
                    <a:gd name="T1" fmla="*/ 0 h 16"/>
                    <a:gd name="T2" fmla="*/ 28 w 42"/>
                    <a:gd name="T3" fmla="*/ 10 h 16"/>
                    <a:gd name="T4" fmla="*/ 0 w 42"/>
                    <a:gd name="T5" fmla="*/ 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0"/>
                      </a:moveTo>
                      <a:cubicBezTo>
                        <a:pt x="14" y="5"/>
                        <a:pt x="28" y="11"/>
                        <a:pt x="42" y="16"/>
                      </a:cubicBezTo>
                      <a:cubicBezTo>
                        <a:pt x="28" y="11"/>
                        <a:pt x="14"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50" name="Freeform 242"/>
                <p:cNvSpPr>
                  <a:spLocks/>
                </p:cNvSpPr>
                <p:nvPr/>
              </p:nvSpPr>
              <p:spPr bwMode="auto">
                <a:xfrm>
                  <a:off x="4314" y="1478"/>
                  <a:ext cx="32" cy="14"/>
                </a:xfrm>
                <a:custGeom>
                  <a:avLst/>
                  <a:gdLst>
                    <a:gd name="T0" fmla="*/ 0 w 48"/>
                    <a:gd name="T1" fmla="*/ 0 h 21"/>
                    <a:gd name="T2" fmla="*/ 32 w 48"/>
                    <a:gd name="T3" fmla="*/ 14 h 21"/>
                    <a:gd name="T4" fmla="*/ 0 w 48"/>
                    <a:gd name="T5" fmla="*/ 0 h 21"/>
                    <a:gd name="T6" fmla="*/ 0 60000 65536"/>
                    <a:gd name="T7" fmla="*/ 0 60000 65536"/>
                    <a:gd name="T8" fmla="*/ 0 60000 65536"/>
                    <a:gd name="T9" fmla="*/ 0 w 48"/>
                    <a:gd name="T10" fmla="*/ 0 h 21"/>
                    <a:gd name="T11" fmla="*/ 48 w 48"/>
                    <a:gd name="T12" fmla="*/ 21 h 21"/>
                  </a:gdLst>
                  <a:ahLst/>
                  <a:cxnLst>
                    <a:cxn ang="T6">
                      <a:pos x="T0" y="T1"/>
                    </a:cxn>
                    <a:cxn ang="T7">
                      <a:pos x="T2" y="T3"/>
                    </a:cxn>
                    <a:cxn ang="T8">
                      <a:pos x="T4" y="T5"/>
                    </a:cxn>
                  </a:cxnLst>
                  <a:rect l="T9" t="T10" r="T11" b="T12"/>
                  <a:pathLst>
                    <a:path w="48" h="21">
                      <a:moveTo>
                        <a:pt x="0" y="0"/>
                      </a:moveTo>
                      <a:cubicBezTo>
                        <a:pt x="17" y="7"/>
                        <a:pt x="32" y="14"/>
                        <a:pt x="48" y="21"/>
                      </a:cubicBezTo>
                      <a:cubicBezTo>
                        <a:pt x="32" y="14"/>
                        <a:pt x="17"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51" name="Freeform 243"/>
                <p:cNvSpPr>
                  <a:spLocks/>
                </p:cNvSpPr>
                <p:nvPr/>
              </p:nvSpPr>
              <p:spPr bwMode="auto">
                <a:xfrm>
                  <a:off x="4549" y="1611"/>
                  <a:ext cx="20" cy="16"/>
                </a:xfrm>
                <a:custGeom>
                  <a:avLst/>
                  <a:gdLst>
                    <a:gd name="T0" fmla="*/ 0 w 31"/>
                    <a:gd name="T1" fmla="*/ 0 h 24"/>
                    <a:gd name="T2" fmla="*/ 20 w 31"/>
                    <a:gd name="T3" fmla="*/ 16 h 24"/>
                    <a:gd name="T4" fmla="*/ 0 w 31"/>
                    <a:gd name="T5" fmla="*/ 0 h 24"/>
                    <a:gd name="T6" fmla="*/ 0 60000 65536"/>
                    <a:gd name="T7" fmla="*/ 0 60000 65536"/>
                    <a:gd name="T8" fmla="*/ 0 60000 65536"/>
                    <a:gd name="T9" fmla="*/ 0 w 31"/>
                    <a:gd name="T10" fmla="*/ 0 h 24"/>
                    <a:gd name="T11" fmla="*/ 31 w 31"/>
                    <a:gd name="T12" fmla="*/ 24 h 24"/>
                  </a:gdLst>
                  <a:ahLst/>
                  <a:cxnLst>
                    <a:cxn ang="T6">
                      <a:pos x="T0" y="T1"/>
                    </a:cxn>
                    <a:cxn ang="T7">
                      <a:pos x="T2" y="T3"/>
                    </a:cxn>
                    <a:cxn ang="T8">
                      <a:pos x="T4" y="T5"/>
                    </a:cxn>
                  </a:cxnLst>
                  <a:rect l="T9" t="T10" r="T11" b="T12"/>
                  <a:pathLst>
                    <a:path w="31" h="24">
                      <a:moveTo>
                        <a:pt x="0" y="0"/>
                      </a:moveTo>
                      <a:cubicBezTo>
                        <a:pt x="11" y="8"/>
                        <a:pt x="21" y="16"/>
                        <a:pt x="31" y="24"/>
                      </a:cubicBezTo>
                      <a:cubicBezTo>
                        <a:pt x="21" y="16"/>
                        <a:pt x="11"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52" name="Freeform 244"/>
                <p:cNvSpPr>
                  <a:spLocks/>
                </p:cNvSpPr>
                <p:nvPr/>
              </p:nvSpPr>
              <p:spPr bwMode="auto">
                <a:xfrm>
                  <a:off x="3089" y="1661"/>
                  <a:ext cx="53" cy="48"/>
                </a:xfrm>
                <a:custGeom>
                  <a:avLst/>
                  <a:gdLst>
                    <a:gd name="T0" fmla="*/ 53 w 78"/>
                    <a:gd name="T1" fmla="*/ 0 h 70"/>
                    <a:gd name="T2" fmla="*/ 0 w 78"/>
                    <a:gd name="T3" fmla="*/ 48 h 70"/>
                    <a:gd name="T4" fmla="*/ 53 w 78"/>
                    <a:gd name="T5" fmla="*/ 0 h 70"/>
                    <a:gd name="T6" fmla="*/ 0 60000 65536"/>
                    <a:gd name="T7" fmla="*/ 0 60000 65536"/>
                    <a:gd name="T8" fmla="*/ 0 60000 65536"/>
                    <a:gd name="T9" fmla="*/ 0 w 78"/>
                    <a:gd name="T10" fmla="*/ 0 h 70"/>
                    <a:gd name="T11" fmla="*/ 78 w 78"/>
                    <a:gd name="T12" fmla="*/ 70 h 70"/>
                  </a:gdLst>
                  <a:ahLst/>
                  <a:cxnLst>
                    <a:cxn ang="T6">
                      <a:pos x="T0" y="T1"/>
                    </a:cxn>
                    <a:cxn ang="T7">
                      <a:pos x="T2" y="T3"/>
                    </a:cxn>
                    <a:cxn ang="T8">
                      <a:pos x="T4" y="T5"/>
                    </a:cxn>
                  </a:cxnLst>
                  <a:rect l="T9" t="T10" r="T11" b="T12"/>
                  <a:pathLst>
                    <a:path w="78" h="70">
                      <a:moveTo>
                        <a:pt x="78" y="0"/>
                      </a:moveTo>
                      <a:cubicBezTo>
                        <a:pt x="51" y="22"/>
                        <a:pt x="25" y="46"/>
                        <a:pt x="0" y="70"/>
                      </a:cubicBezTo>
                      <a:cubicBezTo>
                        <a:pt x="25" y="46"/>
                        <a:pt x="51" y="22"/>
                        <a:pt x="7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53" name="Freeform 245"/>
                <p:cNvSpPr>
                  <a:spLocks/>
                </p:cNvSpPr>
                <p:nvPr/>
              </p:nvSpPr>
              <p:spPr bwMode="auto">
                <a:xfrm>
                  <a:off x="3082" y="1711"/>
                  <a:ext cx="5" cy="5"/>
                </a:xfrm>
                <a:custGeom>
                  <a:avLst/>
                  <a:gdLst>
                    <a:gd name="T0" fmla="*/ 5 w 8"/>
                    <a:gd name="T1" fmla="*/ 0 h 8"/>
                    <a:gd name="T2" fmla="*/ 0 w 8"/>
                    <a:gd name="T3" fmla="*/ 5 h 8"/>
                    <a:gd name="T4" fmla="*/ 0 w 8"/>
                    <a:gd name="T5" fmla="*/ 5 h 8"/>
                    <a:gd name="T6" fmla="*/ 5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cubicBezTo>
                        <a:pt x="5" y="3"/>
                        <a:pt x="3" y="5"/>
                        <a:pt x="0" y="8"/>
                      </a:cubicBezTo>
                      <a:cubicBezTo>
                        <a:pt x="0" y="8"/>
                        <a:pt x="0" y="8"/>
                        <a:pt x="0" y="8"/>
                      </a:cubicBezTo>
                      <a:cubicBezTo>
                        <a:pt x="3" y="6"/>
                        <a:pt x="5" y="3"/>
                        <a:pt x="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54" name="Freeform 246"/>
                <p:cNvSpPr>
                  <a:spLocks/>
                </p:cNvSpPr>
                <p:nvPr/>
              </p:nvSpPr>
              <p:spPr bwMode="auto">
                <a:xfrm>
                  <a:off x="3155" y="1629"/>
                  <a:ext cx="26" cy="21"/>
                </a:xfrm>
                <a:custGeom>
                  <a:avLst/>
                  <a:gdLst>
                    <a:gd name="T0" fmla="*/ 26 w 39"/>
                    <a:gd name="T1" fmla="*/ 0 h 31"/>
                    <a:gd name="T2" fmla="*/ 0 w 39"/>
                    <a:gd name="T3" fmla="*/ 21 h 31"/>
                    <a:gd name="T4" fmla="*/ 0 w 39"/>
                    <a:gd name="T5" fmla="*/ 21 h 31"/>
                    <a:gd name="T6" fmla="*/ 26 w 39"/>
                    <a:gd name="T7" fmla="*/ 0 h 31"/>
                    <a:gd name="T8" fmla="*/ 0 60000 65536"/>
                    <a:gd name="T9" fmla="*/ 0 60000 65536"/>
                    <a:gd name="T10" fmla="*/ 0 60000 65536"/>
                    <a:gd name="T11" fmla="*/ 0 60000 65536"/>
                    <a:gd name="T12" fmla="*/ 0 w 39"/>
                    <a:gd name="T13" fmla="*/ 0 h 31"/>
                    <a:gd name="T14" fmla="*/ 39 w 39"/>
                    <a:gd name="T15" fmla="*/ 31 h 31"/>
                  </a:gdLst>
                  <a:ahLst/>
                  <a:cxnLst>
                    <a:cxn ang="T8">
                      <a:pos x="T0" y="T1"/>
                    </a:cxn>
                    <a:cxn ang="T9">
                      <a:pos x="T2" y="T3"/>
                    </a:cxn>
                    <a:cxn ang="T10">
                      <a:pos x="T4" y="T5"/>
                    </a:cxn>
                    <a:cxn ang="T11">
                      <a:pos x="T6" y="T7"/>
                    </a:cxn>
                  </a:cxnLst>
                  <a:rect l="T12" t="T13" r="T14" b="T15"/>
                  <a:pathLst>
                    <a:path w="39" h="31">
                      <a:moveTo>
                        <a:pt x="39" y="0"/>
                      </a:moveTo>
                      <a:cubicBezTo>
                        <a:pt x="26" y="10"/>
                        <a:pt x="13" y="20"/>
                        <a:pt x="0" y="31"/>
                      </a:cubicBezTo>
                      <a:cubicBezTo>
                        <a:pt x="0" y="31"/>
                        <a:pt x="0" y="31"/>
                        <a:pt x="0" y="31"/>
                      </a:cubicBezTo>
                      <a:cubicBezTo>
                        <a:pt x="13" y="20"/>
                        <a:pt x="26" y="10"/>
                        <a:pt x="3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55" name="Freeform 247"/>
                <p:cNvSpPr>
                  <a:spLocks/>
                </p:cNvSpPr>
                <p:nvPr/>
              </p:nvSpPr>
              <p:spPr bwMode="auto">
                <a:xfrm>
                  <a:off x="3068" y="1729"/>
                  <a:ext cx="1" cy="1"/>
                </a:xfrm>
                <a:custGeom>
                  <a:avLst/>
                  <a:gdLst>
                    <a:gd name="T0" fmla="*/ 1 w 2"/>
                    <a:gd name="T1" fmla="*/ 0 h 2"/>
                    <a:gd name="T2" fmla="*/ 0 w 2"/>
                    <a:gd name="T3" fmla="*/ 1 h 2"/>
                    <a:gd name="T4" fmla="*/ 1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2" y="0"/>
                        <a:pt x="1" y="1"/>
                        <a:pt x="0" y="2"/>
                      </a:cubicBezTo>
                      <a:cubicBezTo>
                        <a:pt x="1" y="1"/>
                        <a:pt x="2" y="0"/>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56" name="Freeform 248"/>
                <p:cNvSpPr>
                  <a:spLocks/>
                </p:cNvSpPr>
                <p:nvPr/>
              </p:nvSpPr>
              <p:spPr bwMode="auto">
                <a:xfrm>
                  <a:off x="3014" y="1776"/>
                  <a:ext cx="10" cy="13"/>
                </a:xfrm>
                <a:custGeom>
                  <a:avLst/>
                  <a:gdLst>
                    <a:gd name="T0" fmla="*/ 10 w 15"/>
                    <a:gd name="T1" fmla="*/ 0 h 18"/>
                    <a:gd name="T2" fmla="*/ 0 w 15"/>
                    <a:gd name="T3" fmla="*/ 13 h 18"/>
                    <a:gd name="T4" fmla="*/ 0 w 15"/>
                    <a:gd name="T5" fmla="*/ 13 h 18"/>
                    <a:gd name="T6" fmla="*/ 10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cubicBezTo>
                        <a:pt x="10" y="6"/>
                        <a:pt x="5" y="12"/>
                        <a:pt x="0" y="18"/>
                      </a:cubicBezTo>
                      <a:cubicBezTo>
                        <a:pt x="0" y="18"/>
                        <a:pt x="0" y="18"/>
                        <a:pt x="0" y="18"/>
                      </a:cubicBezTo>
                      <a:cubicBezTo>
                        <a:pt x="5" y="12"/>
                        <a:pt x="10" y="6"/>
                        <a:pt x="1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57" name="Freeform 249"/>
                <p:cNvSpPr>
                  <a:spLocks/>
                </p:cNvSpPr>
                <p:nvPr/>
              </p:nvSpPr>
              <p:spPr bwMode="auto">
                <a:xfrm>
                  <a:off x="2932" y="1881"/>
                  <a:ext cx="11" cy="17"/>
                </a:xfrm>
                <a:custGeom>
                  <a:avLst/>
                  <a:gdLst>
                    <a:gd name="T0" fmla="*/ 11 w 17"/>
                    <a:gd name="T1" fmla="*/ 0 h 25"/>
                    <a:gd name="T2" fmla="*/ 0 w 17"/>
                    <a:gd name="T3" fmla="*/ 17 h 25"/>
                    <a:gd name="T4" fmla="*/ 11 w 17"/>
                    <a:gd name="T5" fmla="*/ 0 h 25"/>
                    <a:gd name="T6" fmla="*/ 0 60000 65536"/>
                    <a:gd name="T7" fmla="*/ 0 60000 65536"/>
                    <a:gd name="T8" fmla="*/ 0 60000 65536"/>
                    <a:gd name="T9" fmla="*/ 0 w 17"/>
                    <a:gd name="T10" fmla="*/ 0 h 25"/>
                    <a:gd name="T11" fmla="*/ 17 w 17"/>
                    <a:gd name="T12" fmla="*/ 25 h 25"/>
                  </a:gdLst>
                  <a:ahLst/>
                  <a:cxnLst>
                    <a:cxn ang="T6">
                      <a:pos x="T0" y="T1"/>
                    </a:cxn>
                    <a:cxn ang="T7">
                      <a:pos x="T2" y="T3"/>
                    </a:cxn>
                    <a:cxn ang="T8">
                      <a:pos x="T4" y="T5"/>
                    </a:cxn>
                  </a:cxnLst>
                  <a:rect l="T9" t="T10" r="T11" b="T12"/>
                  <a:pathLst>
                    <a:path w="17" h="25">
                      <a:moveTo>
                        <a:pt x="17" y="0"/>
                      </a:moveTo>
                      <a:cubicBezTo>
                        <a:pt x="11" y="9"/>
                        <a:pt x="6" y="17"/>
                        <a:pt x="0" y="25"/>
                      </a:cubicBezTo>
                      <a:cubicBezTo>
                        <a:pt x="6" y="17"/>
                        <a:pt x="11" y="9"/>
                        <a:pt x="1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58" name="Freeform 250"/>
                <p:cNvSpPr>
                  <a:spLocks/>
                </p:cNvSpPr>
                <p:nvPr/>
              </p:nvSpPr>
              <p:spPr bwMode="auto">
                <a:xfrm>
                  <a:off x="2953" y="1802"/>
                  <a:ext cx="50" cy="65"/>
                </a:xfrm>
                <a:custGeom>
                  <a:avLst/>
                  <a:gdLst>
                    <a:gd name="T0" fmla="*/ 50 w 74"/>
                    <a:gd name="T1" fmla="*/ 0 h 96"/>
                    <a:gd name="T2" fmla="*/ 50 w 74"/>
                    <a:gd name="T3" fmla="*/ 0 h 96"/>
                    <a:gd name="T4" fmla="*/ 0 w 74"/>
                    <a:gd name="T5" fmla="*/ 64 h 96"/>
                    <a:gd name="T6" fmla="*/ 0 w 74"/>
                    <a:gd name="T7" fmla="*/ 65 h 96"/>
                    <a:gd name="T8" fmla="*/ 5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4" y="0"/>
                      </a:moveTo>
                      <a:cubicBezTo>
                        <a:pt x="74" y="0"/>
                        <a:pt x="74" y="0"/>
                        <a:pt x="74" y="0"/>
                      </a:cubicBezTo>
                      <a:cubicBezTo>
                        <a:pt x="48" y="31"/>
                        <a:pt x="24" y="63"/>
                        <a:pt x="0" y="95"/>
                      </a:cubicBezTo>
                      <a:cubicBezTo>
                        <a:pt x="0" y="96"/>
                        <a:pt x="0" y="96"/>
                        <a:pt x="0" y="96"/>
                      </a:cubicBezTo>
                      <a:cubicBezTo>
                        <a:pt x="24" y="63"/>
                        <a:pt x="48" y="31"/>
                        <a:pt x="7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59" name="Freeform 251"/>
                <p:cNvSpPr>
                  <a:spLocks/>
                </p:cNvSpPr>
                <p:nvPr/>
              </p:nvSpPr>
              <p:spPr bwMode="auto">
                <a:xfrm>
                  <a:off x="3376" y="1500"/>
                  <a:ext cx="14" cy="7"/>
                </a:xfrm>
                <a:custGeom>
                  <a:avLst/>
                  <a:gdLst>
                    <a:gd name="T0" fmla="*/ 14 w 20"/>
                    <a:gd name="T1" fmla="*/ 0 h 10"/>
                    <a:gd name="T2" fmla="*/ 0 w 20"/>
                    <a:gd name="T3" fmla="*/ 7 h 10"/>
                    <a:gd name="T4" fmla="*/ 14 w 20"/>
                    <a:gd name="T5" fmla="*/ 0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20" y="0"/>
                      </a:moveTo>
                      <a:cubicBezTo>
                        <a:pt x="13" y="3"/>
                        <a:pt x="7" y="6"/>
                        <a:pt x="0" y="10"/>
                      </a:cubicBezTo>
                      <a:cubicBezTo>
                        <a:pt x="7" y="6"/>
                        <a:pt x="13" y="3"/>
                        <a:pt x="2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60" name="Freeform 252"/>
                <p:cNvSpPr>
                  <a:spLocks/>
                </p:cNvSpPr>
                <p:nvPr/>
              </p:nvSpPr>
              <p:spPr bwMode="auto">
                <a:xfrm>
                  <a:off x="3497" y="1453"/>
                  <a:ext cx="8" cy="3"/>
                </a:xfrm>
                <a:custGeom>
                  <a:avLst/>
                  <a:gdLst>
                    <a:gd name="T0" fmla="*/ 8 w 11"/>
                    <a:gd name="T1" fmla="*/ 0 h 4"/>
                    <a:gd name="T2" fmla="*/ 0 w 11"/>
                    <a:gd name="T3" fmla="*/ 3 h 4"/>
                    <a:gd name="T4" fmla="*/ 0 w 11"/>
                    <a:gd name="T5" fmla="*/ 3 h 4"/>
                    <a:gd name="T6" fmla="*/ 8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11" y="0"/>
                      </a:moveTo>
                      <a:cubicBezTo>
                        <a:pt x="7" y="1"/>
                        <a:pt x="4" y="2"/>
                        <a:pt x="0" y="4"/>
                      </a:cubicBezTo>
                      <a:cubicBezTo>
                        <a:pt x="0" y="4"/>
                        <a:pt x="0" y="4"/>
                        <a:pt x="0" y="4"/>
                      </a:cubicBezTo>
                      <a:cubicBezTo>
                        <a:pt x="4" y="2"/>
                        <a:pt x="7" y="1"/>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61" name="Freeform 253"/>
                <p:cNvSpPr>
                  <a:spLocks/>
                </p:cNvSpPr>
                <p:nvPr/>
              </p:nvSpPr>
              <p:spPr bwMode="auto">
                <a:xfrm>
                  <a:off x="3592" y="1422"/>
                  <a:ext cx="18" cy="5"/>
                </a:xfrm>
                <a:custGeom>
                  <a:avLst/>
                  <a:gdLst>
                    <a:gd name="T0" fmla="*/ 18 w 26"/>
                    <a:gd name="T1" fmla="*/ 0 h 7"/>
                    <a:gd name="T2" fmla="*/ 0 w 26"/>
                    <a:gd name="T3" fmla="*/ 5 h 7"/>
                    <a:gd name="T4" fmla="*/ 0 w 26"/>
                    <a:gd name="T5" fmla="*/ 5 h 7"/>
                    <a:gd name="T6" fmla="*/ 18 w 26"/>
                    <a:gd name="T7" fmla="*/ 0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26" y="0"/>
                      </a:moveTo>
                      <a:cubicBezTo>
                        <a:pt x="17" y="2"/>
                        <a:pt x="8" y="4"/>
                        <a:pt x="0" y="7"/>
                      </a:cubicBezTo>
                      <a:cubicBezTo>
                        <a:pt x="0" y="7"/>
                        <a:pt x="0" y="7"/>
                        <a:pt x="0" y="7"/>
                      </a:cubicBezTo>
                      <a:cubicBezTo>
                        <a:pt x="8" y="5"/>
                        <a:pt x="17" y="2"/>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62" name="Freeform 254"/>
                <p:cNvSpPr>
                  <a:spLocks/>
                </p:cNvSpPr>
                <p:nvPr/>
              </p:nvSpPr>
              <p:spPr bwMode="auto">
                <a:xfrm>
                  <a:off x="3477" y="1462"/>
                  <a:ext cx="3" cy="1"/>
                </a:xfrm>
                <a:custGeom>
                  <a:avLst/>
                  <a:gdLst>
                    <a:gd name="T0" fmla="*/ 3 w 5"/>
                    <a:gd name="T1" fmla="*/ 0 h 2"/>
                    <a:gd name="T2" fmla="*/ 0 w 5"/>
                    <a:gd name="T3" fmla="*/ 1 h 2"/>
                    <a:gd name="T4" fmla="*/ 3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0"/>
                      </a:moveTo>
                      <a:cubicBezTo>
                        <a:pt x="3" y="0"/>
                        <a:pt x="2" y="1"/>
                        <a:pt x="0" y="2"/>
                      </a:cubicBezTo>
                      <a:cubicBezTo>
                        <a:pt x="2" y="1"/>
                        <a:pt x="3" y="0"/>
                        <a:pt x="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63" name="Freeform 255"/>
                <p:cNvSpPr>
                  <a:spLocks/>
                </p:cNvSpPr>
                <p:nvPr/>
              </p:nvSpPr>
              <p:spPr bwMode="auto">
                <a:xfrm>
                  <a:off x="3318" y="1525"/>
                  <a:ext cx="23" cy="13"/>
                </a:xfrm>
                <a:custGeom>
                  <a:avLst/>
                  <a:gdLst>
                    <a:gd name="T0" fmla="*/ 23 w 34"/>
                    <a:gd name="T1" fmla="*/ 0 h 19"/>
                    <a:gd name="T2" fmla="*/ 0 w 34"/>
                    <a:gd name="T3" fmla="*/ 13 h 19"/>
                    <a:gd name="T4" fmla="*/ 0 w 34"/>
                    <a:gd name="T5" fmla="*/ 13 h 19"/>
                    <a:gd name="T6" fmla="*/ 23 w 34"/>
                    <a:gd name="T7" fmla="*/ 0 h 19"/>
                    <a:gd name="T8" fmla="*/ 0 60000 65536"/>
                    <a:gd name="T9" fmla="*/ 0 60000 65536"/>
                    <a:gd name="T10" fmla="*/ 0 60000 65536"/>
                    <a:gd name="T11" fmla="*/ 0 60000 65536"/>
                    <a:gd name="T12" fmla="*/ 0 w 34"/>
                    <a:gd name="T13" fmla="*/ 0 h 19"/>
                    <a:gd name="T14" fmla="*/ 34 w 34"/>
                    <a:gd name="T15" fmla="*/ 19 h 19"/>
                  </a:gdLst>
                  <a:ahLst/>
                  <a:cxnLst>
                    <a:cxn ang="T8">
                      <a:pos x="T0" y="T1"/>
                    </a:cxn>
                    <a:cxn ang="T9">
                      <a:pos x="T2" y="T3"/>
                    </a:cxn>
                    <a:cxn ang="T10">
                      <a:pos x="T4" y="T5"/>
                    </a:cxn>
                    <a:cxn ang="T11">
                      <a:pos x="T6" y="T7"/>
                    </a:cxn>
                  </a:cxnLst>
                  <a:rect l="T12" t="T13" r="T14" b="T15"/>
                  <a:pathLst>
                    <a:path w="34" h="19">
                      <a:moveTo>
                        <a:pt x="34" y="0"/>
                      </a:moveTo>
                      <a:cubicBezTo>
                        <a:pt x="23" y="6"/>
                        <a:pt x="11" y="12"/>
                        <a:pt x="0" y="19"/>
                      </a:cubicBezTo>
                      <a:cubicBezTo>
                        <a:pt x="0" y="19"/>
                        <a:pt x="0" y="19"/>
                        <a:pt x="0" y="19"/>
                      </a:cubicBezTo>
                      <a:cubicBezTo>
                        <a:pt x="11" y="13"/>
                        <a:pt x="23" y="6"/>
                        <a:pt x="3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64" name="Freeform 256"/>
                <p:cNvSpPr>
                  <a:spLocks/>
                </p:cNvSpPr>
                <p:nvPr/>
              </p:nvSpPr>
              <p:spPr bwMode="auto">
                <a:xfrm>
                  <a:off x="2884" y="1965"/>
                  <a:ext cx="7" cy="11"/>
                </a:xfrm>
                <a:custGeom>
                  <a:avLst/>
                  <a:gdLst>
                    <a:gd name="T0" fmla="*/ 7 w 10"/>
                    <a:gd name="T1" fmla="*/ 0 h 17"/>
                    <a:gd name="T2" fmla="*/ 0 w 10"/>
                    <a:gd name="T3" fmla="*/ 11 h 17"/>
                    <a:gd name="T4" fmla="*/ 7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0"/>
                      </a:moveTo>
                      <a:cubicBezTo>
                        <a:pt x="7" y="6"/>
                        <a:pt x="3" y="11"/>
                        <a:pt x="0" y="17"/>
                      </a:cubicBezTo>
                      <a:cubicBezTo>
                        <a:pt x="3" y="11"/>
                        <a:pt x="7" y="6"/>
                        <a:pt x="1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65" name="Freeform 257"/>
                <p:cNvSpPr>
                  <a:spLocks/>
                </p:cNvSpPr>
                <p:nvPr/>
              </p:nvSpPr>
              <p:spPr bwMode="auto">
                <a:xfrm>
                  <a:off x="3285" y="1546"/>
                  <a:ext cx="17" cy="11"/>
                </a:xfrm>
                <a:custGeom>
                  <a:avLst/>
                  <a:gdLst>
                    <a:gd name="T0" fmla="*/ 17 w 26"/>
                    <a:gd name="T1" fmla="*/ 0 h 16"/>
                    <a:gd name="T2" fmla="*/ 0 w 26"/>
                    <a:gd name="T3" fmla="*/ 11 h 16"/>
                    <a:gd name="T4" fmla="*/ 17 w 26"/>
                    <a:gd name="T5" fmla="*/ 0 h 16"/>
                    <a:gd name="T6" fmla="*/ 0 60000 65536"/>
                    <a:gd name="T7" fmla="*/ 0 60000 65536"/>
                    <a:gd name="T8" fmla="*/ 0 60000 65536"/>
                    <a:gd name="T9" fmla="*/ 0 w 26"/>
                    <a:gd name="T10" fmla="*/ 0 h 16"/>
                    <a:gd name="T11" fmla="*/ 26 w 26"/>
                    <a:gd name="T12" fmla="*/ 16 h 16"/>
                  </a:gdLst>
                  <a:ahLst/>
                  <a:cxnLst>
                    <a:cxn ang="T6">
                      <a:pos x="T0" y="T1"/>
                    </a:cxn>
                    <a:cxn ang="T7">
                      <a:pos x="T2" y="T3"/>
                    </a:cxn>
                    <a:cxn ang="T8">
                      <a:pos x="T4" y="T5"/>
                    </a:cxn>
                  </a:cxnLst>
                  <a:rect l="T9" t="T10" r="T11" b="T12"/>
                  <a:pathLst>
                    <a:path w="26" h="16">
                      <a:moveTo>
                        <a:pt x="26" y="0"/>
                      </a:moveTo>
                      <a:cubicBezTo>
                        <a:pt x="17" y="5"/>
                        <a:pt x="8" y="11"/>
                        <a:pt x="0" y="16"/>
                      </a:cubicBezTo>
                      <a:cubicBezTo>
                        <a:pt x="8" y="11"/>
                        <a:pt x="17" y="5"/>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66" name="Freeform 258"/>
                <p:cNvSpPr>
                  <a:spLocks/>
                </p:cNvSpPr>
                <p:nvPr/>
              </p:nvSpPr>
              <p:spPr bwMode="auto">
                <a:xfrm>
                  <a:off x="3209" y="1600"/>
                  <a:ext cx="11" cy="8"/>
                </a:xfrm>
                <a:custGeom>
                  <a:avLst/>
                  <a:gdLst>
                    <a:gd name="T0" fmla="*/ 11 w 15"/>
                    <a:gd name="T1" fmla="*/ 0 h 11"/>
                    <a:gd name="T2" fmla="*/ 0 w 15"/>
                    <a:gd name="T3" fmla="*/ 8 h 11"/>
                    <a:gd name="T4" fmla="*/ 11 w 15"/>
                    <a:gd name="T5" fmla="*/ 0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15" y="0"/>
                      </a:moveTo>
                      <a:cubicBezTo>
                        <a:pt x="10" y="4"/>
                        <a:pt x="5" y="7"/>
                        <a:pt x="0" y="11"/>
                      </a:cubicBezTo>
                      <a:cubicBezTo>
                        <a:pt x="5" y="7"/>
                        <a:pt x="10" y="4"/>
                        <a:pt x="1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67" name="Freeform 259"/>
                <p:cNvSpPr>
                  <a:spLocks/>
                </p:cNvSpPr>
                <p:nvPr/>
              </p:nvSpPr>
              <p:spPr bwMode="auto">
                <a:xfrm>
                  <a:off x="2746" y="2434"/>
                  <a:ext cx="1" cy="9"/>
                </a:xfrm>
                <a:custGeom>
                  <a:avLst/>
                  <a:gdLst>
                    <a:gd name="T0" fmla="*/ 1 w 1"/>
                    <a:gd name="T1" fmla="*/ 0 h 14"/>
                    <a:gd name="T2" fmla="*/ 0 w 1"/>
                    <a:gd name="T3" fmla="*/ 9 h 14"/>
                    <a:gd name="T4" fmla="*/ 1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0"/>
                      </a:moveTo>
                      <a:cubicBezTo>
                        <a:pt x="1" y="5"/>
                        <a:pt x="1" y="9"/>
                        <a:pt x="0" y="14"/>
                      </a:cubicBezTo>
                      <a:cubicBezTo>
                        <a:pt x="1" y="9"/>
                        <a:pt x="1" y="5"/>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68" name="Freeform 260"/>
                <p:cNvSpPr>
                  <a:spLocks/>
                </p:cNvSpPr>
                <p:nvPr/>
              </p:nvSpPr>
              <p:spPr bwMode="auto">
                <a:xfrm>
                  <a:off x="4810" y="3103"/>
                  <a:ext cx="41" cy="63"/>
                </a:xfrm>
                <a:custGeom>
                  <a:avLst/>
                  <a:gdLst>
                    <a:gd name="T0" fmla="*/ 0 w 60"/>
                    <a:gd name="T1" fmla="*/ 63 h 94"/>
                    <a:gd name="T2" fmla="*/ 41 w 60"/>
                    <a:gd name="T3" fmla="*/ 0 h 94"/>
                    <a:gd name="T4" fmla="*/ 0 w 60"/>
                    <a:gd name="T5" fmla="*/ 63 h 94"/>
                    <a:gd name="T6" fmla="*/ 0 60000 65536"/>
                    <a:gd name="T7" fmla="*/ 0 60000 65536"/>
                    <a:gd name="T8" fmla="*/ 0 60000 65536"/>
                    <a:gd name="T9" fmla="*/ 0 w 60"/>
                    <a:gd name="T10" fmla="*/ 0 h 94"/>
                    <a:gd name="T11" fmla="*/ 60 w 60"/>
                    <a:gd name="T12" fmla="*/ 94 h 94"/>
                  </a:gdLst>
                  <a:ahLst/>
                  <a:cxnLst>
                    <a:cxn ang="T6">
                      <a:pos x="T0" y="T1"/>
                    </a:cxn>
                    <a:cxn ang="T7">
                      <a:pos x="T2" y="T3"/>
                    </a:cxn>
                    <a:cxn ang="T8">
                      <a:pos x="T4" y="T5"/>
                    </a:cxn>
                  </a:cxnLst>
                  <a:rect l="T9" t="T10" r="T11" b="T12"/>
                  <a:pathLst>
                    <a:path w="60" h="94">
                      <a:moveTo>
                        <a:pt x="0" y="94"/>
                      </a:moveTo>
                      <a:cubicBezTo>
                        <a:pt x="21" y="63"/>
                        <a:pt x="41" y="32"/>
                        <a:pt x="60" y="0"/>
                      </a:cubicBezTo>
                      <a:cubicBezTo>
                        <a:pt x="41" y="32"/>
                        <a:pt x="21" y="63"/>
                        <a:pt x="0" y="9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69" name="Freeform 261"/>
                <p:cNvSpPr>
                  <a:spLocks/>
                </p:cNvSpPr>
                <p:nvPr/>
              </p:nvSpPr>
              <p:spPr bwMode="auto">
                <a:xfrm>
                  <a:off x="2753" y="2335"/>
                  <a:ext cx="6" cy="36"/>
                </a:xfrm>
                <a:custGeom>
                  <a:avLst/>
                  <a:gdLst>
                    <a:gd name="T0" fmla="*/ 6 w 8"/>
                    <a:gd name="T1" fmla="*/ 0 h 53"/>
                    <a:gd name="T2" fmla="*/ 0 w 8"/>
                    <a:gd name="T3" fmla="*/ 36 h 53"/>
                    <a:gd name="T4" fmla="*/ 6 w 8"/>
                    <a:gd name="T5" fmla="*/ 0 h 53"/>
                    <a:gd name="T6" fmla="*/ 0 60000 65536"/>
                    <a:gd name="T7" fmla="*/ 0 60000 65536"/>
                    <a:gd name="T8" fmla="*/ 0 60000 65536"/>
                    <a:gd name="T9" fmla="*/ 0 w 8"/>
                    <a:gd name="T10" fmla="*/ 0 h 53"/>
                    <a:gd name="T11" fmla="*/ 8 w 8"/>
                    <a:gd name="T12" fmla="*/ 53 h 53"/>
                  </a:gdLst>
                  <a:ahLst/>
                  <a:cxnLst>
                    <a:cxn ang="T6">
                      <a:pos x="T0" y="T1"/>
                    </a:cxn>
                    <a:cxn ang="T7">
                      <a:pos x="T2" y="T3"/>
                    </a:cxn>
                    <a:cxn ang="T8">
                      <a:pos x="T4" y="T5"/>
                    </a:cxn>
                  </a:cxnLst>
                  <a:rect l="T9" t="T10" r="T11" b="T12"/>
                  <a:pathLst>
                    <a:path w="8" h="53">
                      <a:moveTo>
                        <a:pt x="8" y="0"/>
                      </a:moveTo>
                      <a:cubicBezTo>
                        <a:pt x="5" y="18"/>
                        <a:pt x="3" y="35"/>
                        <a:pt x="0" y="53"/>
                      </a:cubicBezTo>
                      <a:cubicBezTo>
                        <a:pt x="3" y="35"/>
                        <a:pt x="5" y="18"/>
                        <a:pt x="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70" name="Freeform 262"/>
                <p:cNvSpPr>
                  <a:spLocks/>
                </p:cNvSpPr>
                <p:nvPr/>
              </p:nvSpPr>
              <p:spPr bwMode="auto">
                <a:xfrm>
                  <a:off x="2762" y="2239"/>
                  <a:ext cx="18" cy="79"/>
                </a:xfrm>
                <a:custGeom>
                  <a:avLst/>
                  <a:gdLst>
                    <a:gd name="T0" fmla="*/ 18 w 26"/>
                    <a:gd name="T1" fmla="*/ 0 h 118"/>
                    <a:gd name="T2" fmla="*/ 18 w 26"/>
                    <a:gd name="T3" fmla="*/ 0 h 118"/>
                    <a:gd name="T4" fmla="*/ 0 w 26"/>
                    <a:gd name="T5" fmla="*/ 79 h 118"/>
                    <a:gd name="T6" fmla="*/ 0 w 26"/>
                    <a:gd name="T7" fmla="*/ 79 h 118"/>
                    <a:gd name="T8" fmla="*/ 18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0"/>
                      </a:moveTo>
                      <a:cubicBezTo>
                        <a:pt x="26" y="0"/>
                        <a:pt x="26" y="0"/>
                        <a:pt x="26" y="0"/>
                      </a:cubicBezTo>
                      <a:cubicBezTo>
                        <a:pt x="16" y="39"/>
                        <a:pt x="7" y="78"/>
                        <a:pt x="0" y="118"/>
                      </a:cubicBezTo>
                      <a:cubicBezTo>
                        <a:pt x="0" y="118"/>
                        <a:pt x="0" y="118"/>
                        <a:pt x="0" y="118"/>
                      </a:cubicBezTo>
                      <a:cubicBezTo>
                        <a:pt x="7" y="78"/>
                        <a:pt x="16" y="39"/>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71" name="Freeform 263"/>
                <p:cNvSpPr>
                  <a:spLocks/>
                </p:cNvSpPr>
                <p:nvPr/>
              </p:nvSpPr>
              <p:spPr bwMode="auto">
                <a:xfrm>
                  <a:off x="2749" y="2402"/>
                  <a:ext cx="1" cy="14"/>
                </a:xfrm>
                <a:custGeom>
                  <a:avLst/>
                  <a:gdLst>
                    <a:gd name="T0" fmla="*/ 1 w 2"/>
                    <a:gd name="T1" fmla="*/ 0 h 21"/>
                    <a:gd name="T2" fmla="*/ 0 w 2"/>
                    <a:gd name="T3" fmla="*/ 14 h 21"/>
                    <a:gd name="T4" fmla="*/ 0 w 2"/>
                    <a:gd name="T5" fmla="*/ 14 h 21"/>
                    <a:gd name="T6" fmla="*/ 1 w 2"/>
                    <a:gd name="T7" fmla="*/ 0 h 21"/>
                    <a:gd name="T8" fmla="*/ 0 60000 65536"/>
                    <a:gd name="T9" fmla="*/ 0 60000 65536"/>
                    <a:gd name="T10" fmla="*/ 0 60000 65536"/>
                    <a:gd name="T11" fmla="*/ 0 60000 65536"/>
                    <a:gd name="T12" fmla="*/ 0 w 2"/>
                    <a:gd name="T13" fmla="*/ 0 h 21"/>
                    <a:gd name="T14" fmla="*/ 2 w 2"/>
                    <a:gd name="T15" fmla="*/ 21 h 21"/>
                  </a:gdLst>
                  <a:ahLst/>
                  <a:cxnLst>
                    <a:cxn ang="T8">
                      <a:pos x="T0" y="T1"/>
                    </a:cxn>
                    <a:cxn ang="T9">
                      <a:pos x="T2" y="T3"/>
                    </a:cxn>
                    <a:cxn ang="T10">
                      <a:pos x="T4" y="T5"/>
                    </a:cxn>
                    <a:cxn ang="T11">
                      <a:pos x="T6" y="T7"/>
                    </a:cxn>
                  </a:cxnLst>
                  <a:rect l="T12" t="T13" r="T14" b="T15"/>
                  <a:pathLst>
                    <a:path w="2" h="21">
                      <a:moveTo>
                        <a:pt x="2" y="0"/>
                      </a:moveTo>
                      <a:cubicBezTo>
                        <a:pt x="1" y="7"/>
                        <a:pt x="0" y="14"/>
                        <a:pt x="0" y="21"/>
                      </a:cubicBezTo>
                      <a:cubicBezTo>
                        <a:pt x="0" y="21"/>
                        <a:pt x="0" y="21"/>
                        <a:pt x="0" y="21"/>
                      </a:cubicBezTo>
                      <a:cubicBezTo>
                        <a:pt x="0" y="14"/>
                        <a:pt x="1" y="7"/>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72" name="Freeform 264"/>
                <p:cNvSpPr>
                  <a:spLocks/>
                </p:cNvSpPr>
                <p:nvPr/>
              </p:nvSpPr>
              <p:spPr bwMode="auto">
                <a:xfrm>
                  <a:off x="2853" y="1978"/>
                  <a:ext cx="30" cy="59"/>
                </a:xfrm>
                <a:custGeom>
                  <a:avLst/>
                  <a:gdLst>
                    <a:gd name="T0" fmla="*/ 30 w 45"/>
                    <a:gd name="T1" fmla="*/ 0 h 88"/>
                    <a:gd name="T2" fmla="*/ 0 w 45"/>
                    <a:gd name="T3" fmla="*/ 59 h 88"/>
                    <a:gd name="T4" fmla="*/ 0 w 45"/>
                    <a:gd name="T5" fmla="*/ 59 h 88"/>
                    <a:gd name="T6" fmla="*/ 30 w 45"/>
                    <a:gd name="T7" fmla="*/ 0 h 88"/>
                    <a:gd name="T8" fmla="*/ 0 60000 65536"/>
                    <a:gd name="T9" fmla="*/ 0 60000 65536"/>
                    <a:gd name="T10" fmla="*/ 0 60000 65536"/>
                    <a:gd name="T11" fmla="*/ 0 60000 65536"/>
                    <a:gd name="T12" fmla="*/ 0 w 45"/>
                    <a:gd name="T13" fmla="*/ 0 h 88"/>
                    <a:gd name="T14" fmla="*/ 45 w 45"/>
                    <a:gd name="T15" fmla="*/ 88 h 88"/>
                  </a:gdLst>
                  <a:ahLst/>
                  <a:cxnLst>
                    <a:cxn ang="T8">
                      <a:pos x="T0" y="T1"/>
                    </a:cxn>
                    <a:cxn ang="T9">
                      <a:pos x="T2" y="T3"/>
                    </a:cxn>
                    <a:cxn ang="T10">
                      <a:pos x="T4" y="T5"/>
                    </a:cxn>
                    <a:cxn ang="T11">
                      <a:pos x="T6" y="T7"/>
                    </a:cxn>
                  </a:cxnLst>
                  <a:rect l="T12" t="T13" r="T14" b="T15"/>
                  <a:pathLst>
                    <a:path w="45" h="88">
                      <a:moveTo>
                        <a:pt x="45" y="0"/>
                      </a:moveTo>
                      <a:cubicBezTo>
                        <a:pt x="30" y="28"/>
                        <a:pt x="14" y="58"/>
                        <a:pt x="0" y="88"/>
                      </a:cubicBezTo>
                      <a:cubicBezTo>
                        <a:pt x="0" y="88"/>
                        <a:pt x="0" y="88"/>
                        <a:pt x="0" y="88"/>
                      </a:cubicBezTo>
                      <a:cubicBezTo>
                        <a:pt x="15" y="58"/>
                        <a:pt x="30" y="28"/>
                        <a:pt x="4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73" name="Freeform 265"/>
                <p:cNvSpPr>
                  <a:spLocks/>
                </p:cNvSpPr>
                <p:nvPr/>
              </p:nvSpPr>
              <p:spPr bwMode="auto">
                <a:xfrm>
                  <a:off x="2815" y="2119"/>
                  <a:ext cx="3" cy="9"/>
                </a:xfrm>
                <a:custGeom>
                  <a:avLst/>
                  <a:gdLst>
                    <a:gd name="T0" fmla="*/ 3 w 5"/>
                    <a:gd name="T1" fmla="*/ 0 h 13"/>
                    <a:gd name="T2" fmla="*/ 0 w 5"/>
                    <a:gd name="T3" fmla="*/ 9 h 13"/>
                    <a:gd name="T4" fmla="*/ 0 w 5"/>
                    <a:gd name="T5" fmla="*/ 9 h 13"/>
                    <a:gd name="T6" fmla="*/ 3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5" y="0"/>
                      </a:moveTo>
                      <a:cubicBezTo>
                        <a:pt x="3" y="4"/>
                        <a:pt x="2" y="9"/>
                        <a:pt x="0" y="13"/>
                      </a:cubicBezTo>
                      <a:cubicBezTo>
                        <a:pt x="0" y="13"/>
                        <a:pt x="0" y="13"/>
                        <a:pt x="0" y="13"/>
                      </a:cubicBezTo>
                      <a:cubicBezTo>
                        <a:pt x="2" y="9"/>
                        <a:pt x="3" y="4"/>
                        <a:pt x="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74" name="Freeform 266"/>
                <p:cNvSpPr>
                  <a:spLocks/>
                </p:cNvSpPr>
                <p:nvPr/>
              </p:nvSpPr>
              <p:spPr bwMode="auto">
                <a:xfrm>
                  <a:off x="2830" y="2053"/>
                  <a:ext cx="16" cy="34"/>
                </a:xfrm>
                <a:custGeom>
                  <a:avLst/>
                  <a:gdLst>
                    <a:gd name="T0" fmla="*/ 16 w 23"/>
                    <a:gd name="T1" fmla="*/ 0 h 51"/>
                    <a:gd name="T2" fmla="*/ 0 w 23"/>
                    <a:gd name="T3" fmla="*/ 34 h 51"/>
                    <a:gd name="T4" fmla="*/ 16 w 23"/>
                    <a:gd name="T5" fmla="*/ 0 h 51"/>
                    <a:gd name="T6" fmla="*/ 0 60000 65536"/>
                    <a:gd name="T7" fmla="*/ 0 60000 65536"/>
                    <a:gd name="T8" fmla="*/ 0 60000 65536"/>
                    <a:gd name="T9" fmla="*/ 0 w 23"/>
                    <a:gd name="T10" fmla="*/ 0 h 51"/>
                    <a:gd name="T11" fmla="*/ 23 w 23"/>
                    <a:gd name="T12" fmla="*/ 51 h 51"/>
                  </a:gdLst>
                  <a:ahLst/>
                  <a:cxnLst>
                    <a:cxn ang="T6">
                      <a:pos x="T0" y="T1"/>
                    </a:cxn>
                    <a:cxn ang="T7">
                      <a:pos x="T2" y="T3"/>
                    </a:cxn>
                    <a:cxn ang="T8">
                      <a:pos x="T4" y="T5"/>
                    </a:cxn>
                  </a:cxnLst>
                  <a:rect l="T9" t="T10" r="T11" b="T12"/>
                  <a:pathLst>
                    <a:path w="23" h="51">
                      <a:moveTo>
                        <a:pt x="23" y="0"/>
                      </a:moveTo>
                      <a:cubicBezTo>
                        <a:pt x="15" y="17"/>
                        <a:pt x="8" y="34"/>
                        <a:pt x="0" y="51"/>
                      </a:cubicBezTo>
                      <a:cubicBezTo>
                        <a:pt x="8" y="34"/>
                        <a:pt x="15" y="17"/>
                        <a:pt x="2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75" name="Freeform 267"/>
                <p:cNvSpPr>
                  <a:spLocks/>
                </p:cNvSpPr>
                <p:nvPr/>
              </p:nvSpPr>
              <p:spPr bwMode="auto">
                <a:xfrm>
                  <a:off x="2784" y="2206"/>
                  <a:ext cx="4" cy="16"/>
                </a:xfrm>
                <a:custGeom>
                  <a:avLst/>
                  <a:gdLst>
                    <a:gd name="T0" fmla="*/ 4 w 6"/>
                    <a:gd name="T1" fmla="*/ 0 h 23"/>
                    <a:gd name="T2" fmla="*/ 0 w 6"/>
                    <a:gd name="T3" fmla="*/ 16 h 23"/>
                    <a:gd name="T4" fmla="*/ 0 w 6"/>
                    <a:gd name="T5" fmla="*/ 16 h 23"/>
                    <a:gd name="T6" fmla="*/ 4 w 6"/>
                    <a:gd name="T7" fmla="*/ 0 h 23"/>
                    <a:gd name="T8" fmla="*/ 0 60000 65536"/>
                    <a:gd name="T9" fmla="*/ 0 60000 65536"/>
                    <a:gd name="T10" fmla="*/ 0 60000 65536"/>
                    <a:gd name="T11" fmla="*/ 0 60000 65536"/>
                    <a:gd name="T12" fmla="*/ 0 w 6"/>
                    <a:gd name="T13" fmla="*/ 0 h 23"/>
                    <a:gd name="T14" fmla="*/ 6 w 6"/>
                    <a:gd name="T15" fmla="*/ 23 h 23"/>
                  </a:gdLst>
                  <a:ahLst/>
                  <a:cxnLst>
                    <a:cxn ang="T8">
                      <a:pos x="T0" y="T1"/>
                    </a:cxn>
                    <a:cxn ang="T9">
                      <a:pos x="T2" y="T3"/>
                    </a:cxn>
                    <a:cxn ang="T10">
                      <a:pos x="T4" y="T5"/>
                    </a:cxn>
                    <a:cxn ang="T11">
                      <a:pos x="T6" y="T7"/>
                    </a:cxn>
                  </a:cxnLst>
                  <a:rect l="T12" t="T13" r="T14" b="T15"/>
                  <a:pathLst>
                    <a:path w="6" h="23">
                      <a:moveTo>
                        <a:pt x="6" y="0"/>
                      </a:moveTo>
                      <a:cubicBezTo>
                        <a:pt x="4" y="7"/>
                        <a:pt x="2" y="15"/>
                        <a:pt x="0" y="23"/>
                      </a:cubicBezTo>
                      <a:cubicBezTo>
                        <a:pt x="0" y="23"/>
                        <a:pt x="0" y="23"/>
                        <a:pt x="0" y="23"/>
                      </a:cubicBezTo>
                      <a:cubicBezTo>
                        <a:pt x="2" y="15"/>
                        <a:pt x="4" y="7"/>
                        <a:pt x="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76" name="Freeform 268"/>
                <p:cNvSpPr>
                  <a:spLocks/>
                </p:cNvSpPr>
                <p:nvPr/>
              </p:nvSpPr>
              <p:spPr bwMode="auto">
                <a:xfrm>
                  <a:off x="4882" y="3011"/>
                  <a:ext cx="18" cy="37"/>
                </a:xfrm>
                <a:custGeom>
                  <a:avLst/>
                  <a:gdLst>
                    <a:gd name="T0" fmla="*/ 0 w 28"/>
                    <a:gd name="T1" fmla="*/ 37 h 56"/>
                    <a:gd name="T2" fmla="*/ 18 w 28"/>
                    <a:gd name="T3" fmla="*/ 0 h 56"/>
                    <a:gd name="T4" fmla="*/ 17 w 28"/>
                    <a:gd name="T5" fmla="*/ 0 h 56"/>
                    <a:gd name="T6" fmla="*/ 0 w 28"/>
                    <a:gd name="T7" fmla="*/ 37 h 56"/>
                    <a:gd name="T8" fmla="*/ 0 60000 65536"/>
                    <a:gd name="T9" fmla="*/ 0 60000 65536"/>
                    <a:gd name="T10" fmla="*/ 0 60000 65536"/>
                    <a:gd name="T11" fmla="*/ 0 60000 65536"/>
                    <a:gd name="T12" fmla="*/ 0 w 28"/>
                    <a:gd name="T13" fmla="*/ 0 h 56"/>
                    <a:gd name="T14" fmla="*/ 28 w 28"/>
                    <a:gd name="T15" fmla="*/ 56 h 56"/>
                  </a:gdLst>
                  <a:ahLst/>
                  <a:cxnLst>
                    <a:cxn ang="T8">
                      <a:pos x="T0" y="T1"/>
                    </a:cxn>
                    <a:cxn ang="T9">
                      <a:pos x="T2" y="T3"/>
                    </a:cxn>
                    <a:cxn ang="T10">
                      <a:pos x="T4" y="T5"/>
                    </a:cxn>
                    <a:cxn ang="T11">
                      <a:pos x="T6" y="T7"/>
                    </a:cxn>
                  </a:cxnLst>
                  <a:rect l="T12" t="T13" r="T14" b="T15"/>
                  <a:pathLst>
                    <a:path w="28" h="56">
                      <a:moveTo>
                        <a:pt x="0" y="56"/>
                      </a:moveTo>
                      <a:cubicBezTo>
                        <a:pt x="9" y="37"/>
                        <a:pt x="19" y="19"/>
                        <a:pt x="28" y="0"/>
                      </a:cubicBezTo>
                      <a:cubicBezTo>
                        <a:pt x="27" y="0"/>
                        <a:pt x="27" y="0"/>
                        <a:pt x="27" y="0"/>
                      </a:cubicBezTo>
                      <a:cubicBezTo>
                        <a:pt x="18" y="19"/>
                        <a:pt x="9" y="37"/>
                        <a:pt x="0" y="5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77" name="Freeform 269"/>
                <p:cNvSpPr>
                  <a:spLocks/>
                </p:cNvSpPr>
                <p:nvPr/>
              </p:nvSpPr>
              <p:spPr bwMode="auto">
                <a:xfrm>
                  <a:off x="4851" y="3098"/>
                  <a:ext cx="3" cy="3"/>
                </a:xfrm>
                <a:custGeom>
                  <a:avLst/>
                  <a:gdLst>
                    <a:gd name="T0" fmla="*/ 0 w 4"/>
                    <a:gd name="T1" fmla="*/ 3 h 5"/>
                    <a:gd name="T2" fmla="*/ 3 w 4"/>
                    <a:gd name="T3" fmla="*/ 0 h 5"/>
                    <a:gd name="T4" fmla="*/ 2 w 4"/>
                    <a:gd name="T5" fmla="*/ 0 h 5"/>
                    <a:gd name="T6" fmla="*/ 0 w 4"/>
                    <a:gd name="T7" fmla="*/ 3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5"/>
                      </a:moveTo>
                      <a:cubicBezTo>
                        <a:pt x="1" y="3"/>
                        <a:pt x="2" y="2"/>
                        <a:pt x="4" y="0"/>
                      </a:cubicBezTo>
                      <a:cubicBezTo>
                        <a:pt x="3" y="0"/>
                        <a:pt x="3" y="0"/>
                        <a:pt x="3" y="0"/>
                      </a:cubicBezTo>
                      <a:cubicBezTo>
                        <a:pt x="2" y="1"/>
                        <a:pt x="1" y="3"/>
                        <a:pt x="0"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78" name="Freeform 270"/>
                <p:cNvSpPr>
                  <a:spLocks/>
                </p:cNvSpPr>
                <p:nvPr/>
              </p:nvSpPr>
              <p:spPr bwMode="auto">
                <a:xfrm>
                  <a:off x="4863" y="3076"/>
                  <a:ext cx="3" cy="7"/>
                </a:xfrm>
                <a:custGeom>
                  <a:avLst/>
                  <a:gdLst>
                    <a:gd name="T0" fmla="*/ 0 w 5"/>
                    <a:gd name="T1" fmla="*/ 7 h 10"/>
                    <a:gd name="T2" fmla="*/ 3 w 5"/>
                    <a:gd name="T3" fmla="*/ 0 h 10"/>
                    <a:gd name="T4" fmla="*/ 0 w 5"/>
                    <a:gd name="T5" fmla="*/ 7 h 10"/>
                    <a:gd name="T6" fmla="*/ 0 60000 65536"/>
                    <a:gd name="T7" fmla="*/ 0 60000 65536"/>
                    <a:gd name="T8" fmla="*/ 0 60000 65536"/>
                    <a:gd name="T9" fmla="*/ 0 w 5"/>
                    <a:gd name="T10" fmla="*/ 0 h 10"/>
                    <a:gd name="T11" fmla="*/ 5 w 5"/>
                    <a:gd name="T12" fmla="*/ 10 h 10"/>
                  </a:gdLst>
                  <a:ahLst/>
                  <a:cxnLst>
                    <a:cxn ang="T6">
                      <a:pos x="T0" y="T1"/>
                    </a:cxn>
                    <a:cxn ang="T7">
                      <a:pos x="T2" y="T3"/>
                    </a:cxn>
                    <a:cxn ang="T8">
                      <a:pos x="T4" y="T5"/>
                    </a:cxn>
                  </a:cxnLst>
                  <a:rect l="T9" t="T10" r="T11" b="T12"/>
                  <a:pathLst>
                    <a:path w="5" h="10">
                      <a:moveTo>
                        <a:pt x="0" y="10"/>
                      </a:moveTo>
                      <a:cubicBezTo>
                        <a:pt x="2" y="7"/>
                        <a:pt x="3" y="4"/>
                        <a:pt x="5" y="0"/>
                      </a:cubicBezTo>
                      <a:cubicBezTo>
                        <a:pt x="3" y="4"/>
                        <a:pt x="1" y="7"/>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79" name="Freeform 271"/>
                <p:cNvSpPr>
                  <a:spLocks/>
                </p:cNvSpPr>
                <p:nvPr/>
              </p:nvSpPr>
              <p:spPr bwMode="auto">
                <a:xfrm>
                  <a:off x="4543" y="3422"/>
                  <a:ext cx="24" cy="18"/>
                </a:xfrm>
                <a:custGeom>
                  <a:avLst/>
                  <a:gdLst>
                    <a:gd name="T0" fmla="*/ 24 w 36"/>
                    <a:gd name="T1" fmla="*/ 0 h 27"/>
                    <a:gd name="T2" fmla="*/ 0 w 36"/>
                    <a:gd name="T3" fmla="*/ 18 h 27"/>
                    <a:gd name="T4" fmla="*/ 24 w 36"/>
                    <a:gd name="T5" fmla="*/ 0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0"/>
                      </a:moveTo>
                      <a:cubicBezTo>
                        <a:pt x="24" y="9"/>
                        <a:pt x="12" y="18"/>
                        <a:pt x="0" y="27"/>
                      </a:cubicBezTo>
                      <a:cubicBezTo>
                        <a:pt x="12" y="18"/>
                        <a:pt x="24" y="9"/>
                        <a:pt x="3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80" name="Freeform 272"/>
                <p:cNvSpPr>
                  <a:spLocks/>
                </p:cNvSpPr>
                <p:nvPr/>
              </p:nvSpPr>
              <p:spPr bwMode="auto">
                <a:xfrm>
                  <a:off x="2749" y="2637"/>
                  <a:ext cx="4" cy="35"/>
                </a:xfrm>
                <a:custGeom>
                  <a:avLst/>
                  <a:gdLst>
                    <a:gd name="T0" fmla="*/ 4 w 7"/>
                    <a:gd name="T1" fmla="*/ 35 h 53"/>
                    <a:gd name="T2" fmla="*/ 0 w 7"/>
                    <a:gd name="T3" fmla="*/ 0 h 53"/>
                    <a:gd name="T4" fmla="*/ 4 w 7"/>
                    <a:gd name="T5" fmla="*/ 35 h 53"/>
                    <a:gd name="T6" fmla="*/ 0 60000 65536"/>
                    <a:gd name="T7" fmla="*/ 0 60000 65536"/>
                    <a:gd name="T8" fmla="*/ 0 60000 65536"/>
                    <a:gd name="T9" fmla="*/ 0 w 7"/>
                    <a:gd name="T10" fmla="*/ 0 h 53"/>
                    <a:gd name="T11" fmla="*/ 7 w 7"/>
                    <a:gd name="T12" fmla="*/ 53 h 53"/>
                  </a:gdLst>
                  <a:ahLst/>
                  <a:cxnLst>
                    <a:cxn ang="T6">
                      <a:pos x="T0" y="T1"/>
                    </a:cxn>
                    <a:cxn ang="T7">
                      <a:pos x="T2" y="T3"/>
                    </a:cxn>
                    <a:cxn ang="T8">
                      <a:pos x="T4" y="T5"/>
                    </a:cxn>
                  </a:cxnLst>
                  <a:rect l="T9" t="T10" r="T11" b="T12"/>
                  <a:pathLst>
                    <a:path w="7" h="53">
                      <a:moveTo>
                        <a:pt x="7" y="53"/>
                      </a:moveTo>
                      <a:cubicBezTo>
                        <a:pt x="4" y="36"/>
                        <a:pt x="2" y="18"/>
                        <a:pt x="0" y="0"/>
                      </a:cubicBezTo>
                      <a:cubicBezTo>
                        <a:pt x="2" y="18"/>
                        <a:pt x="4" y="36"/>
                        <a:pt x="7" y="5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81" name="Freeform 273"/>
                <p:cNvSpPr>
                  <a:spLocks/>
                </p:cNvSpPr>
                <p:nvPr/>
              </p:nvSpPr>
              <p:spPr bwMode="auto">
                <a:xfrm>
                  <a:off x="2744" y="2487"/>
                  <a:ext cx="0" cy="9"/>
                </a:xfrm>
                <a:custGeom>
                  <a:avLst/>
                  <a:gdLst>
                    <a:gd name="T0" fmla="*/ 9 h 14"/>
                    <a:gd name="T1" fmla="*/ 0 h 14"/>
                    <a:gd name="T2" fmla="*/ 9 h 14"/>
                    <a:gd name="T3" fmla="*/ 0 60000 65536"/>
                    <a:gd name="T4" fmla="*/ 0 60000 65536"/>
                    <a:gd name="T5" fmla="*/ 0 60000 65536"/>
                    <a:gd name="T6" fmla="*/ 0 h 14"/>
                    <a:gd name="T7" fmla="*/ 14 h 14"/>
                  </a:gdLst>
                  <a:ahLst/>
                  <a:cxnLst>
                    <a:cxn ang="T3">
                      <a:pos x="0" y="T0"/>
                    </a:cxn>
                    <a:cxn ang="T4">
                      <a:pos x="0" y="T1"/>
                    </a:cxn>
                    <a:cxn ang="T5">
                      <a:pos x="0" y="T2"/>
                    </a:cxn>
                  </a:cxnLst>
                  <a:rect l="0" t="T6" r="0" b="T7"/>
                  <a:pathLst>
                    <a:path h="14">
                      <a:moveTo>
                        <a:pt x="0" y="14"/>
                      </a:moveTo>
                      <a:cubicBezTo>
                        <a:pt x="0" y="9"/>
                        <a:pt x="0" y="5"/>
                        <a:pt x="0" y="0"/>
                      </a:cubicBezTo>
                      <a:cubicBezTo>
                        <a:pt x="0" y="5"/>
                        <a:pt x="0" y="9"/>
                        <a:pt x="0"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82" name="Freeform 274"/>
                <p:cNvSpPr>
                  <a:spLocks/>
                </p:cNvSpPr>
                <p:nvPr/>
              </p:nvSpPr>
              <p:spPr bwMode="auto">
                <a:xfrm>
                  <a:off x="3885" y="3656"/>
                  <a:ext cx="23" cy="0"/>
                </a:xfrm>
                <a:custGeom>
                  <a:avLst/>
                  <a:gdLst>
                    <a:gd name="T0" fmla="*/ 0 w 33"/>
                    <a:gd name="T1" fmla="*/ 23 w 33"/>
                    <a:gd name="T2" fmla="*/ 0 w 33"/>
                    <a:gd name="T3" fmla="*/ 0 60000 65536"/>
                    <a:gd name="T4" fmla="*/ 0 60000 65536"/>
                    <a:gd name="T5" fmla="*/ 0 60000 65536"/>
                    <a:gd name="T6" fmla="*/ 0 w 33"/>
                    <a:gd name="T7" fmla="*/ 33 w 33"/>
                  </a:gdLst>
                  <a:ahLst/>
                  <a:cxnLst>
                    <a:cxn ang="T3">
                      <a:pos x="T0" y="0"/>
                    </a:cxn>
                    <a:cxn ang="T4">
                      <a:pos x="T1" y="0"/>
                    </a:cxn>
                    <a:cxn ang="T5">
                      <a:pos x="T2" y="0"/>
                    </a:cxn>
                  </a:cxnLst>
                  <a:rect l="T6" t="0" r="T7" b="0"/>
                  <a:pathLst>
                    <a:path w="33">
                      <a:moveTo>
                        <a:pt x="0" y="0"/>
                      </a:moveTo>
                      <a:cubicBezTo>
                        <a:pt x="11" y="0"/>
                        <a:pt x="22" y="0"/>
                        <a:pt x="33" y="0"/>
                      </a:cubicBezTo>
                      <a:cubicBezTo>
                        <a:pt x="22" y="0"/>
                        <a:pt x="1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83" name="Freeform 275"/>
                <p:cNvSpPr>
                  <a:spLocks/>
                </p:cNvSpPr>
                <p:nvPr/>
              </p:nvSpPr>
              <p:spPr bwMode="auto">
                <a:xfrm>
                  <a:off x="2745" y="2457"/>
                  <a:ext cx="0" cy="12"/>
                </a:xfrm>
                <a:custGeom>
                  <a:avLst/>
                  <a:gdLst>
                    <a:gd name="T0" fmla="*/ 0 w 1"/>
                    <a:gd name="T1" fmla="*/ 12 h 18"/>
                    <a:gd name="T2" fmla="*/ 0 w 1"/>
                    <a:gd name="T3" fmla="*/ 0 h 18"/>
                    <a:gd name="T4" fmla="*/ 0 w 1"/>
                    <a:gd name="T5" fmla="*/ 12 h 18"/>
                    <a:gd name="T6" fmla="*/ 0 60000 65536"/>
                    <a:gd name="T7" fmla="*/ 0 60000 65536"/>
                    <a:gd name="T8" fmla="*/ 0 60000 65536"/>
                    <a:gd name="T9" fmla="*/ 0 w 1"/>
                    <a:gd name="T10" fmla="*/ 0 h 18"/>
                    <a:gd name="T11" fmla="*/ 0 w 1"/>
                    <a:gd name="T12" fmla="*/ 18 h 18"/>
                  </a:gdLst>
                  <a:ahLst/>
                  <a:cxnLst>
                    <a:cxn ang="T6">
                      <a:pos x="T0" y="T1"/>
                    </a:cxn>
                    <a:cxn ang="T7">
                      <a:pos x="T2" y="T3"/>
                    </a:cxn>
                    <a:cxn ang="T8">
                      <a:pos x="T4" y="T5"/>
                    </a:cxn>
                  </a:cxnLst>
                  <a:rect l="T9" t="T10" r="T11" b="T12"/>
                  <a:pathLst>
                    <a:path w="1" h="18">
                      <a:moveTo>
                        <a:pt x="0" y="18"/>
                      </a:moveTo>
                      <a:cubicBezTo>
                        <a:pt x="0" y="12"/>
                        <a:pt x="1" y="6"/>
                        <a:pt x="1" y="0"/>
                      </a:cubicBezTo>
                      <a:cubicBezTo>
                        <a:pt x="1" y="6"/>
                        <a:pt x="0" y="12"/>
                        <a:pt x="0" y="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84" name="Freeform 276"/>
                <p:cNvSpPr>
                  <a:spLocks/>
                </p:cNvSpPr>
                <p:nvPr/>
              </p:nvSpPr>
              <p:spPr bwMode="auto">
                <a:xfrm>
                  <a:off x="2744" y="2568"/>
                  <a:ext cx="1" cy="26"/>
                </a:xfrm>
                <a:custGeom>
                  <a:avLst/>
                  <a:gdLst>
                    <a:gd name="T0" fmla="*/ 1 w 2"/>
                    <a:gd name="T1" fmla="*/ 26 h 38"/>
                    <a:gd name="T2" fmla="*/ 0 w 2"/>
                    <a:gd name="T3" fmla="*/ 0 h 38"/>
                    <a:gd name="T4" fmla="*/ 1 w 2"/>
                    <a:gd name="T5" fmla="*/ 26 h 38"/>
                    <a:gd name="T6" fmla="*/ 0 60000 65536"/>
                    <a:gd name="T7" fmla="*/ 0 60000 65536"/>
                    <a:gd name="T8" fmla="*/ 0 60000 65536"/>
                    <a:gd name="T9" fmla="*/ 0 w 2"/>
                    <a:gd name="T10" fmla="*/ 0 h 38"/>
                    <a:gd name="T11" fmla="*/ 2 w 2"/>
                    <a:gd name="T12" fmla="*/ 38 h 38"/>
                  </a:gdLst>
                  <a:ahLst/>
                  <a:cxnLst>
                    <a:cxn ang="T6">
                      <a:pos x="T0" y="T1"/>
                    </a:cxn>
                    <a:cxn ang="T7">
                      <a:pos x="T2" y="T3"/>
                    </a:cxn>
                    <a:cxn ang="T8">
                      <a:pos x="T4" y="T5"/>
                    </a:cxn>
                  </a:cxnLst>
                  <a:rect l="T9" t="T10" r="T11" b="T12"/>
                  <a:pathLst>
                    <a:path w="2" h="38">
                      <a:moveTo>
                        <a:pt x="2" y="38"/>
                      </a:moveTo>
                      <a:cubicBezTo>
                        <a:pt x="2" y="25"/>
                        <a:pt x="1" y="12"/>
                        <a:pt x="0" y="0"/>
                      </a:cubicBezTo>
                      <a:cubicBezTo>
                        <a:pt x="1" y="12"/>
                        <a:pt x="2" y="25"/>
                        <a:pt x="2" y="3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85" name="Freeform 277"/>
                <p:cNvSpPr>
                  <a:spLocks/>
                </p:cNvSpPr>
                <p:nvPr/>
              </p:nvSpPr>
              <p:spPr bwMode="auto">
                <a:xfrm>
                  <a:off x="2753" y="2675"/>
                  <a:ext cx="5" cy="32"/>
                </a:xfrm>
                <a:custGeom>
                  <a:avLst/>
                  <a:gdLst>
                    <a:gd name="T0" fmla="*/ 5 w 7"/>
                    <a:gd name="T1" fmla="*/ 32 h 48"/>
                    <a:gd name="T2" fmla="*/ 0 w 7"/>
                    <a:gd name="T3" fmla="*/ 0 h 48"/>
                    <a:gd name="T4" fmla="*/ 5 w 7"/>
                    <a:gd name="T5" fmla="*/ 32 h 48"/>
                    <a:gd name="T6" fmla="*/ 0 60000 65536"/>
                    <a:gd name="T7" fmla="*/ 0 60000 65536"/>
                    <a:gd name="T8" fmla="*/ 0 60000 65536"/>
                    <a:gd name="T9" fmla="*/ 0 w 7"/>
                    <a:gd name="T10" fmla="*/ 0 h 48"/>
                    <a:gd name="T11" fmla="*/ 7 w 7"/>
                    <a:gd name="T12" fmla="*/ 48 h 48"/>
                  </a:gdLst>
                  <a:ahLst/>
                  <a:cxnLst>
                    <a:cxn ang="T6">
                      <a:pos x="T0" y="T1"/>
                    </a:cxn>
                    <a:cxn ang="T7">
                      <a:pos x="T2" y="T3"/>
                    </a:cxn>
                    <a:cxn ang="T8">
                      <a:pos x="T4" y="T5"/>
                    </a:cxn>
                  </a:cxnLst>
                  <a:rect l="T9" t="T10" r="T11" b="T12"/>
                  <a:pathLst>
                    <a:path w="7" h="48">
                      <a:moveTo>
                        <a:pt x="7" y="48"/>
                      </a:moveTo>
                      <a:cubicBezTo>
                        <a:pt x="5" y="32"/>
                        <a:pt x="2" y="16"/>
                        <a:pt x="0" y="0"/>
                      </a:cubicBezTo>
                      <a:cubicBezTo>
                        <a:pt x="2" y="16"/>
                        <a:pt x="5" y="32"/>
                        <a:pt x="7" y="4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86" name="Freeform 278"/>
                <p:cNvSpPr>
                  <a:spLocks/>
                </p:cNvSpPr>
                <p:nvPr/>
              </p:nvSpPr>
              <p:spPr bwMode="auto">
                <a:xfrm>
                  <a:off x="4684" y="3299"/>
                  <a:ext cx="19" cy="20"/>
                </a:xfrm>
                <a:custGeom>
                  <a:avLst/>
                  <a:gdLst>
                    <a:gd name="T0" fmla="*/ 1 w 29"/>
                    <a:gd name="T1" fmla="*/ 20 h 30"/>
                    <a:gd name="T2" fmla="*/ 19 w 29"/>
                    <a:gd name="T3" fmla="*/ 0 h 30"/>
                    <a:gd name="T4" fmla="*/ 0 w 29"/>
                    <a:gd name="T5" fmla="*/ 20 h 30"/>
                    <a:gd name="T6" fmla="*/ 1 w 29"/>
                    <a:gd name="T7" fmla="*/ 20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1" y="30"/>
                      </a:moveTo>
                      <a:cubicBezTo>
                        <a:pt x="10" y="20"/>
                        <a:pt x="20" y="10"/>
                        <a:pt x="29" y="0"/>
                      </a:cubicBezTo>
                      <a:cubicBezTo>
                        <a:pt x="20" y="10"/>
                        <a:pt x="10" y="20"/>
                        <a:pt x="0" y="30"/>
                      </a:cubicBezTo>
                      <a:lnTo>
                        <a:pt x="1" y="30"/>
                      </a:ln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87" name="Freeform 279"/>
                <p:cNvSpPr>
                  <a:spLocks/>
                </p:cNvSpPr>
                <p:nvPr/>
              </p:nvSpPr>
              <p:spPr bwMode="auto">
                <a:xfrm>
                  <a:off x="2799" y="2148"/>
                  <a:ext cx="8" cy="24"/>
                </a:xfrm>
                <a:custGeom>
                  <a:avLst/>
                  <a:gdLst>
                    <a:gd name="T0" fmla="*/ 0 w 12"/>
                    <a:gd name="T1" fmla="*/ 24 h 36"/>
                    <a:gd name="T2" fmla="*/ 8 w 12"/>
                    <a:gd name="T3" fmla="*/ 0 h 36"/>
                    <a:gd name="T4" fmla="*/ 0 w 12"/>
                    <a:gd name="T5" fmla="*/ 24 h 36"/>
                    <a:gd name="T6" fmla="*/ 0 60000 65536"/>
                    <a:gd name="T7" fmla="*/ 0 60000 65536"/>
                    <a:gd name="T8" fmla="*/ 0 60000 65536"/>
                    <a:gd name="T9" fmla="*/ 0 w 12"/>
                    <a:gd name="T10" fmla="*/ 0 h 36"/>
                    <a:gd name="T11" fmla="*/ 12 w 12"/>
                    <a:gd name="T12" fmla="*/ 36 h 36"/>
                  </a:gdLst>
                  <a:ahLst/>
                  <a:cxnLst>
                    <a:cxn ang="T6">
                      <a:pos x="T0" y="T1"/>
                    </a:cxn>
                    <a:cxn ang="T7">
                      <a:pos x="T2" y="T3"/>
                    </a:cxn>
                    <a:cxn ang="T8">
                      <a:pos x="T4" y="T5"/>
                    </a:cxn>
                  </a:cxnLst>
                  <a:rect l="T9" t="T10" r="T11" b="T12"/>
                  <a:pathLst>
                    <a:path w="12" h="36">
                      <a:moveTo>
                        <a:pt x="0" y="36"/>
                      </a:moveTo>
                      <a:cubicBezTo>
                        <a:pt x="4" y="24"/>
                        <a:pt x="8" y="12"/>
                        <a:pt x="12" y="0"/>
                      </a:cubicBezTo>
                      <a:cubicBezTo>
                        <a:pt x="8" y="12"/>
                        <a:pt x="4" y="24"/>
                        <a:pt x="0" y="3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88" name="Freeform 280"/>
                <p:cNvSpPr>
                  <a:spLocks/>
                </p:cNvSpPr>
                <p:nvPr/>
              </p:nvSpPr>
              <p:spPr bwMode="auto">
                <a:xfrm>
                  <a:off x="2819" y="2088"/>
                  <a:ext cx="11" cy="27"/>
                </a:xfrm>
                <a:custGeom>
                  <a:avLst/>
                  <a:gdLst>
                    <a:gd name="T0" fmla="*/ 0 w 16"/>
                    <a:gd name="T1" fmla="*/ 27 h 40"/>
                    <a:gd name="T2" fmla="*/ 11 w 16"/>
                    <a:gd name="T3" fmla="*/ 0 h 40"/>
                    <a:gd name="T4" fmla="*/ 0 w 16"/>
                    <a:gd name="T5" fmla="*/ 27 h 40"/>
                    <a:gd name="T6" fmla="*/ 0 60000 65536"/>
                    <a:gd name="T7" fmla="*/ 0 60000 65536"/>
                    <a:gd name="T8" fmla="*/ 0 60000 65536"/>
                    <a:gd name="T9" fmla="*/ 0 w 16"/>
                    <a:gd name="T10" fmla="*/ 0 h 40"/>
                    <a:gd name="T11" fmla="*/ 16 w 16"/>
                    <a:gd name="T12" fmla="*/ 40 h 40"/>
                  </a:gdLst>
                  <a:ahLst/>
                  <a:cxnLst>
                    <a:cxn ang="T6">
                      <a:pos x="T0" y="T1"/>
                    </a:cxn>
                    <a:cxn ang="T7">
                      <a:pos x="T2" y="T3"/>
                    </a:cxn>
                    <a:cxn ang="T8">
                      <a:pos x="T4" y="T5"/>
                    </a:cxn>
                  </a:cxnLst>
                  <a:rect l="T9" t="T10" r="T11" b="T12"/>
                  <a:pathLst>
                    <a:path w="16" h="40">
                      <a:moveTo>
                        <a:pt x="0" y="40"/>
                      </a:moveTo>
                      <a:cubicBezTo>
                        <a:pt x="5" y="27"/>
                        <a:pt x="11" y="13"/>
                        <a:pt x="16" y="0"/>
                      </a:cubicBezTo>
                      <a:cubicBezTo>
                        <a:pt x="11" y="13"/>
                        <a:pt x="5" y="27"/>
                        <a:pt x="0" y="4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89" name="Freeform 281"/>
                <p:cNvSpPr>
                  <a:spLocks/>
                </p:cNvSpPr>
                <p:nvPr/>
              </p:nvSpPr>
              <p:spPr bwMode="auto">
                <a:xfrm>
                  <a:off x="3846" y="3656"/>
                  <a:ext cx="22" cy="0"/>
                </a:xfrm>
                <a:custGeom>
                  <a:avLst/>
                  <a:gdLst>
                    <a:gd name="T0" fmla="*/ 0 w 33"/>
                    <a:gd name="T1" fmla="*/ 22 w 33"/>
                    <a:gd name="T2" fmla="*/ 22 w 33"/>
                    <a:gd name="T3" fmla="*/ 0 w 33"/>
                    <a:gd name="T4" fmla="*/ 0 60000 65536"/>
                    <a:gd name="T5" fmla="*/ 0 60000 65536"/>
                    <a:gd name="T6" fmla="*/ 0 60000 65536"/>
                    <a:gd name="T7" fmla="*/ 0 60000 65536"/>
                    <a:gd name="T8" fmla="*/ 0 w 33"/>
                    <a:gd name="T9" fmla="*/ 33 w 33"/>
                  </a:gdLst>
                  <a:ahLst/>
                  <a:cxnLst>
                    <a:cxn ang="T4">
                      <a:pos x="T0" y="0"/>
                    </a:cxn>
                    <a:cxn ang="T5">
                      <a:pos x="T1" y="0"/>
                    </a:cxn>
                    <a:cxn ang="T6">
                      <a:pos x="T2" y="0"/>
                    </a:cxn>
                    <a:cxn ang="T7">
                      <a:pos x="T3" y="0"/>
                    </a:cxn>
                  </a:cxnLst>
                  <a:rect l="T8" t="0" r="T9" b="0"/>
                  <a:pathLst>
                    <a:path w="33">
                      <a:moveTo>
                        <a:pt x="0" y="0"/>
                      </a:moveTo>
                      <a:cubicBezTo>
                        <a:pt x="11" y="0"/>
                        <a:pt x="22" y="0"/>
                        <a:pt x="33" y="0"/>
                      </a:cubicBezTo>
                      <a:cubicBezTo>
                        <a:pt x="33" y="0"/>
                        <a:pt x="33" y="0"/>
                        <a:pt x="33" y="0"/>
                      </a:cubicBezTo>
                      <a:cubicBezTo>
                        <a:pt x="22" y="0"/>
                        <a:pt x="1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90" name="Freeform 282"/>
                <p:cNvSpPr>
                  <a:spLocks/>
                </p:cNvSpPr>
                <p:nvPr/>
              </p:nvSpPr>
              <p:spPr bwMode="auto">
                <a:xfrm>
                  <a:off x="2751" y="2376"/>
                  <a:ext cx="2" cy="16"/>
                </a:xfrm>
                <a:custGeom>
                  <a:avLst/>
                  <a:gdLst>
                    <a:gd name="T0" fmla="*/ 0 w 3"/>
                    <a:gd name="T1" fmla="*/ 16 h 24"/>
                    <a:gd name="T2" fmla="*/ 2 w 3"/>
                    <a:gd name="T3" fmla="*/ 0 h 24"/>
                    <a:gd name="T4" fmla="*/ 0 w 3"/>
                    <a:gd name="T5" fmla="*/ 16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24"/>
                      </a:moveTo>
                      <a:cubicBezTo>
                        <a:pt x="1" y="16"/>
                        <a:pt x="2" y="8"/>
                        <a:pt x="3" y="0"/>
                      </a:cubicBezTo>
                      <a:cubicBezTo>
                        <a:pt x="2" y="8"/>
                        <a:pt x="1"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91" name="Freeform 283"/>
                <p:cNvSpPr>
                  <a:spLocks/>
                </p:cNvSpPr>
                <p:nvPr/>
              </p:nvSpPr>
              <p:spPr bwMode="auto">
                <a:xfrm>
                  <a:off x="2790" y="2177"/>
                  <a:ext cx="7" cy="25"/>
                </a:xfrm>
                <a:custGeom>
                  <a:avLst/>
                  <a:gdLst>
                    <a:gd name="T0" fmla="*/ 0 w 11"/>
                    <a:gd name="T1" fmla="*/ 25 h 36"/>
                    <a:gd name="T2" fmla="*/ 7 w 11"/>
                    <a:gd name="T3" fmla="*/ 0 h 36"/>
                    <a:gd name="T4" fmla="*/ 0 w 11"/>
                    <a:gd name="T5" fmla="*/ 25 h 36"/>
                    <a:gd name="T6" fmla="*/ 0 60000 65536"/>
                    <a:gd name="T7" fmla="*/ 0 60000 65536"/>
                    <a:gd name="T8" fmla="*/ 0 60000 65536"/>
                    <a:gd name="T9" fmla="*/ 0 w 11"/>
                    <a:gd name="T10" fmla="*/ 0 h 36"/>
                    <a:gd name="T11" fmla="*/ 11 w 11"/>
                    <a:gd name="T12" fmla="*/ 36 h 36"/>
                  </a:gdLst>
                  <a:ahLst/>
                  <a:cxnLst>
                    <a:cxn ang="T6">
                      <a:pos x="T0" y="T1"/>
                    </a:cxn>
                    <a:cxn ang="T7">
                      <a:pos x="T2" y="T3"/>
                    </a:cxn>
                    <a:cxn ang="T8">
                      <a:pos x="T4" y="T5"/>
                    </a:cxn>
                  </a:cxnLst>
                  <a:rect l="T9" t="T10" r="T11" b="T12"/>
                  <a:pathLst>
                    <a:path w="11" h="36">
                      <a:moveTo>
                        <a:pt x="0" y="36"/>
                      </a:moveTo>
                      <a:cubicBezTo>
                        <a:pt x="4" y="24"/>
                        <a:pt x="8" y="12"/>
                        <a:pt x="11" y="0"/>
                      </a:cubicBezTo>
                      <a:cubicBezTo>
                        <a:pt x="8" y="12"/>
                        <a:pt x="4" y="24"/>
                        <a:pt x="0" y="3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92" name="Freeform 284"/>
                <p:cNvSpPr>
                  <a:spLocks/>
                </p:cNvSpPr>
                <p:nvPr/>
              </p:nvSpPr>
              <p:spPr bwMode="auto">
                <a:xfrm>
                  <a:off x="3187" y="3422"/>
                  <a:ext cx="24" cy="18"/>
                </a:xfrm>
                <a:custGeom>
                  <a:avLst/>
                  <a:gdLst>
                    <a:gd name="T0" fmla="*/ 24 w 36"/>
                    <a:gd name="T1" fmla="*/ 18 h 27"/>
                    <a:gd name="T2" fmla="*/ 0 w 36"/>
                    <a:gd name="T3" fmla="*/ 0 h 27"/>
                    <a:gd name="T4" fmla="*/ 24 w 36"/>
                    <a:gd name="T5" fmla="*/ 18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27"/>
                      </a:moveTo>
                      <a:cubicBezTo>
                        <a:pt x="24" y="18"/>
                        <a:pt x="12" y="9"/>
                        <a:pt x="0" y="0"/>
                      </a:cubicBezTo>
                      <a:cubicBezTo>
                        <a:pt x="12" y="9"/>
                        <a:pt x="24" y="18"/>
                        <a:pt x="36" y="2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93" name="Freeform 285"/>
                <p:cNvSpPr>
                  <a:spLocks/>
                </p:cNvSpPr>
                <p:nvPr/>
              </p:nvSpPr>
              <p:spPr bwMode="auto">
                <a:xfrm>
                  <a:off x="4534" y="3441"/>
                  <a:ext cx="8" cy="5"/>
                </a:xfrm>
                <a:custGeom>
                  <a:avLst/>
                  <a:gdLst>
                    <a:gd name="T0" fmla="*/ 0 w 12"/>
                    <a:gd name="T1" fmla="*/ 5 h 8"/>
                    <a:gd name="T2" fmla="*/ 8 w 12"/>
                    <a:gd name="T3" fmla="*/ 0 h 8"/>
                    <a:gd name="T4" fmla="*/ 0 w 12"/>
                    <a:gd name="T5" fmla="*/ 5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0" y="8"/>
                      </a:moveTo>
                      <a:cubicBezTo>
                        <a:pt x="4" y="5"/>
                        <a:pt x="8" y="3"/>
                        <a:pt x="12" y="0"/>
                      </a:cubicBezTo>
                      <a:cubicBezTo>
                        <a:pt x="8" y="3"/>
                        <a:pt x="4" y="5"/>
                        <a:pt x="0" y="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94" name="Freeform 286"/>
                <p:cNvSpPr>
                  <a:spLocks/>
                </p:cNvSpPr>
                <p:nvPr/>
              </p:nvSpPr>
              <p:spPr bwMode="auto">
                <a:xfrm>
                  <a:off x="4567" y="3397"/>
                  <a:ext cx="31" cy="25"/>
                </a:xfrm>
                <a:custGeom>
                  <a:avLst/>
                  <a:gdLst>
                    <a:gd name="T0" fmla="*/ 0 w 46"/>
                    <a:gd name="T1" fmla="*/ 25 h 36"/>
                    <a:gd name="T2" fmla="*/ 31 w 46"/>
                    <a:gd name="T3" fmla="*/ 0 h 36"/>
                    <a:gd name="T4" fmla="*/ 31 w 46"/>
                    <a:gd name="T5" fmla="*/ 0 h 36"/>
                    <a:gd name="T6" fmla="*/ 0 w 46"/>
                    <a:gd name="T7" fmla="*/ 25 h 36"/>
                    <a:gd name="T8" fmla="*/ 0 60000 65536"/>
                    <a:gd name="T9" fmla="*/ 0 60000 65536"/>
                    <a:gd name="T10" fmla="*/ 0 60000 65536"/>
                    <a:gd name="T11" fmla="*/ 0 60000 65536"/>
                    <a:gd name="T12" fmla="*/ 0 w 46"/>
                    <a:gd name="T13" fmla="*/ 0 h 36"/>
                    <a:gd name="T14" fmla="*/ 46 w 46"/>
                    <a:gd name="T15" fmla="*/ 36 h 36"/>
                  </a:gdLst>
                  <a:ahLst/>
                  <a:cxnLst>
                    <a:cxn ang="T8">
                      <a:pos x="T0" y="T1"/>
                    </a:cxn>
                    <a:cxn ang="T9">
                      <a:pos x="T2" y="T3"/>
                    </a:cxn>
                    <a:cxn ang="T10">
                      <a:pos x="T4" y="T5"/>
                    </a:cxn>
                    <a:cxn ang="T11">
                      <a:pos x="T6" y="T7"/>
                    </a:cxn>
                  </a:cxnLst>
                  <a:rect l="T12" t="T13" r="T14" b="T15"/>
                  <a:pathLst>
                    <a:path w="46" h="36">
                      <a:moveTo>
                        <a:pt x="0" y="36"/>
                      </a:moveTo>
                      <a:cubicBezTo>
                        <a:pt x="15" y="24"/>
                        <a:pt x="31" y="12"/>
                        <a:pt x="46" y="0"/>
                      </a:cubicBezTo>
                      <a:cubicBezTo>
                        <a:pt x="46" y="0"/>
                        <a:pt x="46" y="0"/>
                        <a:pt x="46" y="0"/>
                      </a:cubicBezTo>
                      <a:cubicBezTo>
                        <a:pt x="31" y="12"/>
                        <a:pt x="15" y="24"/>
                        <a:pt x="0" y="3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95" name="Freeform 287"/>
                <p:cNvSpPr>
                  <a:spLocks/>
                </p:cNvSpPr>
                <p:nvPr/>
              </p:nvSpPr>
              <p:spPr bwMode="auto">
                <a:xfrm>
                  <a:off x="4612" y="3331"/>
                  <a:ext cx="60" cy="55"/>
                </a:xfrm>
                <a:custGeom>
                  <a:avLst/>
                  <a:gdLst>
                    <a:gd name="T0" fmla="*/ 0 w 89"/>
                    <a:gd name="T1" fmla="*/ 55 h 82"/>
                    <a:gd name="T2" fmla="*/ 0 w 89"/>
                    <a:gd name="T3" fmla="*/ 55 h 82"/>
                    <a:gd name="T4" fmla="*/ 60 w 89"/>
                    <a:gd name="T5" fmla="*/ 0 h 82"/>
                    <a:gd name="T6" fmla="*/ 60 w 89"/>
                    <a:gd name="T7" fmla="*/ 0 h 82"/>
                    <a:gd name="T8" fmla="*/ 0 w 89"/>
                    <a:gd name="T9" fmla="*/ 55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82"/>
                      </a:moveTo>
                      <a:cubicBezTo>
                        <a:pt x="0" y="82"/>
                        <a:pt x="0" y="82"/>
                        <a:pt x="0" y="82"/>
                      </a:cubicBezTo>
                      <a:cubicBezTo>
                        <a:pt x="31" y="56"/>
                        <a:pt x="60" y="29"/>
                        <a:pt x="89" y="0"/>
                      </a:cubicBezTo>
                      <a:cubicBezTo>
                        <a:pt x="89" y="0"/>
                        <a:pt x="89" y="0"/>
                        <a:pt x="89" y="0"/>
                      </a:cubicBezTo>
                      <a:cubicBezTo>
                        <a:pt x="60" y="28"/>
                        <a:pt x="31" y="56"/>
                        <a:pt x="0" y="8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96" name="Freeform 288"/>
                <p:cNvSpPr>
                  <a:spLocks/>
                </p:cNvSpPr>
                <p:nvPr/>
              </p:nvSpPr>
              <p:spPr bwMode="auto">
                <a:xfrm>
                  <a:off x="3653" y="1409"/>
                  <a:ext cx="18" cy="4"/>
                </a:xfrm>
                <a:custGeom>
                  <a:avLst/>
                  <a:gdLst>
                    <a:gd name="T0" fmla="*/ 18 w 26"/>
                    <a:gd name="T1" fmla="*/ 0 h 5"/>
                    <a:gd name="T2" fmla="*/ 0 w 26"/>
                    <a:gd name="T3" fmla="*/ 4 h 5"/>
                    <a:gd name="T4" fmla="*/ 18 w 26"/>
                    <a:gd name="T5" fmla="*/ 0 h 5"/>
                    <a:gd name="T6" fmla="*/ 0 60000 65536"/>
                    <a:gd name="T7" fmla="*/ 0 60000 65536"/>
                    <a:gd name="T8" fmla="*/ 0 60000 65536"/>
                    <a:gd name="T9" fmla="*/ 0 w 26"/>
                    <a:gd name="T10" fmla="*/ 0 h 5"/>
                    <a:gd name="T11" fmla="*/ 26 w 26"/>
                    <a:gd name="T12" fmla="*/ 5 h 5"/>
                  </a:gdLst>
                  <a:ahLst/>
                  <a:cxnLst>
                    <a:cxn ang="T6">
                      <a:pos x="T0" y="T1"/>
                    </a:cxn>
                    <a:cxn ang="T7">
                      <a:pos x="T2" y="T3"/>
                    </a:cxn>
                    <a:cxn ang="T8">
                      <a:pos x="T4" y="T5"/>
                    </a:cxn>
                  </a:cxnLst>
                  <a:rect l="T9" t="T10" r="T11" b="T12"/>
                  <a:pathLst>
                    <a:path w="26" h="5">
                      <a:moveTo>
                        <a:pt x="26" y="0"/>
                      </a:moveTo>
                      <a:cubicBezTo>
                        <a:pt x="17" y="1"/>
                        <a:pt x="9" y="3"/>
                        <a:pt x="0" y="5"/>
                      </a:cubicBezTo>
                      <a:cubicBezTo>
                        <a:pt x="9" y="3"/>
                        <a:pt x="17" y="1"/>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97" name="Freeform 289"/>
                <p:cNvSpPr>
                  <a:spLocks/>
                </p:cNvSpPr>
                <p:nvPr/>
              </p:nvSpPr>
              <p:spPr bwMode="auto">
                <a:xfrm>
                  <a:off x="2872" y="3048"/>
                  <a:ext cx="15" cy="27"/>
                </a:xfrm>
                <a:custGeom>
                  <a:avLst/>
                  <a:gdLst>
                    <a:gd name="T0" fmla="*/ 15 w 22"/>
                    <a:gd name="T1" fmla="*/ 27 h 40"/>
                    <a:gd name="T2" fmla="*/ 0 w 22"/>
                    <a:gd name="T3" fmla="*/ 0 h 40"/>
                    <a:gd name="T4" fmla="*/ 15 w 22"/>
                    <a:gd name="T5" fmla="*/ 27 h 40"/>
                    <a:gd name="T6" fmla="*/ 0 60000 65536"/>
                    <a:gd name="T7" fmla="*/ 0 60000 65536"/>
                    <a:gd name="T8" fmla="*/ 0 60000 65536"/>
                    <a:gd name="T9" fmla="*/ 0 w 22"/>
                    <a:gd name="T10" fmla="*/ 0 h 40"/>
                    <a:gd name="T11" fmla="*/ 22 w 22"/>
                    <a:gd name="T12" fmla="*/ 40 h 40"/>
                  </a:gdLst>
                  <a:ahLst/>
                  <a:cxnLst>
                    <a:cxn ang="T6">
                      <a:pos x="T0" y="T1"/>
                    </a:cxn>
                    <a:cxn ang="T7">
                      <a:pos x="T2" y="T3"/>
                    </a:cxn>
                    <a:cxn ang="T8">
                      <a:pos x="T4" y="T5"/>
                    </a:cxn>
                  </a:cxnLst>
                  <a:rect l="T9" t="T10" r="T11" b="T12"/>
                  <a:pathLst>
                    <a:path w="22" h="40">
                      <a:moveTo>
                        <a:pt x="22" y="40"/>
                      </a:moveTo>
                      <a:cubicBezTo>
                        <a:pt x="15" y="27"/>
                        <a:pt x="7" y="13"/>
                        <a:pt x="0" y="0"/>
                      </a:cubicBezTo>
                      <a:cubicBezTo>
                        <a:pt x="7" y="13"/>
                        <a:pt x="15" y="27"/>
                        <a:pt x="22" y="4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98" name="Freeform 290"/>
                <p:cNvSpPr>
                  <a:spLocks/>
                </p:cNvSpPr>
                <p:nvPr/>
              </p:nvSpPr>
              <p:spPr bwMode="auto">
                <a:xfrm>
                  <a:off x="3029" y="3276"/>
                  <a:ext cx="20" cy="22"/>
                </a:xfrm>
                <a:custGeom>
                  <a:avLst/>
                  <a:gdLst>
                    <a:gd name="T0" fmla="*/ 20 w 30"/>
                    <a:gd name="T1" fmla="*/ 22 h 33"/>
                    <a:gd name="T2" fmla="*/ 0 w 30"/>
                    <a:gd name="T3" fmla="*/ 0 h 33"/>
                    <a:gd name="T4" fmla="*/ 20 w 30"/>
                    <a:gd name="T5" fmla="*/ 22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33"/>
                      </a:moveTo>
                      <a:cubicBezTo>
                        <a:pt x="20" y="22"/>
                        <a:pt x="10" y="11"/>
                        <a:pt x="0" y="0"/>
                      </a:cubicBezTo>
                      <a:cubicBezTo>
                        <a:pt x="10" y="11"/>
                        <a:pt x="20" y="22"/>
                        <a:pt x="30" y="3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99" name="Freeform 291"/>
                <p:cNvSpPr>
                  <a:spLocks/>
                </p:cNvSpPr>
                <p:nvPr/>
              </p:nvSpPr>
              <p:spPr bwMode="auto">
                <a:xfrm>
                  <a:off x="4451" y="3457"/>
                  <a:ext cx="68" cy="43"/>
                </a:xfrm>
                <a:custGeom>
                  <a:avLst/>
                  <a:gdLst>
                    <a:gd name="T0" fmla="*/ 0 w 101"/>
                    <a:gd name="T1" fmla="*/ 43 h 65"/>
                    <a:gd name="T2" fmla="*/ 0 w 101"/>
                    <a:gd name="T3" fmla="*/ 43 h 65"/>
                    <a:gd name="T4" fmla="*/ 68 w 101"/>
                    <a:gd name="T5" fmla="*/ 0 h 65"/>
                    <a:gd name="T6" fmla="*/ 68 w 101"/>
                    <a:gd name="T7" fmla="*/ 0 h 65"/>
                    <a:gd name="T8" fmla="*/ 0 w 101"/>
                    <a:gd name="T9" fmla="*/ 43 h 65"/>
                    <a:gd name="T10" fmla="*/ 0 60000 65536"/>
                    <a:gd name="T11" fmla="*/ 0 60000 65536"/>
                    <a:gd name="T12" fmla="*/ 0 60000 65536"/>
                    <a:gd name="T13" fmla="*/ 0 60000 65536"/>
                    <a:gd name="T14" fmla="*/ 0 60000 65536"/>
                    <a:gd name="T15" fmla="*/ 0 w 101"/>
                    <a:gd name="T16" fmla="*/ 0 h 65"/>
                    <a:gd name="T17" fmla="*/ 101 w 101"/>
                    <a:gd name="T18" fmla="*/ 65 h 65"/>
                  </a:gdLst>
                  <a:ahLst/>
                  <a:cxnLst>
                    <a:cxn ang="T10">
                      <a:pos x="T0" y="T1"/>
                    </a:cxn>
                    <a:cxn ang="T11">
                      <a:pos x="T2" y="T3"/>
                    </a:cxn>
                    <a:cxn ang="T12">
                      <a:pos x="T4" y="T5"/>
                    </a:cxn>
                    <a:cxn ang="T13">
                      <a:pos x="T6" y="T7"/>
                    </a:cxn>
                    <a:cxn ang="T14">
                      <a:pos x="T8" y="T9"/>
                    </a:cxn>
                  </a:cxnLst>
                  <a:rect l="T15" t="T16" r="T17" b="T18"/>
                  <a:pathLst>
                    <a:path w="101" h="65">
                      <a:moveTo>
                        <a:pt x="0" y="65"/>
                      </a:moveTo>
                      <a:cubicBezTo>
                        <a:pt x="0" y="65"/>
                        <a:pt x="0" y="65"/>
                        <a:pt x="0" y="65"/>
                      </a:cubicBezTo>
                      <a:cubicBezTo>
                        <a:pt x="35" y="45"/>
                        <a:pt x="68" y="23"/>
                        <a:pt x="101" y="0"/>
                      </a:cubicBezTo>
                      <a:cubicBezTo>
                        <a:pt x="101" y="0"/>
                        <a:pt x="101" y="0"/>
                        <a:pt x="101" y="0"/>
                      </a:cubicBezTo>
                      <a:cubicBezTo>
                        <a:pt x="68" y="23"/>
                        <a:pt x="34" y="45"/>
                        <a:pt x="0" y="6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00" name="Freeform 292"/>
                <p:cNvSpPr>
                  <a:spLocks/>
                </p:cNvSpPr>
                <p:nvPr/>
              </p:nvSpPr>
              <p:spPr bwMode="auto">
                <a:xfrm>
                  <a:off x="4725" y="3259"/>
                  <a:ext cx="14" cy="16"/>
                </a:xfrm>
                <a:custGeom>
                  <a:avLst/>
                  <a:gdLst>
                    <a:gd name="T0" fmla="*/ 0 w 21"/>
                    <a:gd name="T1" fmla="*/ 16 h 24"/>
                    <a:gd name="T2" fmla="*/ 14 w 21"/>
                    <a:gd name="T3" fmla="*/ 0 h 24"/>
                    <a:gd name="T4" fmla="*/ 14 w 21"/>
                    <a:gd name="T5" fmla="*/ 0 h 24"/>
                    <a:gd name="T6" fmla="*/ 0 w 21"/>
                    <a:gd name="T7" fmla="*/ 16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0" y="24"/>
                      </a:moveTo>
                      <a:cubicBezTo>
                        <a:pt x="7" y="16"/>
                        <a:pt x="14" y="8"/>
                        <a:pt x="21" y="0"/>
                      </a:cubicBezTo>
                      <a:cubicBezTo>
                        <a:pt x="21" y="0"/>
                        <a:pt x="21" y="0"/>
                        <a:pt x="21" y="0"/>
                      </a:cubicBezTo>
                      <a:cubicBezTo>
                        <a:pt x="14" y="8"/>
                        <a:pt x="7"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01" name="Freeform 293"/>
                <p:cNvSpPr>
                  <a:spLocks/>
                </p:cNvSpPr>
                <p:nvPr/>
              </p:nvSpPr>
              <p:spPr bwMode="auto">
                <a:xfrm>
                  <a:off x="4750" y="3181"/>
                  <a:ext cx="50" cy="64"/>
                </a:xfrm>
                <a:custGeom>
                  <a:avLst/>
                  <a:gdLst>
                    <a:gd name="T0" fmla="*/ 0 w 74"/>
                    <a:gd name="T1" fmla="*/ 63 h 96"/>
                    <a:gd name="T2" fmla="*/ 0 w 74"/>
                    <a:gd name="T3" fmla="*/ 64 h 96"/>
                    <a:gd name="T4" fmla="*/ 50 w 74"/>
                    <a:gd name="T5" fmla="*/ 0 h 96"/>
                    <a:gd name="T6" fmla="*/ 49 w 74"/>
                    <a:gd name="T7" fmla="*/ 0 h 96"/>
                    <a:gd name="T8" fmla="*/ 0 w 74"/>
                    <a:gd name="T9" fmla="*/ 63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95"/>
                      </a:moveTo>
                      <a:cubicBezTo>
                        <a:pt x="0" y="96"/>
                        <a:pt x="0" y="96"/>
                        <a:pt x="0" y="96"/>
                      </a:cubicBezTo>
                      <a:cubicBezTo>
                        <a:pt x="26" y="65"/>
                        <a:pt x="50" y="33"/>
                        <a:pt x="74" y="0"/>
                      </a:cubicBezTo>
                      <a:cubicBezTo>
                        <a:pt x="73" y="0"/>
                        <a:pt x="73" y="0"/>
                        <a:pt x="73" y="0"/>
                      </a:cubicBezTo>
                      <a:cubicBezTo>
                        <a:pt x="50" y="33"/>
                        <a:pt x="25" y="64"/>
                        <a:pt x="0" y="9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02" name="Freeform 294"/>
                <p:cNvSpPr>
                  <a:spLocks/>
                </p:cNvSpPr>
                <p:nvPr/>
              </p:nvSpPr>
              <p:spPr bwMode="auto">
                <a:xfrm>
                  <a:off x="3546" y="1431"/>
                  <a:ext cx="29" cy="8"/>
                </a:xfrm>
                <a:custGeom>
                  <a:avLst/>
                  <a:gdLst>
                    <a:gd name="T0" fmla="*/ 0 w 43"/>
                    <a:gd name="T1" fmla="*/ 8 h 13"/>
                    <a:gd name="T2" fmla="*/ 29 w 43"/>
                    <a:gd name="T3" fmla="*/ 0 h 13"/>
                    <a:gd name="T4" fmla="*/ 0 w 43"/>
                    <a:gd name="T5" fmla="*/ 8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13"/>
                      </a:moveTo>
                      <a:cubicBezTo>
                        <a:pt x="14" y="9"/>
                        <a:pt x="28" y="4"/>
                        <a:pt x="43" y="0"/>
                      </a:cubicBezTo>
                      <a:cubicBezTo>
                        <a:pt x="28" y="4"/>
                        <a:pt x="14" y="9"/>
                        <a:pt x="0"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03" name="Freeform 295"/>
                <p:cNvSpPr>
                  <a:spLocks/>
                </p:cNvSpPr>
                <p:nvPr/>
              </p:nvSpPr>
              <p:spPr bwMode="auto">
                <a:xfrm>
                  <a:off x="3616" y="1413"/>
                  <a:ext cx="34" cy="8"/>
                </a:xfrm>
                <a:custGeom>
                  <a:avLst/>
                  <a:gdLst>
                    <a:gd name="T0" fmla="*/ 0 w 50"/>
                    <a:gd name="T1" fmla="*/ 8 h 11"/>
                    <a:gd name="T2" fmla="*/ 34 w 50"/>
                    <a:gd name="T3" fmla="*/ 0 h 11"/>
                    <a:gd name="T4" fmla="*/ 0 w 50"/>
                    <a:gd name="T5" fmla="*/ 8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11"/>
                      </a:moveTo>
                      <a:cubicBezTo>
                        <a:pt x="17" y="7"/>
                        <a:pt x="33" y="3"/>
                        <a:pt x="50" y="0"/>
                      </a:cubicBezTo>
                      <a:cubicBezTo>
                        <a:pt x="33" y="3"/>
                        <a:pt x="17" y="7"/>
                        <a:pt x="0"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04" name="Freeform 296"/>
                <p:cNvSpPr>
                  <a:spLocks/>
                </p:cNvSpPr>
                <p:nvPr/>
              </p:nvSpPr>
              <p:spPr bwMode="auto">
                <a:xfrm>
                  <a:off x="3234" y="3457"/>
                  <a:ext cx="68" cy="43"/>
                </a:xfrm>
                <a:custGeom>
                  <a:avLst/>
                  <a:gdLst>
                    <a:gd name="T0" fmla="*/ 0 w 102"/>
                    <a:gd name="T1" fmla="*/ 0 h 65"/>
                    <a:gd name="T2" fmla="*/ 0 w 102"/>
                    <a:gd name="T3" fmla="*/ 0 h 65"/>
                    <a:gd name="T4" fmla="*/ 68 w 102"/>
                    <a:gd name="T5" fmla="*/ 43 h 65"/>
                    <a:gd name="T6" fmla="*/ 68 w 102"/>
                    <a:gd name="T7" fmla="*/ 43 h 65"/>
                    <a:gd name="T8" fmla="*/ 0 w 102"/>
                    <a:gd name="T9" fmla="*/ 0 h 65"/>
                    <a:gd name="T10" fmla="*/ 0 60000 65536"/>
                    <a:gd name="T11" fmla="*/ 0 60000 65536"/>
                    <a:gd name="T12" fmla="*/ 0 60000 65536"/>
                    <a:gd name="T13" fmla="*/ 0 60000 65536"/>
                    <a:gd name="T14" fmla="*/ 0 60000 65536"/>
                    <a:gd name="T15" fmla="*/ 0 w 102"/>
                    <a:gd name="T16" fmla="*/ 0 h 65"/>
                    <a:gd name="T17" fmla="*/ 102 w 102"/>
                    <a:gd name="T18" fmla="*/ 65 h 65"/>
                  </a:gdLst>
                  <a:ahLst/>
                  <a:cxnLst>
                    <a:cxn ang="T10">
                      <a:pos x="T0" y="T1"/>
                    </a:cxn>
                    <a:cxn ang="T11">
                      <a:pos x="T2" y="T3"/>
                    </a:cxn>
                    <a:cxn ang="T12">
                      <a:pos x="T4" y="T5"/>
                    </a:cxn>
                    <a:cxn ang="T13">
                      <a:pos x="T6" y="T7"/>
                    </a:cxn>
                    <a:cxn ang="T14">
                      <a:pos x="T8" y="T9"/>
                    </a:cxn>
                  </a:cxnLst>
                  <a:rect l="T15" t="T16" r="T17" b="T18"/>
                  <a:pathLst>
                    <a:path w="102" h="65">
                      <a:moveTo>
                        <a:pt x="0" y="0"/>
                      </a:moveTo>
                      <a:cubicBezTo>
                        <a:pt x="0" y="0"/>
                        <a:pt x="0" y="0"/>
                        <a:pt x="0" y="0"/>
                      </a:cubicBezTo>
                      <a:cubicBezTo>
                        <a:pt x="33" y="23"/>
                        <a:pt x="67" y="45"/>
                        <a:pt x="102" y="65"/>
                      </a:cubicBezTo>
                      <a:cubicBezTo>
                        <a:pt x="102" y="65"/>
                        <a:pt x="102" y="65"/>
                        <a:pt x="102" y="65"/>
                      </a:cubicBezTo>
                      <a:cubicBezTo>
                        <a:pt x="67" y="45"/>
                        <a:pt x="33" y="2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05" name="Freeform 297"/>
                <p:cNvSpPr>
                  <a:spLocks/>
                </p:cNvSpPr>
                <p:nvPr/>
              </p:nvSpPr>
              <p:spPr bwMode="auto">
                <a:xfrm>
                  <a:off x="3509" y="1440"/>
                  <a:ext cx="33" cy="11"/>
                </a:xfrm>
                <a:custGeom>
                  <a:avLst/>
                  <a:gdLst>
                    <a:gd name="T0" fmla="*/ 0 w 49"/>
                    <a:gd name="T1" fmla="*/ 11 h 16"/>
                    <a:gd name="T2" fmla="*/ 33 w 49"/>
                    <a:gd name="T3" fmla="*/ 0 h 16"/>
                    <a:gd name="T4" fmla="*/ 0 w 49"/>
                    <a:gd name="T5" fmla="*/ 11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16"/>
                      </a:moveTo>
                      <a:cubicBezTo>
                        <a:pt x="16" y="11"/>
                        <a:pt x="32" y="6"/>
                        <a:pt x="49" y="0"/>
                      </a:cubicBezTo>
                      <a:cubicBezTo>
                        <a:pt x="32" y="6"/>
                        <a:pt x="16" y="11"/>
                        <a:pt x="0" y="1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06" name="Freeform 298"/>
                <p:cNvSpPr>
                  <a:spLocks/>
                </p:cNvSpPr>
                <p:nvPr/>
              </p:nvSpPr>
              <p:spPr bwMode="auto">
                <a:xfrm>
                  <a:off x="3442" y="1466"/>
                  <a:ext cx="28" cy="10"/>
                </a:xfrm>
                <a:custGeom>
                  <a:avLst/>
                  <a:gdLst>
                    <a:gd name="T0" fmla="*/ 0 w 42"/>
                    <a:gd name="T1" fmla="*/ 10 h 16"/>
                    <a:gd name="T2" fmla="*/ 28 w 42"/>
                    <a:gd name="T3" fmla="*/ 0 h 16"/>
                    <a:gd name="T4" fmla="*/ 0 w 42"/>
                    <a:gd name="T5" fmla="*/ 1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16"/>
                      </a:moveTo>
                      <a:cubicBezTo>
                        <a:pt x="14" y="11"/>
                        <a:pt x="28" y="5"/>
                        <a:pt x="42" y="0"/>
                      </a:cubicBezTo>
                      <a:cubicBezTo>
                        <a:pt x="28" y="5"/>
                        <a:pt x="14" y="11"/>
                        <a:pt x="0" y="1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07" name="Freeform 299"/>
                <p:cNvSpPr>
                  <a:spLocks/>
                </p:cNvSpPr>
                <p:nvPr/>
              </p:nvSpPr>
              <p:spPr bwMode="auto">
                <a:xfrm>
                  <a:off x="3211" y="3441"/>
                  <a:ext cx="9" cy="5"/>
                </a:xfrm>
                <a:custGeom>
                  <a:avLst/>
                  <a:gdLst>
                    <a:gd name="T0" fmla="*/ 0 w 12"/>
                    <a:gd name="T1" fmla="*/ 0 h 8"/>
                    <a:gd name="T2" fmla="*/ 9 w 12"/>
                    <a:gd name="T3" fmla="*/ 5 h 8"/>
                    <a:gd name="T4" fmla="*/ 9 w 12"/>
                    <a:gd name="T5" fmla="*/ 5 h 8"/>
                    <a:gd name="T6" fmla="*/ 0 w 12"/>
                    <a:gd name="T7" fmla="*/ 0 h 8"/>
                    <a:gd name="T8" fmla="*/ 0 60000 65536"/>
                    <a:gd name="T9" fmla="*/ 0 60000 65536"/>
                    <a:gd name="T10" fmla="*/ 0 60000 65536"/>
                    <a:gd name="T11" fmla="*/ 0 60000 65536"/>
                    <a:gd name="T12" fmla="*/ 0 w 12"/>
                    <a:gd name="T13" fmla="*/ 0 h 8"/>
                    <a:gd name="T14" fmla="*/ 12 w 12"/>
                    <a:gd name="T15" fmla="*/ 8 h 8"/>
                  </a:gdLst>
                  <a:ahLst/>
                  <a:cxnLst>
                    <a:cxn ang="T8">
                      <a:pos x="T0" y="T1"/>
                    </a:cxn>
                    <a:cxn ang="T9">
                      <a:pos x="T2" y="T3"/>
                    </a:cxn>
                    <a:cxn ang="T10">
                      <a:pos x="T4" y="T5"/>
                    </a:cxn>
                    <a:cxn ang="T11">
                      <a:pos x="T6" y="T7"/>
                    </a:cxn>
                  </a:cxnLst>
                  <a:rect l="T12" t="T13" r="T14" b="T15"/>
                  <a:pathLst>
                    <a:path w="12" h="8">
                      <a:moveTo>
                        <a:pt x="0" y="0"/>
                      </a:moveTo>
                      <a:cubicBezTo>
                        <a:pt x="4" y="3"/>
                        <a:pt x="8" y="5"/>
                        <a:pt x="12" y="8"/>
                      </a:cubicBezTo>
                      <a:cubicBezTo>
                        <a:pt x="12" y="8"/>
                        <a:pt x="12" y="8"/>
                        <a:pt x="12" y="8"/>
                      </a:cubicBezTo>
                      <a:cubicBezTo>
                        <a:pt x="8" y="5"/>
                        <a:pt x="4"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08" name="Freeform 300"/>
                <p:cNvSpPr>
                  <a:spLocks/>
                </p:cNvSpPr>
                <p:nvPr/>
              </p:nvSpPr>
              <p:spPr bwMode="auto">
                <a:xfrm>
                  <a:off x="3806" y="1391"/>
                  <a:ext cx="26" cy="1"/>
                </a:xfrm>
                <a:custGeom>
                  <a:avLst/>
                  <a:gdLst>
                    <a:gd name="T0" fmla="*/ 0 w 38"/>
                    <a:gd name="T1" fmla="*/ 1 h 2"/>
                    <a:gd name="T2" fmla="*/ 26 w 38"/>
                    <a:gd name="T3" fmla="*/ 0 h 2"/>
                    <a:gd name="T4" fmla="*/ 0 w 38"/>
                    <a:gd name="T5" fmla="*/ 1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2"/>
                      </a:moveTo>
                      <a:cubicBezTo>
                        <a:pt x="13" y="1"/>
                        <a:pt x="25" y="1"/>
                        <a:pt x="38" y="0"/>
                      </a:cubicBezTo>
                      <a:cubicBezTo>
                        <a:pt x="25" y="1"/>
                        <a:pt x="13"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09" name="Freeform 301"/>
                <p:cNvSpPr>
                  <a:spLocks/>
                </p:cNvSpPr>
                <p:nvPr/>
              </p:nvSpPr>
              <p:spPr bwMode="auto">
                <a:xfrm>
                  <a:off x="3082" y="3331"/>
                  <a:ext cx="60" cy="55"/>
                </a:xfrm>
                <a:custGeom>
                  <a:avLst/>
                  <a:gdLst>
                    <a:gd name="T0" fmla="*/ 0 w 89"/>
                    <a:gd name="T1" fmla="*/ 0 h 82"/>
                    <a:gd name="T2" fmla="*/ 0 w 89"/>
                    <a:gd name="T3" fmla="*/ 0 h 82"/>
                    <a:gd name="T4" fmla="*/ 60 w 89"/>
                    <a:gd name="T5" fmla="*/ 55 h 82"/>
                    <a:gd name="T6" fmla="*/ 60 w 89"/>
                    <a:gd name="T7" fmla="*/ 55 h 82"/>
                    <a:gd name="T8" fmla="*/ 0 w 89"/>
                    <a:gd name="T9" fmla="*/ 0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0"/>
                      </a:moveTo>
                      <a:cubicBezTo>
                        <a:pt x="0" y="0"/>
                        <a:pt x="0" y="0"/>
                        <a:pt x="0" y="0"/>
                      </a:cubicBezTo>
                      <a:cubicBezTo>
                        <a:pt x="29" y="29"/>
                        <a:pt x="58" y="56"/>
                        <a:pt x="89" y="82"/>
                      </a:cubicBezTo>
                      <a:cubicBezTo>
                        <a:pt x="89" y="82"/>
                        <a:pt x="89" y="82"/>
                        <a:pt x="89" y="82"/>
                      </a:cubicBezTo>
                      <a:cubicBezTo>
                        <a:pt x="58" y="56"/>
                        <a:pt x="29" y="2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10" name="Freeform 302"/>
                <p:cNvSpPr>
                  <a:spLocks/>
                </p:cNvSpPr>
                <p:nvPr/>
              </p:nvSpPr>
              <p:spPr bwMode="auto">
                <a:xfrm>
                  <a:off x="3693" y="1401"/>
                  <a:ext cx="26" cy="4"/>
                </a:xfrm>
                <a:custGeom>
                  <a:avLst/>
                  <a:gdLst>
                    <a:gd name="T0" fmla="*/ 0 w 38"/>
                    <a:gd name="T1" fmla="*/ 4 h 6"/>
                    <a:gd name="T2" fmla="*/ 26 w 38"/>
                    <a:gd name="T3" fmla="*/ 0 h 6"/>
                    <a:gd name="T4" fmla="*/ 0 w 38"/>
                    <a:gd name="T5" fmla="*/ 4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6"/>
                      </a:moveTo>
                      <a:cubicBezTo>
                        <a:pt x="12" y="4"/>
                        <a:pt x="25" y="2"/>
                        <a:pt x="38" y="0"/>
                      </a:cubicBezTo>
                      <a:cubicBezTo>
                        <a:pt x="25" y="2"/>
                        <a:pt x="12"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11" name="Freeform 303"/>
                <p:cNvSpPr>
                  <a:spLocks/>
                </p:cNvSpPr>
                <p:nvPr/>
              </p:nvSpPr>
              <p:spPr bwMode="auto">
                <a:xfrm>
                  <a:off x="3049" y="3298"/>
                  <a:ext cx="20" cy="21"/>
                </a:xfrm>
                <a:custGeom>
                  <a:avLst/>
                  <a:gdLst>
                    <a:gd name="T0" fmla="*/ 0 w 29"/>
                    <a:gd name="T1" fmla="*/ 0 h 31"/>
                    <a:gd name="T2" fmla="*/ 20 w 29"/>
                    <a:gd name="T3" fmla="*/ 21 h 31"/>
                    <a:gd name="T4" fmla="*/ 20 w 29"/>
                    <a:gd name="T5" fmla="*/ 21 h 31"/>
                    <a:gd name="T6" fmla="*/ 0 w 29"/>
                    <a:gd name="T7" fmla="*/ 0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0" y="0"/>
                      </a:moveTo>
                      <a:cubicBezTo>
                        <a:pt x="10" y="11"/>
                        <a:pt x="19" y="21"/>
                        <a:pt x="29" y="31"/>
                      </a:cubicBezTo>
                      <a:cubicBezTo>
                        <a:pt x="29" y="31"/>
                        <a:pt x="29" y="31"/>
                        <a:pt x="29" y="31"/>
                      </a:cubicBezTo>
                      <a:cubicBezTo>
                        <a:pt x="19" y="21"/>
                        <a:pt x="10"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12" name="Freeform 304"/>
                <p:cNvSpPr>
                  <a:spLocks/>
                </p:cNvSpPr>
                <p:nvPr/>
              </p:nvSpPr>
              <p:spPr bwMode="auto">
                <a:xfrm>
                  <a:off x="3727" y="1396"/>
                  <a:ext cx="35" cy="4"/>
                </a:xfrm>
                <a:custGeom>
                  <a:avLst/>
                  <a:gdLst>
                    <a:gd name="T0" fmla="*/ 0 w 51"/>
                    <a:gd name="T1" fmla="*/ 4 h 6"/>
                    <a:gd name="T2" fmla="*/ 35 w 51"/>
                    <a:gd name="T3" fmla="*/ 0 h 6"/>
                    <a:gd name="T4" fmla="*/ 0 w 51"/>
                    <a:gd name="T5" fmla="*/ 4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6"/>
                      </a:moveTo>
                      <a:cubicBezTo>
                        <a:pt x="17" y="4"/>
                        <a:pt x="34" y="2"/>
                        <a:pt x="51" y="0"/>
                      </a:cubicBezTo>
                      <a:cubicBezTo>
                        <a:pt x="34" y="2"/>
                        <a:pt x="17"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13" name="Freeform 305"/>
                <p:cNvSpPr>
                  <a:spLocks/>
                </p:cNvSpPr>
                <p:nvPr/>
              </p:nvSpPr>
              <p:spPr bwMode="auto">
                <a:xfrm>
                  <a:off x="3155" y="3397"/>
                  <a:ext cx="31" cy="25"/>
                </a:xfrm>
                <a:custGeom>
                  <a:avLst/>
                  <a:gdLst>
                    <a:gd name="T0" fmla="*/ 0 w 46"/>
                    <a:gd name="T1" fmla="*/ 0 h 36"/>
                    <a:gd name="T2" fmla="*/ 31 w 46"/>
                    <a:gd name="T3" fmla="*/ 25 h 36"/>
                    <a:gd name="T4" fmla="*/ 0 w 46"/>
                    <a:gd name="T5" fmla="*/ 0 h 36"/>
                    <a:gd name="T6" fmla="*/ 0 60000 65536"/>
                    <a:gd name="T7" fmla="*/ 0 60000 65536"/>
                    <a:gd name="T8" fmla="*/ 0 60000 65536"/>
                    <a:gd name="T9" fmla="*/ 0 w 46"/>
                    <a:gd name="T10" fmla="*/ 0 h 36"/>
                    <a:gd name="T11" fmla="*/ 46 w 46"/>
                    <a:gd name="T12" fmla="*/ 36 h 36"/>
                  </a:gdLst>
                  <a:ahLst/>
                  <a:cxnLst>
                    <a:cxn ang="T6">
                      <a:pos x="T0" y="T1"/>
                    </a:cxn>
                    <a:cxn ang="T7">
                      <a:pos x="T2" y="T3"/>
                    </a:cxn>
                    <a:cxn ang="T8">
                      <a:pos x="T4" y="T5"/>
                    </a:cxn>
                  </a:cxnLst>
                  <a:rect l="T9" t="T10" r="T11" b="T12"/>
                  <a:pathLst>
                    <a:path w="46" h="36">
                      <a:moveTo>
                        <a:pt x="0" y="0"/>
                      </a:moveTo>
                      <a:cubicBezTo>
                        <a:pt x="15" y="12"/>
                        <a:pt x="31" y="24"/>
                        <a:pt x="46" y="36"/>
                      </a:cubicBezTo>
                      <a:cubicBezTo>
                        <a:pt x="31" y="24"/>
                        <a:pt x="15" y="1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14" name="Freeform 306"/>
                <p:cNvSpPr>
                  <a:spLocks/>
                </p:cNvSpPr>
                <p:nvPr/>
              </p:nvSpPr>
              <p:spPr bwMode="auto">
                <a:xfrm>
                  <a:off x="3047" y="1733"/>
                  <a:ext cx="18" cy="19"/>
                </a:xfrm>
                <a:custGeom>
                  <a:avLst/>
                  <a:gdLst>
                    <a:gd name="T0" fmla="*/ 0 w 27"/>
                    <a:gd name="T1" fmla="*/ 19 h 29"/>
                    <a:gd name="T2" fmla="*/ 18 w 27"/>
                    <a:gd name="T3" fmla="*/ 0 h 29"/>
                    <a:gd name="T4" fmla="*/ 0 w 27"/>
                    <a:gd name="T5" fmla="*/ 19 h 29"/>
                    <a:gd name="T6" fmla="*/ 0 60000 65536"/>
                    <a:gd name="T7" fmla="*/ 0 60000 65536"/>
                    <a:gd name="T8" fmla="*/ 0 60000 65536"/>
                    <a:gd name="T9" fmla="*/ 0 w 27"/>
                    <a:gd name="T10" fmla="*/ 0 h 29"/>
                    <a:gd name="T11" fmla="*/ 27 w 27"/>
                    <a:gd name="T12" fmla="*/ 29 h 29"/>
                  </a:gdLst>
                  <a:ahLst/>
                  <a:cxnLst>
                    <a:cxn ang="T6">
                      <a:pos x="T0" y="T1"/>
                    </a:cxn>
                    <a:cxn ang="T7">
                      <a:pos x="T2" y="T3"/>
                    </a:cxn>
                    <a:cxn ang="T8">
                      <a:pos x="T4" y="T5"/>
                    </a:cxn>
                  </a:cxnLst>
                  <a:rect l="T9" t="T10" r="T11" b="T12"/>
                  <a:pathLst>
                    <a:path w="27" h="29">
                      <a:moveTo>
                        <a:pt x="0" y="29"/>
                      </a:moveTo>
                      <a:cubicBezTo>
                        <a:pt x="9" y="19"/>
                        <a:pt x="18" y="9"/>
                        <a:pt x="27" y="0"/>
                      </a:cubicBezTo>
                      <a:cubicBezTo>
                        <a:pt x="18" y="9"/>
                        <a:pt x="9" y="19"/>
                        <a:pt x="0" y="2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15" name="Freeform 307"/>
                <p:cNvSpPr>
                  <a:spLocks/>
                </p:cNvSpPr>
                <p:nvPr/>
              </p:nvSpPr>
              <p:spPr bwMode="auto">
                <a:xfrm>
                  <a:off x="3025" y="1754"/>
                  <a:ext cx="20" cy="22"/>
                </a:xfrm>
                <a:custGeom>
                  <a:avLst/>
                  <a:gdLst>
                    <a:gd name="T0" fmla="*/ 0 w 29"/>
                    <a:gd name="T1" fmla="*/ 22 h 32"/>
                    <a:gd name="T2" fmla="*/ 20 w 29"/>
                    <a:gd name="T3" fmla="*/ 0 h 32"/>
                    <a:gd name="T4" fmla="*/ 0 w 29"/>
                    <a:gd name="T5" fmla="*/ 22 h 32"/>
                    <a:gd name="T6" fmla="*/ 0 60000 65536"/>
                    <a:gd name="T7" fmla="*/ 0 60000 65536"/>
                    <a:gd name="T8" fmla="*/ 0 60000 65536"/>
                    <a:gd name="T9" fmla="*/ 0 w 29"/>
                    <a:gd name="T10" fmla="*/ 0 h 32"/>
                    <a:gd name="T11" fmla="*/ 29 w 29"/>
                    <a:gd name="T12" fmla="*/ 32 h 32"/>
                  </a:gdLst>
                  <a:ahLst/>
                  <a:cxnLst>
                    <a:cxn ang="T6">
                      <a:pos x="T0" y="T1"/>
                    </a:cxn>
                    <a:cxn ang="T7">
                      <a:pos x="T2" y="T3"/>
                    </a:cxn>
                    <a:cxn ang="T8">
                      <a:pos x="T4" y="T5"/>
                    </a:cxn>
                  </a:cxnLst>
                  <a:rect l="T9" t="T10" r="T11" b="T12"/>
                  <a:pathLst>
                    <a:path w="29" h="32">
                      <a:moveTo>
                        <a:pt x="0" y="32"/>
                      </a:moveTo>
                      <a:cubicBezTo>
                        <a:pt x="9" y="21"/>
                        <a:pt x="19" y="11"/>
                        <a:pt x="29" y="0"/>
                      </a:cubicBezTo>
                      <a:cubicBezTo>
                        <a:pt x="19" y="11"/>
                        <a:pt x="9" y="21"/>
                        <a:pt x="0" y="3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16" name="Freeform 308"/>
                <p:cNvSpPr>
                  <a:spLocks/>
                </p:cNvSpPr>
                <p:nvPr/>
              </p:nvSpPr>
              <p:spPr bwMode="auto">
                <a:xfrm>
                  <a:off x="2916" y="1900"/>
                  <a:ext cx="14" cy="23"/>
                </a:xfrm>
                <a:custGeom>
                  <a:avLst/>
                  <a:gdLst>
                    <a:gd name="T0" fmla="*/ 0 w 22"/>
                    <a:gd name="T1" fmla="*/ 23 h 34"/>
                    <a:gd name="T2" fmla="*/ 14 w 22"/>
                    <a:gd name="T3" fmla="*/ 0 h 34"/>
                    <a:gd name="T4" fmla="*/ 0 w 22"/>
                    <a:gd name="T5" fmla="*/ 23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34"/>
                      </a:moveTo>
                      <a:cubicBezTo>
                        <a:pt x="7" y="22"/>
                        <a:pt x="14" y="11"/>
                        <a:pt x="22" y="0"/>
                      </a:cubicBezTo>
                      <a:cubicBezTo>
                        <a:pt x="14" y="11"/>
                        <a:pt x="7" y="22"/>
                        <a:pt x="0" y="3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17" name="Freeform 309"/>
                <p:cNvSpPr>
                  <a:spLocks/>
                </p:cNvSpPr>
                <p:nvPr/>
              </p:nvSpPr>
              <p:spPr bwMode="auto">
                <a:xfrm>
                  <a:off x="3922" y="1391"/>
                  <a:ext cx="25" cy="1"/>
                </a:xfrm>
                <a:custGeom>
                  <a:avLst/>
                  <a:gdLst>
                    <a:gd name="T0" fmla="*/ 0 w 38"/>
                    <a:gd name="T1" fmla="*/ 0 h 2"/>
                    <a:gd name="T2" fmla="*/ 25 w 38"/>
                    <a:gd name="T3" fmla="*/ 1 h 2"/>
                    <a:gd name="T4" fmla="*/ 0 w 38"/>
                    <a:gd name="T5" fmla="*/ 0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0"/>
                      </a:moveTo>
                      <a:cubicBezTo>
                        <a:pt x="13" y="1"/>
                        <a:pt x="25" y="1"/>
                        <a:pt x="38" y="2"/>
                      </a:cubicBezTo>
                      <a:cubicBezTo>
                        <a:pt x="25" y="1"/>
                        <a:pt x="13"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18" name="Freeform 310"/>
                <p:cNvSpPr>
                  <a:spLocks/>
                </p:cNvSpPr>
                <p:nvPr/>
              </p:nvSpPr>
              <p:spPr bwMode="auto">
                <a:xfrm>
                  <a:off x="3917" y="3655"/>
                  <a:ext cx="21" cy="1"/>
                </a:xfrm>
                <a:custGeom>
                  <a:avLst/>
                  <a:gdLst>
                    <a:gd name="T0" fmla="*/ 21 w 31"/>
                    <a:gd name="T1" fmla="*/ 0 h 1"/>
                    <a:gd name="T2" fmla="*/ 0 w 31"/>
                    <a:gd name="T3" fmla="*/ 1 h 1"/>
                    <a:gd name="T4" fmla="*/ 21 w 31"/>
                    <a:gd name="T5" fmla="*/ 0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0"/>
                      </a:moveTo>
                      <a:cubicBezTo>
                        <a:pt x="21" y="1"/>
                        <a:pt x="10" y="1"/>
                        <a:pt x="0" y="1"/>
                      </a:cubicBezTo>
                      <a:cubicBezTo>
                        <a:pt x="10" y="1"/>
                        <a:pt x="21" y="1"/>
                        <a:pt x="3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19" name="Freeform 311"/>
                <p:cNvSpPr>
                  <a:spLocks/>
                </p:cNvSpPr>
                <p:nvPr/>
              </p:nvSpPr>
              <p:spPr bwMode="auto">
                <a:xfrm>
                  <a:off x="3407" y="1478"/>
                  <a:ext cx="32" cy="14"/>
                </a:xfrm>
                <a:custGeom>
                  <a:avLst/>
                  <a:gdLst>
                    <a:gd name="T0" fmla="*/ 0 w 47"/>
                    <a:gd name="T1" fmla="*/ 14 h 21"/>
                    <a:gd name="T2" fmla="*/ 32 w 47"/>
                    <a:gd name="T3" fmla="*/ 0 h 21"/>
                    <a:gd name="T4" fmla="*/ 0 w 47"/>
                    <a:gd name="T5" fmla="*/ 14 h 21"/>
                    <a:gd name="T6" fmla="*/ 0 60000 65536"/>
                    <a:gd name="T7" fmla="*/ 0 60000 65536"/>
                    <a:gd name="T8" fmla="*/ 0 60000 65536"/>
                    <a:gd name="T9" fmla="*/ 0 w 47"/>
                    <a:gd name="T10" fmla="*/ 0 h 21"/>
                    <a:gd name="T11" fmla="*/ 47 w 47"/>
                    <a:gd name="T12" fmla="*/ 21 h 21"/>
                  </a:gdLst>
                  <a:ahLst/>
                  <a:cxnLst>
                    <a:cxn ang="T6">
                      <a:pos x="T0" y="T1"/>
                    </a:cxn>
                    <a:cxn ang="T7">
                      <a:pos x="T2" y="T3"/>
                    </a:cxn>
                    <a:cxn ang="T8">
                      <a:pos x="T4" y="T5"/>
                    </a:cxn>
                  </a:cxnLst>
                  <a:rect l="T9" t="T10" r="T11" b="T12"/>
                  <a:pathLst>
                    <a:path w="47" h="21">
                      <a:moveTo>
                        <a:pt x="0" y="21"/>
                      </a:moveTo>
                      <a:cubicBezTo>
                        <a:pt x="15" y="14"/>
                        <a:pt x="31" y="7"/>
                        <a:pt x="47" y="0"/>
                      </a:cubicBezTo>
                      <a:cubicBezTo>
                        <a:pt x="31" y="7"/>
                        <a:pt x="15" y="14"/>
                        <a:pt x="0" y="2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20" name="Freeform 312"/>
                <p:cNvSpPr>
                  <a:spLocks/>
                </p:cNvSpPr>
                <p:nvPr/>
              </p:nvSpPr>
              <p:spPr bwMode="auto">
                <a:xfrm>
                  <a:off x="2899" y="1926"/>
                  <a:ext cx="14" cy="23"/>
                </a:xfrm>
                <a:custGeom>
                  <a:avLst/>
                  <a:gdLst>
                    <a:gd name="T0" fmla="*/ 0 w 21"/>
                    <a:gd name="T1" fmla="*/ 23 h 35"/>
                    <a:gd name="T2" fmla="*/ 14 w 21"/>
                    <a:gd name="T3" fmla="*/ 0 h 35"/>
                    <a:gd name="T4" fmla="*/ 0 w 21"/>
                    <a:gd name="T5" fmla="*/ 23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0" y="35"/>
                      </a:moveTo>
                      <a:cubicBezTo>
                        <a:pt x="7" y="23"/>
                        <a:pt x="14" y="11"/>
                        <a:pt x="21" y="0"/>
                      </a:cubicBezTo>
                      <a:cubicBezTo>
                        <a:pt x="14" y="11"/>
                        <a:pt x="7" y="23"/>
                        <a:pt x="0" y="3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21" name="Freeform 313"/>
                <p:cNvSpPr>
                  <a:spLocks/>
                </p:cNvSpPr>
                <p:nvPr/>
              </p:nvSpPr>
              <p:spPr bwMode="auto">
                <a:xfrm>
                  <a:off x="3259" y="1560"/>
                  <a:ext cx="21" cy="13"/>
                </a:xfrm>
                <a:custGeom>
                  <a:avLst/>
                  <a:gdLst>
                    <a:gd name="T0" fmla="*/ 0 w 31"/>
                    <a:gd name="T1" fmla="*/ 13 h 20"/>
                    <a:gd name="T2" fmla="*/ 21 w 31"/>
                    <a:gd name="T3" fmla="*/ 0 h 20"/>
                    <a:gd name="T4" fmla="*/ 0 w 31"/>
                    <a:gd name="T5" fmla="*/ 13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20"/>
                      </a:moveTo>
                      <a:cubicBezTo>
                        <a:pt x="10" y="13"/>
                        <a:pt x="21" y="6"/>
                        <a:pt x="31" y="0"/>
                      </a:cubicBezTo>
                      <a:cubicBezTo>
                        <a:pt x="21" y="6"/>
                        <a:pt x="10" y="13"/>
                        <a:pt x="0"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22" name="Freeform 314"/>
                <p:cNvSpPr>
                  <a:spLocks/>
                </p:cNvSpPr>
                <p:nvPr/>
              </p:nvSpPr>
              <p:spPr bwMode="auto">
                <a:xfrm>
                  <a:off x="3183" y="1611"/>
                  <a:ext cx="22" cy="16"/>
                </a:xfrm>
                <a:custGeom>
                  <a:avLst/>
                  <a:gdLst>
                    <a:gd name="T0" fmla="*/ 0 w 32"/>
                    <a:gd name="T1" fmla="*/ 16 h 24"/>
                    <a:gd name="T2" fmla="*/ 22 w 32"/>
                    <a:gd name="T3" fmla="*/ 0 h 24"/>
                    <a:gd name="T4" fmla="*/ 0 w 32"/>
                    <a:gd name="T5" fmla="*/ 16 h 24"/>
                    <a:gd name="T6" fmla="*/ 0 60000 65536"/>
                    <a:gd name="T7" fmla="*/ 0 60000 65536"/>
                    <a:gd name="T8" fmla="*/ 0 60000 65536"/>
                    <a:gd name="T9" fmla="*/ 0 w 32"/>
                    <a:gd name="T10" fmla="*/ 0 h 24"/>
                    <a:gd name="T11" fmla="*/ 32 w 32"/>
                    <a:gd name="T12" fmla="*/ 24 h 24"/>
                  </a:gdLst>
                  <a:ahLst/>
                  <a:cxnLst>
                    <a:cxn ang="T6">
                      <a:pos x="T0" y="T1"/>
                    </a:cxn>
                    <a:cxn ang="T7">
                      <a:pos x="T2" y="T3"/>
                    </a:cxn>
                    <a:cxn ang="T8">
                      <a:pos x="T4" y="T5"/>
                    </a:cxn>
                  </a:cxnLst>
                  <a:rect l="T9" t="T10" r="T11" b="T12"/>
                  <a:pathLst>
                    <a:path w="32" h="24">
                      <a:moveTo>
                        <a:pt x="0" y="24"/>
                      </a:moveTo>
                      <a:cubicBezTo>
                        <a:pt x="11" y="16"/>
                        <a:pt x="21" y="8"/>
                        <a:pt x="32" y="0"/>
                      </a:cubicBezTo>
                      <a:cubicBezTo>
                        <a:pt x="21" y="8"/>
                        <a:pt x="11"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23" name="Freeform 315"/>
                <p:cNvSpPr>
                  <a:spLocks/>
                </p:cNvSpPr>
                <p:nvPr/>
              </p:nvSpPr>
              <p:spPr bwMode="auto">
                <a:xfrm>
                  <a:off x="3234" y="1577"/>
                  <a:ext cx="20" cy="13"/>
                </a:xfrm>
                <a:custGeom>
                  <a:avLst/>
                  <a:gdLst>
                    <a:gd name="T0" fmla="*/ 0 w 29"/>
                    <a:gd name="T1" fmla="*/ 13 h 20"/>
                    <a:gd name="T2" fmla="*/ 20 w 29"/>
                    <a:gd name="T3" fmla="*/ 0 h 20"/>
                    <a:gd name="T4" fmla="*/ 0 w 29"/>
                    <a:gd name="T5" fmla="*/ 13 h 20"/>
                    <a:gd name="T6" fmla="*/ 0 60000 65536"/>
                    <a:gd name="T7" fmla="*/ 0 60000 65536"/>
                    <a:gd name="T8" fmla="*/ 0 60000 65536"/>
                    <a:gd name="T9" fmla="*/ 0 w 29"/>
                    <a:gd name="T10" fmla="*/ 0 h 20"/>
                    <a:gd name="T11" fmla="*/ 29 w 29"/>
                    <a:gd name="T12" fmla="*/ 20 h 20"/>
                  </a:gdLst>
                  <a:ahLst/>
                  <a:cxnLst>
                    <a:cxn ang="T6">
                      <a:pos x="T0" y="T1"/>
                    </a:cxn>
                    <a:cxn ang="T7">
                      <a:pos x="T2" y="T3"/>
                    </a:cxn>
                    <a:cxn ang="T8">
                      <a:pos x="T4" y="T5"/>
                    </a:cxn>
                  </a:cxnLst>
                  <a:rect l="T9" t="T10" r="T11" b="T12"/>
                  <a:pathLst>
                    <a:path w="29" h="20">
                      <a:moveTo>
                        <a:pt x="0" y="20"/>
                      </a:moveTo>
                      <a:cubicBezTo>
                        <a:pt x="10" y="13"/>
                        <a:pt x="19" y="6"/>
                        <a:pt x="29" y="0"/>
                      </a:cubicBezTo>
                      <a:cubicBezTo>
                        <a:pt x="19" y="6"/>
                        <a:pt x="10" y="13"/>
                        <a:pt x="0"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24" name="Freeform 316"/>
                <p:cNvSpPr>
                  <a:spLocks/>
                </p:cNvSpPr>
                <p:nvPr/>
              </p:nvSpPr>
              <p:spPr bwMode="auto">
                <a:xfrm>
                  <a:off x="3344" y="1509"/>
                  <a:ext cx="27" cy="15"/>
                </a:xfrm>
                <a:custGeom>
                  <a:avLst/>
                  <a:gdLst>
                    <a:gd name="T0" fmla="*/ 0 w 40"/>
                    <a:gd name="T1" fmla="*/ 15 h 21"/>
                    <a:gd name="T2" fmla="*/ 27 w 40"/>
                    <a:gd name="T3" fmla="*/ 0 h 21"/>
                    <a:gd name="T4" fmla="*/ 0 w 40"/>
                    <a:gd name="T5" fmla="*/ 15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21"/>
                      </a:moveTo>
                      <a:cubicBezTo>
                        <a:pt x="13" y="13"/>
                        <a:pt x="26" y="7"/>
                        <a:pt x="40" y="0"/>
                      </a:cubicBezTo>
                      <a:cubicBezTo>
                        <a:pt x="26" y="7"/>
                        <a:pt x="13" y="13"/>
                        <a:pt x="0" y="2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25" name="Freeform 317"/>
                <p:cNvSpPr>
                  <a:spLocks/>
                </p:cNvSpPr>
                <p:nvPr/>
              </p:nvSpPr>
              <p:spPr bwMode="auto">
                <a:xfrm>
                  <a:off x="4534" y="1600"/>
                  <a:ext cx="10" cy="8"/>
                </a:xfrm>
                <a:custGeom>
                  <a:avLst/>
                  <a:gdLst>
                    <a:gd name="T0" fmla="*/ 10 w 15"/>
                    <a:gd name="T1" fmla="*/ 8 h 11"/>
                    <a:gd name="T2" fmla="*/ 0 w 15"/>
                    <a:gd name="T3" fmla="*/ 0 h 11"/>
                    <a:gd name="T4" fmla="*/ 0 w 15"/>
                    <a:gd name="T5" fmla="*/ 0 h 11"/>
                    <a:gd name="T6" fmla="*/ 10 w 15"/>
                    <a:gd name="T7" fmla="*/ 8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15" y="11"/>
                      </a:moveTo>
                      <a:cubicBezTo>
                        <a:pt x="10" y="7"/>
                        <a:pt x="5" y="4"/>
                        <a:pt x="0" y="0"/>
                      </a:cubicBezTo>
                      <a:cubicBezTo>
                        <a:pt x="0" y="0"/>
                        <a:pt x="0" y="0"/>
                        <a:pt x="0" y="0"/>
                      </a:cubicBezTo>
                      <a:cubicBezTo>
                        <a:pt x="5" y="4"/>
                        <a:pt x="10" y="7"/>
                        <a:pt x="15"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26" name="Freeform 318"/>
                <p:cNvSpPr>
                  <a:spLocks/>
                </p:cNvSpPr>
                <p:nvPr/>
              </p:nvSpPr>
              <p:spPr bwMode="auto">
                <a:xfrm>
                  <a:off x="4867" y="3049"/>
                  <a:ext cx="14" cy="26"/>
                </a:xfrm>
                <a:custGeom>
                  <a:avLst/>
                  <a:gdLst>
                    <a:gd name="T0" fmla="*/ 14 w 21"/>
                    <a:gd name="T1" fmla="*/ 0 h 38"/>
                    <a:gd name="T2" fmla="*/ 0 w 21"/>
                    <a:gd name="T3" fmla="*/ 26 h 38"/>
                    <a:gd name="T4" fmla="*/ 14 w 21"/>
                    <a:gd name="T5" fmla="*/ 0 h 38"/>
                    <a:gd name="T6" fmla="*/ 0 60000 65536"/>
                    <a:gd name="T7" fmla="*/ 0 60000 65536"/>
                    <a:gd name="T8" fmla="*/ 0 60000 65536"/>
                    <a:gd name="T9" fmla="*/ 0 w 21"/>
                    <a:gd name="T10" fmla="*/ 0 h 38"/>
                    <a:gd name="T11" fmla="*/ 21 w 21"/>
                    <a:gd name="T12" fmla="*/ 38 h 38"/>
                  </a:gdLst>
                  <a:ahLst/>
                  <a:cxnLst>
                    <a:cxn ang="T6">
                      <a:pos x="T0" y="T1"/>
                    </a:cxn>
                    <a:cxn ang="T7">
                      <a:pos x="T2" y="T3"/>
                    </a:cxn>
                    <a:cxn ang="T8">
                      <a:pos x="T4" y="T5"/>
                    </a:cxn>
                  </a:cxnLst>
                  <a:rect l="T9" t="T10" r="T11" b="T12"/>
                  <a:pathLst>
                    <a:path w="21" h="38">
                      <a:moveTo>
                        <a:pt x="21" y="0"/>
                      </a:moveTo>
                      <a:cubicBezTo>
                        <a:pt x="14" y="13"/>
                        <a:pt x="7" y="26"/>
                        <a:pt x="0" y="38"/>
                      </a:cubicBezTo>
                      <a:cubicBezTo>
                        <a:pt x="7" y="26"/>
                        <a:pt x="14" y="13"/>
                        <a:pt x="2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27" name="Freeform 319"/>
                <p:cNvSpPr>
                  <a:spLocks/>
                </p:cNvSpPr>
                <p:nvPr/>
              </p:nvSpPr>
              <p:spPr bwMode="auto">
                <a:xfrm>
                  <a:off x="4572" y="1629"/>
                  <a:ext cx="26" cy="21"/>
                </a:xfrm>
                <a:custGeom>
                  <a:avLst/>
                  <a:gdLst>
                    <a:gd name="T0" fmla="*/ 26 w 39"/>
                    <a:gd name="T1" fmla="*/ 21 h 31"/>
                    <a:gd name="T2" fmla="*/ 0 w 39"/>
                    <a:gd name="T3" fmla="*/ 0 h 31"/>
                    <a:gd name="T4" fmla="*/ 26 w 39"/>
                    <a:gd name="T5" fmla="*/ 21 h 31"/>
                    <a:gd name="T6" fmla="*/ 0 60000 65536"/>
                    <a:gd name="T7" fmla="*/ 0 60000 65536"/>
                    <a:gd name="T8" fmla="*/ 0 60000 65536"/>
                    <a:gd name="T9" fmla="*/ 0 w 39"/>
                    <a:gd name="T10" fmla="*/ 0 h 31"/>
                    <a:gd name="T11" fmla="*/ 39 w 39"/>
                    <a:gd name="T12" fmla="*/ 31 h 31"/>
                  </a:gdLst>
                  <a:ahLst/>
                  <a:cxnLst>
                    <a:cxn ang="T6">
                      <a:pos x="T0" y="T1"/>
                    </a:cxn>
                    <a:cxn ang="T7">
                      <a:pos x="T2" y="T3"/>
                    </a:cxn>
                    <a:cxn ang="T8">
                      <a:pos x="T4" y="T5"/>
                    </a:cxn>
                  </a:cxnLst>
                  <a:rect l="T9" t="T10" r="T11" b="T12"/>
                  <a:pathLst>
                    <a:path w="39" h="31">
                      <a:moveTo>
                        <a:pt x="39" y="31"/>
                      </a:moveTo>
                      <a:cubicBezTo>
                        <a:pt x="26" y="20"/>
                        <a:pt x="13" y="10"/>
                        <a:pt x="0" y="0"/>
                      </a:cubicBezTo>
                      <a:cubicBezTo>
                        <a:pt x="13" y="10"/>
                        <a:pt x="26" y="20"/>
                        <a:pt x="39" y="3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28" name="Freeform 320"/>
                <p:cNvSpPr>
                  <a:spLocks/>
                </p:cNvSpPr>
                <p:nvPr/>
              </p:nvSpPr>
              <p:spPr bwMode="auto">
                <a:xfrm>
                  <a:off x="4451" y="1546"/>
                  <a:ext cx="18" cy="11"/>
                </a:xfrm>
                <a:custGeom>
                  <a:avLst/>
                  <a:gdLst>
                    <a:gd name="T0" fmla="*/ 18 w 26"/>
                    <a:gd name="T1" fmla="*/ 11 h 16"/>
                    <a:gd name="T2" fmla="*/ 0 w 26"/>
                    <a:gd name="T3" fmla="*/ 0 h 16"/>
                    <a:gd name="T4" fmla="*/ 0 w 26"/>
                    <a:gd name="T5" fmla="*/ 0 h 16"/>
                    <a:gd name="T6" fmla="*/ 18 w 26"/>
                    <a:gd name="T7" fmla="*/ 11 h 16"/>
                    <a:gd name="T8" fmla="*/ 0 60000 65536"/>
                    <a:gd name="T9" fmla="*/ 0 60000 65536"/>
                    <a:gd name="T10" fmla="*/ 0 60000 65536"/>
                    <a:gd name="T11" fmla="*/ 0 60000 65536"/>
                    <a:gd name="T12" fmla="*/ 0 w 26"/>
                    <a:gd name="T13" fmla="*/ 0 h 16"/>
                    <a:gd name="T14" fmla="*/ 26 w 26"/>
                    <a:gd name="T15" fmla="*/ 16 h 16"/>
                  </a:gdLst>
                  <a:ahLst/>
                  <a:cxnLst>
                    <a:cxn ang="T8">
                      <a:pos x="T0" y="T1"/>
                    </a:cxn>
                    <a:cxn ang="T9">
                      <a:pos x="T2" y="T3"/>
                    </a:cxn>
                    <a:cxn ang="T10">
                      <a:pos x="T4" y="T5"/>
                    </a:cxn>
                    <a:cxn ang="T11">
                      <a:pos x="T6" y="T7"/>
                    </a:cxn>
                  </a:cxnLst>
                  <a:rect l="T12" t="T13" r="T14" b="T15"/>
                  <a:pathLst>
                    <a:path w="26" h="16">
                      <a:moveTo>
                        <a:pt x="26" y="16"/>
                      </a:moveTo>
                      <a:cubicBezTo>
                        <a:pt x="17" y="11"/>
                        <a:pt x="9" y="5"/>
                        <a:pt x="0" y="0"/>
                      </a:cubicBezTo>
                      <a:cubicBezTo>
                        <a:pt x="0" y="0"/>
                        <a:pt x="0" y="0"/>
                        <a:pt x="0" y="0"/>
                      </a:cubicBezTo>
                      <a:cubicBezTo>
                        <a:pt x="9" y="5"/>
                        <a:pt x="17" y="11"/>
                        <a:pt x="26" y="1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29" name="Freeform 321"/>
                <p:cNvSpPr>
                  <a:spLocks/>
                </p:cNvSpPr>
                <p:nvPr/>
              </p:nvSpPr>
              <p:spPr bwMode="auto">
                <a:xfrm>
                  <a:off x="3984" y="1395"/>
                  <a:ext cx="5" cy="1"/>
                </a:xfrm>
                <a:custGeom>
                  <a:avLst/>
                  <a:gdLst>
                    <a:gd name="T0" fmla="*/ 5 w 7"/>
                    <a:gd name="T1" fmla="*/ 1 h 1"/>
                    <a:gd name="T2" fmla="*/ 0 w 7"/>
                    <a:gd name="T3" fmla="*/ 0 h 1"/>
                    <a:gd name="T4" fmla="*/ 0 w 7"/>
                    <a:gd name="T5" fmla="*/ 1 h 1"/>
                    <a:gd name="T6" fmla="*/ 5 w 7"/>
                    <a:gd name="T7" fmla="*/ 1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1"/>
                      </a:moveTo>
                      <a:cubicBezTo>
                        <a:pt x="5" y="1"/>
                        <a:pt x="2" y="1"/>
                        <a:pt x="0" y="0"/>
                      </a:cubicBezTo>
                      <a:cubicBezTo>
                        <a:pt x="0" y="1"/>
                        <a:pt x="0" y="1"/>
                        <a:pt x="0" y="1"/>
                      </a:cubicBezTo>
                      <a:cubicBezTo>
                        <a:pt x="2" y="1"/>
                        <a:pt x="5" y="1"/>
                        <a:pt x="7"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30" name="Freeform 322"/>
                <p:cNvSpPr>
                  <a:spLocks/>
                </p:cNvSpPr>
                <p:nvPr/>
              </p:nvSpPr>
              <p:spPr bwMode="auto">
                <a:xfrm>
                  <a:off x="3885" y="1390"/>
                  <a:ext cx="27" cy="1"/>
                </a:xfrm>
                <a:custGeom>
                  <a:avLst/>
                  <a:gdLst>
                    <a:gd name="T0" fmla="*/ 27 w 39"/>
                    <a:gd name="T1" fmla="*/ 1 h 1"/>
                    <a:gd name="T2" fmla="*/ 0 w 39"/>
                    <a:gd name="T3" fmla="*/ 0 h 1"/>
                    <a:gd name="T4" fmla="*/ 0 w 39"/>
                    <a:gd name="T5" fmla="*/ 0 h 1"/>
                    <a:gd name="T6" fmla="*/ 27 w 39"/>
                    <a:gd name="T7" fmla="*/ 1 h 1"/>
                    <a:gd name="T8" fmla="*/ 0 60000 65536"/>
                    <a:gd name="T9" fmla="*/ 0 60000 65536"/>
                    <a:gd name="T10" fmla="*/ 0 60000 65536"/>
                    <a:gd name="T11" fmla="*/ 0 60000 65536"/>
                    <a:gd name="T12" fmla="*/ 0 w 39"/>
                    <a:gd name="T13" fmla="*/ 0 h 1"/>
                    <a:gd name="T14" fmla="*/ 39 w 39"/>
                    <a:gd name="T15" fmla="*/ 1 h 1"/>
                  </a:gdLst>
                  <a:ahLst/>
                  <a:cxnLst>
                    <a:cxn ang="T8">
                      <a:pos x="T0" y="T1"/>
                    </a:cxn>
                    <a:cxn ang="T9">
                      <a:pos x="T2" y="T3"/>
                    </a:cxn>
                    <a:cxn ang="T10">
                      <a:pos x="T4" y="T5"/>
                    </a:cxn>
                    <a:cxn ang="T11">
                      <a:pos x="T6" y="T7"/>
                    </a:cxn>
                  </a:cxnLst>
                  <a:rect l="T12" t="T13" r="T14" b="T15"/>
                  <a:pathLst>
                    <a:path w="39" h="1">
                      <a:moveTo>
                        <a:pt x="39" y="1"/>
                      </a:moveTo>
                      <a:cubicBezTo>
                        <a:pt x="26" y="0"/>
                        <a:pt x="13" y="0"/>
                        <a:pt x="0" y="0"/>
                      </a:cubicBezTo>
                      <a:cubicBezTo>
                        <a:pt x="0" y="0"/>
                        <a:pt x="0" y="0"/>
                        <a:pt x="0" y="0"/>
                      </a:cubicBezTo>
                      <a:cubicBezTo>
                        <a:pt x="13" y="0"/>
                        <a:pt x="26" y="0"/>
                        <a:pt x="39"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31" name="Freeform 323"/>
                <p:cNvSpPr>
                  <a:spLocks/>
                </p:cNvSpPr>
                <p:nvPr/>
              </p:nvSpPr>
              <p:spPr bwMode="auto">
                <a:xfrm>
                  <a:off x="4684" y="1729"/>
                  <a:ext cx="1" cy="0"/>
                </a:xfrm>
                <a:custGeom>
                  <a:avLst/>
                  <a:gdLst>
                    <a:gd name="T0" fmla="*/ 1 w 2"/>
                    <a:gd name="T1" fmla="*/ 0 h 1"/>
                    <a:gd name="T2" fmla="*/ 1 w 2"/>
                    <a:gd name="T3" fmla="*/ 0 h 1"/>
                    <a:gd name="T4" fmla="*/ 0 w 2"/>
                    <a:gd name="T5" fmla="*/ 0 h 1"/>
                    <a:gd name="T6" fmla="*/ 1 w 2"/>
                    <a:gd name="T7" fmla="*/ 0 h 1"/>
                    <a:gd name="T8" fmla="*/ 0 60000 65536"/>
                    <a:gd name="T9" fmla="*/ 0 60000 65536"/>
                    <a:gd name="T10" fmla="*/ 0 60000 65536"/>
                    <a:gd name="T11" fmla="*/ 0 60000 65536"/>
                    <a:gd name="T12" fmla="*/ 0 w 2"/>
                    <a:gd name="T13" fmla="*/ 0 h 1"/>
                    <a:gd name="T14" fmla="*/ 2 w 2"/>
                    <a:gd name="T15" fmla="*/ 0 h 1"/>
                  </a:gdLst>
                  <a:ahLst/>
                  <a:cxnLst>
                    <a:cxn ang="T8">
                      <a:pos x="T0" y="T1"/>
                    </a:cxn>
                    <a:cxn ang="T9">
                      <a:pos x="T2" y="T3"/>
                    </a:cxn>
                    <a:cxn ang="T10">
                      <a:pos x="T4" y="T5"/>
                    </a:cxn>
                    <a:cxn ang="T11">
                      <a:pos x="T6" y="T7"/>
                    </a:cxn>
                  </a:cxnLst>
                  <a:rect l="T12" t="T13" r="T14" b="T15"/>
                  <a:pathLst>
                    <a:path w="2" h="1">
                      <a:moveTo>
                        <a:pt x="2" y="1"/>
                      </a:moveTo>
                      <a:cubicBezTo>
                        <a:pt x="2" y="1"/>
                        <a:pt x="1" y="0"/>
                        <a:pt x="1" y="0"/>
                      </a:cubicBezTo>
                      <a:cubicBezTo>
                        <a:pt x="0" y="0"/>
                        <a:pt x="0" y="0"/>
                        <a:pt x="0" y="0"/>
                      </a:cubicBezTo>
                      <a:cubicBezTo>
                        <a:pt x="1" y="0"/>
                        <a:pt x="2" y="1"/>
                        <a:pt x="2"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32" name="Freeform 324"/>
                <p:cNvSpPr>
                  <a:spLocks/>
                </p:cNvSpPr>
                <p:nvPr/>
              </p:nvSpPr>
              <p:spPr bwMode="auto">
                <a:xfrm>
                  <a:off x="4666" y="1711"/>
                  <a:ext cx="6" cy="5"/>
                </a:xfrm>
                <a:custGeom>
                  <a:avLst/>
                  <a:gdLst>
                    <a:gd name="T0" fmla="*/ 6 w 8"/>
                    <a:gd name="T1" fmla="*/ 5 h 7"/>
                    <a:gd name="T2" fmla="*/ 0 w 8"/>
                    <a:gd name="T3" fmla="*/ 0 h 7"/>
                    <a:gd name="T4" fmla="*/ 6 w 8"/>
                    <a:gd name="T5" fmla="*/ 5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8" y="7"/>
                      </a:moveTo>
                      <a:cubicBezTo>
                        <a:pt x="5" y="5"/>
                        <a:pt x="3" y="2"/>
                        <a:pt x="0" y="0"/>
                      </a:cubicBezTo>
                      <a:cubicBezTo>
                        <a:pt x="3" y="2"/>
                        <a:pt x="5" y="5"/>
                        <a:pt x="8"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33" name="Freeform 325"/>
                <p:cNvSpPr>
                  <a:spLocks/>
                </p:cNvSpPr>
                <p:nvPr/>
              </p:nvSpPr>
              <p:spPr bwMode="auto">
                <a:xfrm>
                  <a:off x="4612" y="1661"/>
                  <a:ext cx="30" cy="27"/>
                </a:xfrm>
                <a:custGeom>
                  <a:avLst/>
                  <a:gdLst>
                    <a:gd name="T0" fmla="*/ 30 w 45"/>
                    <a:gd name="T1" fmla="*/ 27 h 40"/>
                    <a:gd name="T2" fmla="*/ 0 w 45"/>
                    <a:gd name="T3" fmla="*/ 0 h 40"/>
                    <a:gd name="T4" fmla="*/ 0 w 45"/>
                    <a:gd name="T5" fmla="*/ 0 h 40"/>
                    <a:gd name="T6" fmla="*/ 30 w 45"/>
                    <a:gd name="T7" fmla="*/ 27 h 40"/>
                    <a:gd name="T8" fmla="*/ 0 60000 65536"/>
                    <a:gd name="T9" fmla="*/ 0 60000 65536"/>
                    <a:gd name="T10" fmla="*/ 0 60000 65536"/>
                    <a:gd name="T11" fmla="*/ 0 60000 65536"/>
                    <a:gd name="T12" fmla="*/ 0 w 45"/>
                    <a:gd name="T13" fmla="*/ 0 h 40"/>
                    <a:gd name="T14" fmla="*/ 45 w 45"/>
                    <a:gd name="T15" fmla="*/ 40 h 40"/>
                  </a:gdLst>
                  <a:ahLst/>
                  <a:cxnLst>
                    <a:cxn ang="T8">
                      <a:pos x="T0" y="T1"/>
                    </a:cxn>
                    <a:cxn ang="T9">
                      <a:pos x="T2" y="T3"/>
                    </a:cxn>
                    <a:cxn ang="T10">
                      <a:pos x="T4" y="T5"/>
                    </a:cxn>
                    <a:cxn ang="T11">
                      <a:pos x="T6" y="T7"/>
                    </a:cxn>
                  </a:cxnLst>
                  <a:rect l="T12" t="T13" r="T14" b="T15"/>
                  <a:pathLst>
                    <a:path w="45" h="40">
                      <a:moveTo>
                        <a:pt x="45" y="40"/>
                      </a:moveTo>
                      <a:cubicBezTo>
                        <a:pt x="30" y="26"/>
                        <a:pt x="15" y="13"/>
                        <a:pt x="0" y="0"/>
                      </a:cubicBezTo>
                      <a:cubicBezTo>
                        <a:pt x="0" y="0"/>
                        <a:pt x="0" y="0"/>
                        <a:pt x="0" y="0"/>
                      </a:cubicBezTo>
                      <a:cubicBezTo>
                        <a:pt x="15" y="13"/>
                        <a:pt x="30" y="26"/>
                        <a:pt x="45" y="4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34" name="Freeform 326"/>
                <p:cNvSpPr>
                  <a:spLocks/>
                </p:cNvSpPr>
                <p:nvPr/>
              </p:nvSpPr>
              <p:spPr bwMode="auto">
                <a:xfrm>
                  <a:off x="3957" y="1393"/>
                  <a:ext cx="10" cy="1"/>
                </a:xfrm>
                <a:custGeom>
                  <a:avLst/>
                  <a:gdLst>
                    <a:gd name="T0" fmla="*/ 10 w 14"/>
                    <a:gd name="T1" fmla="*/ 1 h 1"/>
                    <a:gd name="T2" fmla="*/ 0 w 14"/>
                    <a:gd name="T3" fmla="*/ 0 h 1"/>
                    <a:gd name="T4" fmla="*/ 10 w 14"/>
                    <a:gd name="T5" fmla="*/ 1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35" name="Freeform 327"/>
                <p:cNvSpPr>
                  <a:spLocks/>
                </p:cNvSpPr>
                <p:nvPr/>
              </p:nvSpPr>
              <p:spPr bwMode="auto">
                <a:xfrm>
                  <a:off x="4413" y="1525"/>
                  <a:ext cx="23" cy="13"/>
                </a:xfrm>
                <a:custGeom>
                  <a:avLst/>
                  <a:gdLst>
                    <a:gd name="T0" fmla="*/ 23 w 34"/>
                    <a:gd name="T1" fmla="*/ 13 h 19"/>
                    <a:gd name="T2" fmla="*/ 0 w 34"/>
                    <a:gd name="T3" fmla="*/ 0 h 19"/>
                    <a:gd name="T4" fmla="*/ 23 w 34"/>
                    <a:gd name="T5" fmla="*/ 13 h 19"/>
                    <a:gd name="T6" fmla="*/ 0 60000 65536"/>
                    <a:gd name="T7" fmla="*/ 0 60000 65536"/>
                    <a:gd name="T8" fmla="*/ 0 60000 65536"/>
                    <a:gd name="T9" fmla="*/ 0 w 34"/>
                    <a:gd name="T10" fmla="*/ 0 h 19"/>
                    <a:gd name="T11" fmla="*/ 34 w 34"/>
                    <a:gd name="T12" fmla="*/ 19 h 19"/>
                  </a:gdLst>
                  <a:ahLst/>
                  <a:cxnLst>
                    <a:cxn ang="T6">
                      <a:pos x="T0" y="T1"/>
                    </a:cxn>
                    <a:cxn ang="T7">
                      <a:pos x="T2" y="T3"/>
                    </a:cxn>
                    <a:cxn ang="T8">
                      <a:pos x="T4" y="T5"/>
                    </a:cxn>
                  </a:cxnLst>
                  <a:rect l="T9" t="T10" r="T11" b="T12"/>
                  <a:pathLst>
                    <a:path w="34" h="19">
                      <a:moveTo>
                        <a:pt x="34" y="19"/>
                      </a:moveTo>
                      <a:cubicBezTo>
                        <a:pt x="23" y="12"/>
                        <a:pt x="11" y="6"/>
                        <a:pt x="0" y="0"/>
                      </a:cubicBezTo>
                      <a:cubicBezTo>
                        <a:pt x="11" y="6"/>
                        <a:pt x="23" y="13"/>
                        <a:pt x="34" y="1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36" name="Freeform 328"/>
                <p:cNvSpPr>
                  <a:spLocks/>
                </p:cNvSpPr>
                <p:nvPr/>
              </p:nvSpPr>
              <p:spPr bwMode="auto">
                <a:xfrm>
                  <a:off x="4249" y="1453"/>
                  <a:ext cx="7" cy="3"/>
                </a:xfrm>
                <a:custGeom>
                  <a:avLst/>
                  <a:gdLst>
                    <a:gd name="T0" fmla="*/ 7 w 11"/>
                    <a:gd name="T1" fmla="*/ 3 h 4"/>
                    <a:gd name="T2" fmla="*/ 0 w 11"/>
                    <a:gd name="T3" fmla="*/ 0 h 4"/>
                    <a:gd name="T4" fmla="*/ 7 w 11"/>
                    <a:gd name="T5" fmla="*/ 3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11" y="4"/>
                      </a:moveTo>
                      <a:cubicBezTo>
                        <a:pt x="7" y="2"/>
                        <a:pt x="3" y="1"/>
                        <a:pt x="0" y="0"/>
                      </a:cubicBezTo>
                      <a:cubicBezTo>
                        <a:pt x="4" y="1"/>
                        <a:pt x="7" y="2"/>
                        <a:pt x="11"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37" name="Freeform 329"/>
                <p:cNvSpPr>
                  <a:spLocks/>
                </p:cNvSpPr>
                <p:nvPr/>
              </p:nvSpPr>
              <p:spPr bwMode="auto">
                <a:xfrm>
                  <a:off x="4273" y="1462"/>
                  <a:ext cx="3" cy="1"/>
                </a:xfrm>
                <a:custGeom>
                  <a:avLst/>
                  <a:gdLst>
                    <a:gd name="T0" fmla="*/ 3 w 5"/>
                    <a:gd name="T1" fmla="*/ 1 h 2"/>
                    <a:gd name="T2" fmla="*/ 0 w 5"/>
                    <a:gd name="T3" fmla="*/ 0 h 2"/>
                    <a:gd name="T4" fmla="*/ 0 w 5"/>
                    <a:gd name="T5" fmla="*/ 0 h 2"/>
                    <a:gd name="T6" fmla="*/ 3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cubicBezTo>
                        <a:pt x="3" y="1"/>
                        <a:pt x="1" y="0"/>
                        <a:pt x="0" y="0"/>
                      </a:cubicBezTo>
                      <a:cubicBezTo>
                        <a:pt x="0" y="0"/>
                        <a:pt x="0" y="0"/>
                        <a:pt x="0" y="0"/>
                      </a:cubicBezTo>
                      <a:cubicBezTo>
                        <a:pt x="1" y="0"/>
                        <a:pt x="3" y="1"/>
                        <a:pt x="5"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38" name="Freeform 330"/>
                <p:cNvSpPr>
                  <a:spLocks/>
                </p:cNvSpPr>
                <p:nvPr/>
              </p:nvSpPr>
              <p:spPr bwMode="auto">
                <a:xfrm>
                  <a:off x="4082" y="1409"/>
                  <a:ext cx="18" cy="4"/>
                </a:xfrm>
                <a:custGeom>
                  <a:avLst/>
                  <a:gdLst>
                    <a:gd name="T0" fmla="*/ 18 w 26"/>
                    <a:gd name="T1" fmla="*/ 4 h 5"/>
                    <a:gd name="T2" fmla="*/ 0 w 26"/>
                    <a:gd name="T3" fmla="*/ 0 h 5"/>
                    <a:gd name="T4" fmla="*/ 0 w 26"/>
                    <a:gd name="T5" fmla="*/ 0 h 5"/>
                    <a:gd name="T6" fmla="*/ 18 w 26"/>
                    <a:gd name="T7" fmla="*/ 4 h 5"/>
                    <a:gd name="T8" fmla="*/ 0 60000 65536"/>
                    <a:gd name="T9" fmla="*/ 0 60000 65536"/>
                    <a:gd name="T10" fmla="*/ 0 60000 65536"/>
                    <a:gd name="T11" fmla="*/ 0 60000 65536"/>
                    <a:gd name="T12" fmla="*/ 0 w 26"/>
                    <a:gd name="T13" fmla="*/ 0 h 5"/>
                    <a:gd name="T14" fmla="*/ 26 w 26"/>
                    <a:gd name="T15" fmla="*/ 5 h 5"/>
                  </a:gdLst>
                  <a:ahLst/>
                  <a:cxnLst>
                    <a:cxn ang="T8">
                      <a:pos x="T0" y="T1"/>
                    </a:cxn>
                    <a:cxn ang="T9">
                      <a:pos x="T2" y="T3"/>
                    </a:cxn>
                    <a:cxn ang="T10">
                      <a:pos x="T4" y="T5"/>
                    </a:cxn>
                    <a:cxn ang="T11">
                      <a:pos x="T6" y="T7"/>
                    </a:cxn>
                  </a:cxnLst>
                  <a:rect l="T12" t="T13" r="T14" b="T15"/>
                  <a:pathLst>
                    <a:path w="26" h="5">
                      <a:moveTo>
                        <a:pt x="26" y="5"/>
                      </a:moveTo>
                      <a:cubicBezTo>
                        <a:pt x="17" y="3"/>
                        <a:pt x="8" y="1"/>
                        <a:pt x="0" y="0"/>
                      </a:cubicBezTo>
                      <a:cubicBezTo>
                        <a:pt x="0" y="0"/>
                        <a:pt x="0" y="0"/>
                        <a:pt x="0" y="0"/>
                      </a:cubicBezTo>
                      <a:cubicBezTo>
                        <a:pt x="8" y="1"/>
                        <a:pt x="17" y="3"/>
                        <a:pt x="26"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39" name="Freeform 331"/>
                <p:cNvSpPr>
                  <a:spLocks/>
                </p:cNvSpPr>
                <p:nvPr/>
              </p:nvSpPr>
              <p:spPr bwMode="auto">
                <a:xfrm>
                  <a:off x="4704" y="3276"/>
                  <a:ext cx="20" cy="22"/>
                </a:xfrm>
                <a:custGeom>
                  <a:avLst/>
                  <a:gdLst>
                    <a:gd name="T0" fmla="*/ 20 w 30"/>
                    <a:gd name="T1" fmla="*/ 0 h 33"/>
                    <a:gd name="T2" fmla="*/ 0 w 30"/>
                    <a:gd name="T3" fmla="*/ 22 h 33"/>
                    <a:gd name="T4" fmla="*/ 20 w 30"/>
                    <a:gd name="T5" fmla="*/ 0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0"/>
                      </a:moveTo>
                      <a:cubicBezTo>
                        <a:pt x="20" y="11"/>
                        <a:pt x="10" y="22"/>
                        <a:pt x="0" y="33"/>
                      </a:cubicBezTo>
                      <a:cubicBezTo>
                        <a:pt x="10" y="22"/>
                        <a:pt x="20" y="11"/>
                        <a:pt x="3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40" name="Freeform 332"/>
                <p:cNvSpPr>
                  <a:spLocks/>
                </p:cNvSpPr>
                <p:nvPr/>
              </p:nvSpPr>
              <p:spPr bwMode="auto">
                <a:xfrm>
                  <a:off x="4729" y="1776"/>
                  <a:ext cx="10" cy="13"/>
                </a:xfrm>
                <a:custGeom>
                  <a:avLst/>
                  <a:gdLst>
                    <a:gd name="T0" fmla="*/ 10 w 15"/>
                    <a:gd name="T1" fmla="*/ 13 h 18"/>
                    <a:gd name="T2" fmla="*/ 0 w 15"/>
                    <a:gd name="T3" fmla="*/ 0 h 18"/>
                    <a:gd name="T4" fmla="*/ 10 w 15"/>
                    <a:gd name="T5" fmla="*/ 13 h 18"/>
                    <a:gd name="T6" fmla="*/ 0 60000 65536"/>
                    <a:gd name="T7" fmla="*/ 0 60000 65536"/>
                    <a:gd name="T8" fmla="*/ 0 60000 65536"/>
                    <a:gd name="T9" fmla="*/ 0 w 15"/>
                    <a:gd name="T10" fmla="*/ 0 h 18"/>
                    <a:gd name="T11" fmla="*/ 15 w 15"/>
                    <a:gd name="T12" fmla="*/ 18 h 18"/>
                  </a:gdLst>
                  <a:ahLst/>
                  <a:cxnLst>
                    <a:cxn ang="T6">
                      <a:pos x="T0" y="T1"/>
                    </a:cxn>
                    <a:cxn ang="T7">
                      <a:pos x="T2" y="T3"/>
                    </a:cxn>
                    <a:cxn ang="T8">
                      <a:pos x="T4" y="T5"/>
                    </a:cxn>
                  </a:cxnLst>
                  <a:rect l="T9" t="T10" r="T11" b="T12"/>
                  <a:pathLst>
                    <a:path w="15" h="18">
                      <a:moveTo>
                        <a:pt x="15" y="18"/>
                      </a:moveTo>
                      <a:cubicBezTo>
                        <a:pt x="10" y="12"/>
                        <a:pt x="5" y="6"/>
                        <a:pt x="0" y="0"/>
                      </a:cubicBezTo>
                      <a:cubicBezTo>
                        <a:pt x="5" y="6"/>
                        <a:pt x="10" y="12"/>
                        <a:pt x="15" y="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41" name="Freeform 333"/>
                <p:cNvSpPr>
                  <a:spLocks/>
                </p:cNvSpPr>
                <p:nvPr/>
              </p:nvSpPr>
              <p:spPr bwMode="auto">
                <a:xfrm>
                  <a:off x="4144" y="1422"/>
                  <a:ext cx="17" cy="5"/>
                </a:xfrm>
                <a:custGeom>
                  <a:avLst/>
                  <a:gdLst>
                    <a:gd name="T0" fmla="*/ 17 w 26"/>
                    <a:gd name="T1" fmla="*/ 5 h 7"/>
                    <a:gd name="T2" fmla="*/ 0 w 26"/>
                    <a:gd name="T3" fmla="*/ 0 h 7"/>
                    <a:gd name="T4" fmla="*/ 17 w 26"/>
                    <a:gd name="T5" fmla="*/ 5 h 7"/>
                    <a:gd name="T6" fmla="*/ 0 60000 65536"/>
                    <a:gd name="T7" fmla="*/ 0 60000 65536"/>
                    <a:gd name="T8" fmla="*/ 0 60000 65536"/>
                    <a:gd name="T9" fmla="*/ 0 w 26"/>
                    <a:gd name="T10" fmla="*/ 0 h 7"/>
                    <a:gd name="T11" fmla="*/ 26 w 26"/>
                    <a:gd name="T12" fmla="*/ 7 h 7"/>
                  </a:gdLst>
                  <a:ahLst/>
                  <a:cxnLst>
                    <a:cxn ang="T6">
                      <a:pos x="T0" y="T1"/>
                    </a:cxn>
                    <a:cxn ang="T7">
                      <a:pos x="T2" y="T3"/>
                    </a:cxn>
                    <a:cxn ang="T8">
                      <a:pos x="T4" y="T5"/>
                    </a:cxn>
                  </a:cxnLst>
                  <a:rect l="T9" t="T10" r="T11" b="T12"/>
                  <a:pathLst>
                    <a:path w="26" h="7">
                      <a:moveTo>
                        <a:pt x="26" y="7"/>
                      </a:moveTo>
                      <a:cubicBezTo>
                        <a:pt x="18" y="4"/>
                        <a:pt x="9" y="2"/>
                        <a:pt x="0" y="0"/>
                      </a:cubicBezTo>
                      <a:cubicBezTo>
                        <a:pt x="9" y="2"/>
                        <a:pt x="18" y="5"/>
                        <a:pt x="26"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42" name="Freeform 334"/>
                <p:cNvSpPr>
                  <a:spLocks/>
                </p:cNvSpPr>
                <p:nvPr/>
              </p:nvSpPr>
              <p:spPr bwMode="auto">
                <a:xfrm>
                  <a:off x="4908" y="2919"/>
                  <a:ext cx="31" cy="76"/>
                </a:xfrm>
                <a:custGeom>
                  <a:avLst/>
                  <a:gdLst>
                    <a:gd name="T0" fmla="*/ 0 w 46"/>
                    <a:gd name="T1" fmla="*/ 76 h 112"/>
                    <a:gd name="T2" fmla="*/ 0 w 46"/>
                    <a:gd name="T3" fmla="*/ 76 h 112"/>
                    <a:gd name="T4" fmla="*/ 31 w 46"/>
                    <a:gd name="T5" fmla="*/ 1 h 112"/>
                    <a:gd name="T6" fmla="*/ 31 w 46"/>
                    <a:gd name="T7" fmla="*/ 0 h 112"/>
                    <a:gd name="T8" fmla="*/ 0 w 46"/>
                    <a:gd name="T9" fmla="*/ 76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112"/>
                      </a:moveTo>
                      <a:cubicBezTo>
                        <a:pt x="0" y="112"/>
                        <a:pt x="0" y="112"/>
                        <a:pt x="0" y="112"/>
                      </a:cubicBezTo>
                      <a:cubicBezTo>
                        <a:pt x="16" y="75"/>
                        <a:pt x="32" y="38"/>
                        <a:pt x="46" y="1"/>
                      </a:cubicBezTo>
                      <a:cubicBezTo>
                        <a:pt x="46" y="0"/>
                        <a:pt x="46" y="0"/>
                        <a:pt x="46" y="0"/>
                      </a:cubicBezTo>
                      <a:cubicBezTo>
                        <a:pt x="32" y="38"/>
                        <a:pt x="16" y="75"/>
                        <a:pt x="0" y="11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43" name="Freeform 335"/>
                <p:cNvSpPr>
                  <a:spLocks/>
                </p:cNvSpPr>
                <p:nvPr/>
              </p:nvSpPr>
              <p:spPr bwMode="auto">
                <a:xfrm>
                  <a:off x="4364" y="1500"/>
                  <a:ext cx="13" cy="7"/>
                </a:xfrm>
                <a:custGeom>
                  <a:avLst/>
                  <a:gdLst>
                    <a:gd name="T0" fmla="*/ 13 w 20"/>
                    <a:gd name="T1" fmla="*/ 7 h 10"/>
                    <a:gd name="T2" fmla="*/ 0 w 20"/>
                    <a:gd name="T3" fmla="*/ 0 h 10"/>
                    <a:gd name="T4" fmla="*/ 0 w 20"/>
                    <a:gd name="T5" fmla="*/ 0 h 10"/>
                    <a:gd name="T6" fmla="*/ 13 w 20"/>
                    <a:gd name="T7" fmla="*/ 7 h 10"/>
                    <a:gd name="T8" fmla="*/ 0 60000 65536"/>
                    <a:gd name="T9" fmla="*/ 0 60000 65536"/>
                    <a:gd name="T10" fmla="*/ 0 60000 65536"/>
                    <a:gd name="T11" fmla="*/ 0 60000 65536"/>
                    <a:gd name="T12" fmla="*/ 0 w 20"/>
                    <a:gd name="T13" fmla="*/ 0 h 10"/>
                    <a:gd name="T14" fmla="*/ 20 w 20"/>
                    <a:gd name="T15" fmla="*/ 10 h 10"/>
                  </a:gdLst>
                  <a:ahLst/>
                  <a:cxnLst>
                    <a:cxn ang="T8">
                      <a:pos x="T0" y="T1"/>
                    </a:cxn>
                    <a:cxn ang="T9">
                      <a:pos x="T2" y="T3"/>
                    </a:cxn>
                    <a:cxn ang="T10">
                      <a:pos x="T4" y="T5"/>
                    </a:cxn>
                    <a:cxn ang="T11">
                      <a:pos x="T6" y="T7"/>
                    </a:cxn>
                  </a:cxnLst>
                  <a:rect l="T12" t="T13" r="T14" b="T15"/>
                  <a:pathLst>
                    <a:path w="20" h="10">
                      <a:moveTo>
                        <a:pt x="20" y="10"/>
                      </a:moveTo>
                      <a:cubicBezTo>
                        <a:pt x="13" y="6"/>
                        <a:pt x="7" y="3"/>
                        <a:pt x="0" y="0"/>
                      </a:cubicBezTo>
                      <a:cubicBezTo>
                        <a:pt x="0" y="0"/>
                        <a:pt x="0" y="0"/>
                        <a:pt x="0" y="0"/>
                      </a:cubicBezTo>
                      <a:cubicBezTo>
                        <a:pt x="6" y="3"/>
                        <a:pt x="13" y="6"/>
                        <a:pt x="2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44" name="Freeform 336"/>
                <p:cNvSpPr>
                  <a:spLocks/>
                </p:cNvSpPr>
                <p:nvPr/>
              </p:nvSpPr>
              <p:spPr bwMode="auto">
                <a:xfrm>
                  <a:off x="4945" y="2877"/>
                  <a:ext cx="8" cy="26"/>
                </a:xfrm>
                <a:custGeom>
                  <a:avLst/>
                  <a:gdLst>
                    <a:gd name="T0" fmla="*/ 0 w 13"/>
                    <a:gd name="T1" fmla="*/ 26 h 38"/>
                    <a:gd name="T2" fmla="*/ 8 w 13"/>
                    <a:gd name="T3" fmla="*/ 0 h 38"/>
                    <a:gd name="T4" fmla="*/ 0 w 13"/>
                    <a:gd name="T5" fmla="*/ 26 h 38"/>
                    <a:gd name="T6" fmla="*/ 0 60000 65536"/>
                    <a:gd name="T7" fmla="*/ 0 60000 65536"/>
                    <a:gd name="T8" fmla="*/ 0 60000 65536"/>
                    <a:gd name="T9" fmla="*/ 0 w 13"/>
                    <a:gd name="T10" fmla="*/ 0 h 38"/>
                    <a:gd name="T11" fmla="*/ 13 w 13"/>
                    <a:gd name="T12" fmla="*/ 38 h 38"/>
                  </a:gdLst>
                  <a:ahLst/>
                  <a:cxnLst>
                    <a:cxn ang="T6">
                      <a:pos x="T0" y="T1"/>
                    </a:cxn>
                    <a:cxn ang="T7">
                      <a:pos x="T2" y="T3"/>
                    </a:cxn>
                    <a:cxn ang="T8">
                      <a:pos x="T4" y="T5"/>
                    </a:cxn>
                  </a:cxnLst>
                  <a:rect l="T9" t="T10" r="T11" b="T12"/>
                  <a:pathLst>
                    <a:path w="13" h="38">
                      <a:moveTo>
                        <a:pt x="0" y="38"/>
                      </a:moveTo>
                      <a:cubicBezTo>
                        <a:pt x="4" y="25"/>
                        <a:pt x="9" y="13"/>
                        <a:pt x="13" y="0"/>
                      </a:cubicBezTo>
                      <a:cubicBezTo>
                        <a:pt x="9" y="13"/>
                        <a:pt x="4" y="25"/>
                        <a:pt x="0" y="3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45" name="Freeform 337"/>
                <p:cNvSpPr>
                  <a:spLocks/>
                </p:cNvSpPr>
                <p:nvPr/>
              </p:nvSpPr>
              <p:spPr bwMode="auto">
                <a:xfrm>
                  <a:off x="3787" y="1393"/>
                  <a:ext cx="9" cy="1"/>
                </a:xfrm>
                <a:custGeom>
                  <a:avLst/>
                  <a:gdLst>
                    <a:gd name="T0" fmla="*/ 9 w 14"/>
                    <a:gd name="T1" fmla="*/ 0 h 1"/>
                    <a:gd name="T2" fmla="*/ 0 w 14"/>
                    <a:gd name="T3" fmla="*/ 1 h 1"/>
                    <a:gd name="T4" fmla="*/ 0 w 14"/>
                    <a:gd name="T5" fmla="*/ 1 h 1"/>
                    <a:gd name="T6" fmla="*/ 9 w 14"/>
                    <a:gd name="T7" fmla="*/ 0 h 1"/>
                    <a:gd name="T8" fmla="*/ 0 60000 65536"/>
                    <a:gd name="T9" fmla="*/ 0 60000 65536"/>
                    <a:gd name="T10" fmla="*/ 0 60000 65536"/>
                    <a:gd name="T11" fmla="*/ 0 60000 65536"/>
                    <a:gd name="T12" fmla="*/ 0 w 14"/>
                    <a:gd name="T13" fmla="*/ 0 h 1"/>
                    <a:gd name="T14" fmla="*/ 14 w 14"/>
                    <a:gd name="T15" fmla="*/ 1 h 1"/>
                  </a:gdLst>
                  <a:ahLst/>
                  <a:cxnLst>
                    <a:cxn ang="T8">
                      <a:pos x="T0" y="T1"/>
                    </a:cxn>
                    <a:cxn ang="T9">
                      <a:pos x="T2" y="T3"/>
                    </a:cxn>
                    <a:cxn ang="T10">
                      <a:pos x="T4" y="T5"/>
                    </a:cxn>
                    <a:cxn ang="T11">
                      <a:pos x="T6" y="T7"/>
                    </a:cxn>
                  </a:cxnLst>
                  <a:rect l="T12" t="T13" r="T14" b="T15"/>
                  <a:pathLst>
                    <a:path w="14" h="1">
                      <a:moveTo>
                        <a:pt x="14" y="0"/>
                      </a:moveTo>
                      <a:cubicBezTo>
                        <a:pt x="9" y="1"/>
                        <a:pt x="5" y="1"/>
                        <a:pt x="0" y="1"/>
                      </a:cubicBezTo>
                      <a:cubicBezTo>
                        <a:pt x="0" y="1"/>
                        <a:pt x="0" y="1"/>
                        <a:pt x="0" y="1"/>
                      </a:cubicBezTo>
                      <a:cubicBezTo>
                        <a:pt x="5" y="1"/>
                        <a:pt x="9" y="1"/>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46" name="Freeform 338"/>
                <p:cNvSpPr>
                  <a:spLocks/>
                </p:cNvSpPr>
                <p:nvPr/>
              </p:nvSpPr>
              <p:spPr bwMode="auto">
                <a:xfrm>
                  <a:off x="4935" y="2119"/>
                  <a:ext cx="4" cy="9"/>
                </a:xfrm>
                <a:custGeom>
                  <a:avLst/>
                  <a:gdLst>
                    <a:gd name="T0" fmla="*/ 4 w 5"/>
                    <a:gd name="T1" fmla="*/ 9 h 13"/>
                    <a:gd name="T2" fmla="*/ 0 w 5"/>
                    <a:gd name="T3" fmla="*/ 0 h 13"/>
                    <a:gd name="T4" fmla="*/ 4 w 5"/>
                    <a:gd name="T5" fmla="*/ 9 h 13"/>
                    <a:gd name="T6" fmla="*/ 0 60000 65536"/>
                    <a:gd name="T7" fmla="*/ 0 60000 65536"/>
                    <a:gd name="T8" fmla="*/ 0 60000 65536"/>
                    <a:gd name="T9" fmla="*/ 0 w 5"/>
                    <a:gd name="T10" fmla="*/ 0 h 13"/>
                    <a:gd name="T11" fmla="*/ 5 w 5"/>
                    <a:gd name="T12" fmla="*/ 13 h 13"/>
                  </a:gdLst>
                  <a:ahLst/>
                  <a:cxnLst>
                    <a:cxn ang="T6">
                      <a:pos x="T0" y="T1"/>
                    </a:cxn>
                    <a:cxn ang="T7">
                      <a:pos x="T2" y="T3"/>
                    </a:cxn>
                    <a:cxn ang="T8">
                      <a:pos x="T4" y="T5"/>
                    </a:cxn>
                  </a:cxnLst>
                  <a:rect l="T9" t="T10" r="T11" b="T12"/>
                  <a:pathLst>
                    <a:path w="5" h="13">
                      <a:moveTo>
                        <a:pt x="5" y="13"/>
                      </a:moveTo>
                      <a:cubicBezTo>
                        <a:pt x="3" y="9"/>
                        <a:pt x="2" y="4"/>
                        <a:pt x="0" y="0"/>
                      </a:cubicBezTo>
                      <a:cubicBezTo>
                        <a:pt x="2" y="4"/>
                        <a:pt x="3" y="9"/>
                        <a:pt x="5"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47" name="Freeform 339"/>
                <p:cNvSpPr>
                  <a:spLocks/>
                </p:cNvSpPr>
                <p:nvPr/>
              </p:nvSpPr>
              <p:spPr bwMode="auto">
                <a:xfrm>
                  <a:off x="4908" y="2053"/>
                  <a:ext cx="15" cy="34"/>
                </a:xfrm>
                <a:custGeom>
                  <a:avLst/>
                  <a:gdLst>
                    <a:gd name="T0" fmla="*/ 15 w 22"/>
                    <a:gd name="T1" fmla="*/ 34 h 51"/>
                    <a:gd name="T2" fmla="*/ 0 w 22"/>
                    <a:gd name="T3" fmla="*/ 0 h 51"/>
                    <a:gd name="T4" fmla="*/ 0 w 22"/>
                    <a:gd name="T5" fmla="*/ 0 h 51"/>
                    <a:gd name="T6" fmla="*/ 15 w 22"/>
                    <a:gd name="T7" fmla="*/ 34 h 51"/>
                    <a:gd name="T8" fmla="*/ 0 60000 65536"/>
                    <a:gd name="T9" fmla="*/ 0 60000 65536"/>
                    <a:gd name="T10" fmla="*/ 0 60000 65536"/>
                    <a:gd name="T11" fmla="*/ 0 60000 65536"/>
                    <a:gd name="T12" fmla="*/ 0 w 22"/>
                    <a:gd name="T13" fmla="*/ 0 h 51"/>
                    <a:gd name="T14" fmla="*/ 22 w 22"/>
                    <a:gd name="T15" fmla="*/ 51 h 51"/>
                  </a:gdLst>
                  <a:ahLst/>
                  <a:cxnLst>
                    <a:cxn ang="T8">
                      <a:pos x="T0" y="T1"/>
                    </a:cxn>
                    <a:cxn ang="T9">
                      <a:pos x="T2" y="T3"/>
                    </a:cxn>
                    <a:cxn ang="T10">
                      <a:pos x="T4" y="T5"/>
                    </a:cxn>
                    <a:cxn ang="T11">
                      <a:pos x="T6" y="T7"/>
                    </a:cxn>
                  </a:cxnLst>
                  <a:rect l="T12" t="T13" r="T14" b="T15"/>
                  <a:pathLst>
                    <a:path w="22" h="51">
                      <a:moveTo>
                        <a:pt x="22" y="51"/>
                      </a:moveTo>
                      <a:cubicBezTo>
                        <a:pt x="15" y="34"/>
                        <a:pt x="8" y="17"/>
                        <a:pt x="0" y="0"/>
                      </a:cubicBezTo>
                      <a:cubicBezTo>
                        <a:pt x="0" y="0"/>
                        <a:pt x="0" y="0"/>
                        <a:pt x="0" y="0"/>
                      </a:cubicBezTo>
                      <a:cubicBezTo>
                        <a:pt x="7" y="17"/>
                        <a:pt x="15" y="34"/>
                        <a:pt x="22" y="5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48" name="Freeform 340"/>
                <p:cNvSpPr>
                  <a:spLocks/>
                </p:cNvSpPr>
                <p:nvPr/>
              </p:nvSpPr>
              <p:spPr bwMode="auto">
                <a:xfrm>
                  <a:off x="4750" y="1802"/>
                  <a:ext cx="50" cy="65"/>
                </a:xfrm>
                <a:custGeom>
                  <a:avLst/>
                  <a:gdLst>
                    <a:gd name="T0" fmla="*/ 49 w 74"/>
                    <a:gd name="T1" fmla="*/ 65 h 96"/>
                    <a:gd name="T2" fmla="*/ 50 w 74"/>
                    <a:gd name="T3" fmla="*/ 64 h 96"/>
                    <a:gd name="T4" fmla="*/ 0 w 74"/>
                    <a:gd name="T5" fmla="*/ 0 h 96"/>
                    <a:gd name="T6" fmla="*/ 0 w 74"/>
                    <a:gd name="T7" fmla="*/ 0 h 96"/>
                    <a:gd name="T8" fmla="*/ 49 w 74"/>
                    <a:gd name="T9" fmla="*/ 65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3" y="96"/>
                      </a:moveTo>
                      <a:cubicBezTo>
                        <a:pt x="74" y="95"/>
                        <a:pt x="74" y="95"/>
                        <a:pt x="74" y="95"/>
                      </a:cubicBezTo>
                      <a:cubicBezTo>
                        <a:pt x="50" y="63"/>
                        <a:pt x="26" y="31"/>
                        <a:pt x="0" y="0"/>
                      </a:cubicBezTo>
                      <a:cubicBezTo>
                        <a:pt x="0" y="0"/>
                        <a:pt x="0" y="0"/>
                        <a:pt x="0" y="0"/>
                      </a:cubicBezTo>
                      <a:cubicBezTo>
                        <a:pt x="26" y="31"/>
                        <a:pt x="50" y="63"/>
                        <a:pt x="73" y="9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49" name="Freeform 341"/>
                <p:cNvSpPr>
                  <a:spLocks/>
                </p:cNvSpPr>
                <p:nvPr/>
              </p:nvSpPr>
              <p:spPr bwMode="auto">
                <a:xfrm>
                  <a:off x="3815" y="3655"/>
                  <a:ext cx="21" cy="1"/>
                </a:xfrm>
                <a:custGeom>
                  <a:avLst/>
                  <a:gdLst>
                    <a:gd name="T0" fmla="*/ 21 w 31"/>
                    <a:gd name="T1" fmla="*/ 1 h 1"/>
                    <a:gd name="T2" fmla="*/ 0 w 31"/>
                    <a:gd name="T3" fmla="*/ 0 h 1"/>
                    <a:gd name="T4" fmla="*/ 21 w 31"/>
                    <a:gd name="T5" fmla="*/ 1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1"/>
                      </a:moveTo>
                      <a:cubicBezTo>
                        <a:pt x="21" y="1"/>
                        <a:pt x="10" y="1"/>
                        <a:pt x="0" y="0"/>
                      </a:cubicBezTo>
                      <a:cubicBezTo>
                        <a:pt x="10" y="1"/>
                        <a:pt x="21" y="1"/>
                        <a:pt x="3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50" name="Freeform 342"/>
                <p:cNvSpPr>
                  <a:spLocks/>
                </p:cNvSpPr>
                <p:nvPr/>
              </p:nvSpPr>
              <p:spPr bwMode="auto">
                <a:xfrm>
                  <a:off x="4810" y="1881"/>
                  <a:ext cx="12" cy="17"/>
                </a:xfrm>
                <a:custGeom>
                  <a:avLst/>
                  <a:gdLst>
                    <a:gd name="T0" fmla="*/ 12 w 17"/>
                    <a:gd name="T1" fmla="*/ 17 h 25"/>
                    <a:gd name="T2" fmla="*/ 0 w 17"/>
                    <a:gd name="T3" fmla="*/ 0 h 25"/>
                    <a:gd name="T4" fmla="*/ 0 w 17"/>
                    <a:gd name="T5" fmla="*/ 0 h 25"/>
                    <a:gd name="T6" fmla="*/ 12 w 17"/>
                    <a:gd name="T7" fmla="*/ 17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7" y="25"/>
                      </a:moveTo>
                      <a:cubicBezTo>
                        <a:pt x="11" y="17"/>
                        <a:pt x="5" y="9"/>
                        <a:pt x="0" y="0"/>
                      </a:cubicBezTo>
                      <a:cubicBezTo>
                        <a:pt x="0" y="0"/>
                        <a:pt x="0" y="0"/>
                        <a:pt x="0" y="0"/>
                      </a:cubicBezTo>
                      <a:cubicBezTo>
                        <a:pt x="5" y="9"/>
                        <a:pt x="11" y="17"/>
                        <a:pt x="17" y="2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51" name="Freeform 343"/>
                <p:cNvSpPr>
                  <a:spLocks/>
                </p:cNvSpPr>
                <p:nvPr/>
              </p:nvSpPr>
              <p:spPr bwMode="auto">
                <a:xfrm>
                  <a:off x="4863" y="1965"/>
                  <a:ext cx="6" cy="11"/>
                </a:xfrm>
                <a:custGeom>
                  <a:avLst/>
                  <a:gdLst>
                    <a:gd name="T0" fmla="*/ 6 w 9"/>
                    <a:gd name="T1" fmla="*/ 11 h 17"/>
                    <a:gd name="T2" fmla="*/ 0 w 9"/>
                    <a:gd name="T3" fmla="*/ 0 h 17"/>
                    <a:gd name="T4" fmla="*/ 0 w 9"/>
                    <a:gd name="T5" fmla="*/ 0 h 17"/>
                    <a:gd name="T6" fmla="*/ 6 w 9"/>
                    <a:gd name="T7" fmla="*/ 11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9" y="17"/>
                      </a:moveTo>
                      <a:cubicBezTo>
                        <a:pt x="6" y="11"/>
                        <a:pt x="3" y="5"/>
                        <a:pt x="0" y="0"/>
                      </a:cubicBezTo>
                      <a:cubicBezTo>
                        <a:pt x="0" y="0"/>
                        <a:pt x="0" y="0"/>
                        <a:pt x="0" y="0"/>
                      </a:cubicBezTo>
                      <a:cubicBezTo>
                        <a:pt x="3" y="5"/>
                        <a:pt x="6" y="11"/>
                        <a:pt x="9" y="1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52" name="Freeform 344"/>
                <p:cNvSpPr>
                  <a:spLocks/>
                </p:cNvSpPr>
                <p:nvPr/>
              </p:nvSpPr>
              <p:spPr bwMode="auto">
                <a:xfrm>
                  <a:off x="3764" y="1395"/>
                  <a:ext cx="5" cy="1"/>
                </a:xfrm>
                <a:custGeom>
                  <a:avLst/>
                  <a:gdLst>
                    <a:gd name="T0" fmla="*/ 5 w 7"/>
                    <a:gd name="T1" fmla="*/ 0 h 1"/>
                    <a:gd name="T2" fmla="*/ 0 w 7"/>
                    <a:gd name="T3" fmla="*/ 1 h 1"/>
                    <a:gd name="T4" fmla="*/ 5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1"/>
                        <a:pt x="2" y="1"/>
                        <a:pt x="0" y="1"/>
                      </a:cubicBezTo>
                      <a:cubicBezTo>
                        <a:pt x="2" y="1"/>
                        <a:pt x="5" y="1"/>
                        <a:pt x="7" y="1"/>
                      </a:cubicBezTo>
                      <a:lnTo>
                        <a:pt x="7" y="0"/>
                      </a:ln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53" name="Freeform 345"/>
                <p:cNvSpPr>
                  <a:spLocks/>
                </p:cNvSpPr>
                <p:nvPr/>
              </p:nvSpPr>
              <p:spPr bwMode="auto">
                <a:xfrm>
                  <a:off x="4869" y="1978"/>
                  <a:ext cx="31" cy="59"/>
                </a:xfrm>
                <a:custGeom>
                  <a:avLst/>
                  <a:gdLst>
                    <a:gd name="T0" fmla="*/ 31 w 46"/>
                    <a:gd name="T1" fmla="*/ 59 h 88"/>
                    <a:gd name="T2" fmla="*/ 0 w 46"/>
                    <a:gd name="T3" fmla="*/ 0 h 88"/>
                    <a:gd name="T4" fmla="*/ 30 w 46"/>
                    <a:gd name="T5" fmla="*/ 59 h 88"/>
                    <a:gd name="T6" fmla="*/ 31 w 46"/>
                    <a:gd name="T7" fmla="*/ 59 h 88"/>
                    <a:gd name="T8" fmla="*/ 0 60000 65536"/>
                    <a:gd name="T9" fmla="*/ 0 60000 65536"/>
                    <a:gd name="T10" fmla="*/ 0 60000 65536"/>
                    <a:gd name="T11" fmla="*/ 0 60000 65536"/>
                    <a:gd name="T12" fmla="*/ 0 w 46"/>
                    <a:gd name="T13" fmla="*/ 0 h 88"/>
                    <a:gd name="T14" fmla="*/ 46 w 46"/>
                    <a:gd name="T15" fmla="*/ 88 h 88"/>
                  </a:gdLst>
                  <a:ahLst/>
                  <a:cxnLst>
                    <a:cxn ang="T8">
                      <a:pos x="T0" y="T1"/>
                    </a:cxn>
                    <a:cxn ang="T9">
                      <a:pos x="T2" y="T3"/>
                    </a:cxn>
                    <a:cxn ang="T10">
                      <a:pos x="T4" y="T5"/>
                    </a:cxn>
                    <a:cxn ang="T11">
                      <a:pos x="T6" y="T7"/>
                    </a:cxn>
                  </a:cxnLst>
                  <a:rect l="T12" t="T13" r="T14" b="T15"/>
                  <a:pathLst>
                    <a:path w="46" h="88">
                      <a:moveTo>
                        <a:pt x="46" y="88"/>
                      </a:moveTo>
                      <a:cubicBezTo>
                        <a:pt x="31" y="58"/>
                        <a:pt x="16" y="29"/>
                        <a:pt x="0" y="0"/>
                      </a:cubicBezTo>
                      <a:cubicBezTo>
                        <a:pt x="16" y="29"/>
                        <a:pt x="31" y="58"/>
                        <a:pt x="45" y="88"/>
                      </a:cubicBezTo>
                      <a:lnTo>
                        <a:pt x="46" y="88"/>
                      </a:ln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54" name="Freeform 346"/>
                <p:cNvSpPr>
                  <a:spLocks/>
                </p:cNvSpPr>
                <p:nvPr/>
              </p:nvSpPr>
              <p:spPr bwMode="auto">
                <a:xfrm>
                  <a:off x="3842" y="1390"/>
                  <a:ext cx="26" cy="1"/>
                </a:xfrm>
                <a:custGeom>
                  <a:avLst/>
                  <a:gdLst>
                    <a:gd name="T0" fmla="*/ 26 w 39"/>
                    <a:gd name="T1" fmla="*/ 0 h 1"/>
                    <a:gd name="T2" fmla="*/ 0 w 39"/>
                    <a:gd name="T3" fmla="*/ 1 h 1"/>
                    <a:gd name="T4" fmla="*/ 26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39" y="0"/>
                      </a:moveTo>
                      <a:cubicBezTo>
                        <a:pt x="26" y="0"/>
                        <a:pt x="13" y="0"/>
                        <a:pt x="0" y="1"/>
                      </a:cubicBezTo>
                      <a:cubicBezTo>
                        <a:pt x="13" y="0"/>
                        <a:pt x="26" y="0"/>
                        <a:pt x="3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55" name="Freeform 347"/>
                <p:cNvSpPr>
                  <a:spLocks/>
                </p:cNvSpPr>
                <p:nvPr/>
              </p:nvSpPr>
              <p:spPr bwMode="auto">
                <a:xfrm>
                  <a:off x="3868" y="3656"/>
                  <a:ext cx="9" cy="1"/>
                </a:xfrm>
                <a:custGeom>
                  <a:avLst/>
                  <a:gdLst>
                    <a:gd name="T0" fmla="*/ 0 w 13"/>
                    <a:gd name="T1" fmla="*/ 0 h 1"/>
                    <a:gd name="T2" fmla="*/ 0 w 13"/>
                    <a:gd name="T3" fmla="*/ 0 h 1"/>
                    <a:gd name="T4" fmla="*/ 9 w 13"/>
                    <a:gd name="T5" fmla="*/ 1 h 1"/>
                    <a:gd name="T6" fmla="*/ 0 w 13"/>
                    <a:gd name="T7" fmla="*/ 0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0"/>
                      </a:moveTo>
                      <a:cubicBezTo>
                        <a:pt x="0" y="0"/>
                        <a:pt x="0" y="0"/>
                        <a:pt x="0" y="0"/>
                      </a:cubicBezTo>
                      <a:cubicBezTo>
                        <a:pt x="4" y="0"/>
                        <a:pt x="8" y="1"/>
                        <a:pt x="13" y="1"/>
                      </a:cubicBezTo>
                      <a:cubicBezTo>
                        <a:pt x="8" y="1"/>
                        <a:pt x="4"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56" name="Freeform 348"/>
                <p:cNvSpPr>
                  <a:spLocks/>
                </p:cNvSpPr>
                <p:nvPr/>
              </p:nvSpPr>
              <p:spPr bwMode="auto">
                <a:xfrm>
                  <a:off x="3868" y="1390"/>
                  <a:ext cx="9" cy="0"/>
                </a:xfrm>
                <a:custGeom>
                  <a:avLst/>
                  <a:gdLst>
                    <a:gd name="T0" fmla="*/ 9 w 13"/>
                    <a:gd name="T1" fmla="*/ 0 w 13"/>
                    <a:gd name="T2" fmla="*/ 0 w 13"/>
                    <a:gd name="T3" fmla="*/ 9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8" y="0"/>
                        <a:pt x="4" y="0"/>
                        <a:pt x="0" y="0"/>
                      </a:cubicBezTo>
                      <a:cubicBezTo>
                        <a:pt x="0" y="0"/>
                        <a:pt x="0" y="0"/>
                        <a:pt x="0" y="0"/>
                      </a:cubicBezTo>
                      <a:cubicBezTo>
                        <a:pt x="4" y="0"/>
                        <a:pt x="8" y="0"/>
                        <a:pt x="1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57" name="Freeform 349"/>
                <p:cNvSpPr>
                  <a:spLocks/>
                </p:cNvSpPr>
                <p:nvPr/>
              </p:nvSpPr>
              <p:spPr bwMode="auto">
                <a:xfrm>
                  <a:off x="3877" y="3656"/>
                  <a:ext cx="8" cy="1"/>
                </a:xfrm>
                <a:custGeom>
                  <a:avLst/>
                  <a:gdLst>
                    <a:gd name="T0" fmla="*/ 0 w 13"/>
                    <a:gd name="T1" fmla="*/ 1 h 1"/>
                    <a:gd name="T2" fmla="*/ 8 w 13"/>
                    <a:gd name="T3" fmla="*/ 0 h 1"/>
                    <a:gd name="T4" fmla="*/ 8 w 13"/>
                    <a:gd name="T5" fmla="*/ 0 h 1"/>
                    <a:gd name="T6" fmla="*/ 0 w 13"/>
                    <a:gd name="T7" fmla="*/ 1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1"/>
                      </a:moveTo>
                      <a:cubicBezTo>
                        <a:pt x="4" y="1"/>
                        <a:pt x="9" y="0"/>
                        <a:pt x="13" y="0"/>
                      </a:cubicBezTo>
                      <a:cubicBezTo>
                        <a:pt x="13" y="0"/>
                        <a:pt x="13" y="0"/>
                        <a:pt x="13" y="0"/>
                      </a:cubicBezTo>
                      <a:cubicBezTo>
                        <a:pt x="9" y="0"/>
                        <a:pt x="4"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58" name="Freeform 350"/>
                <p:cNvSpPr>
                  <a:spLocks/>
                </p:cNvSpPr>
                <p:nvPr/>
              </p:nvSpPr>
              <p:spPr bwMode="auto">
                <a:xfrm>
                  <a:off x="3877" y="1390"/>
                  <a:ext cx="8" cy="0"/>
                </a:xfrm>
                <a:custGeom>
                  <a:avLst/>
                  <a:gdLst>
                    <a:gd name="T0" fmla="*/ 8 w 13"/>
                    <a:gd name="T1" fmla="*/ 8 w 13"/>
                    <a:gd name="T2" fmla="*/ 0 w 13"/>
                    <a:gd name="T3" fmla="*/ 8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13" y="0"/>
                        <a:pt x="13" y="0"/>
                        <a:pt x="13" y="0"/>
                      </a:cubicBezTo>
                      <a:cubicBezTo>
                        <a:pt x="9" y="0"/>
                        <a:pt x="4" y="0"/>
                        <a:pt x="0" y="0"/>
                      </a:cubicBezTo>
                      <a:cubicBezTo>
                        <a:pt x="4" y="0"/>
                        <a:pt x="9" y="0"/>
                        <a:pt x="1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59" name="Freeform 351"/>
                <p:cNvSpPr>
                  <a:spLocks/>
                </p:cNvSpPr>
                <p:nvPr/>
              </p:nvSpPr>
              <p:spPr bwMode="auto">
                <a:xfrm>
                  <a:off x="3769" y="1394"/>
                  <a:ext cx="18" cy="2"/>
                </a:xfrm>
                <a:custGeom>
                  <a:avLst/>
                  <a:gdLst>
                    <a:gd name="T0" fmla="*/ 18 w 26"/>
                    <a:gd name="T1" fmla="*/ 0 h 3"/>
                    <a:gd name="T2" fmla="*/ 18 w 26"/>
                    <a:gd name="T3" fmla="*/ 0 h 3"/>
                    <a:gd name="T4" fmla="*/ 0 w 26"/>
                    <a:gd name="T5" fmla="*/ 1 h 3"/>
                    <a:gd name="T6" fmla="*/ 0 w 26"/>
                    <a:gd name="T7" fmla="*/ 2 h 3"/>
                    <a:gd name="T8" fmla="*/ 18 w 26"/>
                    <a:gd name="T9" fmla="*/ 0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0"/>
                      </a:moveTo>
                      <a:cubicBezTo>
                        <a:pt x="26" y="0"/>
                        <a:pt x="26" y="0"/>
                        <a:pt x="26" y="0"/>
                      </a:cubicBezTo>
                      <a:cubicBezTo>
                        <a:pt x="17" y="1"/>
                        <a:pt x="9" y="2"/>
                        <a:pt x="0" y="2"/>
                      </a:cubicBezTo>
                      <a:cubicBezTo>
                        <a:pt x="0" y="3"/>
                        <a:pt x="0" y="3"/>
                        <a:pt x="0" y="3"/>
                      </a:cubicBezTo>
                      <a:cubicBezTo>
                        <a:pt x="9" y="2"/>
                        <a:pt x="17" y="1"/>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60" name="Freeform 352"/>
                <p:cNvSpPr>
                  <a:spLocks/>
                </p:cNvSpPr>
                <p:nvPr/>
              </p:nvSpPr>
              <p:spPr bwMode="auto">
                <a:xfrm>
                  <a:off x="3769" y="1394"/>
                  <a:ext cx="34" cy="182"/>
                </a:xfrm>
                <a:custGeom>
                  <a:avLst/>
                  <a:gdLst>
                    <a:gd name="T0" fmla="*/ 18 w 50"/>
                    <a:gd name="T1" fmla="*/ 0 h 271"/>
                    <a:gd name="T2" fmla="*/ 0 w 50"/>
                    <a:gd name="T3" fmla="*/ 2 h 271"/>
                    <a:gd name="T4" fmla="*/ 16 w 50"/>
                    <a:gd name="T5" fmla="*/ 182 h 271"/>
                    <a:gd name="T6" fmla="*/ 34 w 50"/>
                    <a:gd name="T7" fmla="*/ 180 h 271"/>
                    <a:gd name="T8" fmla="*/ 18 w 50"/>
                    <a:gd name="T9" fmla="*/ 0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26" y="0"/>
                      </a:moveTo>
                      <a:cubicBezTo>
                        <a:pt x="17" y="1"/>
                        <a:pt x="9" y="2"/>
                        <a:pt x="0" y="3"/>
                      </a:cubicBezTo>
                      <a:cubicBezTo>
                        <a:pt x="23" y="271"/>
                        <a:pt x="23" y="271"/>
                        <a:pt x="23" y="271"/>
                      </a:cubicBezTo>
                      <a:cubicBezTo>
                        <a:pt x="32" y="270"/>
                        <a:pt x="41" y="269"/>
                        <a:pt x="50" y="268"/>
                      </a:cubicBezTo>
                      <a:lnTo>
                        <a:pt x="26"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61" name="Freeform 353"/>
                <p:cNvSpPr>
                  <a:spLocks/>
                </p:cNvSpPr>
                <p:nvPr/>
              </p:nvSpPr>
              <p:spPr bwMode="auto">
                <a:xfrm>
                  <a:off x="3671" y="1407"/>
                  <a:ext cx="12" cy="2"/>
                </a:xfrm>
                <a:custGeom>
                  <a:avLst/>
                  <a:gdLst>
                    <a:gd name="T0" fmla="*/ 12 w 18"/>
                    <a:gd name="T1" fmla="*/ 0 h 4"/>
                    <a:gd name="T2" fmla="*/ 0 w 18"/>
                    <a:gd name="T3" fmla="*/ 2 h 4"/>
                    <a:gd name="T4" fmla="*/ 0 w 18"/>
                    <a:gd name="T5" fmla="*/ 2 h 4"/>
                    <a:gd name="T6" fmla="*/ 12 w 18"/>
                    <a:gd name="T7" fmla="*/ 0 h 4"/>
                    <a:gd name="T8" fmla="*/ 0 60000 65536"/>
                    <a:gd name="T9" fmla="*/ 0 60000 65536"/>
                    <a:gd name="T10" fmla="*/ 0 60000 65536"/>
                    <a:gd name="T11" fmla="*/ 0 60000 65536"/>
                    <a:gd name="T12" fmla="*/ 0 w 18"/>
                    <a:gd name="T13" fmla="*/ 0 h 4"/>
                    <a:gd name="T14" fmla="*/ 18 w 18"/>
                    <a:gd name="T15" fmla="*/ 4 h 4"/>
                  </a:gdLst>
                  <a:ahLst/>
                  <a:cxnLst>
                    <a:cxn ang="T8">
                      <a:pos x="T0" y="T1"/>
                    </a:cxn>
                    <a:cxn ang="T9">
                      <a:pos x="T2" y="T3"/>
                    </a:cxn>
                    <a:cxn ang="T10">
                      <a:pos x="T4" y="T5"/>
                    </a:cxn>
                    <a:cxn ang="T11">
                      <a:pos x="T6" y="T7"/>
                    </a:cxn>
                  </a:cxnLst>
                  <a:rect l="T12" t="T13" r="T14" b="T15"/>
                  <a:pathLst>
                    <a:path w="18" h="4">
                      <a:moveTo>
                        <a:pt x="18" y="0"/>
                      </a:moveTo>
                      <a:cubicBezTo>
                        <a:pt x="12" y="1"/>
                        <a:pt x="6" y="2"/>
                        <a:pt x="0" y="4"/>
                      </a:cubicBezTo>
                      <a:cubicBezTo>
                        <a:pt x="0" y="4"/>
                        <a:pt x="0" y="4"/>
                        <a:pt x="0" y="4"/>
                      </a:cubicBezTo>
                      <a:cubicBezTo>
                        <a:pt x="6" y="3"/>
                        <a:pt x="12" y="1"/>
                        <a:pt x="1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62" name="Freeform 354"/>
                <p:cNvSpPr>
                  <a:spLocks/>
                </p:cNvSpPr>
                <p:nvPr/>
              </p:nvSpPr>
              <p:spPr bwMode="auto">
                <a:xfrm>
                  <a:off x="3671" y="1406"/>
                  <a:ext cx="49" cy="181"/>
                </a:xfrm>
                <a:custGeom>
                  <a:avLst/>
                  <a:gdLst>
                    <a:gd name="T0" fmla="*/ 17 w 73"/>
                    <a:gd name="T1" fmla="*/ 0 h 270"/>
                    <a:gd name="T2" fmla="*/ 12 w 73"/>
                    <a:gd name="T3" fmla="*/ 1 h 270"/>
                    <a:gd name="T4" fmla="*/ 0 w 73"/>
                    <a:gd name="T5" fmla="*/ 3 h 270"/>
                    <a:gd name="T6" fmla="*/ 32 w 73"/>
                    <a:gd name="T7" fmla="*/ 181 h 270"/>
                    <a:gd name="T8" fmla="*/ 49 w 73"/>
                    <a:gd name="T9" fmla="*/ 178 h 270"/>
                    <a:gd name="T10" fmla="*/ 17 w 73"/>
                    <a:gd name="T11" fmla="*/ 0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26" y="0"/>
                      </a:moveTo>
                      <a:cubicBezTo>
                        <a:pt x="24" y="1"/>
                        <a:pt x="21" y="1"/>
                        <a:pt x="18" y="1"/>
                      </a:cubicBezTo>
                      <a:cubicBezTo>
                        <a:pt x="12" y="2"/>
                        <a:pt x="6" y="4"/>
                        <a:pt x="0" y="5"/>
                      </a:cubicBezTo>
                      <a:cubicBezTo>
                        <a:pt x="47" y="270"/>
                        <a:pt x="47" y="270"/>
                        <a:pt x="47" y="270"/>
                      </a:cubicBezTo>
                      <a:cubicBezTo>
                        <a:pt x="56" y="268"/>
                        <a:pt x="64" y="267"/>
                        <a:pt x="73" y="265"/>
                      </a:cubicBezTo>
                      <a:lnTo>
                        <a:pt x="26"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63" name="Freeform 355"/>
                <p:cNvSpPr>
                  <a:spLocks/>
                </p:cNvSpPr>
                <p:nvPr/>
              </p:nvSpPr>
              <p:spPr bwMode="auto">
                <a:xfrm>
                  <a:off x="3583" y="1427"/>
                  <a:ext cx="9" cy="2"/>
                </a:xfrm>
                <a:custGeom>
                  <a:avLst/>
                  <a:gdLst>
                    <a:gd name="T0" fmla="*/ 9 w 14"/>
                    <a:gd name="T1" fmla="*/ 0 h 3"/>
                    <a:gd name="T2" fmla="*/ 9 w 14"/>
                    <a:gd name="T3" fmla="*/ 0 h 3"/>
                    <a:gd name="T4" fmla="*/ 0 w 14"/>
                    <a:gd name="T5" fmla="*/ 2 h 3"/>
                    <a:gd name="T6" fmla="*/ 9 w 14"/>
                    <a:gd name="T7" fmla="*/ 0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0"/>
                      </a:moveTo>
                      <a:cubicBezTo>
                        <a:pt x="14" y="0"/>
                        <a:pt x="14" y="0"/>
                        <a:pt x="14" y="0"/>
                      </a:cubicBezTo>
                      <a:cubicBezTo>
                        <a:pt x="9" y="1"/>
                        <a:pt x="5" y="2"/>
                        <a:pt x="0" y="3"/>
                      </a:cubicBezTo>
                      <a:cubicBezTo>
                        <a:pt x="5" y="2"/>
                        <a:pt x="9" y="1"/>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64" name="Freeform 356"/>
                <p:cNvSpPr>
                  <a:spLocks/>
                </p:cNvSpPr>
                <p:nvPr/>
              </p:nvSpPr>
              <p:spPr bwMode="auto">
                <a:xfrm>
                  <a:off x="3575" y="1427"/>
                  <a:ext cx="64" cy="179"/>
                </a:xfrm>
                <a:custGeom>
                  <a:avLst/>
                  <a:gdLst>
                    <a:gd name="T0" fmla="*/ 18 w 95"/>
                    <a:gd name="T1" fmla="*/ 0 h 266"/>
                    <a:gd name="T2" fmla="*/ 8 w 95"/>
                    <a:gd name="T3" fmla="*/ 2 h 266"/>
                    <a:gd name="T4" fmla="*/ 0 w 95"/>
                    <a:gd name="T5" fmla="*/ 4 h 266"/>
                    <a:gd name="T6" fmla="*/ 47 w 95"/>
                    <a:gd name="T7" fmla="*/ 179 h 266"/>
                    <a:gd name="T8" fmla="*/ 64 w 95"/>
                    <a:gd name="T9" fmla="*/ 175 h 266"/>
                    <a:gd name="T10" fmla="*/ 18 w 95"/>
                    <a:gd name="T11" fmla="*/ 0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26" y="0"/>
                      </a:moveTo>
                      <a:cubicBezTo>
                        <a:pt x="21" y="1"/>
                        <a:pt x="17" y="2"/>
                        <a:pt x="12" y="3"/>
                      </a:cubicBezTo>
                      <a:cubicBezTo>
                        <a:pt x="8" y="4"/>
                        <a:pt x="4" y="5"/>
                        <a:pt x="0" y="6"/>
                      </a:cubicBezTo>
                      <a:cubicBezTo>
                        <a:pt x="70" y="266"/>
                        <a:pt x="70" y="266"/>
                        <a:pt x="70" y="266"/>
                      </a:cubicBezTo>
                      <a:cubicBezTo>
                        <a:pt x="78" y="264"/>
                        <a:pt x="87" y="262"/>
                        <a:pt x="95" y="260"/>
                      </a:cubicBezTo>
                      <a:lnTo>
                        <a:pt x="26"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65" name="Freeform 357"/>
                <p:cNvSpPr>
                  <a:spLocks/>
                </p:cNvSpPr>
                <p:nvPr/>
              </p:nvSpPr>
              <p:spPr bwMode="auto">
                <a:xfrm>
                  <a:off x="3480" y="1456"/>
                  <a:ext cx="17" cy="6"/>
                </a:xfrm>
                <a:custGeom>
                  <a:avLst/>
                  <a:gdLst>
                    <a:gd name="T0" fmla="*/ 17 w 25"/>
                    <a:gd name="T1" fmla="*/ 0 h 9"/>
                    <a:gd name="T2" fmla="*/ 17 w 25"/>
                    <a:gd name="T3" fmla="*/ 0 h 9"/>
                    <a:gd name="T4" fmla="*/ 0 w 25"/>
                    <a:gd name="T5" fmla="*/ 6 h 9"/>
                    <a:gd name="T6" fmla="*/ 0 w 25"/>
                    <a:gd name="T7" fmla="*/ 6 h 9"/>
                    <a:gd name="T8" fmla="*/ 17 w 25"/>
                    <a:gd name="T9" fmla="*/ 0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0"/>
                      </a:moveTo>
                      <a:cubicBezTo>
                        <a:pt x="25" y="0"/>
                        <a:pt x="25" y="0"/>
                        <a:pt x="25" y="0"/>
                      </a:cubicBezTo>
                      <a:cubicBezTo>
                        <a:pt x="17" y="3"/>
                        <a:pt x="8" y="6"/>
                        <a:pt x="0" y="9"/>
                      </a:cubicBezTo>
                      <a:cubicBezTo>
                        <a:pt x="0" y="9"/>
                        <a:pt x="0" y="9"/>
                        <a:pt x="0" y="9"/>
                      </a:cubicBezTo>
                      <a:cubicBezTo>
                        <a:pt x="8" y="6"/>
                        <a:pt x="17" y="3"/>
                        <a:pt x="2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66" name="Freeform 358"/>
                <p:cNvSpPr>
                  <a:spLocks/>
                </p:cNvSpPr>
                <p:nvPr/>
              </p:nvSpPr>
              <p:spPr bwMode="auto">
                <a:xfrm>
                  <a:off x="3480" y="1456"/>
                  <a:ext cx="79" cy="176"/>
                </a:xfrm>
                <a:custGeom>
                  <a:avLst/>
                  <a:gdLst>
                    <a:gd name="T0" fmla="*/ 17 w 117"/>
                    <a:gd name="T1" fmla="*/ 0 h 262"/>
                    <a:gd name="T2" fmla="*/ 0 w 117"/>
                    <a:gd name="T3" fmla="*/ 6 h 262"/>
                    <a:gd name="T4" fmla="*/ 62 w 117"/>
                    <a:gd name="T5" fmla="*/ 176 h 262"/>
                    <a:gd name="T6" fmla="*/ 79 w 117"/>
                    <a:gd name="T7" fmla="*/ 170 h 262"/>
                    <a:gd name="T8" fmla="*/ 17 w 117"/>
                    <a:gd name="T9" fmla="*/ 0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25" y="0"/>
                      </a:moveTo>
                      <a:cubicBezTo>
                        <a:pt x="17" y="3"/>
                        <a:pt x="8" y="6"/>
                        <a:pt x="0" y="9"/>
                      </a:cubicBezTo>
                      <a:cubicBezTo>
                        <a:pt x="92" y="262"/>
                        <a:pt x="92" y="262"/>
                        <a:pt x="92" y="262"/>
                      </a:cubicBezTo>
                      <a:cubicBezTo>
                        <a:pt x="100" y="259"/>
                        <a:pt x="109" y="256"/>
                        <a:pt x="117" y="253"/>
                      </a:cubicBezTo>
                      <a:lnTo>
                        <a:pt x="25"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67" name="Freeform 359"/>
                <p:cNvSpPr>
                  <a:spLocks/>
                </p:cNvSpPr>
                <p:nvPr/>
              </p:nvSpPr>
              <p:spPr bwMode="auto">
                <a:xfrm>
                  <a:off x="3390" y="1493"/>
                  <a:ext cx="15" cy="7"/>
                </a:xfrm>
                <a:custGeom>
                  <a:avLst/>
                  <a:gdLst>
                    <a:gd name="T0" fmla="*/ 15 w 23"/>
                    <a:gd name="T1" fmla="*/ 0 h 11"/>
                    <a:gd name="T2" fmla="*/ 0 w 23"/>
                    <a:gd name="T3" fmla="*/ 7 h 11"/>
                    <a:gd name="T4" fmla="*/ 0 w 23"/>
                    <a:gd name="T5" fmla="*/ 7 h 11"/>
                    <a:gd name="T6" fmla="*/ 15 w 23"/>
                    <a:gd name="T7" fmla="*/ 0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0"/>
                      </a:moveTo>
                      <a:cubicBezTo>
                        <a:pt x="15" y="4"/>
                        <a:pt x="7" y="7"/>
                        <a:pt x="0" y="11"/>
                      </a:cubicBezTo>
                      <a:cubicBezTo>
                        <a:pt x="0" y="11"/>
                        <a:pt x="0" y="11"/>
                        <a:pt x="0" y="11"/>
                      </a:cubicBezTo>
                      <a:cubicBezTo>
                        <a:pt x="7" y="8"/>
                        <a:pt x="15" y="4"/>
                        <a:pt x="2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68" name="Freeform 360"/>
                <p:cNvSpPr>
                  <a:spLocks/>
                </p:cNvSpPr>
                <p:nvPr/>
              </p:nvSpPr>
              <p:spPr bwMode="auto">
                <a:xfrm>
                  <a:off x="3390" y="1493"/>
                  <a:ext cx="92" cy="171"/>
                </a:xfrm>
                <a:custGeom>
                  <a:avLst/>
                  <a:gdLst>
                    <a:gd name="T0" fmla="*/ 16 w 137"/>
                    <a:gd name="T1" fmla="*/ 0 h 255"/>
                    <a:gd name="T2" fmla="*/ 15 w 137"/>
                    <a:gd name="T3" fmla="*/ 0 h 255"/>
                    <a:gd name="T4" fmla="*/ 0 w 137"/>
                    <a:gd name="T5" fmla="*/ 7 h 255"/>
                    <a:gd name="T6" fmla="*/ 77 w 137"/>
                    <a:gd name="T7" fmla="*/ 171 h 255"/>
                    <a:gd name="T8" fmla="*/ 92 w 137"/>
                    <a:gd name="T9" fmla="*/ 164 h 255"/>
                    <a:gd name="T10" fmla="*/ 16 w 137"/>
                    <a:gd name="T11" fmla="*/ 0 h 255"/>
                    <a:gd name="T12" fmla="*/ 0 60000 65536"/>
                    <a:gd name="T13" fmla="*/ 0 60000 65536"/>
                    <a:gd name="T14" fmla="*/ 0 60000 65536"/>
                    <a:gd name="T15" fmla="*/ 0 60000 65536"/>
                    <a:gd name="T16" fmla="*/ 0 60000 65536"/>
                    <a:gd name="T17" fmla="*/ 0 60000 65536"/>
                    <a:gd name="T18" fmla="*/ 0 w 137"/>
                    <a:gd name="T19" fmla="*/ 0 h 255"/>
                    <a:gd name="T20" fmla="*/ 137 w 137"/>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7" h="255">
                      <a:moveTo>
                        <a:pt x="24" y="0"/>
                      </a:moveTo>
                      <a:cubicBezTo>
                        <a:pt x="23" y="0"/>
                        <a:pt x="23" y="0"/>
                        <a:pt x="23" y="0"/>
                      </a:cubicBezTo>
                      <a:cubicBezTo>
                        <a:pt x="15" y="4"/>
                        <a:pt x="7" y="8"/>
                        <a:pt x="0" y="11"/>
                      </a:cubicBezTo>
                      <a:cubicBezTo>
                        <a:pt x="114" y="255"/>
                        <a:pt x="114" y="255"/>
                        <a:pt x="114" y="255"/>
                      </a:cubicBezTo>
                      <a:cubicBezTo>
                        <a:pt x="121" y="251"/>
                        <a:pt x="129" y="248"/>
                        <a:pt x="137" y="244"/>
                      </a:cubicBezTo>
                      <a:lnTo>
                        <a:pt x="24"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69" name="Freeform 361"/>
                <p:cNvSpPr>
                  <a:spLocks/>
                </p:cNvSpPr>
                <p:nvPr/>
              </p:nvSpPr>
              <p:spPr bwMode="auto">
                <a:xfrm>
                  <a:off x="3310" y="1538"/>
                  <a:ext cx="8" cy="4"/>
                </a:xfrm>
                <a:custGeom>
                  <a:avLst/>
                  <a:gdLst>
                    <a:gd name="T0" fmla="*/ 8 w 12"/>
                    <a:gd name="T1" fmla="*/ 0 h 6"/>
                    <a:gd name="T2" fmla="*/ 8 w 12"/>
                    <a:gd name="T3" fmla="*/ 0 h 6"/>
                    <a:gd name="T4" fmla="*/ 0 w 12"/>
                    <a:gd name="T5" fmla="*/ 4 h 6"/>
                    <a:gd name="T6" fmla="*/ 8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0"/>
                      </a:moveTo>
                      <a:cubicBezTo>
                        <a:pt x="12" y="0"/>
                        <a:pt x="12" y="0"/>
                        <a:pt x="12" y="0"/>
                      </a:cubicBezTo>
                      <a:cubicBezTo>
                        <a:pt x="8" y="2"/>
                        <a:pt x="4" y="4"/>
                        <a:pt x="0" y="6"/>
                      </a:cubicBezTo>
                      <a:cubicBezTo>
                        <a:pt x="4" y="4"/>
                        <a:pt x="8" y="2"/>
                        <a:pt x="1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70" name="Freeform 362"/>
                <p:cNvSpPr>
                  <a:spLocks/>
                </p:cNvSpPr>
                <p:nvPr/>
              </p:nvSpPr>
              <p:spPr bwMode="auto">
                <a:xfrm>
                  <a:off x="4436" y="3500"/>
                  <a:ext cx="15" cy="10"/>
                </a:xfrm>
                <a:custGeom>
                  <a:avLst/>
                  <a:gdLst>
                    <a:gd name="T0" fmla="*/ 0 w 23"/>
                    <a:gd name="T1" fmla="*/ 10 h 14"/>
                    <a:gd name="T2" fmla="*/ 0 w 23"/>
                    <a:gd name="T3" fmla="*/ 10 h 14"/>
                    <a:gd name="T4" fmla="*/ 15 w 23"/>
                    <a:gd name="T5" fmla="*/ 0 h 14"/>
                    <a:gd name="T6" fmla="*/ 15 w 23"/>
                    <a:gd name="T7" fmla="*/ 0 h 14"/>
                    <a:gd name="T8" fmla="*/ 0 w 23"/>
                    <a:gd name="T9" fmla="*/ 1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14"/>
                      </a:moveTo>
                      <a:cubicBezTo>
                        <a:pt x="0" y="14"/>
                        <a:pt x="0" y="14"/>
                        <a:pt x="0" y="14"/>
                      </a:cubicBezTo>
                      <a:cubicBezTo>
                        <a:pt x="8" y="9"/>
                        <a:pt x="15" y="5"/>
                        <a:pt x="23" y="0"/>
                      </a:cubicBezTo>
                      <a:cubicBezTo>
                        <a:pt x="23" y="0"/>
                        <a:pt x="23" y="0"/>
                        <a:pt x="23" y="0"/>
                      </a:cubicBezTo>
                      <a:cubicBezTo>
                        <a:pt x="15" y="5"/>
                        <a:pt x="8" y="9"/>
                        <a:pt x="0"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71" name="Freeform 363"/>
                <p:cNvSpPr>
                  <a:spLocks/>
                </p:cNvSpPr>
                <p:nvPr/>
              </p:nvSpPr>
              <p:spPr bwMode="auto">
                <a:xfrm>
                  <a:off x="3302" y="1542"/>
                  <a:ext cx="8" cy="4"/>
                </a:xfrm>
                <a:custGeom>
                  <a:avLst/>
                  <a:gdLst>
                    <a:gd name="T0" fmla="*/ 8 w 11"/>
                    <a:gd name="T1" fmla="*/ 0 h 7"/>
                    <a:gd name="T2" fmla="*/ 0 w 11"/>
                    <a:gd name="T3" fmla="*/ 4 h 7"/>
                    <a:gd name="T4" fmla="*/ 0 w 11"/>
                    <a:gd name="T5" fmla="*/ 4 h 7"/>
                    <a:gd name="T6" fmla="*/ 8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0"/>
                      </a:moveTo>
                      <a:cubicBezTo>
                        <a:pt x="7" y="3"/>
                        <a:pt x="4" y="5"/>
                        <a:pt x="0" y="7"/>
                      </a:cubicBezTo>
                      <a:cubicBezTo>
                        <a:pt x="0" y="7"/>
                        <a:pt x="0" y="7"/>
                        <a:pt x="0" y="7"/>
                      </a:cubicBezTo>
                      <a:cubicBezTo>
                        <a:pt x="4" y="5"/>
                        <a:pt x="7" y="3"/>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72" name="Freeform 364"/>
                <p:cNvSpPr>
                  <a:spLocks/>
                </p:cNvSpPr>
                <p:nvPr/>
              </p:nvSpPr>
              <p:spPr bwMode="auto">
                <a:xfrm>
                  <a:off x="4519" y="3446"/>
                  <a:ext cx="15" cy="11"/>
                </a:xfrm>
                <a:custGeom>
                  <a:avLst/>
                  <a:gdLst>
                    <a:gd name="T0" fmla="*/ 0 w 22"/>
                    <a:gd name="T1" fmla="*/ 11 h 15"/>
                    <a:gd name="T2" fmla="*/ 0 w 22"/>
                    <a:gd name="T3" fmla="*/ 11 h 15"/>
                    <a:gd name="T4" fmla="*/ 15 w 22"/>
                    <a:gd name="T5" fmla="*/ 0 h 15"/>
                    <a:gd name="T6" fmla="*/ 15 w 22"/>
                    <a:gd name="T7" fmla="*/ 0 h 15"/>
                    <a:gd name="T8" fmla="*/ 0 w 22"/>
                    <a:gd name="T9" fmla="*/ 11 h 15"/>
                    <a:gd name="T10" fmla="*/ 0 60000 65536"/>
                    <a:gd name="T11" fmla="*/ 0 60000 65536"/>
                    <a:gd name="T12" fmla="*/ 0 60000 65536"/>
                    <a:gd name="T13" fmla="*/ 0 60000 65536"/>
                    <a:gd name="T14" fmla="*/ 0 60000 65536"/>
                    <a:gd name="T15" fmla="*/ 0 w 22"/>
                    <a:gd name="T16" fmla="*/ 0 h 15"/>
                    <a:gd name="T17" fmla="*/ 22 w 22"/>
                    <a:gd name="T18" fmla="*/ 15 h 15"/>
                  </a:gdLst>
                  <a:ahLst/>
                  <a:cxnLst>
                    <a:cxn ang="T10">
                      <a:pos x="T0" y="T1"/>
                    </a:cxn>
                    <a:cxn ang="T11">
                      <a:pos x="T2" y="T3"/>
                    </a:cxn>
                    <a:cxn ang="T12">
                      <a:pos x="T4" y="T5"/>
                    </a:cxn>
                    <a:cxn ang="T13">
                      <a:pos x="T6" y="T7"/>
                    </a:cxn>
                    <a:cxn ang="T14">
                      <a:pos x="T8" y="T9"/>
                    </a:cxn>
                  </a:cxnLst>
                  <a:rect l="T15" t="T16" r="T17" b="T18"/>
                  <a:pathLst>
                    <a:path w="22" h="15">
                      <a:moveTo>
                        <a:pt x="0" y="15"/>
                      </a:moveTo>
                      <a:cubicBezTo>
                        <a:pt x="0" y="15"/>
                        <a:pt x="0" y="15"/>
                        <a:pt x="0" y="15"/>
                      </a:cubicBezTo>
                      <a:cubicBezTo>
                        <a:pt x="8" y="10"/>
                        <a:pt x="15" y="5"/>
                        <a:pt x="22" y="0"/>
                      </a:cubicBezTo>
                      <a:cubicBezTo>
                        <a:pt x="22" y="0"/>
                        <a:pt x="22" y="0"/>
                        <a:pt x="22" y="0"/>
                      </a:cubicBezTo>
                      <a:cubicBezTo>
                        <a:pt x="15" y="5"/>
                        <a:pt x="8" y="10"/>
                        <a:pt x="0"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73" name="Freeform 365"/>
                <p:cNvSpPr>
                  <a:spLocks/>
                </p:cNvSpPr>
                <p:nvPr/>
              </p:nvSpPr>
              <p:spPr bwMode="auto">
                <a:xfrm>
                  <a:off x="3220" y="1593"/>
                  <a:ext cx="9" cy="7"/>
                </a:xfrm>
                <a:custGeom>
                  <a:avLst/>
                  <a:gdLst>
                    <a:gd name="T0" fmla="*/ 9 w 14"/>
                    <a:gd name="T1" fmla="*/ 0 h 10"/>
                    <a:gd name="T2" fmla="*/ 0 w 14"/>
                    <a:gd name="T3" fmla="*/ 7 h 10"/>
                    <a:gd name="T4" fmla="*/ 0 w 14"/>
                    <a:gd name="T5" fmla="*/ 7 h 10"/>
                    <a:gd name="T6" fmla="*/ 9 w 14"/>
                    <a:gd name="T7" fmla="*/ 0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0"/>
                      </a:moveTo>
                      <a:cubicBezTo>
                        <a:pt x="9" y="4"/>
                        <a:pt x="4" y="7"/>
                        <a:pt x="0" y="10"/>
                      </a:cubicBezTo>
                      <a:cubicBezTo>
                        <a:pt x="0" y="10"/>
                        <a:pt x="0" y="10"/>
                        <a:pt x="0" y="10"/>
                      </a:cubicBezTo>
                      <a:cubicBezTo>
                        <a:pt x="4" y="7"/>
                        <a:pt x="9" y="4"/>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74" name="Freeform 366"/>
                <p:cNvSpPr>
                  <a:spLocks/>
                </p:cNvSpPr>
                <p:nvPr/>
              </p:nvSpPr>
              <p:spPr bwMode="auto">
                <a:xfrm>
                  <a:off x="4415" y="3299"/>
                  <a:ext cx="119" cy="158"/>
                </a:xfrm>
                <a:custGeom>
                  <a:avLst/>
                  <a:gdLst>
                    <a:gd name="T0" fmla="*/ 104 w 176"/>
                    <a:gd name="T1" fmla="*/ 158 h 235"/>
                    <a:gd name="T2" fmla="*/ 119 w 176"/>
                    <a:gd name="T3" fmla="*/ 148 h 235"/>
                    <a:gd name="T4" fmla="*/ 15 w 176"/>
                    <a:gd name="T5" fmla="*/ 0 h 235"/>
                    <a:gd name="T6" fmla="*/ 0 w 176"/>
                    <a:gd name="T7" fmla="*/ 10 h 235"/>
                    <a:gd name="T8" fmla="*/ 104 w 176"/>
                    <a:gd name="T9" fmla="*/ 158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235"/>
                      </a:moveTo>
                      <a:cubicBezTo>
                        <a:pt x="162" y="230"/>
                        <a:pt x="169" y="225"/>
                        <a:pt x="176" y="220"/>
                      </a:cubicBezTo>
                      <a:cubicBezTo>
                        <a:pt x="22" y="0"/>
                        <a:pt x="22" y="0"/>
                        <a:pt x="22" y="0"/>
                      </a:cubicBezTo>
                      <a:cubicBezTo>
                        <a:pt x="15" y="5"/>
                        <a:pt x="7" y="10"/>
                        <a:pt x="0" y="15"/>
                      </a:cubicBezTo>
                      <a:lnTo>
                        <a:pt x="154" y="23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75" name="Freeform 367"/>
                <p:cNvSpPr>
                  <a:spLocks/>
                </p:cNvSpPr>
                <p:nvPr/>
              </p:nvSpPr>
              <p:spPr bwMode="auto">
                <a:xfrm>
                  <a:off x="3220" y="1590"/>
                  <a:ext cx="118" cy="159"/>
                </a:xfrm>
                <a:custGeom>
                  <a:avLst/>
                  <a:gdLst>
                    <a:gd name="T0" fmla="*/ 14 w 176"/>
                    <a:gd name="T1" fmla="*/ 0 h 236"/>
                    <a:gd name="T2" fmla="*/ 9 w 176"/>
                    <a:gd name="T3" fmla="*/ 3 h 236"/>
                    <a:gd name="T4" fmla="*/ 0 w 176"/>
                    <a:gd name="T5" fmla="*/ 10 h 236"/>
                    <a:gd name="T6" fmla="*/ 103 w 176"/>
                    <a:gd name="T7" fmla="*/ 159 h 236"/>
                    <a:gd name="T8" fmla="*/ 118 w 176"/>
                    <a:gd name="T9" fmla="*/ 148 h 236"/>
                    <a:gd name="T10" fmla="*/ 14 w 176"/>
                    <a:gd name="T11" fmla="*/ 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21" y="0"/>
                      </a:moveTo>
                      <a:cubicBezTo>
                        <a:pt x="19" y="2"/>
                        <a:pt x="16" y="3"/>
                        <a:pt x="14" y="5"/>
                      </a:cubicBezTo>
                      <a:cubicBezTo>
                        <a:pt x="9" y="9"/>
                        <a:pt x="4" y="12"/>
                        <a:pt x="0" y="15"/>
                      </a:cubicBezTo>
                      <a:cubicBezTo>
                        <a:pt x="154" y="236"/>
                        <a:pt x="154" y="236"/>
                        <a:pt x="154" y="236"/>
                      </a:cubicBezTo>
                      <a:cubicBezTo>
                        <a:pt x="161" y="230"/>
                        <a:pt x="168" y="225"/>
                        <a:pt x="176" y="220"/>
                      </a:cubicBezTo>
                      <a:lnTo>
                        <a:pt x="21"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76" name="Freeform 368"/>
                <p:cNvSpPr>
                  <a:spLocks/>
                </p:cNvSpPr>
                <p:nvPr/>
              </p:nvSpPr>
              <p:spPr bwMode="auto">
                <a:xfrm>
                  <a:off x="4598" y="3386"/>
                  <a:ext cx="14" cy="11"/>
                </a:xfrm>
                <a:custGeom>
                  <a:avLst/>
                  <a:gdLst>
                    <a:gd name="T0" fmla="*/ 0 w 20"/>
                    <a:gd name="T1" fmla="*/ 11 h 17"/>
                    <a:gd name="T2" fmla="*/ 0 w 20"/>
                    <a:gd name="T3" fmla="*/ 11 h 17"/>
                    <a:gd name="T4" fmla="*/ 14 w 20"/>
                    <a:gd name="T5" fmla="*/ 0 h 17"/>
                    <a:gd name="T6" fmla="*/ 14 w 20"/>
                    <a:gd name="T7" fmla="*/ 0 h 17"/>
                    <a:gd name="T8" fmla="*/ 0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7"/>
                      </a:moveTo>
                      <a:cubicBezTo>
                        <a:pt x="0" y="17"/>
                        <a:pt x="0" y="17"/>
                        <a:pt x="0" y="17"/>
                      </a:cubicBezTo>
                      <a:cubicBezTo>
                        <a:pt x="7" y="11"/>
                        <a:pt x="13" y="6"/>
                        <a:pt x="20" y="0"/>
                      </a:cubicBezTo>
                      <a:cubicBezTo>
                        <a:pt x="20" y="0"/>
                        <a:pt x="20" y="0"/>
                        <a:pt x="20" y="0"/>
                      </a:cubicBezTo>
                      <a:cubicBezTo>
                        <a:pt x="13" y="5"/>
                        <a:pt x="6" y="11"/>
                        <a:pt x="0" y="1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77" name="Freeform 369"/>
                <p:cNvSpPr>
                  <a:spLocks/>
                </p:cNvSpPr>
                <p:nvPr/>
              </p:nvSpPr>
              <p:spPr bwMode="auto">
                <a:xfrm>
                  <a:off x="3142" y="1650"/>
                  <a:ext cx="13" cy="11"/>
                </a:xfrm>
                <a:custGeom>
                  <a:avLst/>
                  <a:gdLst>
                    <a:gd name="T0" fmla="*/ 13 w 20"/>
                    <a:gd name="T1" fmla="*/ 0 h 17"/>
                    <a:gd name="T2" fmla="*/ 13 w 20"/>
                    <a:gd name="T3" fmla="*/ 0 h 17"/>
                    <a:gd name="T4" fmla="*/ 0 w 20"/>
                    <a:gd name="T5" fmla="*/ 11 h 17"/>
                    <a:gd name="T6" fmla="*/ 0 w 20"/>
                    <a:gd name="T7" fmla="*/ 11 h 17"/>
                    <a:gd name="T8" fmla="*/ 13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0"/>
                      </a:moveTo>
                      <a:cubicBezTo>
                        <a:pt x="20" y="0"/>
                        <a:pt x="20" y="0"/>
                        <a:pt x="20" y="0"/>
                      </a:cubicBezTo>
                      <a:cubicBezTo>
                        <a:pt x="13" y="5"/>
                        <a:pt x="7" y="11"/>
                        <a:pt x="0" y="17"/>
                      </a:cubicBezTo>
                      <a:cubicBezTo>
                        <a:pt x="0" y="17"/>
                        <a:pt x="0" y="17"/>
                        <a:pt x="0" y="17"/>
                      </a:cubicBezTo>
                      <a:cubicBezTo>
                        <a:pt x="7" y="11"/>
                        <a:pt x="13" y="5"/>
                        <a:pt x="2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78" name="Freeform 370"/>
                <p:cNvSpPr>
                  <a:spLocks/>
                </p:cNvSpPr>
                <p:nvPr/>
              </p:nvSpPr>
              <p:spPr bwMode="auto">
                <a:xfrm>
                  <a:off x="4482" y="3247"/>
                  <a:ext cx="130" cy="150"/>
                </a:xfrm>
                <a:custGeom>
                  <a:avLst/>
                  <a:gdLst>
                    <a:gd name="T0" fmla="*/ 0 w 193"/>
                    <a:gd name="T1" fmla="*/ 11 h 223"/>
                    <a:gd name="T2" fmla="*/ 117 w 193"/>
                    <a:gd name="T3" fmla="*/ 150 h 223"/>
                    <a:gd name="T4" fmla="*/ 130 w 193"/>
                    <a:gd name="T5" fmla="*/ 139 h 223"/>
                    <a:gd name="T6" fmla="*/ 13 w 193"/>
                    <a:gd name="T7" fmla="*/ 0 h 223"/>
                    <a:gd name="T8" fmla="*/ 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17"/>
                      </a:moveTo>
                      <a:cubicBezTo>
                        <a:pt x="173" y="223"/>
                        <a:pt x="173" y="223"/>
                        <a:pt x="173" y="223"/>
                      </a:cubicBezTo>
                      <a:cubicBezTo>
                        <a:pt x="179" y="217"/>
                        <a:pt x="186" y="211"/>
                        <a:pt x="193" y="206"/>
                      </a:cubicBezTo>
                      <a:cubicBezTo>
                        <a:pt x="20" y="0"/>
                        <a:pt x="20" y="0"/>
                        <a:pt x="20" y="0"/>
                      </a:cubicBezTo>
                      <a:cubicBezTo>
                        <a:pt x="13" y="5"/>
                        <a:pt x="7" y="11"/>
                        <a:pt x="0" y="17"/>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79" name="Freeform 371"/>
                <p:cNvSpPr>
                  <a:spLocks/>
                </p:cNvSpPr>
                <p:nvPr/>
              </p:nvSpPr>
              <p:spPr bwMode="auto">
                <a:xfrm>
                  <a:off x="3142" y="1650"/>
                  <a:ext cx="129" cy="150"/>
                </a:xfrm>
                <a:custGeom>
                  <a:avLst/>
                  <a:gdLst>
                    <a:gd name="T0" fmla="*/ 13 w 193"/>
                    <a:gd name="T1" fmla="*/ 0 h 223"/>
                    <a:gd name="T2" fmla="*/ 0 w 193"/>
                    <a:gd name="T3" fmla="*/ 11 h 223"/>
                    <a:gd name="T4" fmla="*/ 116 w 193"/>
                    <a:gd name="T5" fmla="*/ 150 h 223"/>
                    <a:gd name="T6" fmla="*/ 129 w 193"/>
                    <a:gd name="T7" fmla="*/ 139 h 223"/>
                    <a:gd name="T8" fmla="*/ 13 w 193"/>
                    <a:gd name="T9" fmla="*/ 0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20" y="0"/>
                      </a:moveTo>
                      <a:cubicBezTo>
                        <a:pt x="13" y="5"/>
                        <a:pt x="7" y="11"/>
                        <a:pt x="0" y="17"/>
                      </a:cubicBezTo>
                      <a:cubicBezTo>
                        <a:pt x="173" y="223"/>
                        <a:pt x="173" y="223"/>
                        <a:pt x="173" y="223"/>
                      </a:cubicBezTo>
                      <a:cubicBezTo>
                        <a:pt x="180" y="217"/>
                        <a:pt x="186" y="211"/>
                        <a:pt x="193" y="206"/>
                      </a:cubicBezTo>
                      <a:lnTo>
                        <a:pt x="20"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80" name="Freeform 372"/>
                <p:cNvSpPr>
                  <a:spLocks/>
                </p:cNvSpPr>
                <p:nvPr/>
              </p:nvSpPr>
              <p:spPr bwMode="auto">
                <a:xfrm>
                  <a:off x="4672" y="3319"/>
                  <a:ext cx="12" cy="12"/>
                </a:xfrm>
                <a:custGeom>
                  <a:avLst/>
                  <a:gdLst>
                    <a:gd name="T0" fmla="*/ 0 w 19"/>
                    <a:gd name="T1" fmla="*/ 12 h 18"/>
                    <a:gd name="T2" fmla="*/ 0 w 19"/>
                    <a:gd name="T3" fmla="*/ 12 h 18"/>
                    <a:gd name="T4" fmla="*/ 12 w 19"/>
                    <a:gd name="T5" fmla="*/ 0 h 18"/>
                    <a:gd name="T6" fmla="*/ 11 w 19"/>
                    <a:gd name="T7" fmla="*/ 0 h 18"/>
                    <a:gd name="T8" fmla="*/ 0 w 19"/>
                    <a:gd name="T9" fmla="*/ 12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cubicBezTo>
                        <a:pt x="0" y="18"/>
                        <a:pt x="0" y="18"/>
                        <a:pt x="0" y="18"/>
                      </a:cubicBezTo>
                      <a:cubicBezTo>
                        <a:pt x="6" y="12"/>
                        <a:pt x="12" y="6"/>
                        <a:pt x="19" y="0"/>
                      </a:cubicBezTo>
                      <a:cubicBezTo>
                        <a:pt x="18" y="0"/>
                        <a:pt x="18" y="0"/>
                        <a:pt x="18" y="0"/>
                      </a:cubicBezTo>
                      <a:cubicBezTo>
                        <a:pt x="12" y="6"/>
                        <a:pt x="6" y="12"/>
                        <a:pt x="0" y="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81" name="Freeform 373"/>
                <p:cNvSpPr>
                  <a:spLocks/>
                </p:cNvSpPr>
                <p:nvPr/>
              </p:nvSpPr>
              <p:spPr bwMode="auto">
                <a:xfrm>
                  <a:off x="3069" y="1716"/>
                  <a:ext cx="13" cy="13"/>
                </a:xfrm>
                <a:custGeom>
                  <a:avLst/>
                  <a:gdLst>
                    <a:gd name="T0" fmla="*/ 13 w 19"/>
                    <a:gd name="T1" fmla="*/ 0 h 19"/>
                    <a:gd name="T2" fmla="*/ 13 w 19"/>
                    <a:gd name="T3" fmla="*/ 0 h 19"/>
                    <a:gd name="T4" fmla="*/ 0 w 19"/>
                    <a:gd name="T5" fmla="*/ 13 h 19"/>
                    <a:gd name="T6" fmla="*/ 0 w 19"/>
                    <a:gd name="T7" fmla="*/ 13 h 19"/>
                    <a:gd name="T8" fmla="*/ 13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0"/>
                      </a:moveTo>
                      <a:cubicBezTo>
                        <a:pt x="19" y="0"/>
                        <a:pt x="19" y="0"/>
                        <a:pt x="19" y="0"/>
                      </a:cubicBezTo>
                      <a:cubicBezTo>
                        <a:pt x="13" y="6"/>
                        <a:pt x="6" y="13"/>
                        <a:pt x="0" y="19"/>
                      </a:cubicBezTo>
                      <a:cubicBezTo>
                        <a:pt x="0" y="19"/>
                        <a:pt x="0" y="19"/>
                        <a:pt x="0" y="19"/>
                      </a:cubicBezTo>
                      <a:cubicBezTo>
                        <a:pt x="7" y="13"/>
                        <a:pt x="13" y="6"/>
                        <a:pt x="1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82" name="Freeform 374"/>
                <p:cNvSpPr>
                  <a:spLocks/>
                </p:cNvSpPr>
                <p:nvPr/>
              </p:nvSpPr>
              <p:spPr bwMode="auto">
                <a:xfrm>
                  <a:off x="4544" y="3190"/>
                  <a:ext cx="140" cy="141"/>
                </a:xfrm>
                <a:custGeom>
                  <a:avLst/>
                  <a:gdLst>
                    <a:gd name="T0" fmla="*/ 0 w 208"/>
                    <a:gd name="T1" fmla="*/ 13 h 209"/>
                    <a:gd name="T2" fmla="*/ 128 w 208"/>
                    <a:gd name="T3" fmla="*/ 141 h 209"/>
                    <a:gd name="T4" fmla="*/ 140 w 208"/>
                    <a:gd name="T5" fmla="*/ 129 h 209"/>
                    <a:gd name="T6" fmla="*/ 12 w 208"/>
                    <a:gd name="T7" fmla="*/ 0 h 209"/>
                    <a:gd name="T8" fmla="*/ 0 w 208"/>
                    <a:gd name="T9" fmla="*/ 13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0" y="19"/>
                      </a:moveTo>
                      <a:cubicBezTo>
                        <a:pt x="190" y="209"/>
                        <a:pt x="190" y="209"/>
                        <a:pt x="190" y="209"/>
                      </a:cubicBezTo>
                      <a:cubicBezTo>
                        <a:pt x="196" y="203"/>
                        <a:pt x="202" y="197"/>
                        <a:pt x="208" y="191"/>
                      </a:cubicBezTo>
                      <a:cubicBezTo>
                        <a:pt x="18" y="0"/>
                        <a:pt x="18" y="0"/>
                        <a:pt x="18" y="0"/>
                      </a:cubicBezTo>
                      <a:cubicBezTo>
                        <a:pt x="12" y="7"/>
                        <a:pt x="6" y="13"/>
                        <a:pt x="0" y="1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83" name="Freeform 375"/>
                <p:cNvSpPr>
                  <a:spLocks/>
                </p:cNvSpPr>
                <p:nvPr/>
              </p:nvSpPr>
              <p:spPr bwMode="auto">
                <a:xfrm>
                  <a:off x="3069" y="1716"/>
                  <a:ext cx="140" cy="140"/>
                </a:xfrm>
                <a:custGeom>
                  <a:avLst/>
                  <a:gdLst>
                    <a:gd name="T0" fmla="*/ 140 w 209"/>
                    <a:gd name="T1" fmla="*/ 127 h 209"/>
                    <a:gd name="T2" fmla="*/ 13 w 209"/>
                    <a:gd name="T3" fmla="*/ 0 h 209"/>
                    <a:gd name="T4" fmla="*/ 0 w 209"/>
                    <a:gd name="T5" fmla="*/ 13 h 209"/>
                    <a:gd name="T6" fmla="*/ 128 w 209"/>
                    <a:gd name="T7" fmla="*/ 140 h 209"/>
                    <a:gd name="T8" fmla="*/ 140 w 209"/>
                    <a:gd name="T9" fmla="*/ 127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209" y="190"/>
                      </a:moveTo>
                      <a:cubicBezTo>
                        <a:pt x="19" y="0"/>
                        <a:pt x="19" y="0"/>
                        <a:pt x="19" y="0"/>
                      </a:cubicBezTo>
                      <a:cubicBezTo>
                        <a:pt x="13" y="6"/>
                        <a:pt x="7" y="13"/>
                        <a:pt x="0" y="19"/>
                      </a:cubicBezTo>
                      <a:cubicBezTo>
                        <a:pt x="191" y="209"/>
                        <a:pt x="191" y="209"/>
                        <a:pt x="191" y="209"/>
                      </a:cubicBezTo>
                      <a:cubicBezTo>
                        <a:pt x="197" y="203"/>
                        <a:pt x="203" y="197"/>
                        <a:pt x="209" y="19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84" name="Freeform 376"/>
                <p:cNvSpPr>
                  <a:spLocks/>
                </p:cNvSpPr>
                <p:nvPr/>
              </p:nvSpPr>
              <p:spPr bwMode="auto">
                <a:xfrm>
                  <a:off x="4739" y="3252"/>
                  <a:ext cx="5" cy="7"/>
                </a:xfrm>
                <a:custGeom>
                  <a:avLst/>
                  <a:gdLst>
                    <a:gd name="T0" fmla="*/ 0 w 8"/>
                    <a:gd name="T1" fmla="*/ 7 h 10"/>
                    <a:gd name="T2" fmla="*/ 0 w 8"/>
                    <a:gd name="T3" fmla="*/ 7 h 10"/>
                    <a:gd name="T4" fmla="*/ 5 w 8"/>
                    <a:gd name="T5" fmla="*/ 0 h 10"/>
                    <a:gd name="T6" fmla="*/ 0 w 8"/>
                    <a:gd name="T7" fmla="*/ 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0" y="10"/>
                        <a:pt x="0" y="10"/>
                        <a:pt x="0" y="10"/>
                      </a:cubicBezTo>
                      <a:cubicBezTo>
                        <a:pt x="3" y="7"/>
                        <a:pt x="6" y="3"/>
                        <a:pt x="8" y="0"/>
                      </a:cubicBezTo>
                      <a:cubicBezTo>
                        <a:pt x="6" y="3"/>
                        <a:pt x="3" y="6"/>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85" name="Freeform 377"/>
                <p:cNvSpPr>
                  <a:spLocks/>
                </p:cNvSpPr>
                <p:nvPr/>
              </p:nvSpPr>
              <p:spPr bwMode="auto">
                <a:xfrm>
                  <a:off x="4745" y="3245"/>
                  <a:ext cx="5" cy="6"/>
                </a:xfrm>
                <a:custGeom>
                  <a:avLst/>
                  <a:gdLst>
                    <a:gd name="T0" fmla="*/ 0 w 8"/>
                    <a:gd name="T1" fmla="*/ 6 h 10"/>
                    <a:gd name="T2" fmla="*/ 5 w 8"/>
                    <a:gd name="T3" fmla="*/ 1 h 10"/>
                    <a:gd name="T4" fmla="*/ 5 w 8"/>
                    <a:gd name="T5" fmla="*/ 0 h 10"/>
                    <a:gd name="T6" fmla="*/ 0 w 8"/>
                    <a:gd name="T7" fmla="*/ 6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2" y="7"/>
                        <a:pt x="5" y="4"/>
                        <a:pt x="8" y="1"/>
                      </a:cubicBezTo>
                      <a:cubicBezTo>
                        <a:pt x="8" y="0"/>
                        <a:pt x="8" y="0"/>
                        <a:pt x="8" y="0"/>
                      </a:cubicBezTo>
                      <a:cubicBezTo>
                        <a:pt x="5" y="4"/>
                        <a:pt x="2" y="7"/>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86" name="Freeform 378"/>
                <p:cNvSpPr>
                  <a:spLocks/>
                </p:cNvSpPr>
                <p:nvPr/>
              </p:nvSpPr>
              <p:spPr bwMode="auto">
                <a:xfrm>
                  <a:off x="3003" y="1789"/>
                  <a:ext cx="11" cy="13"/>
                </a:xfrm>
                <a:custGeom>
                  <a:avLst/>
                  <a:gdLst>
                    <a:gd name="T0" fmla="*/ 11 w 17"/>
                    <a:gd name="T1" fmla="*/ 0 h 20"/>
                    <a:gd name="T2" fmla="*/ 11 w 17"/>
                    <a:gd name="T3" fmla="*/ 0 h 20"/>
                    <a:gd name="T4" fmla="*/ 0 w 17"/>
                    <a:gd name="T5" fmla="*/ 13 h 20"/>
                    <a:gd name="T6" fmla="*/ 0 w 17"/>
                    <a:gd name="T7" fmla="*/ 13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0"/>
                      </a:moveTo>
                      <a:cubicBezTo>
                        <a:pt x="17" y="0"/>
                        <a:pt x="17" y="0"/>
                        <a:pt x="17" y="0"/>
                      </a:cubicBezTo>
                      <a:cubicBezTo>
                        <a:pt x="11" y="6"/>
                        <a:pt x="5" y="13"/>
                        <a:pt x="0" y="20"/>
                      </a:cubicBezTo>
                      <a:cubicBezTo>
                        <a:pt x="0" y="20"/>
                        <a:pt x="0" y="20"/>
                        <a:pt x="0" y="20"/>
                      </a:cubicBezTo>
                      <a:cubicBezTo>
                        <a:pt x="5" y="13"/>
                        <a:pt x="11" y="6"/>
                        <a:pt x="1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87" name="Freeform 379"/>
                <p:cNvSpPr>
                  <a:spLocks/>
                </p:cNvSpPr>
                <p:nvPr/>
              </p:nvSpPr>
              <p:spPr bwMode="auto">
                <a:xfrm>
                  <a:off x="3003" y="1789"/>
                  <a:ext cx="150" cy="129"/>
                </a:xfrm>
                <a:custGeom>
                  <a:avLst/>
                  <a:gdLst>
                    <a:gd name="T0" fmla="*/ 150 w 223"/>
                    <a:gd name="T1" fmla="*/ 116 h 193"/>
                    <a:gd name="T2" fmla="*/ 11 w 223"/>
                    <a:gd name="T3" fmla="*/ 0 h 193"/>
                    <a:gd name="T4" fmla="*/ 0 w 223"/>
                    <a:gd name="T5" fmla="*/ 13 h 193"/>
                    <a:gd name="T6" fmla="*/ 139 w 223"/>
                    <a:gd name="T7" fmla="*/ 129 h 193"/>
                    <a:gd name="T8" fmla="*/ 150 w 223"/>
                    <a:gd name="T9" fmla="*/ 116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173"/>
                      </a:moveTo>
                      <a:cubicBezTo>
                        <a:pt x="17" y="0"/>
                        <a:pt x="17" y="0"/>
                        <a:pt x="17" y="0"/>
                      </a:cubicBezTo>
                      <a:cubicBezTo>
                        <a:pt x="11" y="6"/>
                        <a:pt x="5" y="13"/>
                        <a:pt x="0" y="20"/>
                      </a:cubicBezTo>
                      <a:cubicBezTo>
                        <a:pt x="206" y="193"/>
                        <a:pt x="206" y="193"/>
                        <a:pt x="206" y="193"/>
                      </a:cubicBezTo>
                      <a:cubicBezTo>
                        <a:pt x="212" y="186"/>
                        <a:pt x="217" y="179"/>
                        <a:pt x="223" y="173"/>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88" name="Freeform 380"/>
                <p:cNvSpPr>
                  <a:spLocks/>
                </p:cNvSpPr>
                <p:nvPr/>
              </p:nvSpPr>
              <p:spPr bwMode="auto">
                <a:xfrm>
                  <a:off x="4600" y="3129"/>
                  <a:ext cx="150" cy="130"/>
                </a:xfrm>
                <a:custGeom>
                  <a:avLst/>
                  <a:gdLst>
                    <a:gd name="T0" fmla="*/ 11 w 223"/>
                    <a:gd name="T1" fmla="*/ 0 h 193"/>
                    <a:gd name="T2" fmla="*/ 5 w 223"/>
                    <a:gd name="T3" fmla="*/ 7 h 193"/>
                    <a:gd name="T4" fmla="*/ 0 w 223"/>
                    <a:gd name="T5" fmla="*/ 13 h 193"/>
                    <a:gd name="T6" fmla="*/ 139 w 223"/>
                    <a:gd name="T7" fmla="*/ 130 h 193"/>
                    <a:gd name="T8" fmla="*/ 144 w 223"/>
                    <a:gd name="T9" fmla="*/ 123 h 193"/>
                    <a:gd name="T10" fmla="*/ 145 w 223"/>
                    <a:gd name="T11" fmla="*/ 123 h 193"/>
                    <a:gd name="T12" fmla="*/ 145 w 223"/>
                    <a:gd name="T13" fmla="*/ 123 h 193"/>
                    <a:gd name="T14" fmla="*/ 150 w 223"/>
                    <a:gd name="T15" fmla="*/ 116 h 193"/>
                    <a:gd name="T16" fmla="*/ 11 w 223"/>
                    <a:gd name="T17" fmla="*/ 0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193"/>
                    <a:gd name="T29" fmla="*/ 223 w 22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193">
                      <a:moveTo>
                        <a:pt x="17" y="0"/>
                      </a:moveTo>
                      <a:cubicBezTo>
                        <a:pt x="14" y="3"/>
                        <a:pt x="11" y="6"/>
                        <a:pt x="8" y="10"/>
                      </a:cubicBezTo>
                      <a:cubicBezTo>
                        <a:pt x="6" y="13"/>
                        <a:pt x="3" y="16"/>
                        <a:pt x="0" y="20"/>
                      </a:cubicBezTo>
                      <a:cubicBezTo>
                        <a:pt x="206" y="193"/>
                        <a:pt x="206" y="193"/>
                        <a:pt x="206" y="193"/>
                      </a:cubicBezTo>
                      <a:cubicBezTo>
                        <a:pt x="209" y="189"/>
                        <a:pt x="212" y="186"/>
                        <a:pt x="214" y="183"/>
                      </a:cubicBezTo>
                      <a:cubicBezTo>
                        <a:pt x="214" y="183"/>
                        <a:pt x="214" y="183"/>
                        <a:pt x="215" y="183"/>
                      </a:cubicBezTo>
                      <a:cubicBezTo>
                        <a:pt x="215" y="183"/>
                        <a:pt x="215" y="183"/>
                        <a:pt x="215" y="182"/>
                      </a:cubicBezTo>
                      <a:cubicBezTo>
                        <a:pt x="217" y="179"/>
                        <a:pt x="220" y="176"/>
                        <a:pt x="223" y="172"/>
                      </a:cubicBezTo>
                      <a:lnTo>
                        <a:pt x="17"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89" name="Freeform 381"/>
                <p:cNvSpPr>
                  <a:spLocks/>
                </p:cNvSpPr>
                <p:nvPr/>
              </p:nvSpPr>
              <p:spPr bwMode="auto">
                <a:xfrm>
                  <a:off x="2943" y="1874"/>
                  <a:ext cx="5" cy="7"/>
                </a:xfrm>
                <a:custGeom>
                  <a:avLst/>
                  <a:gdLst>
                    <a:gd name="T0" fmla="*/ 5 w 7"/>
                    <a:gd name="T1" fmla="*/ 0 h 10"/>
                    <a:gd name="T2" fmla="*/ 0 w 7"/>
                    <a:gd name="T3" fmla="*/ 7 h 10"/>
                    <a:gd name="T4" fmla="*/ 0 w 7"/>
                    <a:gd name="T5" fmla="*/ 7 h 10"/>
                    <a:gd name="T6" fmla="*/ 5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cubicBezTo>
                        <a:pt x="5" y="3"/>
                        <a:pt x="3" y="7"/>
                        <a:pt x="0" y="10"/>
                      </a:cubicBezTo>
                      <a:cubicBezTo>
                        <a:pt x="0" y="10"/>
                        <a:pt x="0" y="10"/>
                        <a:pt x="0" y="10"/>
                      </a:cubicBezTo>
                      <a:cubicBezTo>
                        <a:pt x="3" y="7"/>
                        <a:pt x="5" y="3"/>
                        <a:pt x="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90" name="Freeform 382"/>
                <p:cNvSpPr>
                  <a:spLocks/>
                </p:cNvSpPr>
                <p:nvPr/>
              </p:nvSpPr>
              <p:spPr bwMode="auto">
                <a:xfrm>
                  <a:off x="4799" y="3166"/>
                  <a:ext cx="11" cy="15"/>
                </a:xfrm>
                <a:custGeom>
                  <a:avLst/>
                  <a:gdLst>
                    <a:gd name="T0" fmla="*/ 0 w 16"/>
                    <a:gd name="T1" fmla="*/ 15 h 22"/>
                    <a:gd name="T2" fmla="*/ 1 w 16"/>
                    <a:gd name="T3" fmla="*/ 15 h 22"/>
                    <a:gd name="T4" fmla="*/ 11 w 16"/>
                    <a:gd name="T5" fmla="*/ 0 h 22"/>
                    <a:gd name="T6" fmla="*/ 11 w 16"/>
                    <a:gd name="T7" fmla="*/ 0 h 22"/>
                    <a:gd name="T8" fmla="*/ 0 w 16"/>
                    <a:gd name="T9" fmla="*/ 15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2"/>
                      </a:moveTo>
                      <a:cubicBezTo>
                        <a:pt x="1" y="22"/>
                        <a:pt x="1" y="22"/>
                        <a:pt x="1" y="22"/>
                      </a:cubicBezTo>
                      <a:cubicBezTo>
                        <a:pt x="6" y="15"/>
                        <a:pt x="11" y="8"/>
                        <a:pt x="16" y="0"/>
                      </a:cubicBezTo>
                      <a:cubicBezTo>
                        <a:pt x="16" y="0"/>
                        <a:pt x="16" y="0"/>
                        <a:pt x="16" y="0"/>
                      </a:cubicBezTo>
                      <a:cubicBezTo>
                        <a:pt x="11" y="7"/>
                        <a:pt x="6" y="15"/>
                        <a:pt x="0" y="2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91" name="Freeform 383"/>
                <p:cNvSpPr>
                  <a:spLocks/>
                </p:cNvSpPr>
                <p:nvPr/>
              </p:nvSpPr>
              <p:spPr bwMode="auto">
                <a:xfrm>
                  <a:off x="2948" y="1866"/>
                  <a:ext cx="5" cy="7"/>
                </a:xfrm>
                <a:custGeom>
                  <a:avLst/>
                  <a:gdLst>
                    <a:gd name="T0" fmla="*/ 5 w 7"/>
                    <a:gd name="T1" fmla="*/ 1 h 11"/>
                    <a:gd name="T2" fmla="*/ 5 w 7"/>
                    <a:gd name="T3" fmla="*/ 0 h 11"/>
                    <a:gd name="T4" fmla="*/ 0 w 7"/>
                    <a:gd name="T5" fmla="*/ 7 h 11"/>
                    <a:gd name="T6" fmla="*/ 5 w 7"/>
                    <a:gd name="T7" fmla="*/ 1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7" y="1"/>
                      </a:moveTo>
                      <a:cubicBezTo>
                        <a:pt x="7" y="0"/>
                        <a:pt x="7" y="0"/>
                        <a:pt x="7" y="0"/>
                      </a:cubicBezTo>
                      <a:cubicBezTo>
                        <a:pt x="5" y="4"/>
                        <a:pt x="2" y="8"/>
                        <a:pt x="0" y="11"/>
                      </a:cubicBezTo>
                      <a:cubicBezTo>
                        <a:pt x="2" y="8"/>
                        <a:pt x="5" y="4"/>
                        <a:pt x="7"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92" name="Freeform 384"/>
                <p:cNvSpPr>
                  <a:spLocks/>
                </p:cNvSpPr>
                <p:nvPr/>
              </p:nvSpPr>
              <p:spPr bwMode="auto">
                <a:xfrm>
                  <a:off x="2943" y="1867"/>
                  <a:ext cx="159" cy="118"/>
                </a:xfrm>
                <a:custGeom>
                  <a:avLst/>
                  <a:gdLst>
                    <a:gd name="T0" fmla="*/ 10 w 236"/>
                    <a:gd name="T1" fmla="*/ 0 h 176"/>
                    <a:gd name="T2" fmla="*/ 5 w 236"/>
                    <a:gd name="T3" fmla="*/ 7 h 176"/>
                    <a:gd name="T4" fmla="*/ 5 w 236"/>
                    <a:gd name="T5" fmla="*/ 7 h 176"/>
                    <a:gd name="T6" fmla="*/ 5 w 236"/>
                    <a:gd name="T7" fmla="*/ 7 h 176"/>
                    <a:gd name="T8" fmla="*/ 0 w 236"/>
                    <a:gd name="T9" fmla="*/ 14 h 176"/>
                    <a:gd name="T10" fmla="*/ 149 w 236"/>
                    <a:gd name="T11" fmla="*/ 118 h 176"/>
                    <a:gd name="T12" fmla="*/ 154 w 236"/>
                    <a:gd name="T13" fmla="*/ 111 h 176"/>
                    <a:gd name="T14" fmla="*/ 159 w 236"/>
                    <a:gd name="T15" fmla="*/ 103 h 176"/>
                    <a:gd name="T16" fmla="*/ 10 w 23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15" y="0"/>
                      </a:moveTo>
                      <a:cubicBezTo>
                        <a:pt x="13" y="3"/>
                        <a:pt x="10" y="7"/>
                        <a:pt x="8" y="10"/>
                      </a:cubicBezTo>
                      <a:cubicBezTo>
                        <a:pt x="8" y="10"/>
                        <a:pt x="8" y="10"/>
                        <a:pt x="8" y="10"/>
                      </a:cubicBezTo>
                      <a:cubicBezTo>
                        <a:pt x="8" y="11"/>
                        <a:pt x="7" y="11"/>
                        <a:pt x="7" y="11"/>
                      </a:cubicBezTo>
                      <a:cubicBezTo>
                        <a:pt x="5" y="14"/>
                        <a:pt x="3" y="18"/>
                        <a:pt x="0" y="21"/>
                      </a:cubicBezTo>
                      <a:cubicBezTo>
                        <a:pt x="221" y="176"/>
                        <a:pt x="221" y="176"/>
                        <a:pt x="221" y="176"/>
                      </a:cubicBezTo>
                      <a:cubicBezTo>
                        <a:pt x="223" y="172"/>
                        <a:pt x="226" y="168"/>
                        <a:pt x="228" y="165"/>
                      </a:cubicBezTo>
                      <a:cubicBezTo>
                        <a:pt x="231" y="161"/>
                        <a:pt x="233" y="157"/>
                        <a:pt x="236" y="154"/>
                      </a:cubicBezTo>
                      <a:lnTo>
                        <a:pt x="15"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93" name="Freeform 385"/>
                <p:cNvSpPr>
                  <a:spLocks/>
                </p:cNvSpPr>
                <p:nvPr/>
              </p:nvSpPr>
              <p:spPr bwMode="auto">
                <a:xfrm>
                  <a:off x="4651" y="3062"/>
                  <a:ext cx="159" cy="119"/>
                </a:xfrm>
                <a:custGeom>
                  <a:avLst/>
                  <a:gdLst>
                    <a:gd name="T0" fmla="*/ 148 w 236"/>
                    <a:gd name="T1" fmla="*/ 119 h 176"/>
                    <a:gd name="T2" fmla="*/ 159 w 236"/>
                    <a:gd name="T3" fmla="*/ 104 h 176"/>
                    <a:gd name="T4" fmla="*/ 10 w 236"/>
                    <a:gd name="T5" fmla="*/ 0 h 176"/>
                    <a:gd name="T6" fmla="*/ 0 w 236"/>
                    <a:gd name="T7" fmla="*/ 15 h 176"/>
                    <a:gd name="T8" fmla="*/ 148 w 236"/>
                    <a:gd name="T9" fmla="*/ 119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0" y="176"/>
                      </a:moveTo>
                      <a:cubicBezTo>
                        <a:pt x="226" y="169"/>
                        <a:pt x="231" y="161"/>
                        <a:pt x="236" y="154"/>
                      </a:cubicBezTo>
                      <a:cubicBezTo>
                        <a:pt x="15" y="0"/>
                        <a:pt x="15" y="0"/>
                        <a:pt x="15" y="0"/>
                      </a:cubicBezTo>
                      <a:cubicBezTo>
                        <a:pt x="10" y="7"/>
                        <a:pt x="5" y="14"/>
                        <a:pt x="0" y="22"/>
                      </a:cubicBezTo>
                      <a:lnTo>
                        <a:pt x="220" y="17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94" name="Freeform 386"/>
                <p:cNvSpPr>
                  <a:spLocks/>
                </p:cNvSpPr>
                <p:nvPr/>
              </p:nvSpPr>
              <p:spPr bwMode="auto">
                <a:xfrm>
                  <a:off x="4853" y="3083"/>
                  <a:ext cx="10" cy="15"/>
                </a:xfrm>
                <a:custGeom>
                  <a:avLst/>
                  <a:gdLst>
                    <a:gd name="T0" fmla="*/ 0 w 14"/>
                    <a:gd name="T1" fmla="*/ 15 h 23"/>
                    <a:gd name="T2" fmla="*/ 1 w 14"/>
                    <a:gd name="T3" fmla="*/ 15 h 23"/>
                    <a:gd name="T4" fmla="*/ 10 w 14"/>
                    <a:gd name="T5" fmla="*/ 0 h 23"/>
                    <a:gd name="T6" fmla="*/ 10 w 14"/>
                    <a:gd name="T7" fmla="*/ 0 h 23"/>
                    <a:gd name="T8" fmla="*/ 0 w 14"/>
                    <a:gd name="T9" fmla="*/ 15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0" y="23"/>
                      </a:moveTo>
                      <a:cubicBezTo>
                        <a:pt x="1" y="23"/>
                        <a:pt x="1" y="23"/>
                        <a:pt x="1" y="23"/>
                      </a:cubicBezTo>
                      <a:cubicBezTo>
                        <a:pt x="5" y="15"/>
                        <a:pt x="9" y="7"/>
                        <a:pt x="14" y="0"/>
                      </a:cubicBezTo>
                      <a:cubicBezTo>
                        <a:pt x="14" y="0"/>
                        <a:pt x="14" y="0"/>
                        <a:pt x="14" y="0"/>
                      </a:cubicBezTo>
                      <a:cubicBezTo>
                        <a:pt x="9" y="7"/>
                        <a:pt x="5" y="15"/>
                        <a:pt x="0" y="2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95" name="Freeform 387"/>
                <p:cNvSpPr>
                  <a:spLocks/>
                </p:cNvSpPr>
                <p:nvPr/>
              </p:nvSpPr>
              <p:spPr bwMode="auto">
                <a:xfrm>
                  <a:off x="2891" y="1951"/>
                  <a:ext cx="7" cy="14"/>
                </a:xfrm>
                <a:custGeom>
                  <a:avLst/>
                  <a:gdLst>
                    <a:gd name="T0" fmla="*/ 7 w 11"/>
                    <a:gd name="T1" fmla="*/ 0 h 20"/>
                    <a:gd name="T2" fmla="*/ 0 w 11"/>
                    <a:gd name="T3" fmla="*/ 14 h 20"/>
                    <a:gd name="T4" fmla="*/ 0 w 11"/>
                    <a:gd name="T5" fmla="*/ 14 h 20"/>
                    <a:gd name="T6" fmla="*/ 7 w 11"/>
                    <a:gd name="T7" fmla="*/ 0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0"/>
                      </a:moveTo>
                      <a:cubicBezTo>
                        <a:pt x="8" y="7"/>
                        <a:pt x="4" y="13"/>
                        <a:pt x="0" y="20"/>
                      </a:cubicBezTo>
                      <a:cubicBezTo>
                        <a:pt x="0" y="20"/>
                        <a:pt x="0" y="20"/>
                        <a:pt x="0" y="20"/>
                      </a:cubicBezTo>
                      <a:cubicBezTo>
                        <a:pt x="4" y="13"/>
                        <a:pt x="8" y="7"/>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96" name="Freeform 388"/>
                <p:cNvSpPr>
                  <a:spLocks/>
                </p:cNvSpPr>
                <p:nvPr/>
              </p:nvSpPr>
              <p:spPr bwMode="auto">
                <a:xfrm>
                  <a:off x="4900" y="2995"/>
                  <a:ext cx="8" cy="16"/>
                </a:xfrm>
                <a:custGeom>
                  <a:avLst/>
                  <a:gdLst>
                    <a:gd name="T0" fmla="*/ 0 w 12"/>
                    <a:gd name="T1" fmla="*/ 16 h 24"/>
                    <a:gd name="T2" fmla="*/ 1 w 12"/>
                    <a:gd name="T3" fmla="*/ 16 h 24"/>
                    <a:gd name="T4" fmla="*/ 8 w 12"/>
                    <a:gd name="T5" fmla="*/ 0 h 24"/>
                    <a:gd name="T6" fmla="*/ 8 w 12"/>
                    <a:gd name="T7" fmla="*/ 0 h 24"/>
                    <a:gd name="T8" fmla="*/ 0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cubicBezTo>
                        <a:pt x="1" y="24"/>
                        <a:pt x="1" y="24"/>
                        <a:pt x="1" y="24"/>
                      </a:cubicBezTo>
                      <a:cubicBezTo>
                        <a:pt x="4" y="16"/>
                        <a:pt x="8" y="8"/>
                        <a:pt x="12" y="0"/>
                      </a:cubicBezTo>
                      <a:cubicBezTo>
                        <a:pt x="12" y="0"/>
                        <a:pt x="12" y="0"/>
                        <a:pt x="12" y="0"/>
                      </a:cubicBezTo>
                      <a:cubicBezTo>
                        <a:pt x="8" y="8"/>
                        <a:pt x="4"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97" name="Freeform 389"/>
                <p:cNvSpPr>
                  <a:spLocks/>
                </p:cNvSpPr>
                <p:nvPr/>
              </p:nvSpPr>
              <p:spPr bwMode="auto">
                <a:xfrm>
                  <a:off x="2846" y="2037"/>
                  <a:ext cx="7" cy="16"/>
                </a:xfrm>
                <a:custGeom>
                  <a:avLst/>
                  <a:gdLst>
                    <a:gd name="T0" fmla="*/ 7 w 11"/>
                    <a:gd name="T1" fmla="*/ 0 h 24"/>
                    <a:gd name="T2" fmla="*/ 7 w 11"/>
                    <a:gd name="T3" fmla="*/ 0 h 24"/>
                    <a:gd name="T4" fmla="*/ 0 w 11"/>
                    <a:gd name="T5" fmla="*/ 16 h 24"/>
                    <a:gd name="T6" fmla="*/ 0 w 11"/>
                    <a:gd name="T7" fmla="*/ 16 h 24"/>
                    <a:gd name="T8" fmla="*/ 7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11" y="0"/>
                      </a:moveTo>
                      <a:cubicBezTo>
                        <a:pt x="11" y="0"/>
                        <a:pt x="11" y="0"/>
                        <a:pt x="11" y="0"/>
                      </a:cubicBezTo>
                      <a:cubicBezTo>
                        <a:pt x="7" y="8"/>
                        <a:pt x="4" y="16"/>
                        <a:pt x="0" y="24"/>
                      </a:cubicBezTo>
                      <a:cubicBezTo>
                        <a:pt x="0" y="24"/>
                        <a:pt x="0" y="24"/>
                        <a:pt x="0" y="24"/>
                      </a:cubicBezTo>
                      <a:cubicBezTo>
                        <a:pt x="4" y="16"/>
                        <a:pt x="8" y="8"/>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398" name="Freeform 390"/>
                <p:cNvSpPr>
                  <a:spLocks/>
                </p:cNvSpPr>
                <p:nvPr/>
              </p:nvSpPr>
              <p:spPr bwMode="auto">
                <a:xfrm>
                  <a:off x="2846" y="2037"/>
                  <a:ext cx="171" cy="92"/>
                </a:xfrm>
                <a:custGeom>
                  <a:avLst/>
                  <a:gdLst>
                    <a:gd name="T0" fmla="*/ 7 w 255"/>
                    <a:gd name="T1" fmla="*/ 0 h 137"/>
                    <a:gd name="T2" fmla="*/ 0 w 255"/>
                    <a:gd name="T3" fmla="*/ 16 h 137"/>
                    <a:gd name="T4" fmla="*/ 164 w 255"/>
                    <a:gd name="T5" fmla="*/ 92 h 137"/>
                    <a:gd name="T6" fmla="*/ 171 w 255"/>
                    <a:gd name="T7" fmla="*/ 76 h 137"/>
                    <a:gd name="T8" fmla="*/ 7 w 255"/>
                    <a:gd name="T9" fmla="*/ 0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11" y="0"/>
                      </a:moveTo>
                      <a:cubicBezTo>
                        <a:pt x="8" y="8"/>
                        <a:pt x="4" y="16"/>
                        <a:pt x="0" y="24"/>
                      </a:cubicBezTo>
                      <a:cubicBezTo>
                        <a:pt x="244" y="137"/>
                        <a:pt x="244" y="137"/>
                        <a:pt x="244" y="137"/>
                      </a:cubicBezTo>
                      <a:cubicBezTo>
                        <a:pt x="248" y="129"/>
                        <a:pt x="251" y="121"/>
                        <a:pt x="255" y="113"/>
                      </a:cubicBezTo>
                      <a:lnTo>
                        <a:pt x="11"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399" name="Freeform 391"/>
                <p:cNvSpPr>
                  <a:spLocks/>
                </p:cNvSpPr>
                <p:nvPr/>
              </p:nvSpPr>
              <p:spPr bwMode="auto">
                <a:xfrm>
                  <a:off x="4736" y="2918"/>
                  <a:ext cx="172" cy="93"/>
                </a:xfrm>
                <a:custGeom>
                  <a:avLst/>
                  <a:gdLst>
                    <a:gd name="T0" fmla="*/ 0 w 255"/>
                    <a:gd name="T1" fmla="*/ 16 h 138"/>
                    <a:gd name="T2" fmla="*/ 164 w 255"/>
                    <a:gd name="T3" fmla="*/ 93 h 138"/>
                    <a:gd name="T4" fmla="*/ 172 w 255"/>
                    <a:gd name="T5" fmla="*/ 77 h 138"/>
                    <a:gd name="T6" fmla="*/ 7 w 255"/>
                    <a:gd name="T7" fmla="*/ 0 h 138"/>
                    <a:gd name="T8" fmla="*/ 0 w 255"/>
                    <a:gd name="T9" fmla="*/ 16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24"/>
                      </a:moveTo>
                      <a:cubicBezTo>
                        <a:pt x="243" y="138"/>
                        <a:pt x="243" y="138"/>
                        <a:pt x="243" y="138"/>
                      </a:cubicBezTo>
                      <a:cubicBezTo>
                        <a:pt x="247" y="130"/>
                        <a:pt x="251" y="122"/>
                        <a:pt x="255" y="114"/>
                      </a:cubicBezTo>
                      <a:cubicBezTo>
                        <a:pt x="11" y="0"/>
                        <a:pt x="11" y="0"/>
                        <a:pt x="11" y="0"/>
                      </a:cubicBezTo>
                      <a:cubicBezTo>
                        <a:pt x="7" y="8"/>
                        <a:pt x="3" y="16"/>
                        <a:pt x="0" y="24"/>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00" name="Freeform 392"/>
                <p:cNvSpPr>
                  <a:spLocks/>
                </p:cNvSpPr>
                <p:nvPr/>
              </p:nvSpPr>
              <p:spPr bwMode="auto">
                <a:xfrm>
                  <a:off x="4939" y="2903"/>
                  <a:ext cx="6" cy="17"/>
                </a:xfrm>
                <a:custGeom>
                  <a:avLst/>
                  <a:gdLst>
                    <a:gd name="T0" fmla="*/ 0 w 9"/>
                    <a:gd name="T1" fmla="*/ 16 h 25"/>
                    <a:gd name="T2" fmla="*/ 0 w 9"/>
                    <a:gd name="T3" fmla="*/ 17 h 25"/>
                    <a:gd name="T4" fmla="*/ 6 w 9"/>
                    <a:gd name="T5" fmla="*/ 0 h 25"/>
                    <a:gd name="T6" fmla="*/ 6 w 9"/>
                    <a:gd name="T7" fmla="*/ 0 h 25"/>
                    <a:gd name="T8" fmla="*/ 0 w 9"/>
                    <a:gd name="T9" fmla="*/ 16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24"/>
                      </a:moveTo>
                      <a:cubicBezTo>
                        <a:pt x="0" y="25"/>
                        <a:pt x="0" y="25"/>
                        <a:pt x="0" y="25"/>
                      </a:cubicBezTo>
                      <a:cubicBezTo>
                        <a:pt x="3" y="16"/>
                        <a:pt x="6" y="8"/>
                        <a:pt x="9" y="0"/>
                      </a:cubicBezTo>
                      <a:cubicBezTo>
                        <a:pt x="9" y="0"/>
                        <a:pt x="9" y="0"/>
                        <a:pt x="9" y="0"/>
                      </a:cubicBezTo>
                      <a:cubicBezTo>
                        <a:pt x="6" y="8"/>
                        <a:pt x="3"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01" name="Freeform 393"/>
                <p:cNvSpPr>
                  <a:spLocks/>
                </p:cNvSpPr>
                <p:nvPr/>
              </p:nvSpPr>
              <p:spPr bwMode="auto">
                <a:xfrm>
                  <a:off x="2809" y="2128"/>
                  <a:ext cx="6" cy="15"/>
                </a:xfrm>
                <a:custGeom>
                  <a:avLst/>
                  <a:gdLst>
                    <a:gd name="T0" fmla="*/ 6 w 9"/>
                    <a:gd name="T1" fmla="*/ 0 h 23"/>
                    <a:gd name="T2" fmla="*/ 6 w 9"/>
                    <a:gd name="T3" fmla="*/ 0 h 23"/>
                    <a:gd name="T4" fmla="*/ 0 w 9"/>
                    <a:gd name="T5" fmla="*/ 15 h 23"/>
                    <a:gd name="T6" fmla="*/ 6 w 9"/>
                    <a:gd name="T7" fmla="*/ 0 h 23"/>
                    <a:gd name="T8" fmla="*/ 0 60000 65536"/>
                    <a:gd name="T9" fmla="*/ 0 60000 65536"/>
                    <a:gd name="T10" fmla="*/ 0 60000 65536"/>
                    <a:gd name="T11" fmla="*/ 0 60000 65536"/>
                    <a:gd name="T12" fmla="*/ 0 w 9"/>
                    <a:gd name="T13" fmla="*/ 0 h 23"/>
                    <a:gd name="T14" fmla="*/ 9 w 9"/>
                    <a:gd name="T15" fmla="*/ 23 h 23"/>
                  </a:gdLst>
                  <a:ahLst/>
                  <a:cxnLst>
                    <a:cxn ang="T8">
                      <a:pos x="T0" y="T1"/>
                    </a:cxn>
                    <a:cxn ang="T9">
                      <a:pos x="T2" y="T3"/>
                    </a:cxn>
                    <a:cxn ang="T10">
                      <a:pos x="T4" y="T5"/>
                    </a:cxn>
                    <a:cxn ang="T11">
                      <a:pos x="T6" y="T7"/>
                    </a:cxn>
                  </a:cxnLst>
                  <a:rect l="T12" t="T13" r="T14" b="T15"/>
                  <a:pathLst>
                    <a:path w="9" h="23">
                      <a:moveTo>
                        <a:pt x="9" y="0"/>
                      </a:moveTo>
                      <a:cubicBezTo>
                        <a:pt x="9" y="0"/>
                        <a:pt x="9" y="0"/>
                        <a:pt x="9" y="0"/>
                      </a:cubicBezTo>
                      <a:cubicBezTo>
                        <a:pt x="6" y="8"/>
                        <a:pt x="3" y="15"/>
                        <a:pt x="0" y="23"/>
                      </a:cubicBezTo>
                      <a:cubicBezTo>
                        <a:pt x="3" y="15"/>
                        <a:pt x="6" y="8"/>
                        <a:pt x="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02" name="Freeform 394"/>
                <p:cNvSpPr>
                  <a:spLocks/>
                </p:cNvSpPr>
                <p:nvPr/>
              </p:nvSpPr>
              <p:spPr bwMode="auto">
                <a:xfrm>
                  <a:off x="2809" y="2128"/>
                  <a:ext cx="176" cy="78"/>
                </a:xfrm>
                <a:custGeom>
                  <a:avLst/>
                  <a:gdLst>
                    <a:gd name="T0" fmla="*/ 6 w 262"/>
                    <a:gd name="T1" fmla="*/ 0 h 117"/>
                    <a:gd name="T2" fmla="*/ 0 w 262"/>
                    <a:gd name="T3" fmla="*/ 15 h 117"/>
                    <a:gd name="T4" fmla="*/ 0 w 262"/>
                    <a:gd name="T5" fmla="*/ 17 h 117"/>
                    <a:gd name="T6" fmla="*/ 170 w 262"/>
                    <a:gd name="T7" fmla="*/ 78 h 117"/>
                    <a:gd name="T8" fmla="*/ 176 w 262"/>
                    <a:gd name="T9" fmla="*/ 61 h 117"/>
                    <a:gd name="T10" fmla="*/ 6 w 262"/>
                    <a:gd name="T11" fmla="*/ 0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9" y="0"/>
                      </a:moveTo>
                      <a:cubicBezTo>
                        <a:pt x="6" y="8"/>
                        <a:pt x="3" y="15"/>
                        <a:pt x="0" y="23"/>
                      </a:cubicBezTo>
                      <a:cubicBezTo>
                        <a:pt x="0" y="24"/>
                        <a:pt x="0" y="24"/>
                        <a:pt x="0" y="25"/>
                      </a:cubicBezTo>
                      <a:cubicBezTo>
                        <a:pt x="253" y="117"/>
                        <a:pt x="253" y="117"/>
                        <a:pt x="253" y="117"/>
                      </a:cubicBezTo>
                      <a:cubicBezTo>
                        <a:pt x="256" y="109"/>
                        <a:pt x="259" y="100"/>
                        <a:pt x="262" y="92"/>
                      </a:cubicBezTo>
                      <a:lnTo>
                        <a:pt x="9"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03" name="Freeform 395"/>
                <p:cNvSpPr>
                  <a:spLocks/>
                </p:cNvSpPr>
                <p:nvPr/>
              </p:nvSpPr>
              <p:spPr bwMode="auto">
                <a:xfrm>
                  <a:off x="4769" y="2841"/>
                  <a:ext cx="176" cy="78"/>
                </a:xfrm>
                <a:custGeom>
                  <a:avLst/>
                  <a:gdLst>
                    <a:gd name="T0" fmla="*/ 170 w 262"/>
                    <a:gd name="T1" fmla="*/ 78 h 116"/>
                    <a:gd name="T2" fmla="*/ 176 w 262"/>
                    <a:gd name="T3" fmla="*/ 62 h 116"/>
                    <a:gd name="T4" fmla="*/ 6 w 262"/>
                    <a:gd name="T5" fmla="*/ 0 h 116"/>
                    <a:gd name="T6" fmla="*/ 0 w 262"/>
                    <a:gd name="T7" fmla="*/ 16 h 116"/>
                    <a:gd name="T8" fmla="*/ 170 w 262"/>
                    <a:gd name="T9" fmla="*/ 78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116"/>
                      </a:moveTo>
                      <a:cubicBezTo>
                        <a:pt x="256" y="108"/>
                        <a:pt x="259" y="100"/>
                        <a:pt x="262" y="92"/>
                      </a:cubicBezTo>
                      <a:cubicBezTo>
                        <a:pt x="9" y="0"/>
                        <a:pt x="9" y="0"/>
                        <a:pt x="9" y="0"/>
                      </a:cubicBezTo>
                      <a:cubicBezTo>
                        <a:pt x="6" y="8"/>
                        <a:pt x="3" y="16"/>
                        <a:pt x="0" y="24"/>
                      </a:cubicBezTo>
                      <a:lnTo>
                        <a:pt x="253" y="11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04" name="Freeform 396"/>
                <p:cNvSpPr>
                  <a:spLocks/>
                </p:cNvSpPr>
                <p:nvPr/>
              </p:nvSpPr>
              <p:spPr bwMode="auto">
                <a:xfrm>
                  <a:off x="2780" y="2235"/>
                  <a:ext cx="0" cy="4"/>
                </a:xfrm>
                <a:custGeom>
                  <a:avLst/>
                  <a:gdLst>
                    <a:gd name="T0" fmla="*/ 0 w 1"/>
                    <a:gd name="T1" fmla="*/ 0 h 5"/>
                    <a:gd name="T2" fmla="*/ 0 w 1"/>
                    <a:gd name="T3" fmla="*/ 4 h 5"/>
                    <a:gd name="T4" fmla="*/ 0 w 1"/>
                    <a:gd name="T5" fmla="*/ 4 h 5"/>
                    <a:gd name="T6" fmla="*/ 0 w 1"/>
                    <a:gd name="T7" fmla="*/ 0 h 5"/>
                    <a:gd name="T8" fmla="*/ 0 60000 65536"/>
                    <a:gd name="T9" fmla="*/ 0 60000 65536"/>
                    <a:gd name="T10" fmla="*/ 0 60000 65536"/>
                    <a:gd name="T11" fmla="*/ 0 60000 65536"/>
                    <a:gd name="T12" fmla="*/ 0 w 1"/>
                    <a:gd name="T13" fmla="*/ 0 h 5"/>
                    <a:gd name="T14" fmla="*/ 0 w 1"/>
                    <a:gd name="T15" fmla="*/ 5 h 5"/>
                  </a:gdLst>
                  <a:ahLst/>
                  <a:cxnLst>
                    <a:cxn ang="T8">
                      <a:pos x="T0" y="T1"/>
                    </a:cxn>
                    <a:cxn ang="T9">
                      <a:pos x="T2" y="T3"/>
                    </a:cxn>
                    <a:cxn ang="T10">
                      <a:pos x="T4" y="T5"/>
                    </a:cxn>
                    <a:cxn ang="T11">
                      <a:pos x="T6" y="T7"/>
                    </a:cxn>
                  </a:cxnLst>
                  <a:rect l="T12" t="T13" r="T14" b="T15"/>
                  <a:pathLst>
                    <a:path w="1" h="5">
                      <a:moveTo>
                        <a:pt x="1" y="0"/>
                      </a:moveTo>
                      <a:cubicBezTo>
                        <a:pt x="1" y="2"/>
                        <a:pt x="0" y="4"/>
                        <a:pt x="0" y="5"/>
                      </a:cubicBezTo>
                      <a:cubicBezTo>
                        <a:pt x="0" y="5"/>
                        <a:pt x="0" y="5"/>
                        <a:pt x="0" y="5"/>
                      </a:cubicBezTo>
                      <a:cubicBezTo>
                        <a:pt x="0" y="4"/>
                        <a:pt x="1" y="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05" name="Freeform 397"/>
                <p:cNvSpPr>
                  <a:spLocks/>
                </p:cNvSpPr>
                <p:nvPr/>
              </p:nvSpPr>
              <p:spPr bwMode="auto">
                <a:xfrm>
                  <a:off x="2781" y="2222"/>
                  <a:ext cx="3" cy="10"/>
                </a:xfrm>
                <a:custGeom>
                  <a:avLst/>
                  <a:gdLst>
                    <a:gd name="T0" fmla="*/ 3 w 5"/>
                    <a:gd name="T1" fmla="*/ 0 h 16"/>
                    <a:gd name="T2" fmla="*/ 3 w 5"/>
                    <a:gd name="T3" fmla="*/ 0 h 16"/>
                    <a:gd name="T4" fmla="*/ 0 w 5"/>
                    <a:gd name="T5" fmla="*/ 10 h 16"/>
                    <a:gd name="T6" fmla="*/ 3 w 5"/>
                    <a:gd name="T7" fmla="*/ 0 h 16"/>
                    <a:gd name="T8" fmla="*/ 0 60000 65536"/>
                    <a:gd name="T9" fmla="*/ 0 60000 65536"/>
                    <a:gd name="T10" fmla="*/ 0 60000 65536"/>
                    <a:gd name="T11" fmla="*/ 0 60000 65536"/>
                    <a:gd name="T12" fmla="*/ 0 w 5"/>
                    <a:gd name="T13" fmla="*/ 0 h 16"/>
                    <a:gd name="T14" fmla="*/ 5 w 5"/>
                    <a:gd name="T15" fmla="*/ 16 h 16"/>
                  </a:gdLst>
                  <a:ahLst/>
                  <a:cxnLst>
                    <a:cxn ang="T8">
                      <a:pos x="T0" y="T1"/>
                    </a:cxn>
                    <a:cxn ang="T9">
                      <a:pos x="T2" y="T3"/>
                    </a:cxn>
                    <a:cxn ang="T10">
                      <a:pos x="T4" y="T5"/>
                    </a:cxn>
                    <a:cxn ang="T11">
                      <a:pos x="T6" y="T7"/>
                    </a:cxn>
                  </a:cxnLst>
                  <a:rect l="T12" t="T13" r="T14" b="T15"/>
                  <a:pathLst>
                    <a:path w="5" h="16">
                      <a:moveTo>
                        <a:pt x="5" y="0"/>
                      </a:moveTo>
                      <a:cubicBezTo>
                        <a:pt x="5" y="0"/>
                        <a:pt x="5" y="0"/>
                        <a:pt x="5" y="0"/>
                      </a:cubicBezTo>
                      <a:cubicBezTo>
                        <a:pt x="3" y="5"/>
                        <a:pt x="2" y="11"/>
                        <a:pt x="0" y="16"/>
                      </a:cubicBezTo>
                      <a:cubicBezTo>
                        <a:pt x="2" y="10"/>
                        <a:pt x="3" y="5"/>
                        <a:pt x="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06" name="Freeform 398"/>
                <p:cNvSpPr>
                  <a:spLocks/>
                </p:cNvSpPr>
                <p:nvPr/>
              </p:nvSpPr>
              <p:spPr bwMode="auto">
                <a:xfrm>
                  <a:off x="2780" y="2222"/>
                  <a:ext cx="179" cy="64"/>
                </a:xfrm>
                <a:custGeom>
                  <a:avLst/>
                  <a:gdLst>
                    <a:gd name="T0" fmla="*/ 179 w 267"/>
                    <a:gd name="T1" fmla="*/ 46 h 95"/>
                    <a:gd name="T2" fmla="*/ 5 w 267"/>
                    <a:gd name="T3" fmla="*/ 0 h 95"/>
                    <a:gd name="T4" fmla="*/ 1 w 267"/>
                    <a:gd name="T5" fmla="*/ 11 h 95"/>
                    <a:gd name="T6" fmla="*/ 1 w 267"/>
                    <a:gd name="T7" fmla="*/ 13 h 95"/>
                    <a:gd name="T8" fmla="*/ 0 w 267"/>
                    <a:gd name="T9" fmla="*/ 17 h 95"/>
                    <a:gd name="T10" fmla="*/ 174 w 267"/>
                    <a:gd name="T11" fmla="*/ 64 h 95"/>
                    <a:gd name="T12" fmla="*/ 179 w 267"/>
                    <a:gd name="T13" fmla="*/ 46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69"/>
                      </a:moveTo>
                      <a:cubicBezTo>
                        <a:pt x="7" y="0"/>
                        <a:pt x="7" y="0"/>
                        <a:pt x="7" y="0"/>
                      </a:cubicBezTo>
                      <a:cubicBezTo>
                        <a:pt x="5" y="5"/>
                        <a:pt x="4" y="10"/>
                        <a:pt x="2" y="16"/>
                      </a:cubicBezTo>
                      <a:cubicBezTo>
                        <a:pt x="2" y="17"/>
                        <a:pt x="2" y="19"/>
                        <a:pt x="1" y="20"/>
                      </a:cubicBezTo>
                      <a:cubicBezTo>
                        <a:pt x="1" y="22"/>
                        <a:pt x="0" y="24"/>
                        <a:pt x="0" y="25"/>
                      </a:cubicBezTo>
                      <a:cubicBezTo>
                        <a:pt x="260" y="95"/>
                        <a:pt x="260" y="95"/>
                        <a:pt x="260" y="95"/>
                      </a:cubicBezTo>
                      <a:cubicBezTo>
                        <a:pt x="262" y="86"/>
                        <a:pt x="264" y="78"/>
                        <a:pt x="267" y="6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07" name="Freeform 399"/>
                <p:cNvSpPr>
                  <a:spLocks/>
                </p:cNvSpPr>
                <p:nvPr/>
              </p:nvSpPr>
              <p:spPr bwMode="auto">
                <a:xfrm>
                  <a:off x="4794" y="2761"/>
                  <a:ext cx="180" cy="65"/>
                </a:xfrm>
                <a:custGeom>
                  <a:avLst/>
                  <a:gdLst>
                    <a:gd name="T0" fmla="*/ 5 w 267"/>
                    <a:gd name="T1" fmla="*/ 0 h 96"/>
                    <a:gd name="T2" fmla="*/ 3 w 267"/>
                    <a:gd name="T3" fmla="*/ 9 h 96"/>
                    <a:gd name="T4" fmla="*/ 0 w 267"/>
                    <a:gd name="T5" fmla="*/ 18 h 96"/>
                    <a:gd name="T6" fmla="*/ 175 w 267"/>
                    <a:gd name="T7" fmla="*/ 65 h 96"/>
                    <a:gd name="T8" fmla="*/ 177 w 267"/>
                    <a:gd name="T9" fmla="*/ 57 h 96"/>
                    <a:gd name="T10" fmla="*/ 178 w 267"/>
                    <a:gd name="T11" fmla="*/ 56 h 96"/>
                    <a:gd name="T12" fmla="*/ 178 w 267"/>
                    <a:gd name="T13" fmla="*/ 56 h 96"/>
                    <a:gd name="T14" fmla="*/ 180 w 267"/>
                    <a:gd name="T15" fmla="*/ 47 h 96"/>
                    <a:gd name="T16" fmla="*/ 5 w 2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96"/>
                    <a:gd name="T29" fmla="*/ 267 w 2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96">
                      <a:moveTo>
                        <a:pt x="7" y="0"/>
                      </a:moveTo>
                      <a:cubicBezTo>
                        <a:pt x="6" y="5"/>
                        <a:pt x="5" y="9"/>
                        <a:pt x="4" y="13"/>
                      </a:cubicBezTo>
                      <a:cubicBezTo>
                        <a:pt x="3" y="17"/>
                        <a:pt x="1" y="22"/>
                        <a:pt x="0" y="26"/>
                      </a:cubicBezTo>
                      <a:cubicBezTo>
                        <a:pt x="260" y="96"/>
                        <a:pt x="260" y="96"/>
                        <a:pt x="260" y="96"/>
                      </a:cubicBezTo>
                      <a:cubicBezTo>
                        <a:pt x="261" y="92"/>
                        <a:pt x="262" y="88"/>
                        <a:pt x="263" y="84"/>
                      </a:cubicBezTo>
                      <a:cubicBezTo>
                        <a:pt x="263" y="84"/>
                        <a:pt x="264" y="83"/>
                        <a:pt x="264" y="83"/>
                      </a:cubicBezTo>
                      <a:cubicBezTo>
                        <a:pt x="264" y="83"/>
                        <a:pt x="264" y="82"/>
                        <a:pt x="264" y="82"/>
                      </a:cubicBezTo>
                      <a:cubicBezTo>
                        <a:pt x="265" y="78"/>
                        <a:pt x="266" y="74"/>
                        <a:pt x="267" y="70"/>
                      </a:cubicBezTo>
                      <a:lnTo>
                        <a:pt x="7"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08" name="Freeform 400"/>
                <p:cNvSpPr>
                  <a:spLocks/>
                </p:cNvSpPr>
                <p:nvPr/>
              </p:nvSpPr>
              <p:spPr bwMode="auto">
                <a:xfrm>
                  <a:off x="2759" y="2318"/>
                  <a:ext cx="3" cy="17"/>
                </a:xfrm>
                <a:custGeom>
                  <a:avLst/>
                  <a:gdLst>
                    <a:gd name="T0" fmla="*/ 1 w 5"/>
                    <a:gd name="T1" fmla="*/ 9 h 26"/>
                    <a:gd name="T2" fmla="*/ 3 w 5"/>
                    <a:gd name="T3" fmla="*/ 0 h 26"/>
                    <a:gd name="T4" fmla="*/ 3 w 5"/>
                    <a:gd name="T5" fmla="*/ 0 h 26"/>
                    <a:gd name="T6" fmla="*/ 0 w 5"/>
                    <a:gd name="T7" fmla="*/ 17 h 26"/>
                    <a:gd name="T8" fmla="*/ 0 w 5"/>
                    <a:gd name="T9" fmla="*/ 17 h 26"/>
                    <a:gd name="T10" fmla="*/ 1 w 5"/>
                    <a:gd name="T11" fmla="*/ 9 h 26"/>
                    <a:gd name="T12" fmla="*/ 0 60000 65536"/>
                    <a:gd name="T13" fmla="*/ 0 60000 65536"/>
                    <a:gd name="T14" fmla="*/ 0 60000 65536"/>
                    <a:gd name="T15" fmla="*/ 0 60000 65536"/>
                    <a:gd name="T16" fmla="*/ 0 60000 65536"/>
                    <a:gd name="T17" fmla="*/ 0 60000 65536"/>
                    <a:gd name="T18" fmla="*/ 0 w 5"/>
                    <a:gd name="T19" fmla="*/ 0 h 26"/>
                    <a:gd name="T20" fmla="*/ 5 w 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 h="26">
                      <a:moveTo>
                        <a:pt x="2" y="13"/>
                      </a:moveTo>
                      <a:cubicBezTo>
                        <a:pt x="3" y="9"/>
                        <a:pt x="4" y="4"/>
                        <a:pt x="5" y="0"/>
                      </a:cubicBezTo>
                      <a:cubicBezTo>
                        <a:pt x="5" y="0"/>
                        <a:pt x="5" y="0"/>
                        <a:pt x="5" y="0"/>
                      </a:cubicBezTo>
                      <a:cubicBezTo>
                        <a:pt x="3" y="9"/>
                        <a:pt x="2" y="17"/>
                        <a:pt x="0" y="26"/>
                      </a:cubicBezTo>
                      <a:cubicBezTo>
                        <a:pt x="0" y="26"/>
                        <a:pt x="0" y="26"/>
                        <a:pt x="0" y="26"/>
                      </a:cubicBezTo>
                      <a:cubicBezTo>
                        <a:pt x="1" y="22"/>
                        <a:pt x="2" y="17"/>
                        <a:pt x="2"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09" name="Freeform 401"/>
                <p:cNvSpPr>
                  <a:spLocks/>
                </p:cNvSpPr>
                <p:nvPr/>
              </p:nvSpPr>
              <p:spPr bwMode="auto">
                <a:xfrm>
                  <a:off x="4813" y="2680"/>
                  <a:ext cx="182" cy="49"/>
                </a:xfrm>
                <a:custGeom>
                  <a:avLst/>
                  <a:gdLst>
                    <a:gd name="T0" fmla="*/ 179 w 270"/>
                    <a:gd name="T1" fmla="*/ 49 h 72"/>
                    <a:gd name="T2" fmla="*/ 181 w 270"/>
                    <a:gd name="T3" fmla="*/ 32 h 72"/>
                    <a:gd name="T4" fmla="*/ 182 w 270"/>
                    <a:gd name="T5" fmla="*/ 31 h 72"/>
                    <a:gd name="T6" fmla="*/ 3 w 270"/>
                    <a:gd name="T7" fmla="*/ 0 h 72"/>
                    <a:gd name="T8" fmla="*/ 0 w 270"/>
                    <a:gd name="T9" fmla="*/ 18 h 72"/>
                    <a:gd name="T10" fmla="*/ 179 w 270"/>
                    <a:gd name="T11" fmla="*/ 49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72"/>
                      </a:moveTo>
                      <a:cubicBezTo>
                        <a:pt x="266" y="64"/>
                        <a:pt x="268" y="56"/>
                        <a:pt x="269" y="47"/>
                      </a:cubicBezTo>
                      <a:cubicBezTo>
                        <a:pt x="269" y="47"/>
                        <a:pt x="269" y="47"/>
                        <a:pt x="270" y="46"/>
                      </a:cubicBezTo>
                      <a:cubicBezTo>
                        <a:pt x="4" y="0"/>
                        <a:pt x="4" y="0"/>
                        <a:pt x="4" y="0"/>
                      </a:cubicBezTo>
                      <a:cubicBezTo>
                        <a:pt x="3" y="8"/>
                        <a:pt x="2" y="17"/>
                        <a:pt x="0" y="26"/>
                      </a:cubicBezTo>
                      <a:lnTo>
                        <a:pt x="265" y="72"/>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10" name="Freeform 402"/>
                <p:cNvSpPr>
                  <a:spLocks/>
                </p:cNvSpPr>
                <p:nvPr/>
              </p:nvSpPr>
              <p:spPr bwMode="auto">
                <a:xfrm>
                  <a:off x="2759" y="2318"/>
                  <a:ext cx="181" cy="49"/>
                </a:xfrm>
                <a:custGeom>
                  <a:avLst/>
                  <a:gdLst>
                    <a:gd name="T0" fmla="*/ 3 w 270"/>
                    <a:gd name="T1" fmla="*/ 0 h 73"/>
                    <a:gd name="T2" fmla="*/ 1 w 270"/>
                    <a:gd name="T3" fmla="*/ 9 h 73"/>
                    <a:gd name="T4" fmla="*/ 0 w 270"/>
                    <a:gd name="T5" fmla="*/ 17 h 73"/>
                    <a:gd name="T6" fmla="*/ 178 w 270"/>
                    <a:gd name="T7" fmla="*/ 49 h 73"/>
                    <a:gd name="T8" fmla="*/ 180 w 270"/>
                    <a:gd name="T9" fmla="*/ 40 h 73"/>
                    <a:gd name="T10" fmla="*/ 181 w 270"/>
                    <a:gd name="T11" fmla="*/ 32 h 73"/>
                    <a:gd name="T12" fmla="*/ 3 w 270"/>
                    <a:gd name="T13" fmla="*/ 0 h 73"/>
                    <a:gd name="T14" fmla="*/ 0 60000 65536"/>
                    <a:gd name="T15" fmla="*/ 0 60000 65536"/>
                    <a:gd name="T16" fmla="*/ 0 60000 65536"/>
                    <a:gd name="T17" fmla="*/ 0 60000 65536"/>
                    <a:gd name="T18" fmla="*/ 0 60000 65536"/>
                    <a:gd name="T19" fmla="*/ 0 60000 65536"/>
                    <a:gd name="T20" fmla="*/ 0 60000 65536"/>
                    <a:gd name="T21" fmla="*/ 0 w 270"/>
                    <a:gd name="T22" fmla="*/ 0 h 73"/>
                    <a:gd name="T23" fmla="*/ 270 w 27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73">
                      <a:moveTo>
                        <a:pt x="5" y="0"/>
                      </a:moveTo>
                      <a:cubicBezTo>
                        <a:pt x="4" y="4"/>
                        <a:pt x="3" y="9"/>
                        <a:pt x="2" y="13"/>
                      </a:cubicBezTo>
                      <a:cubicBezTo>
                        <a:pt x="2" y="17"/>
                        <a:pt x="1" y="22"/>
                        <a:pt x="0" y="26"/>
                      </a:cubicBezTo>
                      <a:cubicBezTo>
                        <a:pt x="265" y="73"/>
                        <a:pt x="265" y="73"/>
                        <a:pt x="265" y="73"/>
                      </a:cubicBezTo>
                      <a:cubicBezTo>
                        <a:pt x="266" y="69"/>
                        <a:pt x="267" y="64"/>
                        <a:pt x="268" y="60"/>
                      </a:cubicBezTo>
                      <a:cubicBezTo>
                        <a:pt x="268" y="56"/>
                        <a:pt x="269" y="51"/>
                        <a:pt x="270" y="47"/>
                      </a:cubicBezTo>
                      <a:lnTo>
                        <a:pt x="5"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11" name="Freeform 403"/>
                <p:cNvSpPr>
                  <a:spLocks/>
                </p:cNvSpPr>
                <p:nvPr/>
              </p:nvSpPr>
              <p:spPr bwMode="auto">
                <a:xfrm>
                  <a:off x="2747" y="2430"/>
                  <a:ext cx="0" cy="4"/>
                </a:xfrm>
                <a:custGeom>
                  <a:avLst/>
                  <a:gdLst>
                    <a:gd name="T0" fmla="*/ 0 w 1"/>
                    <a:gd name="T1" fmla="*/ 0 h 6"/>
                    <a:gd name="T2" fmla="*/ 0 w 1"/>
                    <a:gd name="T3" fmla="*/ 4 h 6"/>
                    <a:gd name="T4" fmla="*/ 0 w 1"/>
                    <a:gd name="T5" fmla="*/ 4 h 6"/>
                    <a:gd name="T6" fmla="*/ 0 w 1"/>
                    <a:gd name="T7" fmla="*/ 0 h 6"/>
                    <a:gd name="T8" fmla="*/ 0 60000 65536"/>
                    <a:gd name="T9" fmla="*/ 0 60000 65536"/>
                    <a:gd name="T10" fmla="*/ 0 60000 65536"/>
                    <a:gd name="T11" fmla="*/ 0 60000 65536"/>
                    <a:gd name="T12" fmla="*/ 0 w 1"/>
                    <a:gd name="T13" fmla="*/ 0 h 6"/>
                    <a:gd name="T14" fmla="*/ 0 w 1"/>
                    <a:gd name="T15" fmla="*/ 6 h 6"/>
                  </a:gdLst>
                  <a:ahLst/>
                  <a:cxnLst>
                    <a:cxn ang="T8">
                      <a:pos x="T0" y="T1"/>
                    </a:cxn>
                    <a:cxn ang="T9">
                      <a:pos x="T2" y="T3"/>
                    </a:cxn>
                    <a:cxn ang="T10">
                      <a:pos x="T4" y="T5"/>
                    </a:cxn>
                    <a:cxn ang="T11">
                      <a:pos x="T6" y="T7"/>
                    </a:cxn>
                  </a:cxnLst>
                  <a:rect l="T12" t="T13" r="T14" b="T15"/>
                  <a:pathLst>
                    <a:path w="1" h="6">
                      <a:moveTo>
                        <a:pt x="1" y="0"/>
                      </a:moveTo>
                      <a:cubicBezTo>
                        <a:pt x="1" y="2"/>
                        <a:pt x="0" y="4"/>
                        <a:pt x="0" y="6"/>
                      </a:cubicBezTo>
                      <a:cubicBezTo>
                        <a:pt x="0" y="6"/>
                        <a:pt x="0" y="6"/>
                        <a:pt x="0" y="6"/>
                      </a:cubicBezTo>
                      <a:cubicBezTo>
                        <a:pt x="1" y="4"/>
                        <a:pt x="1" y="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12" name="Freeform 404"/>
                <p:cNvSpPr>
                  <a:spLocks/>
                </p:cNvSpPr>
                <p:nvPr/>
              </p:nvSpPr>
              <p:spPr bwMode="auto">
                <a:xfrm>
                  <a:off x="2749" y="2416"/>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1"/>
                        <a:pt x="0" y="1"/>
                      </a:cubicBezTo>
                      <a:cubicBezTo>
                        <a:pt x="0" y="1"/>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13" name="Freeform 405"/>
                <p:cNvSpPr>
                  <a:spLocks/>
                </p:cNvSpPr>
                <p:nvPr/>
              </p:nvSpPr>
              <p:spPr bwMode="auto">
                <a:xfrm>
                  <a:off x="4824" y="2598"/>
                  <a:ext cx="182" cy="33"/>
                </a:xfrm>
                <a:custGeom>
                  <a:avLst/>
                  <a:gdLst>
                    <a:gd name="T0" fmla="*/ 0 w 270"/>
                    <a:gd name="T1" fmla="*/ 17 h 50"/>
                    <a:gd name="T2" fmla="*/ 181 w 270"/>
                    <a:gd name="T3" fmla="*/ 33 h 50"/>
                    <a:gd name="T4" fmla="*/ 182 w 270"/>
                    <a:gd name="T5" fmla="*/ 15 h 50"/>
                    <a:gd name="T6" fmla="*/ 1 w 270"/>
                    <a:gd name="T7" fmla="*/ 0 h 50"/>
                    <a:gd name="T8" fmla="*/ 0 w 270"/>
                    <a:gd name="T9" fmla="*/ 17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6"/>
                      </a:moveTo>
                      <a:cubicBezTo>
                        <a:pt x="268" y="50"/>
                        <a:pt x="268" y="50"/>
                        <a:pt x="268" y="50"/>
                      </a:cubicBezTo>
                      <a:cubicBezTo>
                        <a:pt x="269" y="41"/>
                        <a:pt x="270" y="32"/>
                        <a:pt x="270" y="23"/>
                      </a:cubicBezTo>
                      <a:cubicBezTo>
                        <a:pt x="2" y="0"/>
                        <a:pt x="2" y="0"/>
                        <a:pt x="2" y="0"/>
                      </a:cubicBezTo>
                      <a:cubicBezTo>
                        <a:pt x="2" y="9"/>
                        <a:pt x="1" y="18"/>
                        <a:pt x="0" y="26"/>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14" name="Freeform 406"/>
                <p:cNvSpPr>
                  <a:spLocks/>
                </p:cNvSpPr>
                <p:nvPr/>
              </p:nvSpPr>
              <p:spPr bwMode="auto">
                <a:xfrm>
                  <a:off x="2747" y="2416"/>
                  <a:ext cx="182" cy="34"/>
                </a:xfrm>
                <a:custGeom>
                  <a:avLst/>
                  <a:gdLst>
                    <a:gd name="T0" fmla="*/ 2 w 271"/>
                    <a:gd name="T1" fmla="*/ 0 h 50"/>
                    <a:gd name="T2" fmla="*/ 2 w 271"/>
                    <a:gd name="T3" fmla="*/ 1 h 50"/>
                    <a:gd name="T4" fmla="*/ 1 w 271"/>
                    <a:gd name="T5" fmla="*/ 14 h 50"/>
                    <a:gd name="T6" fmla="*/ 0 w 271"/>
                    <a:gd name="T7" fmla="*/ 18 h 50"/>
                    <a:gd name="T8" fmla="*/ 180 w 271"/>
                    <a:gd name="T9" fmla="*/ 34 h 50"/>
                    <a:gd name="T10" fmla="*/ 182 w 271"/>
                    <a:gd name="T11" fmla="*/ 16 h 50"/>
                    <a:gd name="T12" fmla="*/ 2 w 271"/>
                    <a:gd name="T13" fmla="*/ 0 h 50"/>
                    <a:gd name="T14" fmla="*/ 0 60000 65536"/>
                    <a:gd name="T15" fmla="*/ 0 60000 65536"/>
                    <a:gd name="T16" fmla="*/ 0 60000 65536"/>
                    <a:gd name="T17" fmla="*/ 0 60000 65536"/>
                    <a:gd name="T18" fmla="*/ 0 60000 65536"/>
                    <a:gd name="T19" fmla="*/ 0 60000 65536"/>
                    <a:gd name="T20" fmla="*/ 0 60000 65536"/>
                    <a:gd name="T21" fmla="*/ 0 w 271"/>
                    <a:gd name="T22" fmla="*/ 0 h 50"/>
                    <a:gd name="T23" fmla="*/ 271 w 27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50">
                      <a:moveTo>
                        <a:pt x="3" y="0"/>
                      </a:moveTo>
                      <a:cubicBezTo>
                        <a:pt x="3" y="0"/>
                        <a:pt x="3" y="1"/>
                        <a:pt x="3" y="1"/>
                      </a:cubicBezTo>
                      <a:cubicBezTo>
                        <a:pt x="2" y="7"/>
                        <a:pt x="1" y="14"/>
                        <a:pt x="1" y="20"/>
                      </a:cubicBezTo>
                      <a:cubicBezTo>
                        <a:pt x="1" y="22"/>
                        <a:pt x="1" y="24"/>
                        <a:pt x="0" y="26"/>
                      </a:cubicBezTo>
                      <a:cubicBezTo>
                        <a:pt x="268" y="50"/>
                        <a:pt x="268" y="50"/>
                        <a:pt x="268" y="50"/>
                      </a:cubicBezTo>
                      <a:cubicBezTo>
                        <a:pt x="269" y="41"/>
                        <a:pt x="270" y="32"/>
                        <a:pt x="271" y="23"/>
                      </a:cubicBezTo>
                      <a:lnTo>
                        <a:pt x="3"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15" name="Freeform 407"/>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16" name="Freeform 408"/>
                <p:cNvSpPr>
                  <a:spLocks/>
                </p:cNvSpPr>
                <p:nvPr/>
              </p:nvSpPr>
              <p:spPr bwMode="auto">
                <a:xfrm>
                  <a:off x="2743" y="2524"/>
                  <a:ext cx="0" cy="8"/>
                </a:xfrm>
                <a:custGeom>
                  <a:avLst/>
                  <a:gdLst>
                    <a:gd name="T0" fmla="*/ 0 h 13"/>
                    <a:gd name="T1" fmla="*/ 8 h 13"/>
                    <a:gd name="T2" fmla="*/ 8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4"/>
                        <a:pt x="0" y="9"/>
                        <a:pt x="0" y="13"/>
                      </a:cubicBezTo>
                      <a:cubicBezTo>
                        <a:pt x="0" y="13"/>
                        <a:pt x="0" y="13"/>
                        <a:pt x="0" y="13"/>
                      </a:cubicBezTo>
                      <a:cubicBezTo>
                        <a:pt x="0" y="9"/>
                        <a:pt x="0" y="4"/>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17" name="Freeform 409"/>
                <p:cNvSpPr>
                  <a:spLocks/>
                </p:cNvSpPr>
                <p:nvPr/>
              </p:nvSpPr>
              <p:spPr bwMode="auto">
                <a:xfrm>
                  <a:off x="2747" y="2613"/>
                  <a:ext cx="2" cy="18"/>
                </a:xfrm>
                <a:custGeom>
                  <a:avLst/>
                  <a:gdLst>
                    <a:gd name="T0" fmla="*/ 1 w 3"/>
                    <a:gd name="T1" fmla="*/ 0 h 27"/>
                    <a:gd name="T2" fmla="*/ 0 w 3"/>
                    <a:gd name="T3" fmla="*/ 0 h 27"/>
                    <a:gd name="T4" fmla="*/ 2 w 3"/>
                    <a:gd name="T5" fmla="*/ 18 h 27"/>
                    <a:gd name="T6" fmla="*/ 2 w 3"/>
                    <a:gd name="T7" fmla="*/ 18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cubicBezTo>
                        <a:pt x="0" y="0"/>
                        <a:pt x="0" y="0"/>
                        <a:pt x="0" y="0"/>
                      </a:cubicBezTo>
                      <a:cubicBezTo>
                        <a:pt x="1" y="9"/>
                        <a:pt x="2" y="18"/>
                        <a:pt x="3" y="27"/>
                      </a:cubicBezTo>
                      <a:cubicBezTo>
                        <a:pt x="3" y="27"/>
                        <a:pt x="3" y="27"/>
                        <a:pt x="3" y="27"/>
                      </a:cubicBezTo>
                      <a:cubicBezTo>
                        <a:pt x="2" y="18"/>
                        <a:pt x="1" y="9"/>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18" name="Freeform 410"/>
                <p:cNvSpPr>
                  <a:spLocks/>
                </p:cNvSpPr>
                <p:nvPr/>
              </p:nvSpPr>
              <p:spPr bwMode="auto">
                <a:xfrm>
                  <a:off x="4824" y="2416"/>
                  <a:ext cx="182" cy="34"/>
                </a:xfrm>
                <a:custGeom>
                  <a:avLst/>
                  <a:gdLst>
                    <a:gd name="T0" fmla="*/ 182 w 270"/>
                    <a:gd name="T1" fmla="*/ 18 h 50"/>
                    <a:gd name="T2" fmla="*/ 182 w 270"/>
                    <a:gd name="T3" fmla="*/ 14 h 50"/>
                    <a:gd name="T4" fmla="*/ 181 w 270"/>
                    <a:gd name="T5" fmla="*/ 0 h 50"/>
                    <a:gd name="T6" fmla="*/ 181 w 270"/>
                    <a:gd name="T7" fmla="*/ 0 h 50"/>
                    <a:gd name="T8" fmla="*/ 0 w 270"/>
                    <a:gd name="T9" fmla="*/ 16 h 50"/>
                    <a:gd name="T10" fmla="*/ 1 w 270"/>
                    <a:gd name="T11" fmla="*/ 34 h 50"/>
                    <a:gd name="T12" fmla="*/ 182 w 270"/>
                    <a:gd name="T13" fmla="*/ 18 h 50"/>
                    <a:gd name="T14" fmla="*/ 0 60000 65536"/>
                    <a:gd name="T15" fmla="*/ 0 60000 65536"/>
                    <a:gd name="T16" fmla="*/ 0 60000 65536"/>
                    <a:gd name="T17" fmla="*/ 0 60000 65536"/>
                    <a:gd name="T18" fmla="*/ 0 60000 65536"/>
                    <a:gd name="T19" fmla="*/ 0 60000 65536"/>
                    <a:gd name="T20" fmla="*/ 0 60000 65536"/>
                    <a:gd name="T21" fmla="*/ 0 w 270"/>
                    <a:gd name="T22" fmla="*/ 0 h 50"/>
                    <a:gd name="T23" fmla="*/ 270 w 27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50">
                      <a:moveTo>
                        <a:pt x="270" y="26"/>
                      </a:moveTo>
                      <a:cubicBezTo>
                        <a:pt x="270" y="24"/>
                        <a:pt x="270" y="22"/>
                        <a:pt x="270" y="20"/>
                      </a:cubicBezTo>
                      <a:cubicBezTo>
                        <a:pt x="269" y="14"/>
                        <a:pt x="269" y="7"/>
                        <a:pt x="268" y="0"/>
                      </a:cubicBezTo>
                      <a:cubicBezTo>
                        <a:pt x="268" y="0"/>
                        <a:pt x="268" y="0"/>
                        <a:pt x="268" y="0"/>
                      </a:cubicBezTo>
                      <a:cubicBezTo>
                        <a:pt x="0" y="23"/>
                        <a:pt x="0" y="23"/>
                        <a:pt x="0" y="23"/>
                      </a:cubicBezTo>
                      <a:cubicBezTo>
                        <a:pt x="1" y="32"/>
                        <a:pt x="2" y="41"/>
                        <a:pt x="2" y="50"/>
                      </a:cubicBezTo>
                      <a:lnTo>
                        <a:pt x="270" y="2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19" name="Freeform 411"/>
                <p:cNvSpPr>
                  <a:spLocks/>
                </p:cNvSpPr>
                <p:nvPr/>
              </p:nvSpPr>
              <p:spPr bwMode="auto">
                <a:xfrm>
                  <a:off x="2747" y="2598"/>
                  <a:ext cx="182" cy="33"/>
                </a:xfrm>
                <a:custGeom>
                  <a:avLst/>
                  <a:gdLst>
                    <a:gd name="T0" fmla="*/ 0 w 270"/>
                    <a:gd name="T1" fmla="*/ 15 h 50"/>
                    <a:gd name="T2" fmla="*/ 1 w 270"/>
                    <a:gd name="T3" fmla="*/ 33 h 50"/>
                    <a:gd name="T4" fmla="*/ 182 w 270"/>
                    <a:gd name="T5" fmla="*/ 17 h 50"/>
                    <a:gd name="T6" fmla="*/ 180 w 270"/>
                    <a:gd name="T7" fmla="*/ 0 h 50"/>
                    <a:gd name="T8" fmla="*/ 0 w 270"/>
                    <a:gd name="T9" fmla="*/ 15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3"/>
                      </a:moveTo>
                      <a:cubicBezTo>
                        <a:pt x="0" y="32"/>
                        <a:pt x="1" y="41"/>
                        <a:pt x="2" y="50"/>
                      </a:cubicBezTo>
                      <a:cubicBezTo>
                        <a:pt x="270" y="26"/>
                        <a:pt x="270" y="26"/>
                        <a:pt x="270" y="26"/>
                      </a:cubicBezTo>
                      <a:cubicBezTo>
                        <a:pt x="269" y="18"/>
                        <a:pt x="268" y="9"/>
                        <a:pt x="267" y="0"/>
                      </a:cubicBezTo>
                      <a:lnTo>
                        <a:pt x="0" y="23"/>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20" name="Freeform 412"/>
                <p:cNvSpPr>
                  <a:spLocks/>
                </p:cNvSpPr>
                <p:nvPr/>
              </p:nvSpPr>
              <p:spPr bwMode="auto">
                <a:xfrm>
                  <a:off x="2759" y="2712"/>
                  <a:ext cx="3" cy="17"/>
                </a:xfrm>
                <a:custGeom>
                  <a:avLst/>
                  <a:gdLst>
                    <a:gd name="T0" fmla="*/ 0 w 5"/>
                    <a:gd name="T1" fmla="*/ 0 h 25"/>
                    <a:gd name="T2" fmla="*/ 3 w 5"/>
                    <a:gd name="T3" fmla="*/ 17 h 25"/>
                    <a:gd name="T4" fmla="*/ 3 w 5"/>
                    <a:gd name="T5" fmla="*/ 17 h 25"/>
                    <a:gd name="T6" fmla="*/ 0 w 5"/>
                    <a:gd name="T7" fmla="*/ 0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0"/>
                      </a:moveTo>
                      <a:cubicBezTo>
                        <a:pt x="2" y="8"/>
                        <a:pt x="3" y="17"/>
                        <a:pt x="5" y="25"/>
                      </a:cubicBezTo>
                      <a:cubicBezTo>
                        <a:pt x="5" y="25"/>
                        <a:pt x="5" y="25"/>
                        <a:pt x="5" y="25"/>
                      </a:cubicBezTo>
                      <a:cubicBezTo>
                        <a:pt x="3" y="17"/>
                        <a:pt x="2"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421" name="Freeform 413"/>
                <p:cNvSpPr>
                  <a:spLocks/>
                </p:cNvSpPr>
                <p:nvPr/>
              </p:nvSpPr>
              <p:spPr bwMode="auto">
                <a:xfrm>
                  <a:off x="4813" y="2318"/>
                  <a:ext cx="182" cy="49"/>
                </a:xfrm>
                <a:custGeom>
                  <a:avLst/>
                  <a:gdLst>
                    <a:gd name="T0" fmla="*/ 181 w 270"/>
                    <a:gd name="T1" fmla="*/ 12 h 73"/>
                    <a:gd name="T2" fmla="*/ 180 w 270"/>
                    <a:gd name="T3" fmla="*/ 9 h 73"/>
                    <a:gd name="T4" fmla="*/ 180 w 270"/>
                    <a:gd name="T5" fmla="*/ 9 h 73"/>
                    <a:gd name="T6" fmla="*/ 179 w 270"/>
                    <a:gd name="T7" fmla="*/ 0 h 73"/>
                    <a:gd name="T8" fmla="*/ 0 w 270"/>
                    <a:gd name="T9" fmla="*/ 32 h 73"/>
                    <a:gd name="T10" fmla="*/ 1 w 270"/>
                    <a:gd name="T11" fmla="*/ 40 h 73"/>
                    <a:gd name="T12" fmla="*/ 3 w 270"/>
                    <a:gd name="T13" fmla="*/ 49 h 73"/>
                    <a:gd name="T14" fmla="*/ 182 w 270"/>
                    <a:gd name="T15" fmla="*/ 17 h 73"/>
                    <a:gd name="T16" fmla="*/ 181 w 270"/>
                    <a:gd name="T17" fmla="*/ 12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73"/>
                    <a:gd name="T29" fmla="*/ 270 w 27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73">
                      <a:moveTo>
                        <a:pt x="268" y="18"/>
                      </a:moveTo>
                      <a:cubicBezTo>
                        <a:pt x="268" y="16"/>
                        <a:pt x="268" y="15"/>
                        <a:pt x="267" y="13"/>
                      </a:cubicBezTo>
                      <a:cubicBezTo>
                        <a:pt x="267" y="13"/>
                        <a:pt x="267" y="13"/>
                        <a:pt x="267" y="13"/>
                      </a:cubicBezTo>
                      <a:cubicBezTo>
                        <a:pt x="267" y="9"/>
                        <a:pt x="266" y="4"/>
                        <a:pt x="265" y="0"/>
                      </a:cubicBezTo>
                      <a:cubicBezTo>
                        <a:pt x="0" y="47"/>
                        <a:pt x="0" y="47"/>
                        <a:pt x="0" y="47"/>
                      </a:cubicBezTo>
                      <a:cubicBezTo>
                        <a:pt x="1" y="51"/>
                        <a:pt x="2" y="56"/>
                        <a:pt x="2" y="60"/>
                      </a:cubicBezTo>
                      <a:cubicBezTo>
                        <a:pt x="3" y="64"/>
                        <a:pt x="4" y="69"/>
                        <a:pt x="4" y="73"/>
                      </a:cubicBezTo>
                      <a:cubicBezTo>
                        <a:pt x="270" y="26"/>
                        <a:pt x="270" y="26"/>
                        <a:pt x="270" y="26"/>
                      </a:cubicBezTo>
                      <a:cubicBezTo>
                        <a:pt x="269" y="23"/>
                        <a:pt x="269" y="21"/>
                        <a:pt x="268" y="18"/>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422" name="Freeform 414"/>
                <p:cNvSpPr>
                  <a:spLocks/>
                </p:cNvSpPr>
                <p:nvPr/>
              </p:nvSpPr>
              <p:spPr bwMode="auto">
                <a:xfrm>
                  <a:off x="2759" y="2680"/>
                  <a:ext cx="181" cy="49"/>
                </a:xfrm>
                <a:custGeom>
                  <a:avLst/>
                  <a:gdLst>
                    <a:gd name="T0" fmla="*/ 178 w 270"/>
                    <a:gd name="T1" fmla="*/ 0 h 72"/>
                    <a:gd name="T2" fmla="*/ 0 w 270"/>
                    <a:gd name="T3" fmla="*/ 31 h 72"/>
                    <a:gd name="T4" fmla="*/ 0 w 270"/>
                    <a:gd name="T5" fmla="*/ 32 h 72"/>
                    <a:gd name="T6" fmla="*/ 3 w 270"/>
                    <a:gd name="T7" fmla="*/ 49 h 72"/>
                    <a:gd name="T8" fmla="*/ 181 w 270"/>
                    <a:gd name="T9" fmla="*/ 18 h 72"/>
                    <a:gd name="T10" fmla="*/ 178 w 270"/>
                    <a:gd name="T11" fmla="*/ 0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0"/>
                      </a:moveTo>
                      <a:cubicBezTo>
                        <a:pt x="0" y="46"/>
                        <a:pt x="0" y="46"/>
                        <a:pt x="0" y="46"/>
                      </a:cubicBezTo>
                      <a:cubicBezTo>
                        <a:pt x="0" y="46"/>
                        <a:pt x="0" y="46"/>
                        <a:pt x="0" y="47"/>
                      </a:cubicBezTo>
                      <a:cubicBezTo>
                        <a:pt x="2" y="55"/>
                        <a:pt x="3" y="64"/>
                        <a:pt x="5" y="72"/>
                      </a:cubicBezTo>
                      <a:cubicBezTo>
                        <a:pt x="270" y="26"/>
                        <a:pt x="270" y="26"/>
                        <a:pt x="270" y="26"/>
                      </a:cubicBezTo>
                      <a:cubicBezTo>
                        <a:pt x="268" y="17"/>
                        <a:pt x="267" y="8"/>
                        <a:pt x="265" y="0"/>
                      </a:cubicBezTo>
                      <a:close/>
                    </a:path>
                  </a:pathLst>
                </a:custGeom>
                <a:solidFill>
                  <a:srgbClr val="333333"/>
                </a:solidFill>
                <a:ln w="9525">
                  <a:noFill/>
                  <a:miter lim="800000"/>
                  <a:headEnd/>
                  <a:tailEnd/>
                </a:ln>
              </p:spPr>
              <p:txBody>
                <a:bodyPr/>
                <a:lstStyle/>
                <a:p>
                  <a:endParaRPr lang="es-ES">
                    <a:solidFill>
                      <a:srgbClr val="000000"/>
                    </a:solidFill>
                  </a:endParaRPr>
                </a:p>
              </p:txBody>
            </p:sp>
          </p:grpSp>
          <p:sp>
            <p:nvSpPr>
              <p:cNvPr id="47165" name="Freeform 415"/>
              <p:cNvSpPr>
                <a:spLocks/>
              </p:cNvSpPr>
              <p:nvPr/>
            </p:nvSpPr>
            <p:spPr bwMode="auto">
              <a:xfrm>
                <a:off x="2780" y="2808"/>
                <a:ext cx="4" cy="18"/>
              </a:xfrm>
              <a:custGeom>
                <a:avLst/>
                <a:gdLst>
                  <a:gd name="T0" fmla="*/ 2 w 7"/>
                  <a:gd name="T1" fmla="*/ 9 h 26"/>
                  <a:gd name="T2" fmla="*/ 0 w 7"/>
                  <a:gd name="T3" fmla="*/ 0 h 26"/>
                  <a:gd name="T4" fmla="*/ 0 w 7"/>
                  <a:gd name="T5" fmla="*/ 0 h 26"/>
                  <a:gd name="T6" fmla="*/ 4 w 7"/>
                  <a:gd name="T7" fmla="*/ 18 h 26"/>
                  <a:gd name="T8" fmla="*/ 4 w 7"/>
                  <a:gd name="T9" fmla="*/ 18 h 26"/>
                  <a:gd name="T10" fmla="*/ 2 w 7"/>
                  <a:gd name="T11" fmla="*/ 9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3" y="13"/>
                    </a:moveTo>
                    <a:cubicBezTo>
                      <a:pt x="2" y="9"/>
                      <a:pt x="1" y="4"/>
                      <a:pt x="0" y="0"/>
                    </a:cubicBezTo>
                    <a:cubicBezTo>
                      <a:pt x="0" y="0"/>
                      <a:pt x="0" y="0"/>
                      <a:pt x="0" y="0"/>
                    </a:cubicBezTo>
                    <a:cubicBezTo>
                      <a:pt x="2" y="9"/>
                      <a:pt x="4" y="17"/>
                      <a:pt x="7" y="26"/>
                    </a:cubicBezTo>
                    <a:cubicBezTo>
                      <a:pt x="7" y="26"/>
                      <a:pt x="7" y="26"/>
                      <a:pt x="7" y="26"/>
                    </a:cubicBezTo>
                    <a:cubicBezTo>
                      <a:pt x="6" y="21"/>
                      <a:pt x="4" y="17"/>
                      <a:pt x="3"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66" name="Freeform 416"/>
              <p:cNvSpPr>
                <a:spLocks/>
              </p:cNvSpPr>
              <p:nvPr/>
            </p:nvSpPr>
            <p:spPr bwMode="auto">
              <a:xfrm>
                <a:off x="4794" y="2222"/>
                <a:ext cx="180" cy="64"/>
              </a:xfrm>
              <a:custGeom>
                <a:avLst/>
                <a:gdLst>
                  <a:gd name="T0" fmla="*/ 180 w 267"/>
                  <a:gd name="T1" fmla="*/ 17 h 95"/>
                  <a:gd name="T2" fmla="*/ 179 w 267"/>
                  <a:gd name="T3" fmla="*/ 13 h 95"/>
                  <a:gd name="T4" fmla="*/ 178 w 267"/>
                  <a:gd name="T5" fmla="*/ 10 h 95"/>
                  <a:gd name="T6" fmla="*/ 175 w 267"/>
                  <a:gd name="T7" fmla="*/ 0 h 95"/>
                  <a:gd name="T8" fmla="*/ 0 w 267"/>
                  <a:gd name="T9" fmla="*/ 46 h 95"/>
                  <a:gd name="T10" fmla="*/ 5 w 267"/>
                  <a:gd name="T11" fmla="*/ 64 h 95"/>
                  <a:gd name="T12" fmla="*/ 180 w 267"/>
                  <a:gd name="T13" fmla="*/ 17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25"/>
                    </a:moveTo>
                    <a:cubicBezTo>
                      <a:pt x="267" y="24"/>
                      <a:pt x="266" y="22"/>
                      <a:pt x="266" y="20"/>
                    </a:cubicBezTo>
                    <a:cubicBezTo>
                      <a:pt x="265" y="19"/>
                      <a:pt x="265" y="17"/>
                      <a:pt x="264" y="15"/>
                    </a:cubicBezTo>
                    <a:cubicBezTo>
                      <a:pt x="263" y="10"/>
                      <a:pt x="262" y="5"/>
                      <a:pt x="260" y="0"/>
                    </a:cubicBezTo>
                    <a:cubicBezTo>
                      <a:pt x="0" y="69"/>
                      <a:pt x="0" y="69"/>
                      <a:pt x="0" y="69"/>
                    </a:cubicBezTo>
                    <a:cubicBezTo>
                      <a:pt x="3" y="78"/>
                      <a:pt x="5" y="86"/>
                      <a:pt x="7" y="95"/>
                    </a:cubicBezTo>
                    <a:lnTo>
                      <a:pt x="267" y="2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67" name="Freeform 417"/>
              <p:cNvSpPr>
                <a:spLocks/>
              </p:cNvSpPr>
              <p:nvPr/>
            </p:nvSpPr>
            <p:spPr bwMode="auto">
              <a:xfrm>
                <a:off x="2780" y="2761"/>
                <a:ext cx="179" cy="65"/>
              </a:xfrm>
              <a:custGeom>
                <a:avLst/>
                <a:gdLst>
                  <a:gd name="T0" fmla="*/ 176 w 267"/>
                  <a:gd name="T1" fmla="*/ 9 h 96"/>
                  <a:gd name="T2" fmla="*/ 174 w 267"/>
                  <a:gd name="T3" fmla="*/ 0 h 96"/>
                  <a:gd name="T4" fmla="*/ 0 w 267"/>
                  <a:gd name="T5" fmla="*/ 47 h 96"/>
                  <a:gd name="T6" fmla="*/ 2 w 267"/>
                  <a:gd name="T7" fmla="*/ 56 h 96"/>
                  <a:gd name="T8" fmla="*/ 5 w 267"/>
                  <a:gd name="T9" fmla="*/ 65 h 96"/>
                  <a:gd name="T10" fmla="*/ 179 w 267"/>
                  <a:gd name="T11" fmla="*/ 18 h 96"/>
                  <a:gd name="T12" fmla="*/ 176 w 267"/>
                  <a:gd name="T13" fmla="*/ 9 h 96"/>
                  <a:gd name="T14" fmla="*/ 0 60000 65536"/>
                  <a:gd name="T15" fmla="*/ 0 60000 65536"/>
                  <a:gd name="T16" fmla="*/ 0 60000 65536"/>
                  <a:gd name="T17" fmla="*/ 0 60000 65536"/>
                  <a:gd name="T18" fmla="*/ 0 60000 65536"/>
                  <a:gd name="T19" fmla="*/ 0 60000 65536"/>
                  <a:gd name="T20" fmla="*/ 0 60000 65536"/>
                  <a:gd name="T21" fmla="*/ 0 w 267"/>
                  <a:gd name="T22" fmla="*/ 0 h 96"/>
                  <a:gd name="T23" fmla="*/ 267 w 267"/>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6">
                    <a:moveTo>
                      <a:pt x="263" y="13"/>
                    </a:moveTo>
                    <a:cubicBezTo>
                      <a:pt x="262" y="9"/>
                      <a:pt x="261" y="5"/>
                      <a:pt x="260" y="0"/>
                    </a:cubicBezTo>
                    <a:cubicBezTo>
                      <a:pt x="0" y="70"/>
                      <a:pt x="0" y="70"/>
                      <a:pt x="0" y="70"/>
                    </a:cubicBezTo>
                    <a:cubicBezTo>
                      <a:pt x="1" y="74"/>
                      <a:pt x="2" y="79"/>
                      <a:pt x="3" y="83"/>
                    </a:cubicBezTo>
                    <a:cubicBezTo>
                      <a:pt x="4" y="87"/>
                      <a:pt x="6" y="91"/>
                      <a:pt x="7" y="96"/>
                    </a:cubicBezTo>
                    <a:cubicBezTo>
                      <a:pt x="267" y="26"/>
                      <a:pt x="267" y="26"/>
                      <a:pt x="267" y="26"/>
                    </a:cubicBezTo>
                    <a:cubicBezTo>
                      <a:pt x="265" y="22"/>
                      <a:pt x="264" y="17"/>
                      <a:pt x="263" y="13"/>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68" name="Freeform 418"/>
              <p:cNvSpPr>
                <a:spLocks/>
              </p:cNvSpPr>
              <p:nvPr/>
            </p:nvSpPr>
            <p:spPr bwMode="auto">
              <a:xfrm>
                <a:off x="4939" y="2128"/>
                <a:ext cx="5" cy="15"/>
              </a:xfrm>
              <a:custGeom>
                <a:avLst/>
                <a:gdLst>
                  <a:gd name="T0" fmla="*/ 5 w 8"/>
                  <a:gd name="T1" fmla="*/ 15 h 23"/>
                  <a:gd name="T2" fmla="*/ 0 w 8"/>
                  <a:gd name="T3" fmla="*/ 0 h 23"/>
                  <a:gd name="T4" fmla="*/ 0 w 8"/>
                  <a:gd name="T5" fmla="*/ 0 h 23"/>
                  <a:gd name="T6" fmla="*/ 5 w 8"/>
                  <a:gd name="T7" fmla="*/ 15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8" y="23"/>
                    </a:moveTo>
                    <a:cubicBezTo>
                      <a:pt x="6" y="15"/>
                      <a:pt x="3" y="8"/>
                      <a:pt x="0" y="0"/>
                    </a:cubicBezTo>
                    <a:cubicBezTo>
                      <a:pt x="0" y="0"/>
                      <a:pt x="0" y="0"/>
                      <a:pt x="0" y="0"/>
                    </a:cubicBezTo>
                    <a:cubicBezTo>
                      <a:pt x="3" y="8"/>
                      <a:pt x="6" y="15"/>
                      <a:pt x="8" y="2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69" name="Freeform 419"/>
              <p:cNvSpPr>
                <a:spLocks/>
              </p:cNvSpPr>
              <p:nvPr/>
            </p:nvSpPr>
            <p:spPr bwMode="auto">
              <a:xfrm>
                <a:off x="2809" y="2903"/>
                <a:ext cx="6" cy="17"/>
              </a:xfrm>
              <a:custGeom>
                <a:avLst/>
                <a:gdLst>
                  <a:gd name="T0" fmla="*/ 0 w 9"/>
                  <a:gd name="T1" fmla="*/ 0 h 25"/>
                  <a:gd name="T2" fmla="*/ 0 w 9"/>
                  <a:gd name="T3" fmla="*/ 0 h 25"/>
                  <a:gd name="T4" fmla="*/ 6 w 9"/>
                  <a:gd name="T5" fmla="*/ 17 h 25"/>
                  <a:gd name="T6" fmla="*/ 6 w 9"/>
                  <a:gd name="T7" fmla="*/ 16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cubicBezTo>
                      <a:pt x="0" y="0"/>
                      <a:pt x="0" y="0"/>
                      <a:pt x="0" y="0"/>
                    </a:cubicBezTo>
                    <a:cubicBezTo>
                      <a:pt x="3" y="8"/>
                      <a:pt x="6" y="16"/>
                      <a:pt x="9" y="25"/>
                    </a:cubicBezTo>
                    <a:cubicBezTo>
                      <a:pt x="9" y="24"/>
                      <a:pt x="9" y="24"/>
                      <a:pt x="9" y="24"/>
                    </a:cubicBezTo>
                    <a:cubicBezTo>
                      <a:pt x="6" y="16"/>
                      <a:pt x="3"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70" name="Freeform 420"/>
              <p:cNvSpPr>
                <a:spLocks/>
              </p:cNvSpPr>
              <p:nvPr/>
            </p:nvSpPr>
            <p:spPr bwMode="auto">
              <a:xfrm>
                <a:off x="4769" y="2128"/>
                <a:ext cx="176" cy="78"/>
              </a:xfrm>
              <a:custGeom>
                <a:avLst/>
                <a:gdLst>
                  <a:gd name="T0" fmla="*/ 176 w 262"/>
                  <a:gd name="T1" fmla="*/ 17 h 117"/>
                  <a:gd name="T2" fmla="*/ 175 w 262"/>
                  <a:gd name="T3" fmla="*/ 15 h 117"/>
                  <a:gd name="T4" fmla="*/ 170 w 262"/>
                  <a:gd name="T5" fmla="*/ 0 h 117"/>
                  <a:gd name="T6" fmla="*/ 0 w 262"/>
                  <a:gd name="T7" fmla="*/ 61 h 117"/>
                  <a:gd name="T8" fmla="*/ 6 w 262"/>
                  <a:gd name="T9" fmla="*/ 78 h 117"/>
                  <a:gd name="T10" fmla="*/ 176 w 262"/>
                  <a:gd name="T11" fmla="*/ 17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262" y="25"/>
                    </a:moveTo>
                    <a:cubicBezTo>
                      <a:pt x="262" y="24"/>
                      <a:pt x="261" y="23"/>
                      <a:pt x="261" y="23"/>
                    </a:cubicBezTo>
                    <a:cubicBezTo>
                      <a:pt x="259" y="15"/>
                      <a:pt x="256" y="8"/>
                      <a:pt x="253" y="0"/>
                    </a:cubicBezTo>
                    <a:cubicBezTo>
                      <a:pt x="0" y="92"/>
                      <a:pt x="0" y="92"/>
                      <a:pt x="0" y="92"/>
                    </a:cubicBezTo>
                    <a:cubicBezTo>
                      <a:pt x="3" y="100"/>
                      <a:pt x="6" y="109"/>
                      <a:pt x="9" y="117"/>
                    </a:cubicBezTo>
                    <a:lnTo>
                      <a:pt x="262" y="2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71" name="Freeform 421"/>
              <p:cNvSpPr>
                <a:spLocks/>
              </p:cNvSpPr>
              <p:nvPr/>
            </p:nvSpPr>
            <p:spPr bwMode="auto">
              <a:xfrm>
                <a:off x="2809" y="2841"/>
                <a:ext cx="176" cy="78"/>
              </a:xfrm>
              <a:custGeom>
                <a:avLst/>
                <a:gdLst>
                  <a:gd name="T0" fmla="*/ 170 w 262"/>
                  <a:gd name="T1" fmla="*/ 0 h 116"/>
                  <a:gd name="T2" fmla="*/ 0 w 262"/>
                  <a:gd name="T3" fmla="*/ 62 h 116"/>
                  <a:gd name="T4" fmla="*/ 6 w 262"/>
                  <a:gd name="T5" fmla="*/ 78 h 116"/>
                  <a:gd name="T6" fmla="*/ 176 w 262"/>
                  <a:gd name="T7" fmla="*/ 16 h 116"/>
                  <a:gd name="T8" fmla="*/ 170 w 262"/>
                  <a:gd name="T9" fmla="*/ 0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0"/>
                    </a:moveTo>
                    <a:cubicBezTo>
                      <a:pt x="0" y="92"/>
                      <a:pt x="0" y="92"/>
                      <a:pt x="0" y="92"/>
                    </a:cubicBezTo>
                    <a:cubicBezTo>
                      <a:pt x="3" y="100"/>
                      <a:pt x="6" y="108"/>
                      <a:pt x="9" y="116"/>
                    </a:cubicBezTo>
                    <a:cubicBezTo>
                      <a:pt x="262" y="24"/>
                      <a:pt x="262" y="24"/>
                      <a:pt x="262" y="24"/>
                    </a:cubicBezTo>
                    <a:cubicBezTo>
                      <a:pt x="259" y="16"/>
                      <a:pt x="256" y="8"/>
                      <a:pt x="253"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72" name="Freeform 422"/>
              <p:cNvSpPr>
                <a:spLocks/>
              </p:cNvSpPr>
              <p:nvPr/>
            </p:nvSpPr>
            <p:spPr bwMode="auto">
              <a:xfrm>
                <a:off x="4900" y="2037"/>
                <a:ext cx="8" cy="16"/>
              </a:xfrm>
              <a:custGeom>
                <a:avLst/>
                <a:gdLst>
                  <a:gd name="T0" fmla="*/ 8 w 12"/>
                  <a:gd name="T1" fmla="*/ 16 h 24"/>
                  <a:gd name="T2" fmla="*/ 8 w 12"/>
                  <a:gd name="T3" fmla="*/ 16 h 24"/>
                  <a:gd name="T4" fmla="*/ 1 w 12"/>
                  <a:gd name="T5" fmla="*/ 0 h 24"/>
                  <a:gd name="T6" fmla="*/ 0 w 12"/>
                  <a:gd name="T7" fmla="*/ 0 h 24"/>
                  <a:gd name="T8" fmla="*/ 8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12" y="24"/>
                    </a:moveTo>
                    <a:cubicBezTo>
                      <a:pt x="12" y="24"/>
                      <a:pt x="12" y="24"/>
                      <a:pt x="12" y="24"/>
                    </a:cubicBezTo>
                    <a:cubicBezTo>
                      <a:pt x="8" y="16"/>
                      <a:pt x="4" y="8"/>
                      <a:pt x="1" y="0"/>
                    </a:cubicBezTo>
                    <a:cubicBezTo>
                      <a:pt x="0" y="0"/>
                      <a:pt x="0" y="0"/>
                      <a:pt x="0" y="0"/>
                    </a:cubicBezTo>
                    <a:cubicBezTo>
                      <a:pt x="4" y="8"/>
                      <a:pt x="8" y="16"/>
                      <a:pt x="12"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73" name="Freeform 423"/>
              <p:cNvSpPr>
                <a:spLocks/>
              </p:cNvSpPr>
              <p:nvPr/>
            </p:nvSpPr>
            <p:spPr bwMode="auto">
              <a:xfrm>
                <a:off x="2846" y="2995"/>
                <a:ext cx="7" cy="16"/>
              </a:xfrm>
              <a:custGeom>
                <a:avLst/>
                <a:gdLst>
                  <a:gd name="T0" fmla="*/ 0 w 11"/>
                  <a:gd name="T1" fmla="*/ 0 h 24"/>
                  <a:gd name="T2" fmla="*/ 0 w 11"/>
                  <a:gd name="T3" fmla="*/ 0 h 24"/>
                  <a:gd name="T4" fmla="*/ 7 w 11"/>
                  <a:gd name="T5" fmla="*/ 16 h 24"/>
                  <a:gd name="T6" fmla="*/ 7 w 11"/>
                  <a:gd name="T7" fmla="*/ 16 h 24"/>
                  <a:gd name="T8" fmla="*/ 0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0" y="0"/>
                    </a:moveTo>
                    <a:cubicBezTo>
                      <a:pt x="0" y="0"/>
                      <a:pt x="0" y="0"/>
                      <a:pt x="0" y="0"/>
                    </a:cubicBezTo>
                    <a:cubicBezTo>
                      <a:pt x="4" y="8"/>
                      <a:pt x="7" y="16"/>
                      <a:pt x="11" y="24"/>
                    </a:cubicBezTo>
                    <a:cubicBezTo>
                      <a:pt x="11" y="24"/>
                      <a:pt x="11" y="24"/>
                      <a:pt x="11" y="24"/>
                    </a:cubicBezTo>
                    <a:cubicBezTo>
                      <a:pt x="8" y="16"/>
                      <a:pt x="4"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74" name="Freeform 424"/>
              <p:cNvSpPr>
                <a:spLocks/>
              </p:cNvSpPr>
              <p:nvPr/>
            </p:nvSpPr>
            <p:spPr bwMode="auto">
              <a:xfrm>
                <a:off x="4736" y="2037"/>
                <a:ext cx="172" cy="92"/>
              </a:xfrm>
              <a:custGeom>
                <a:avLst/>
                <a:gdLst>
                  <a:gd name="T0" fmla="*/ 172 w 255"/>
                  <a:gd name="T1" fmla="*/ 16 h 137"/>
                  <a:gd name="T2" fmla="*/ 164 w 255"/>
                  <a:gd name="T3" fmla="*/ 0 h 137"/>
                  <a:gd name="T4" fmla="*/ 0 w 255"/>
                  <a:gd name="T5" fmla="*/ 76 h 137"/>
                  <a:gd name="T6" fmla="*/ 7 w 255"/>
                  <a:gd name="T7" fmla="*/ 92 h 137"/>
                  <a:gd name="T8" fmla="*/ 172 w 255"/>
                  <a:gd name="T9" fmla="*/ 16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255" y="24"/>
                    </a:moveTo>
                    <a:cubicBezTo>
                      <a:pt x="251" y="16"/>
                      <a:pt x="247" y="8"/>
                      <a:pt x="243" y="0"/>
                    </a:cubicBezTo>
                    <a:cubicBezTo>
                      <a:pt x="0" y="113"/>
                      <a:pt x="0" y="113"/>
                      <a:pt x="0" y="113"/>
                    </a:cubicBezTo>
                    <a:cubicBezTo>
                      <a:pt x="3" y="121"/>
                      <a:pt x="7" y="129"/>
                      <a:pt x="11" y="137"/>
                    </a:cubicBezTo>
                    <a:lnTo>
                      <a:pt x="255" y="24"/>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75" name="Freeform 425"/>
              <p:cNvSpPr>
                <a:spLocks/>
              </p:cNvSpPr>
              <p:nvPr/>
            </p:nvSpPr>
            <p:spPr bwMode="auto">
              <a:xfrm>
                <a:off x="2846" y="2918"/>
                <a:ext cx="171" cy="93"/>
              </a:xfrm>
              <a:custGeom>
                <a:avLst/>
                <a:gdLst>
                  <a:gd name="T0" fmla="*/ 0 w 255"/>
                  <a:gd name="T1" fmla="*/ 77 h 138"/>
                  <a:gd name="T2" fmla="*/ 7 w 255"/>
                  <a:gd name="T3" fmla="*/ 93 h 138"/>
                  <a:gd name="T4" fmla="*/ 171 w 255"/>
                  <a:gd name="T5" fmla="*/ 16 h 138"/>
                  <a:gd name="T6" fmla="*/ 164 w 255"/>
                  <a:gd name="T7" fmla="*/ 0 h 138"/>
                  <a:gd name="T8" fmla="*/ 0 w 255"/>
                  <a:gd name="T9" fmla="*/ 77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114"/>
                    </a:moveTo>
                    <a:cubicBezTo>
                      <a:pt x="4" y="122"/>
                      <a:pt x="8" y="130"/>
                      <a:pt x="11" y="138"/>
                    </a:cubicBezTo>
                    <a:cubicBezTo>
                      <a:pt x="255" y="24"/>
                      <a:pt x="255" y="24"/>
                      <a:pt x="255" y="24"/>
                    </a:cubicBezTo>
                    <a:cubicBezTo>
                      <a:pt x="251" y="16"/>
                      <a:pt x="248" y="8"/>
                      <a:pt x="244" y="0"/>
                    </a:cubicBezTo>
                    <a:lnTo>
                      <a:pt x="0" y="114"/>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76" name="Freeform 426"/>
              <p:cNvSpPr>
                <a:spLocks/>
              </p:cNvSpPr>
              <p:nvPr/>
            </p:nvSpPr>
            <p:spPr bwMode="auto">
              <a:xfrm>
                <a:off x="4855" y="1951"/>
                <a:ext cx="8" cy="14"/>
              </a:xfrm>
              <a:custGeom>
                <a:avLst/>
                <a:gdLst>
                  <a:gd name="T0" fmla="*/ 8 w 11"/>
                  <a:gd name="T1" fmla="*/ 14 h 20"/>
                  <a:gd name="T2" fmla="*/ 8 w 11"/>
                  <a:gd name="T3" fmla="*/ 14 h 20"/>
                  <a:gd name="T4" fmla="*/ 0 w 11"/>
                  <a:gd name="T5" fmla="*/ 0 h 20"/>
                  <a:gd name="T6" fmla="*/ 8 w 11"/>
                  <a:gd name="T7" fmla="*/ 14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20"/>
                    </a:moveTo>
                    <a:cubicBezTo>
                      <a:pt x="11" y="20"/>
                      <a:pt x="11" y="20"/>
                      <a:pt x="11" y="20"/>
                    </a:cubicBezTo>
                    <a:cubicBezTo>
                      <a:pt x="7" y="13"/>
                      <a:pt x="3" y="7"/>
                      <a:pt x="0" y="0"/>
                    </a:cubicBezTo>
                    <a:cubicBezTo>
                      <a:pt x="3" y="7"/>
                      <a:pt x="7" y="13"/>
                      <a:pt x="11"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77" name="Freeform 427"/>
              <p:cNvSpPr>
                <a:spLocks/>
              </p:cNvSpPr>
              <p:nvPr/>
            </p:nvSpPr>
            <p:spPr bwMode="auto">
              <a:xfrm>
                <a:off x="2891" y="3083"/>
                <a:ext cx="8" cy="15"/>
              </a:xfrm>
              <a:custGeom>
                <a:avLst/>
                <a:gdLst>
                  <a:gd name="T0" fmla="*/ 0 w 13"/>
                  <a:gd name="T1" fmla="*/ 0 h 23"/>
                  <a:gd name="T2" fmla="*/ 0 w 13"/>
                  <a:gd name="T3" fmla="*/ 0 h 23"/>
                  <a:gd name="T4" fmla="*/ 8 w 13"/>
                  <a:gd name="T5" fmla="*/ 15 h 23"/>
                  <a:gd name="T6" fmla="*/ 8 w 13"/>
                  <a:gd name="T7" fmla="*/ 15 h 23"/>
                  <a:gd name="T8" fmla="*/ 0 w 13"/>
                  <a:gd name="T9" fmla="*/ 0 h 23"/>
                  <a:gd name="T10" fmla="*/ 0 60000 65536"/>
                  <a:gd name="T11" fmla="*/ 0 60000 65536"/>
                  <a:gd name="T12" fmla="*/ 0 60000 65536"/>
                  <a:gd name="T13" fmla="*/ 0 60000 65536"/>
                  <a:gd name="T14" fmla="*/ 0 60000 65536"/>
                  <a:gd name="T15" fmla="*/ 0 w 13"/>
                  <a:gd name="T16" fmla="*/ 0 h 23"/>
                  <a:gd name="T17" fmla="*/ 13 w 13"/>
                  <a:gd name="T18" fmla="*/ 23 h 23"/>
                </a:gdLst>
                <a:ahLst/>
                <a:cxnLst>
                  <a:cxn ang="T10">
                    <a:pos x="T0" y="T1"/>
                  </a:cxn>
                  <a:cxn ang="T11">
                    <a:pos x="T2" y="T3"/>
                  </a:cxn>
                  <a:cxn ang="T12">
                    <a:pos x="T4" y="T5"/>
                  </a:cxn>
                  <a:cxn ang="T13">
                    <a:pos x="T6" y="T7"/>
                  </a:cxn>
                  <a:cxn ang="T14">
                    <a:pos x="T8" y="T9"/>
                  </a:cxn>
                </a:cxnLst>
                <a:rect l="T15" t="T16" r="T17" b="T18"/>
                <a:pathLst>
                  <a:path w="13" h="23">
                    <a:moveTo>
                      <a:pt x="0" y="0"/>
                    </a:moveTo>
                    <a:cubicBezTo>
                      <a:pt x="0" y="0"/>
                      <a:pt x="0" y="0"/>
                      <a:pt x="0" y="0"/>
                    </a:cubicBezTo>
                    <a:cubicBezTo>
                      <a:pt x="4" y="7"/>
                      <a:pt x="9" y="15"/>
                      <a:pt x="13" y="23"/>
                    </a:cubicBezTo>
                    <a:cubicBezTo>
                      <a:pt x="13" y="23"/>
                      <a:pt x="13" y="23"/>
                      <a:pt x="13" y="23"/>
                    </a:cubicBezTo>
                    <a:cubicBezTo>
                      <a:pt x="9" y="15"/>
                      <a:pt x="5"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78" name="Freeform 428"/>
              <p:cNvSpPr>
                <a:spLocks/>
              </p:cNvSpPr>
              <p:nvPr/>
            </p:nvSpPr>
            <p:spPr bwMode="auto">
              <a:xfrm>
                <a:off x="2943" y="3166"/>
                <a:ext cx="10" cy="15"/>
              </a:xfrm>
              <a:custGeom>
                <a:avLst/>
                <a:gdLst>
                  <a:gd name="T0" fmla="*/ 0 w 15"/>
                  <a:gd name="T1" fmla="*/ 0 h 22"/>
                  <a:gd name="T2" fmla="*/ 0 w 15"/>
                  <a:gd name="T3" fmla="*/ 0 h 22"/>
                  <a:gd name="T4" fmla="*/ 10 w 15"/>
                  <a:gd name="T5" fmla="*/ 15 h 22"/>
                  <a:gd name="T6" fmla="*/ 10 w 15"/>
                  <a:gd name="T7" fmla="*/ 15 h 22"/>
                  <a:gd name="T8" fmla="*/ 0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0" y="0"/>
                    </a:moveTo>
                    <a:cubicBezTo>
                      <a:pt x="0" y="0"/>
                      <a:pt x="0" y="0"/>
                      <a:pt x="0" y="0"/>
                    </a:cubicBezTo>
                    <a:cubicBezTo>
                      <a:pt x="5" y="8"/>
                      <a:pt x="10" y="15"/>
                      <a:pt x="15" y="22"/>
                    </a:cubicBezTo>
                    <a:cubicBezTo>
                      <a:pt x="15" y="22"/>
                      <a:pt x="15" y="22"/>
                      <a:pt x="15" y="22"/>
                    </a:cubicBezTo>
                    <a:cubicBezTo>
                      <a:pt x="10" y="15"/>
                      <a:pt x="5"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79" name="Freeform 429"/>
              <p:cNvSpPr>
                <a:spLocks/>
              </p:cNvSpPr>
              <p:nvPr/>
            </p:nvSpPr>
            <p:spPr bwMode="auto">
              <a:xfrm>
                <a:off x="4806" y="1874"/>
                <a:ext cx="4" cy="7"/>
              </a:xfrm>
              <a:custGeom>
                <a:avLst/>
                <a:gdLst>
                  <a:gd name="T0" fmla="*/ 4 w 7"/>
                  <a:gd name="T1" fmla="*/ 7 h 10"/>
                  <a:gd name="T2" fmla="*/ 4 w 7"/>
                  <a:gd name="T3" fmla="*/ 7 h 10"/>
                  <a:gd name="T4" fmla="*/ 0 w 7"/>
                  <a:gd name="T5" fmla="*/ 0 h 10"/>
                  <a:gd name="T6" fmla="*/ 4 w 7"/>
                  <a:gd name="T7" fmla="*/ 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10"/>
                    </a:moveTo>
                    <a:cubicBezTo>
                      <a:pt x="7" y="10"/>
                      <a:pt x="7" y="10"/>
                      <a:pt x="7" y="10"/>
                    </a:cubicBezTo>
                    <a:cubicBezTo>
                      <a:pt x="4" y="7"/>
                      <a:pt x="2" y="3"/>
                      <a:pt x="0" y="0"/>
                    </a:cubicBezTo>
                    <a:cubicBezTo>
                      <a:pt x="2" y="3"/>
                      <a:pt x="4" y="7"/>
                      <a:pt x="7"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80" name="Freeform 430"/>
              <p:cNvSpPr>
                <a:spLocks/>
              </p:cNvSpPr>
              <p:nvPr/>
            </p:nvSpPr>
            <p:spPr bwMode="auto">
              <a:xfrm>
                <a:off x="4799" y="1866"/>
                <a:ext cx="6" cy="7"/>
              </a:xfrm>
              <a:custGeom>
                <a:avLst/>
                <a:gdLst>
                  <a:gd name="T0" fmla="*/ 6 w 8"/>
                  <a:gd name="T1" fmla="*/ 7 h 11"/>
                  <a:gd name="T2" fmla="*/ 1 w 8"/>
                  <a:gd name="T3" fmla="*/ 0 h 11"/>
                  <a:gd name="T4" fmla="*/ 0 w 8"/>
                  <a:gd name="T5" fmla="*/ 1 h 11"/>
                  <a:gd name="T6" fmla="*/ 6 w 8"/>
                  <a:gd name="T7" fmla="*/ 7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8" y="11"/>
                    </a:moveTo>
                    <a:cubicBezTo>
                      <a:pt x="5" y="8"/>
                      <a:pt x="3" y="4"/>
                      <a:pt x="1" y="0"/>
                    </a:cubicBezTo>
                    <a:cubicBezTo>
                      <a:pt x="0" y="1"/>
                      <a:pt x="0" y="1"/>
                      <a:pt x="0" y="1"/>
                    </a:cubicBezTo>
                    <a:cubicBezTo>
                      <a:pt x="3" y="4"/>
                      <a:pt x="5" y="8"/>
                      <a:pt x="8"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81" name="Freeform 431"/>
              <p:cNvSpPr>
                <a:spLocks/>
              </p:cNvSpPr>
              <p:nvPr/>
            </p:nvSpPr>
            <p:spPr bwMode="auto">
              <a:xfrm>
                <a:off x="4651" y="1867"/>
                <a:ext cx="159" cy="118"/>
              </a:xfrm>
              <a:custGeom>
                <a:avLst/>
                <a:gdLst>
                  <a:gd name="T0" fmla="*/ 154 w 236"/>
                  <a:gd name="T1" fmla="*/ 7 h 176"/>
                  <a:gd name="T2" fmla="*/ 154 w 236"/>
                  <a:gd name="T3" fmla="*/ 7 h 176"/>
                  <a:gd name="T4" fmla="*/ 154 w 236"/>
                  <a:gd name="T5" fmla="*/ 7 h 176"/>
                  <a:gd name="T6" fmla="*/ 148 w 236"/>
                  <a:gd name="T7" fmla="*/ 0 h 176"/>
                  <a:gd name="T8" fmla="*/ 0 w 236"/>
                  <a:gd name="T9" fmla="*/ 103 h 176"/>
                  <a:gd name="T10" fmla="*/ 5 w 236"/>
                  <a:gd name="T11" fmla="*/ 111 h 176"/>
                  <a:gd name="T12" fmla="*/ 10 w 236"/>
                  <a:gd name="T13" fmla="*/ 118 h 176"/>
                  <a:gd name="T14" fmla="*/ 159 w 236"/>
                  <a:gd name="T15" fmla="*/ 14 h 176"/>
                  <a:gd name="T16" fmla="*/ 154 w 236"/>
                  <a:gd name="T17" fmla="*/ 7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229" y="11"/>
                    </a:moveTo>
                    <a:cubicBezTo>
                      <a:pt x="228" y="11"/>
                      <a:pt x="228" y="11"/>
                      <a:pt x="228" y="10"/>
                    </a:cubicBezTo>
                    <a:cubicBezTo>
                      <a:pt x="228" y="10"/>
                      <a:pt x="228" y="10"/>
                      <a:pt x="228" y="10"/>
                    </a:cubicBezTo>
                    <a:cubicBezTo>
                      <a:pt x="225" y="7"/>
                      <a:pt x="223" y="3"/>
                      <a:pt x="220" y="0"/>
                    </a:cubicBezTo>
                    <a:cubicBezTo>
                      <a:pt x="0" y="154"/>
                      <a:pt x="0" y="154"/>
                      <a:pt x="0" y="154"/>
                    </a:cubicBezTo>
                    <a:cubicBezTo>
                      <a:pt x="3" y="157"/>
                      <a:pt x="5" y="161"/>
                      <a:pt x="8" y="165"/>
                    </a:cubicBezTo>
                    <a:cubicBezTo>
                      <a:pt x="10" y="168"/>
                      <a:pt x="13" y="172"/>
                      <a:pt x="15" y="176"/>
                    </a:cubicBezTo>
                    <a:cubicBezTo>
                      <a:pt x="236" y="21"/>
                      <a:pt x="236" y="21"/>
                      <a:pt x="236" y="21"/>
                    </a:cubicBezTo>
                    <a:cubicBezTo>
                      <a:pt x="233" y="18"/>
                      <a:pt x="231" y="14"/>
                      <a:pt x="229" y="11"/>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82" name="Freeform 432"/>
              <p:cNvSpPr>
                <a:spLocks/>
              </p:cNvSpPr>
              <p:nvPr/>
            </p:nvSpPr>
            <p:spPr bwMode="auto">
              <a:xfrm>
                <a:off x="2943" y="3062"/>
                <a:ext cx="159" cy="119"/>
              </a:xfrm>
              <a:custGeom>
                <a:avLst/>
                <a:gdLst>
                  <a:gd name="T0" fmla="*/ 149 w 236"/>
                  <a:gd name="T1" fmla="*/ 0 h 176"/>
                  <a:gd name="T2" fmla="*/ 0 w 236"/>
                  <a:gd name="T3" fmla="*/ 104 h 176"/>
                  <a:gd name="T4" fmla="*/ 10 w 236"/>
                  <a:gd name="T5" fmla="*/ 119 h 176"/>
                  <a:gd name="T6" fmla="*/ 159 w 236"/>
                  <a:gd name="T7" fmla="*/ 15 h 176"/>
                  <a:gd name="T8" fmla="*/ 149 w 236"/>
                  <a:gd name="T9" fmla="*/ 0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1" y="0"/>
                    </a:moveTo>
                    <a:cubicBezTo>
                      <a:pt x="0" y="154"/>
                      <a:pt x="0" y="154"/>
                      <a:pt x="0" y="154"/>
                    </a:cubicBezTo>
                    <a:cubicBezTo>
                      <a:pt x="5" y="161"/>
                      <a:pt x="10" y="169"/>
                      <a:pt x="15" y="176"/>
                    </a:cubicBezTo>
                    <a:cubicBezTo>
                      <a:pt x="236" y="22"/>
                      <a:pt x="236" y="22"/>
                      <a:pt x="236" y="22"/>
                    </a:cubicBezTo>
                    <a:cubicBezTo>
                      <a:pt x="231" y="14"/>
                      <a:pt x="226" y="7"/>
                      <a:pt x="221"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83" name="Freeform 433"/>
              <p:cNvSpPr>
                <a:spLocks/>
              </p:cNvSpPr>
              <p:nvPr/>
            </p:nvSpPr>
            <p:spPr bwMode="auto">
              <a:xfrm>
                <a:off x="4739" y="1789"/>
                <a:ext cx="11" cy="13"/>
              </a:xfrm>
              <a:custGeom>
                <a:avLst/>
                <a:gdLst>
                  <a:gd name="T0" fmla="*/ 11 w 17"/>
                  <a:gd name="T1" fmla="*/ 13 h 20"/>
                  <a:gd name="T2" fmla="*/ 11 w 17"/>
                  <a:gd name="T3" fmla="*/ 13 h 20"/>
                  <a:gd name="T4" fmla="*/ 0 w 17"/>
                  <a:gd name="T5" fmla="*/ 0 h 20"/>
                  <a:gd name="T6" fmla="*/ 0 w 17"/>
                  <a:gd name="T7" fmla="*/ 0 h 20"/>
                  <a:gd name="T8" fmla="*/ 11 w 17"/>
                  <a:gd name="T9" fmla="*/ 13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20"/>
                    </a:moveTo>
                    <a:cubicBezTo>
                      <a:pt x="17" y="20"/>
                      <a:pt x="17" y="20"/>
                      <a:pt x="17" y="20"/>
                    </a:cubicBezTo>
                    <a:cubicBezTo>
                      <a:pt x="11" y="13"/>
                      <a:pt x="6" y="6"/>
                      <a:pt x="0" y="0"/>
                    </a:cubicBezTo>
                    <a:cubicBezTo>
                      <a:pt x="0" y="0"/>
                      <a:pt x="0" y="0"/>
                      <a:pt x="0" y="0"/>
                    </a:cubicBezTo>
                    <a:cubicBezTo>
                      <a:pt x="6" y="6"/>
                      <a:pt x="11" y="13"/>
                      <a:pt x="17"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84" name="Freeform 434"/>
              <p:cNvSpPr>
                <a:spLocks/>
              </p:cNvSpPr>
              <p:nvPr/>
            </p:nvSpPr>
            <p:spPr bwMode="auto">
              <a:xfrm>
                <a:off x="3003" y="3245"/>
                <a:ext cx="11" cy="14"/>
              </a:xfrm>
              <a:custGeom>
                <a:avLst/>
                <a:gdLst>
                  <a:gd name="T0" fmla="*/ 5 w 17"/>
                  <a:gd name="T1" fmla="*/ 7 h 21"/>
                  <a:gd name="T2" fmla="*/ 0 w 17"/>
                  <a:gd name="T3" fmla="*/ 0 h 21"/>
                  <a:gd name="T4" fmla="*/ 0 w 17"/>
                  <a:gd name="T5" fmla="*/ 1 h 21"/>
                  <a:gd name="T6" fmla="*/ 11 w 17"/>
                  <a:gd name="T7" fmla="*/ 14 h 21"/>
                  <a:gd name="T8" fmla="*/ 11 w 17"/>
                  <a:gd name="T9" fmla="*/ 14 h 21"/>
                  <a:gd name="T10" fmla="*/ 5 w 17"/>
                  <a:gd name="T11" fmla="*/ 7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8" y="11"/>
                    </a:moveTo>
                    <a:cubicBezTo>
                      <a:pt x="5" y="7"/>
                      <a:pt x="3" y="4"/>
                      <a:pt x="0" y="0"/>
                    </a:cubicBezTo>
                    <a:cubicBezTo>
                      <a:pt x="0" y="1"/>
                      <a:pt x="0" y="1"/>
                      <a:pt x="0" y="1"/>
                    </a:cubicBezTo>
                    <a:cubicBezTo>
                      <a:pt x="5" y="7"/>
                      <a:pt x="11" y="14"/>
                      <a:pt x="17" y="21"/>
                    </a:cubicBezTo>
                    <a:cubicBezTo>
                      <a:pt x="17" y="21"/>
                      <a:pt x="17" y="21"/>
                      <a:pt x="17" y="21"/>
                    </a:cubicBezTo>
                    <a:cubicBezTo>
                      <a:pt x="14" y="17"/>
                      <a:pt x="11" y="14"/>
                      <a:pt x="8"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85" name="Freeform 435"/>
              <p:cNvSpPr>
                <a:spLocks/>
              </p:cNvSpPr>
              <p:nvPr/>
            </p:nvSpPr>
            <p:spPr bwMode="auto">
              <a:xfrm>
                <a:off x="4600" y="1789"/>
                <a:ext cx="150" cy="129"/>
              </a:xfrm>
              <a:custGeom>
                <a:avLst/>
                <a:gdLst>
                  <a:gd name="T0" fmla="*/ 150 w 223"/>
                  <a:gd name="T1" fmla="*/ 13 h 193"/>
                  <a:gd name="T2" fmla="*/ 139 w 223"/>
                  <a:gd name="T3" fmla="*/ 0 h 193"/>
                  <a:gd name="T4" fmla="*/ 0 w 223"/>
                  <a:gd name="T5" fmla="*/ 116 h 193"/>
                  <a:gd name="T6" fmla="*/ 11 w 223"/>
                  <a:gd name="T7" fmla="*/ 129 h 193"/>
                  <a:gd name="T8" fmla="*/ 150 w 223"/>
                  <a:gd name="T9" fmla="*/ 13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20"/>
                    </a:moveTo>
                    <a:cubicBezTo>
                      <a:pt x="217" y="13"/>
                      <a:pt x="212" y="6"/>
                      <a:pt x="206" y="0"/>
                    </a:cubicBezTo>
                    <a:cubicBezTo>
                      <a:pt x="0" y="173"/>
                      <a:pt x="0" y="173"/>
                      <a:pt x="0" y="173"/>
                    </a:cubicBezTo>
                    <a:cubicBezTo>
                      <a:pt x="6" y="179"/>
                      <a:pt x="11" y="186"/>
                      <a:pt x="17" y="193"/>
                    </a:cubicBezTo>
                    <a:lnTo>
                      <a:pt x="223" y="2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86" name="Freeform 436"/>
              <p:cNvSpPr>
                <a:spLocks/>
              </p:cNvSpPr>
              <p:nvPr/>
            </p:nvSpPr>
            <p:spPr bwMode="auto">
              <a:xfrm>
                <a:off x="3003" y="3129"/>
                <a:ext cx="150" cy="130"/>
              </a:xfrm>
              <a:custGeom>
                <a:avLst/>
                <a:gdLst>
                  <a:gd name="T0" fmla="*/ 144 w 223"/>
                  <a:gd name="T1" fmla="*/ 7 h 193"/>
                  <a:gd name="T2" fmla="*/ 139 w 223"/>
                  <a:gd name="T3" fmla="*/ 0 h 193"/>
                  <a:gd name="T4" fmla="*/ 0 w 223"/>
                  <a:gd name="T5" fmla="*/ 116 h 193"/>
                  <a:gd name="T6" fmla="*/ 5 w 223"/>
                  <a:gd name="T7" fmla="*/ 123 h 193"/>
                  <a:gd name="T8" fmla="*/ 11 w 223"/>
                  <a:gd name="T9" fmla="*/ 130 h 193"/>
                  <a:gd name="T10" fmla="*/ 150 w 223"/>
                  <a:gd name="T11" fmla="*/ 13 h 193"/>
                  <a:gd name="T12" fmla="*/ 144 w 223"/>
                  <a:gd name="T13" fmla="*/ 7 h 193"/>
                  <a:gd name="T14" fmla="*/ 0 60000 65536"/>
                  <a:gd name="T15" fmla="*/ 0 60000 65536"/>
                  <a:gd name="T16" fmla="*/ 0 60000 65536"/>
                  <a:gd name="T17" fmla="*/ 0 60000 65536"/>
                  <a:gd name="T18" fmla="*/ 0 60000 65536"/>
                  <a:gd name="T19" fmla="*/ 0 60000 65536"/>
                  <a:gd name="T20" fmla="*/ 0 60000 65536"/>
                  <a:gd name="T21" fmla="*/ 0 w 223"/>
                  <a:gd name="T22" fmla="*/ 0 h 193"/>
                  <a:gd name="T23" fmla="*/ 223 w 223"/>
                  <a:gd name="T24" fmla="*/ 193 h 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 h="193">
                    <a:moveTo>
                      <a:pt x="214" y="10"/>
                    </a:moveTo>
                    <a:cubicBezTo>
                      <a:pt x="212" y="6"/>
                      <a:pt x="209" y="3"/>
                      <a:pt x="206" y="0"/>
                    </a:cubicBezTo>
                    <a:cubicBezTo>
                      <a:pt x="0" y="172"/>
                      <a:pt x="0" y="172"/>
                      <a:pt x="0" y="172"/>
                    </a:cubicBezTo>
                    <a:cubicBezTo>
                      <a:pt x="3" y="176"/>
                      <a:pt x="5" y="179"/>
                      <a:pt x="8" y="183"/>
                    </a:cubicBezTo>
                    <a:cubicBezTo>
                      <a:pt x="11" y="186"/>
                      <a:pt x="14" y="189"/>
                      <a:pt x="17" y="193"/>
                    </a:cubicBezTo>
                    <a:cubicBezTo>
                      <a:pt x="223" y="20"/>
                      <a:pt x="223" y="20"/>
                      <a:pt x="223" y="20"/>
                    </a:cubicBezTo>
                    <a:cubicBezTo>
                      <a:pt x="220" y="16"/>
                      <a:pt x="217" y="13"/>
                      <a:pt x="214" y="1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87" name="Freeform 437"/>
              <p:cNvSpPr>
                <a:spLocks/>
              </p:cNvSpPr>
              <p:nvPr/>
            </p:nvSpPr>
            <p:spPr bwMode="auto">
              <a:xfrm>
                <a:off x="3069" y="3319"/>
                <a:ext cx="13" cy="12"/>
              </a:xfrm>
              <a:custGeom>
                <a:avLst/>
                <a:gdLst>
                  <a:gd name="T0" fmla="*/ 0 w 19"/>
                  <a:gd name="T1" fmla="*/ 0 h 18"/>
                  <a:gd name="T2" fmla="*/ 0 w 19"/>
                  <a:gd name="T3" fmla="*/ 0 h 18"/>
                  <a:gd name="T4" fmla="*/ 13 w 19"/>
                  <a:gd name="T5" fmla="*/ 12 h 18"/>
                  <a:gd name="T6" fmla="*/ 13 w 19"/>
                  <a:gd name="T7" fmla="*/ 12 h 18"/>
                  <a:gd name="T8" fmla="*/ 0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0"/>
                    </a:moveTo>
                    <a:cubicBezTo>
                      <a:pt x="0" y="0"/>
                      <a:pt x="0" y="0"/>
                      <a:pt x="0" y="0"/>
                    </a:cubicBezTo>
                    <a:cubicBezTo>
                      <a:pt x="6" y="6"/>
                      <a:pt x="13" y="12"/>
                      <a:pt x="19" y="18"/>
                    </a:cubicBezTo>
                    <a:cubicBezTo>
                      <a:pt x="19" y="18"/>
                      <a:pt x="19" y="18"/>
                      <a:pt x="19" y="18"/>
                    </a:cubicBezTo>
                    <a:cubicBezTo>
                      <a:pt x="13" y="12"/>
                      <a:pt x="7"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88" name="Freeform 438"/>
              <p:cNvSpPr>
                <a:spLocks/>
              </p:cNvSpPr>
              <p:nvPr/>
            </p:nvSpPr>
            <p:spPr bwMode="auto">
              <a:xfrm>
                <a:off x="4672" y="1716"/>
                <a:ext cx="12" cy="13"/>
              </a:xfrm>
              <a:custGeom>
                <a:avLst/>
                <a:gdLst>
                  <a:gd name="T0" fmla="*/ 11 w 19"/>
                  <a:gd name="T1" fmla="*/ 13 h 19"/>
                  <a:gd name="T2" fmla="*/ 12 w 19"/>
                  <a:gd name="T3" fmla="*/ 13 h 19"/>
                  <a:gd name="T4" fmla="*/ 0 w 19"/>
                  <a:gd name="T5" fmla="*/ 0 h 19"/>
                  <a:gd name="T6" fmla="*/ 0 w 19"/>
                  <a:gd name="T7" fmla="*/ 0 h 19"/>
                  <a:gd name="T8" fmla="*/ 11 w 19"/>
                  <a:gd name="T9" fmla="*/ 13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9"/>
                    </a:moveTo>
                    <a:cubicBezTo>
                      <a:pt x="19" y="19"/>
                      <a:pt x="19" y="19"/>
                      <a:pt x="19" y="19"/>
                    </a:cubicBezTo>
                    <a:cubicBezTo>
                      <a:pt x="12" y="13"/>
                      <a:pt x="6" y="6"/>
                      <a:pt x="0" y="0"/>
                    </a:cubicBezTo>
                    <a:cubicBezTo>
                      <a:pt x="0" y="0"/>
                      <a:pt x="0" y="0"/>
                      <a:pt x="0" y="0"/>
                    </a:cubicBezTo>
                    <a:cubicBezTo>
                      <a:pt x="6" y="6"/>
                      <a:pt x="12" y="13"/>
                      <a:pt x="18" y="1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89" name="Freeform 439"/>
              <p:cNvSpPr>
                <a:spLocks/>
              </p:cNvSpPr>
              <p:nvPr/>
            </p:nvSpPr>
            <p:spPr bwMode="auto">
              <a:xfrm>
                <a:off x="4544" y="1716"/>
                <a:ext cx="140" cy="140"/>
              </a:xfrm>
              <a:custGeom>
                <a:avLst/>
                <a:gdLst>
                  <a:gd name="T0" fmla="*/ 12 w 208"/>
                  <a:gd name="T1" fmla="*/ 140 h 209"/>
                  <a:gd name="T2" fmla="*/ 140 w 208"/>
                  <a:gd name="T3" fmla="*/ 13 h 209"/>
                  <a:gd name="T4" fmla="*/ 128 w 208"/>
                  <a:gd name="T5" fmla="*/ 0 h 209"/>
                  <a:gd name="T6" fmla="*/ 0 w 208"/>
                  <a:gd name="T7" fmla="*/ 127 h 209"/>
                  <a:gd name="T8" fmla="*/ 12 w 208"/>
                  <a:gd name="T9" fmla="*/ 140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8" y="209"/>
                    </a:moveTo>
                    <a:cubicBezTo>
                      <a:pt x="208" y="19"/>
                      <a:pt x="208" y="19"/>
                      <a:pt x="208" y="19"/>
                    </a:cubicBezTo>
                    <a:cubicBezTo>
                      <a:pt x="202" y="13"/>
                      <a:pt x="196" y="6"/>
                      <a:pt x="190" y="0"/>
                    </a:cubicBezTo>
                    <a:cubicBezTo>
                      <a:pt x="0" y="190"/>
                      <a:pt x="0" y="190"/>
                      <a:pt x="0" y="190"/>
                    </a:cubicBezTo>
                    <a:cubicBezTo>
                      <a:pt x="6" y="197"/>
                      <a:pt x="12" y="203"/>
                      <a:pt x="18" y="20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90" name="Freeform 440"/>
              <p:cNvSpPr>
                <a:spLocks/>
              </p:cNvSpPr>
              <p:nvPr/>
            </p:nvSpPr>
            <p:spPr bwMode="auto">
              <a:xfrm>
                <a:off x="3069" y="3190"/>
                <a:ext cx="140" cy="141"/>
              </a:xfrm>
              <a:custGeom>
                <a:avLst/>
                <a:gdLst>
                  <a:gd name="T0" fmla="*/ 128 w 209"/>
                  <a:gd name="T1" fmla="*/ 0 h 209"/>
                  <a:gd name="T2" fmla="*/ 0 w 209"/>
                  <a:gd name="T3" fmla="*/ 129 h 209"/>
                  <a:gd name="T4" fmla="*/ 13 w 209"/>
                  <a:gd name="T5" fmla="*/ 141 h 209"/>
                  <a:gd name="T6" fmla="*/ 140 w 209"/>
                  <a:gd name="T7" fmla="*/ 13 h 209"/>
                  <a:gd name="T8" fmla="*/ 128 w 209"/>
                  <a:gd name="T9" fmla="*/ 0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191" y="0"/>
                    </a:moveTo>
                    <a:cubicBezTo>
                      <a:pt x="0" y="191"/>
                      <a:pt x="0" y="191"/>
                      <a:pt x="0" y="191"/>
                    </a:cubicBezTo>
                    <a:cubicBezTo>
                      <a:pt x="7" y="197"/>
                      <a:pt x="13" y="203"/>
                      <a:pt x="19" y="209"/>
                    </a:cubicBezTo>
                    <a:cubicBezTo>
                      <a:pt x="209" y="19"/>
                      <a:pt x="209" y="19"/>
                      <a:pt x="209" y="19"/>
                    </a:cubicBezTo>
                    <a:cubicBezTo>
                      <a:pt x="203" y="13"/>
                      <a:pt x="197" y="7"/>
                      <a:pt x="191"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91" name="Freeform 441"/>
              <p:cNvSpPr>
                <a:spLocks/>
              </p:cNvSpPr>
              <p:nvPr/>
            </p:nvSpPr>
            <p:spPr bwMode="auto">
              <a:xfrm>
                <a:off x="4598" y="1650"/>
                <a:ext cx="14" cy="11"/>
              </a:xfrm>
              <a:custGeom>
                <a:avLst/>
                <a:gdLst>
                  <a:gd name="T0" fmla="*/ 14 w 20"/>
                  <a:gd name="T1" fmla="*/ 11 h 17"/>
                  <a:gd name="T2" fmla="*/ 14 w 20"/>
                  <a:gd name="T3" fmla="*/ 11 h 17"/>
                  <a:gd name="T4" fmla="*/ 0 w 20"/>
                  <a:gd name="T5" fmla="*/ 0 h 17"/>
                  <a:gd name="T6" fmla="*/ 0 w 20"/>
                  <a:gd name="T7" fmla="*/ 0 h 17"/>
                  <a:gd name="T8" fmla="*/ 14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7"/>
                    </a:moveTo>
                    <a:cubicBezTo>
                      <a:pt x="20" y="17"/>
                      <a:pt x="20" y="17"/>
                      <a:pt x="20" y="17"/>
                    </a:cubicBezTo>
                    <a:cubicBezTo>
                      <a:pt x="13" y="11"/>
                      <a:pt x="7" y="5"/>
                      <a:pt x="0" y="0"/>
                    </a:cubicBezTo>
                    <a:cubicBezTo>
                      <a:pt x="0" y="0"/>
                      <a:pt x="0" y="0"/>
                      <a:pt x="0" y="0"/>
                    </a:cubicBezTo>
                    <a:cubicBezTo>
                      <a:pt x="7" y="5"/>
                      <a:pt x="13" y="11"/>
                      <a:pt x="20" y="1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92" name="Freeform 442"/>
              <p:cNvSpPr>
                <a:spLocks/>
              </p:cNvSpPr>
              <p:nvPr/>
            </p:nvSpPr>
            <p:spPr bwMode="auto">
              <a:xfrm>
                <a:off x="3142" y="3386"/>
                <a:ext cx="13" cy="11"/>
              </a:xfrm>
              <a:custGeom>
                <a:avLst/>
                <a:gdLst>
                  <a:gd name="T0" fmla="*/ 0 w 20"/>
                  <a:gd name="T1" fmla="*/ 0 h 17"/>
                  <a:gd name="T2" fmla="*/ 0 w 20"/>
                  <a:gd name="T3" fmla="*/ 0 h 17"/>
                  <a:gd name="T4" fmla="*/ 13 w 20"/>
                  <a:gd name="T5" fmla="*/ 11 h 17"/>
                  <a:gd name="T6" fmla="*/ 13 w 20"/>
                  <a:gd name="T7" fmla="*/ 11 h 17"/>
                  <a:gd name="T8" fmla="*/ 0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0"/>
                    </a:moveTo>
                    <a:cubicBezTo>
                      <a:pt x="0" y="0"/>
                      <a:pt x="0" y="0"/>
                      <a:pt x="0" y="0"/>
                    </a:cubicBezTo>
                    <a:cubicBezTo>
                      <a:pt x="7" y="6"/>
                      <a:pt x="13" y="11"/>
                      <a:pt x="20" y="17"/>
                    </a:cubicBezTo>
                    <a:cubicBezTo>
                      <a:pt x="20" y="17"/>
                      <a:pt x="20" y="17"/>
                      <a:pt x="20" y="17"/>
                    </a:cubicBezTo>
                    <a:cubicBezTo>
                      <a:pt x="13" y="11"/>
                      <a:pt x="7"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93" name="Freeform 443"/>
              <p:cNvSpPr>
                <a:spLocks/>
              </p:cNvSpPr>
              <p:nvPr/>
            </p:nvSpPr>
            <p:spPr bwMode="auto">
              <a:xfrm>
                <a:off x="4482" y="1650"/>
                <a:ext cx="130" cy="150"/>
              </a:xfrm>
              <a:custGeom>
                <a:avLst/>
                <a:gdLst>
                  <a:gd name="T0" fmla="*/ 130 w 193"/>
                  <a:gd name="T1" fmla="*/ 11 h 223"/>
                  <a:gd name="T2" fmla="*/ 117 w 193"/>
                  <a:gd name="T3" fmla="*/ 0 h 223"/>
                  <a:gd name="T4" fmla="*/ 0 w 193"/>
                  <a:gd name="T5" fmla="*/ 139 h 223"/>
                  <a:gd name="T6" fmla="*/ 13 w 193"/>
                  <a:gd name="T7" fmla="*/ 150 h 223"/>
                  <a:gd name="T8" fmla="*/ 13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193" y="17"/>
                    </a:moveTo>
                    <a:cubicBezTo>
                      <a:pt x="186" y="11"/>
                      <a:pt x="180" y="5"/>
                      <a:pt x="173" y="0"/>
                    </a:cubicBezTo>
                    <a:cubicBezTo>
                      <a:pt x="0" y="206"/>
                      <a:pt x="0" y="206"/>
                      <a:pt x="0" y="206"/>
                    </a:cubicBezTo>
                    <a:cubicBezTo>
                      <a:pt x="7" y="211"/>
                      <a:pt x="13" y="217"/>
                      <a:pt x="20" y="223"/>
                    </a:cubicBezTo>
                    <a:lnTo>
                      <a:pt x="193" y="17"/>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94" name="Freeform 444"/>
              <p:cNvSpPr>
                <a:spLocks/>
              </p:cNvSpPr>
              <p:nvPr/>
            </p:nvSpPr>
            <p:spPr bwMode="auto">
              <a:xfrm>
                <a:off x="3142" y="3247"/>
                <a:ext cx="129" cy="150"/>
              </a:xfrm>
              <a:custGeom>
                <a:avLst/>
                <a:gdLst>
                  <a:gd name="T0" fmla="*/ 0 w 193"/>
                  <a:gd name="T1" fmla="*/ 139 h 223"/>
                  <a:gd name="T2" fmla="*/ 13 w 193"/>
                  <a:gd name="T3" fmla="*/ 150 h 223"/>
                  <a:gd name="T4" fmla="*/ 129 w 193"/>
                  <a:gd name="T5" fmla="*/ 11 h 223"/>
                  <a:gd name="T6" fmla="*/ 116 w 193"/>
                  <a:gd name="T7" fmla="*/ 0 h 223"/>
                  <a:gd name="T8" fmla="*/ 0 w 193"/>
                  <a:gd name="T9" fmla="*/ 139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206"/>
                    </a:moveTo>
                    <a:cubicBezTo>
                      <a:pt x="7" y="211"/>
                      <a:pt x="13" y="217"/>
                      <a:pt x="20" y="223"/>
                    </a:cubicBezTo>
                    <a:cubicBezTo>
                      <a:pt x="193" y="17"/>
                      <a:pt x="193" y="17"/>
                      <a:pt x="193" y="17"/>
                    </a:cubicBezTo>
                    <a:cubicBezTo>
                      <a:pt x="186" y="11"/>
                      <a:pt x="180" y="5"/>
                      <a:pt x="173" y="0"/>
                    </a:cubicBezTo>
                    <a:lnTo>
                      <a:pt x="0" y="20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95" name="Freeform 445"/>
              <p:cNvSpPr>
                <a:spLocks/>
              </p:cNvSpPr>
              <p:nvPr/>
            </p:nvSpPr>
            <p:spPr bwMode="auto">
              <a:xfrm>
                <a:off x="3220" y="3446"/>
                <a:ext cx="14" cy="11"/>
              </a:xfrm>
              <a:custGeom>
                <a:avLst/>
                <a:gdLst>
                  <a:gd name="T0" fmla="*/ 0 w 21"/>
                  <a:gd name="T1" fmla="*/ 0 h 15"/>
                  <a:gd name="T2" fmla="*/ 0 w 21"/>
                  <a:gd name="T3" fmla="*/ 0 h 15"/>
                  <a:gd name="T4" fmla="*/ 14 w 21"/>
                  <a:gd name="T5" fmla="*/ 11 h 15"/>
                  <a:gd name="T6" fmla="*/ 14 w 21"/>
                  <a:gd name="T7" fmla="*/ 11 h 15"/>
                  <a:gd name="T8" fmla="*/ 0 w 21"/>
                  <a:gd name="T9" fmla="*/ 0 h 15"/>
                  <a:gd name="T10" fmla="*/ 0 60000 65536"/>
                  <a:gd name="T11" fmla="*/ 0 60000 65536"/>
                  <a:gd name="T12" fmla="*/ 0 60000 65536"/>
                  <a:gd name="T13" fmla="*/ 0 60000 65536"/>
                  <a:gd name="T14" fmla="*/ 0 60000 65536"/>
                  <a:gd name="T15" fmla="*/ 0 w 21"/>
                  <a:gd name="T16" fmla="*/ 0 h 15"/>
                  <a:gd name="T17" fmla="*/ 21 w 21"/>
                  <a:gd name="T18" fmla="*/ 15 h 15"/>
                </a:gdLst>
                <a:ahLst/>
                <a:cxnLst>
                  <a:cxn ang="T10">
                    <a:pos x="T0" y="T1"/>
                  </a:cxn>
                  <a:cxn ang="T11">
                    <a:pos x="T2" y="T3"/>
                  </a:cxn>
                  <a:cxn ang="T12">
                    <a:pos x="T4" y="T5"/>
                  </a:cxn>
                  <a:cxn ang="T13">
                    <a:pos x="T6" y="T7"/>
                  </a:cxn>
                  <a:cxn ang="T14">
                    <a:pos x="T8" y="T9"/>
                  </a:cxn>
                </a:cxnLst>
                <a:rect l="T15" t="T16" r="T17" b="T18"/>
                <a:pathLst>
                  <a:path w="21" h="15">
                    <a:moveTo>
                      <a:pt x="0" y="0"/>
                    </a:moveTo>
                    <a:cubicBezTo>
                      <a:pt x="0" y="0"/>
                      <a:pt x="0" y="0"/>
                      <a:pt x="0" y="0"/>
                    </a:cubicBezTo>
                    <a:cubicBezTo>
                      <a:pt x="7" y="5"/>
                      <a:pt x="14" y="10"/>
                      <a:pt x="21" y="15"/>
                    </a:cubicBezTo>
                    <a:cubicBezTo>
                      <a:pt x="21" y="15"/>
                      <a:pt x="21" y="15"/>
                      <a:pt x="21" y="15"/>
                    </a:cubicBezTo>
                    <a:cubicBezTo>
                      <a:pt x="14" y="10"/>
                      <a:pt x="7"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96" name="Freeform 446"/>
              <p:cNvSpPr>
                <a:spLocks/>
              </p:cNvSpPr>
              <p:nvPr/>
            </p:nvSpPr>
            <p:spPr bwMode="auto">
              <a:xfrm>
                <a:off x="4524" y="1593"/>
                <a:ext cx="10" cy="7"/>
              </a:xfrm>
              <a:custGeom>
                <a:avLst/>
                <a:gdLst>
                  <a:gd name="T0" fmla="*/ 10 w 14"/>
                  <a:gd name="T1" fmla="*/ 7 h 10"/>
                  <a:gd name="T2" fmla="*/ 10 w 14"/>
                  <a:gd name="T3" fmla="*/ 7 h 10"/>
                  <a:gd name="T4" fmla="*/ 0 w 14"/>
                  <a:gd name="T5" fmla="*/ 0 h 10"/>
                  <a:gd name="T6" fmla="*/ 10 w 14"/>
                  <a:gd name="T7" fmla="*/ 7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10"/>
                    </a:moveTo>
                    <a:cubicBezTo>
                      <a:pt x="14" y="10"/>
                      <a:pt x="14" y="10"/>
                      <a:pt x="14" y="10"/>
                    </a:cubicBezTo>
                    <a:cubicBezTo>
                      <a:pt x="10" y="7"/>
                      <a:pt x="5" y="4"/>
                      <a:pt x="0" y="0"/>
                    </a:cubicBezTo>
                    <a:cubicBezTo>
                      <a:pt x="5" y="4"/>
                      <a:pt x="9" y="7"/>
                      <a:pt x="14"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197" name="Freeform 447"/>
              <p:cNvSpPr>
                <a:spLocks/>
              </p:cNvSpPr>
              <p:nvPr/>
            </p:nvSpPr>
            <p:spPr bwMode="auto">
              <a:xfrm>
                <a:off x="4415" y="1590"/>
                <a:ext cx="119" cy="159"/>
              </a:xfrm>
              <a:custGeom>
                <a:avLst/>
                <a:gdLst>
                  <a:gd name="T0" fmla="*/ 119 w 176"/>
                  <a:gd name="T1" fmla="*/ 10 h 236"/>
                  <a:gd name="T2" fmla="*/ 110 w 176"/>
                  <a:gd name="T3" fmla="*/ 3 h 236"/>
                  <a:gd name="T4" fmla="*/ 104 w 176"/>
                  <a:gd name="T5" fmla="*/ 0 h 236"/>
                  <a:gd name="T6" fmla="*/ 0 w 176"/>
                  <a:gd name="T7" fmla="*/ 148 h 236"/>
                  <a:gd name="T8" fmla="*/ 15 w 176"/>
                  <a:gd name="T9" fmla="*/ 159 h 236"/>
                  <a:gd name="T10" fmla="*/ 119 w 176"/>
                  <a:gd name="T11" fmla="*/ 1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176" y="15"/>
                    </a:moveTo>
                    <a:cubicBezTo>
                      <a:pt x="171" y="12"/>
                      <a:pt x="167" y="9"/>
                      <a:pt x="162" y="5"/>
                    </a:cubicBezTo>
                    <a:cubicBezTo>
                      <a:pt x="160" y="4"/>
                      <a:pt x="157" y="2"/>
                      <a:pt x="154" y="0"/>
                    </a:cubicBezTo>
                    <a:cubicBezTo>
                      <a:pt x="0" y="220"/>
                      <a:pt x="0" y="220"/>
                      <a:pt x="0" y="220"/>
                    </a:cubicBezTo>
                    <a:cubicBezTo>
                      <a:pt x="7" y="225"/>
                      <a:pt x="15" y="230"/>
                      <a:pt x="22" y="236"/>
                    </a:cubicBezTo>
                    <a:lnTo>
                      <a:pt x="176" y="1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98" name="Freeform 448"/>
              <p:cNvSpPr>
                <a:spLocks/>
              </p:cNvSpPr>
              <p:nvPr/>
            </p:nvSpPr>
            <p:spPr bwMode="auto">
              <a:xfrm>
                <a:off x="3220" y="3299"/>
                <a:ext cx="118" cy="158"/>
              </a:xfrm>
              <a:custGeom>
                <a:avLst/>
                <a:gdLst>
                  <a:gd name="T0" fmla="*/ 103 w 176"/>
                  <a:gd name="T1" fmla="*/ 0 h 235"/>
                  <a:gd name="T2" fmla="*/ 0 w 176"/>
                  <a:gd name="T3" fmla="*/ 148 h 235"/>
                  <a:gd name="T4" fmla="*/ 14 w 176"/>
                  <a:gd name="T5" fmla="*/ 158 h 235"/>
                  <a:gd name="T6" fmla="*/ 118 w 176"/>
                  <a:gd name="T7" fmla="*/ 10 h 235"/>
                  <a:gd name="T8" fmla="*/ 103 w 176"/>
                  <a:gd name="T9" fmla="*/ 0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0"/>
                    </a:moveTo>
                    <a:cubicBezTo>
                      <a:pt x="0" y="220"/>
                      <a:pt x="0" y="220"/>
                      <a:pt x="0" y="220"/>
                    </a:cubicBezTo>
                    <a:cubicBezTo>
                      <a:pt x="7" y="225"/>
                      <a:pt x="14" y="230"/>
                      <a:pt x="21" y="235"/>
                    </a:cubicBezTo>
                    <a:cubicBezTo>
                      <a:pt x="176" y="15"/>
                      <a:pt x="176" y="15"/>
                      <a:pt x="176" y="15"/>
                    </a:cubicBezTo>
                    <a:cubicBezTo>
                      <a:pt x="168" y="10"/>
                      <a:pt x="161" y="5"/>
                      <a:pt x="154"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199" name="Freeform 449"/>
              <p:cNvSpPr>
                <a:spLocks/>
              </p:cNvSpPr>
              <p:nvPr/>
            </p:nvSpPr>
            <p:spPr bwMode="auto">
              <a:xfrm>
                <a:off x="4436" y="1538"/>
                <a:ext cx="7" cy="4"/>
              </a:xfrm>
              <a:custGeom>
                <a:avLst/>
                <a:gdLst>
                  <a:gd name="T0" fmla="*/ 7 w 11"/>
                  <a:gd name="T1" fmla="*/ 4 h 6"/>
                  <a:gd name="T2" fmla="*/ 0 w 11"/>
                  <a:gd name="T3" fmla="*/ 0 h 6"/>
                  <a:gd name="T4" fmla="*/ 0 w 11"/>
                  <a:gd name="T5" fmla="*/ 0 h 6"/>
                  <a:gd name="T6" fmla="*/ 7 w 11"/>
                  <a:gd name="T7" fmla="*/ 4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11" y="6"/>
                    </a:moveTo>
                    <a:cubicBezTo>
                      <a:pt x="8" y="4"/>
                      <a:pt x="4" y="2"/>
                      <a:pt x="0" y="0"/>
                    </a:cubicBezTo>
                    <a:cubicBezTo>
                      <a:pt x="0" y="0"/>
                      <a:pt x="0" y="0"/>
                      <a:pt x="0" y="0"/>
                    </a:cubicBezTo>
                    <a:cubicBezTo>
                      <a:pt x="4" y="2"/>
                      <a:pt x="8" y="4"/>
                      <a:pt x="11"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00" name="Freeform 450"/>
              <p:cNvSpPr>
                <a:spLocks/>
              </p:cNvSpPr>
              <p:nvPr/>
            </p:nvSpPr>
            <p:spPr bwMode="auto">
              <a:xfrm>
                <a:off x="3302" y="3500"/>
                <a:ext cx="16" cy="10"/>
              </a:xfrm>
              <a:custGeom>
                <a:avLst/>
                <a:gdLst>
                  <a:gd name="T0" fmla="*/ 0 w 23"/>
                  <a:gd name="T1" fmla="*/ 0 h 14"/>
                  <a:gd name="T2" fmla="*/ 0 w 23"/>
                  <a:gd name="T3" fmla="*/ 0 h 14"/>
                  <a:gd name="T4" fmla="*/ 16 w 23"/>
                  <a:gd name="T5" fmla="*/ 10 h 14"/>
                  <a:gd name="T6" fmla="*/ 16 w 23"/>
                  <a:gd name="T7" fmla="*/ 10 h 14"/>
                  <a:gd name="T8" fmla="*/ 0 w 23"/>
                  <a:gd name="T9" fmla="*/ 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0"/>
                    </a:moveTo>
                    <a:cubicBezTo>
                      <a:pt x="0" y="0"/>
                      <a:pt x="0" y="0"/>
                      <a:pt x="0" y="0"/>
                    </a:cubicBezTo>
                    <a:cubicBezTo>
                      <a:pt x="8" y="5"/>
                      <a:pt x="15" y="9"/>
                      <a:pt x="23" y="14"/>
                    </a:cubicBezTo>
                    <a:cubicBezTo>
                      <a:pt x="23" y="14"/>
                      <a:pt x="23" y="14"/>
                      <a:pt x="23" y="14"/>
                    </a:cubicBezTo>
                    <a:cubicBezTo>
                      <a:pt x="15" y="9"/>
                      <a:pt x="8"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01" name="Freeform 451"/>
              <p:cNvSpPr>
                <a:spLocks/>
              </p:cNvSpPr>
              <p:nvPr/>
            </p:nvSpPr>
            <p:spPr bwMode="auto">
              <a:xfrm>
                <a:off x="4444" y="1542"/>
                <a:ext cx="7" cy="4"/>
              </a:xfrm>
              <a:custGeom>
                <a:avLst/>
                <a:gdLst>
                  <a:gd name="T0" fmla="*/ 7 w 11"/>
                  <a:gd name="T1" fmla="*/ 4 h 7"/>
                  <a:gd name="T2" fmla="*/ 7 w 11"/>
                  <a:gd name="T3" fmla="*/ 4 h 7"/>
                  <a:gd name="T4" fmla="*/ 0 w 11"/>
                  <a:gd name="T5" fmla="*/ 0 h 7"/>
                  <a:gd name="T6" fmla="*/ 7 w 11"/>
                  <a:gd name="T7" fmla="*/ 4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7"/>
                    </a:moveTo>
                    <a:cubicBezTo>
                      <a:pt x="11" y="7"/>
                      <a:pt x="11" y="7"/>
                      <a:pt x="11" y="7"/>
                    </a:cubicBezTo>
                    <a:cubicBezTo>
                      <a:pt x="7" y="5"/>
                      <a:pt x="3" y="3"/>
                      <a:pt x="0" y="0"/>
                    </a:cubicBezTo>
                    <a:cubicBezTo>
                      <a:pt x="3" y="3"/>
                      <a:pt x="7" y="5"/>
                      <a:pt x="11"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02" name="Freeform 452"/>
              <p:cNvSpPr>
                <a:spLocks/>
              </p:cNvSpPr>
              <p:nvPr/>
            </p:nvSpPr>
            <p:spPr bwMode="auto">
              <a:xfrm>
                <a:off x="4348" y="1493"/>
                <a:ext cx="16" cy="7"/>
              </a:xfrm>
              <a:custGeom>
                <a:avLst/>
                <a:gdLst>
                  <a:gd name="T0" fmla="*/ 16 w 23"/>
                  <a:gd name="T1" fmla="*/ 7 h 11"/>
                  <a:gd name="T2" fmla="*/ 16 w 23"/>
                  <a:gd name="T3" fmla="*/ 7 h 11"/>
                  <a:gd name="T4" fmla="*/ 0 w 23"/>
                  <a:gd name="T5" fmla="*/ 0 h 11"/>
                  <a:gd name="T6" fmla="*/ 16 w 23"/>
                  <a:gd name="T7" fmla="*/ 7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11"/>
                    </a:moveTo>
                    <a:cubicBezTo>
                      <a:pt x="23" y="11"/>
                      <a:pt x="23" y="11"/>
                      <a:pt x="23" y="11"/>
                    </a:cubicBezTo>
                    <a:cubicBezTo>
                      <a:pt x="16" y="7"/>
                      <a:pt x="8" y="4"/>
                      <a:pt x="0" y="0"/>
                    </a:cubicBezTo>
                    <a:cubicBezTo>
                      <a:pt x="8" y="4"/>
                      <a:pt x="15" y="8"/>
                      <a:pt x="23"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03" name="Freeform 453"/>
              <p:cNvSpPr>
                <a:spLocks/>
              </p:cNvSpPr>
              <p:nvPr/>
            </p:nvSpPr>
            <p:spPr bwMode="auto">
              <a:xfrm>
                <a:off x="4271" y="1493"/>
                <a:ext cx="93" cy="171"/>
              </a:xfrm>
              <a:custGeom>
                <a:avLst/>
                <a:gdLst>
                  <a:gd name="T0" fmla="*/ 93 w 138"/>
                  <a:gd name="T1" fmla="*/ 7 h 255"/>
                  <a:gd name="T2" fmla="*/ 77 w 138"/>
                  <a:gd name="T3" fmla="*/ 0 h 255"/>
                  <a:gd name="T4" fmla="*/ 77 w 138"/>
                  <a:gd name="T5" fmla="*/ 0 h 255"/>
                  <a:gd name="T6" fmla="*/ 0 w 138"/>
                  <a:gd name="T7" fmla="*/ 164 h 255"/>
                  <a:gd name="T8" fmla="*/ 16 w 138"/>
                  <a:gd name="T9" fmla="*/ 171 h 255"/>
                  <a:gd name="T10" fmla="*/ 93 w 138"/>
                  <a:gd name="T11" fmla="*/ 7 h 255"/>
                  <a:gd name="T12" fmla="*/ 0 60000 65536"/>
                  <a:gd name="T13" fmla="*/ 0 60000 65536"/>
                  <a:gd name="T14" fmla="*/ 0 60000 65536"/>
                  <a:gd name="T15" fmla="*/ 0 60000 65536"/>
                  <a:gd name="T16" fmla="*/ 0 60000 65536"/>
                  <a:gd name="T17" fmla="*/ 0 60000 65536"/>
                  <a:gd name="T18" fmla="*/ 0 w 138"/>
                  <a:gd name="T19" fmla="*/ 0 h 255"/>
                  <a:gd name="T20" fmla="*/ 138 w 138"/>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8" h="255">
                    <a:moveTo>
                      <a:pt x="138" y="11"/>
                    </a:moveTo>
                    <a:cubicBezTo>
                      <a:pt x="130" y="8"/>
                      <a:pt x="123" y="4"/>
                      <a:pt x="115" y="0"/>
                    </a:cubicBezTo>
                    <a:cubicBezTo>
                      <a:pt x="115" y="0"/>
                      <a:pt x="114" y="0"/>
                      <a:pt x="114" y="0"/>
                    </a:cubicBezTo>
                    <a:cubicBezTo>
                      <a:pt x="0" y="244"/>
                      <a:pt x="0" y="244"/>
                      <a:pt x="0" y="244"/>
                    </a:cubicBezTo>
                    <a:cubicBezTo>
                      <a:pt x="8" y="248"/>
                      <a:pt x="16" y="251"/>
                      <a:pt x="24" y="255"/>
                    </a:cubicBezTo>
                    <a:lnTo>
                      <a:pt x="138" y="11"/>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04" name="Freeform 454"/>
              <p:cNvSpPr>
                <a:spLocks/>
              </p:cNvSpPr>
              <p:nvPr/>
            </p:nvSpPr>
            <p:spPr bwMode="auto">
              <a:xfrm>
                <a:off x="4256" y="1456"/>
                <a:ext cx="17" cy="6"/>
              </a:xfrm>
              <a:custGeom>
                <a:avLst/>
                <a:gdLst>
                  <a:gd name="T0" fmla="*/ 17 w 25"/>
                  <a:gd name="T1" fmla="*/ 6 h 9"/>
                  <a:gd name="T2" fmla="*/ 17 w 25"/>
                  <a:gd name="T3" fmla="*/ 6 h 9"/>
                  <a:gd name="T4" fmla="*/ 0 w 25"/>
                  <a:gd name="T5" fmla="*/ 0 h 9"/>
                  <a:gd name="T6" fmla="*/ 0 w 25"/>
                  <a:gd name="T7" fmla="*/ 0 h 9"/>
                  <a:gd name="T8" fmla="*/ 17 w 25"/>
                  <a:gd name="T9" fmla="*/ 6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9"/>
                    </a:moveTo>
                    <a:cubicBezTo>
                      <a:pt x="25" y="9"/>
                      <a:pt x="25" y="9"/>
                      <a:pt x="25" y="9"/>
                    </a:cubicBezTo>
                    <a:cubicBezTo>
                      <a:pt x="16" y="6"/>
                      <a:pt x="8" y="3"/>
                      <a:pt x="0" y="0"/>
                    </a:cubicBezTo>
                    <a:cubicBezTo>
                      <a:pt x="0" y="0"/>
                      <a:pt x="0" y="0"/>
                      <a:pt x="0" y="0"/>
                    </a:cubicBezTo>
                    <a:cubicBezTo>
                      <a:pt x="8" y="3"/>
                      <a:pt x="16" y="6"/>
                      <a:pt x="25" y="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05" name="Freeform 455"/>
              <p:cNvSpPr>
                <a:spLocks/>
              </p:cNvSpPr>
              <p:nvPr/>
            </p:nvSpPr>
            <p:spPr bwMode="auto">
              <a:xfrm>
                <a:off x="4194" y="1456"/>
                <a:ext cx="79" cy="176"/>
              </a:xfrm>
              <a:custGeom>
                <a:avLst/>
                <a:gdLst>
                  <a:gd name="T0" fmla="*/ 79 w 117"/>
                  <a:gd name="T1" fmla="*/ 6 h 262"/>
                  <a:gd name="T2" fmla="*/ 62 w 117"/>
                  <a:gd name="T3" fmla="*/ 0 h 262"/>
                  <a:gd name="T4" fmla="*/ 0 w 117"/>
                  <a:gd name="T5" fmla="*/ 170 h 262"/>
                  <a:gd name="T6" fmla="*/ 17 w 117"/>
                  <a:gd name="T7" fmla="*/ 176 h 262"/>
                  <a:gd name="T8" fmla="*/ 79 w 117"/>
                  <a:gd name="T9" fmla="*/ 6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117" y="9"/>
                    </a:moveTo>
                    <a:cubicBezTo>
                      <a:pt x="108" y="6"/>
                      <a:pt x="100" y="3"/>
                      <a:pt x="92" y="0"/>
                    </a:cubicBezTo>
                    <a:cubicBezTo>
                      <a:pt x="0" y="253"/>
                      <a:pt x="0" y="253"/>
                      <a:pt x="0" y="253"/>
                    </a:cubicBezTo>
                    <a:cubicBezTo>
                      <a:pt x="8" y="256"/>
                      <a:pt x="16" y="259"/>
                      <a:pt x="25" y="262"/>
                    </a:cubicBezTo>
                    <a:lnTo>
                      <a:pt x="117" y="9"/>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06" name="Freeform 456"/>
              <p:cNvSpPr>
                <a:spLocks/>
              </p:cNvSpPr>
              <p:nvPr/>
            </p:nvSpPr>
            <p:spPr bwMode="auto">
              <a:xfrm>
                <a:off x="4161" y="1427"/>
                <a:ext cx="10" cy="2"/>
              </a:xfrm>
              <a:custGeom>
                <a:avLst/>
                <a:gdLst>
                  <a:gd name="T0" fmla="*/ 10 w 14"/>
                  <a:gd name="T1" fmla="*/ 2 h 3"/>
                  <a:gd name="T2" fmla="*/ 0 w 14"/>
                  <a:gd name="T3" fmla="*/ 0 h 3"/>
                  <a:gd name="T4" fmla="*/ 0 w 14"/>
                  <a:gd name="T5" fmla="*/ 0 h 3"/>
                  <a:gd name="T6" fmla="*/ 10 w 14"/>
                  <a:gd name="T7" fmla="*/ 2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3"/>
                    </a:moveTo>
                    <a:cubicBezTo>
                      <a:pt x="9" y="2"/>
                      <a:pt x="5" y="1"/>
                      <a:pt x="0" y="0"/>
                    </a:cubicBezTo>
                    <a:cubicBezTo>
                      <a:pt x="0" y="0"/>
                      <a:pt x="0" y="0"/>
                      <a:pt x="0" y="0"/>
                    </a:cubicBezTo>
                    <a:cubicBezTo>
                      <a:pt x="5" y="1"/>
                      <a:pt x="9" y="2"/>
                      <a:pt x="14"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07" name="Freeform 457"/>
              <p:cNvSpPr>
                <a:spLocks/>
              </p:cNvSpPr>
              <p:nvPr/>
            </p:nvSpPr>
            <p:spPr bwMode="auto">
              <a:xfrm>
                <a:off x="4115" y="1427"/>
                <a:ext cx="64" cy="179"/>
              </a:xfrm>
              <a:custGeom>
                <a:avLst/>
                <a:gdLst>
                  <a:gd name="T0" fmla="*/ 64 w 95"/>
                  <a:gd name="T1" fmla="*/ 4 h 266"/>
                  <a:gd name="T2" fmla="*/ 56 w 95"/>
                  <a:gd name="T3" fmla="*/ 2 h 266"/>
                  <a:gd name="T4" fmla="*/ 46 w 95"/>
                  <a:gd name="T5" fmla="*/ 0 h 266"/>
                  <a:gd name="T6" fmla="*/ 0 w 95"/>
                  <a:gd name="T7" fmla="*/ 175 h 266"/>
                  <a:gd name="T8" fmla="*/ 17 w 95"/>
                  <a:gd name="T9" fmla="*/ 179 h 266"/>
                  <a:gd name="T10" fmla="*/ 64 w 95"/>
                  <a:gd name="T11" fmla="*/ 4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95" y="6"/>
                    </a:moveTo>
                    <a:cubicBezTo>
                      <a:pt x="91" y="5"/>
                      <a:pt x="87" y="4"/>
                      <a:pt x="83" y="3"/>
                    </a:cubicBezTo>
                    <a:cubicBezTo>
                      <a:pt x="78" y="2"/>
                      <a:pt x="74" y="1"/>
                      <a:pt x="69" y="0"/>
                    </a:cubicBezTo>
                    <a:cubicBezTo>
                      <a:pt x="0" y="260"/>
                      <a:pt x="0" y="260"/>
                      <a:pt x="0" y="260"/>
                    </a:cubicBezTo>
                    <a:cubicBezTo>
                      <a:pt x="8" y="262"/>
                      <a:pt x="17" y="264"/>
                      <a:pt x="25" y="266"/>
                    </a:cubicBezTo>
                    <a:lnTo>
                      <a:pt x="95" y="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08" name="Freeform 458"/>
              <p:cNvSpPr>
                <a:spLocks/>
              </p:cNvSpPr>
              <p:nvPr/>
            </p:nvSpPr>
            <p:spPr bwMode="auto">
              <a:xfrm>
                <a:off x="4070" y="1407"/>
                <a:ext cx="12" cy="2"/>
              </a:xfrm>
              <a:custGeom>
                <a:avLst/>
                <a:gdLst>
                  <a:gd name="T0" fmla="*/ 12 w 19"/>
                  <a:gd name="T1" fmla="*/ 2 h 4"/>
                  <a:gd name="T2" fmla="*/ 12 w 19"/>
                  <a:gd name="T3" fmla="*/ 2 h 4"/>
                  <a:gd name="T4" fmla="*/ 0 w 19"/>
                  <a:gd name="T5" fmla="*/ 0 h 4"/>
                  <a:gd name="T6" fmla="*/ 12 w 19"/>
                  <a:gd name="T7" fmla="*/ 2 h 4"/>
                  <a:gd name="T8" fmla="*/ 0 60000 65536"/>
                  <a:gd name="T9" fmla="*/ 0 60000 65536"/>
                  <a:gd name="T10" fmla="*/ 0 60000 65536"/>
                  <a:gd name="T11" fmla="*/ 0 60000 65536"/>
                  <a:gd name="T12" fmla="*/ 0 w 19"/>
                  <a:gd name="T13" fmla="*/ 0 h 4"/>
                  <a:gd name="T14" fmla="*/ 19 w 19"/>
                  <a:gd name="T15" fmla="*/ 4 h 4"/>
                </a:gdLst>
                <a:ahLst/>
                <a:cxnLst>
                  <a:cxn ang="T8">
                    <a:pos x="T0" y="T1"/>
                  </a:cxn>
                  <a:cxn ang="T9">
                    <a:pos x="T2" y="T3"/>
                  </a:cxn>
                  <a:cxn ang="T10">
                    <a:pos x="T4" y="T5"/>
                  </a:cxn>
                  <a:cxn ang="T11">
                    <a:pos x="T6" y="T7"/>
                  </a:cxn>
                </a:cxnLst>
                <a:rect l="T12" t="T13" r="T14" b="T15"/>
                <a:pathLst>
                  <a:path w="19" h="4">
                    <a:moveTo>
                      <a:pt x="19" y="4"/>
                    </a:moveTo>
                    <a:cubicBezTo>
                      <a:pt x="19" y="4"/>
                      <a:pt x="19" y="4"/>
                      <a:pt x="19" y="4"/>
                    </a:cubicBezTo>
                    <a:cubicBezTo>
                      <a:pt x="13" y="2"/>
                      <a:pt x="6" y="1"/>
                      <a:pt x="0" y="0"/>
                    </a:cubicBezTo>
                    <a:cubicBezTo>
                      <a:pt x="6" y="1"/>
                      <a:pt x="12" y="3"/>
                      <a:pt x="19"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09" name="Freeform 459"/>
              <p:cNvSpPr>
                <a:spLocks/>
              </p:cNvSpPr>
              <p:nvPr/>
            </p:nvSpPr>
            <p:spPr bwMode="auto">
              <a:xfrm>
                <a:off x="4033" y="1406"/>
                <a:ext cx="49" cy="181"/>
              </a:xfrm>
              <a:custGeom>
                <a:avLst/>
                <a:gdLst>
                  <a:gd name="T0" fmla="*/ 49 w 73"/>
                  <a:gd name="T1" fmla="*/ 3 h 270"/>
                  <a:gd name="T2" fmla="*/ 36 w 73"/>
                  <a:gd name="T3" fmla="*/ 1 h 270"/>
                  <a:gd name="T4" fmla="*/ 31 w 73"/>
                  <a:gd name="T5" fmla="*/ 0 h 270"/>
                  <a:gd name="T6" fmla="*/ 0 w 73"/>
                  <a:gd name="T7" fmla="*/ 178 h 270"/>
                  <a:gd name="T8" fmla="*/ 17 w 73"/>
                  <a:gd name="T9" fmla="*/ 181 h 270"/>
                  <a:gd name="T10" fmla="*/ 49 w 73"/>
                  <a:gd name="T11" fmla="*/ 3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73" y="5"/>
                    </a:moveTo>
                    <a:cubicBezTo>
                      <a:pt x="66" y="4"/>
                      <a:pt x="60" y="2"/>
                      <a:pt x="54" y="1"/>
                    </a:cubicBezTo>
                    <a:cubicBezTo>
                      <a:pt x="52" y="1"/>
                      <a:pt x="49" y="1"/>
                      <a:pt x="46" y="0"/>
                    </a:cubicBezTo>
                    <a:cubicBezTo>
                      <a:pt x="0" y="265"/>
                      <a:pt x="0" y="265"/>
                      <a:pt x="0" y="265"/>
                    </a:cubicBezTo>
                    <a:cubicBezTo>
                      <a:pt x="8" y="267"/>
                      <a:pt x="17" y="268"/>
                      <a:pt x="26" y="270"/>
                    </a:cubicBezTo>
                    <a:lnTo>
                      <a:pt x="73" y="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10" name="Freeform 460"/>
              <p:cNvSpPr>
                <a:spLocks/>
              </p:cNvSpPr>
              <p:nvPr/>
            </p:nvSpPr>
            <p:spPr bwMode="auto">
              <a:xfrm>
                <a:off x="3967" y="1394"/>
                <a:ext cx="17" cy="2"/>
              </a:xfrm>
              <a:custGeom>
                <a:avLst/>
                <a:gdLst>
                  <a:gd name="T0" fmla="*/ 17 w 26"/>
                  <a:gd name="T1" fmla="*/ 2 h 3"/>
                  <a:gd name="T2" fmla="*/ 17 w 26"/>
                  <a:gd name="T3" fmla="*/ 1 h 3"/>
                  <a:gd name="T4" fmla="*/ 0 w 26"/>
                  <a:gd name="T5" fmla="*/ 0 h 3"/>
                  <a:gd name="T6" fmla="*/ 0 w 26"/>
                  <a:gd name="T7" fmla="*/ 0 h 3"/>
                  <a:gd name="T8" fmla="*/ 17 w 26"/>
                  <a:gd name="T9" fmla="*/ 2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3"/>
                    </a:moveTo>
                    <a:cubicBezTo>
                      <a:pt x="26" y="2"/>
                      <a:pt x="26" y="2"/>
                      <a:pt x="26" y="2"/>
                    </a:cubicBezTo>
                    <a:cubicBezTo>
                      <a:pt x="17" y="2"/>
                      <a:pt x="8" y="1"/>
                      <a:pt x="0" y="0"/>
                    </a:cubicBezTo>
                    <a:cubicBezTo>
                      <a:pt x="0" y="0"/>
                      <a:pt x="0" y="0"/>
                      <a:pt x="0" y="0"/>
                    </a:cubicBezTo>
                    <a:cubicBezTo>
                      <a:pt x="8" y="1"/>
                      <a:pt x="17" y="2"/>
                      <a:pt x="26"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7211" name="Freeform 461"/>
              <p:cNvSpPr>
                <a:spLocks/>
              </p:cNvSpPr>
              <p:nvPr/>
            </p:nvSpPr>
            <p:spPr bwMode="auto">
              <a:xfrm>
                <a:off x="3951" y="1394"/>
                <a:ext cx="33" cy="182"/>
              </a:xfrm>
              <a:custGeom>
                <a:avLst/>
                <a:gdLst>
                  <a:gd name="T0" fmla="*/ 33 w 50"/>
                  <a:gd name="T1" fmla="*/ 2 h 271"/>
                  <a:gd name="T2" fmla="*/ 16 w 50"/>
                  <a:gd name="T3" fmla="*/ 0 h 271"/>
                  <a:gd name="T4" fmla="*/ 0 w 50"/>
                  <a:gd name="T5" fmla="*/ 180 h 271"/>
                  <a:gd name="T6" fmla="*/ 17 w 50"/>
                  <a:gd name="T7" fmla="*/ 182 h 271"/>
                  <a:gd name="T8" fmla="*/ 33 w 50"/>
                  <a:gd name="T9" fmla="*/ 2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50" y="3"/>
                    </a:moveTo>
                    <a:cubicBezTo>
                      <a:pt x="41" y="2"/>
                      <a:pt x="32" y="1"/>
                      <a:pt x="24" y="0"/>
                    </a:cubicBezTo>
                    <a:cubicBezTo>
                      <a:pt x="0" y="268"/>
                      <a:pt x="0" y="268"/>
                      <a:pt x="0" y="268"/>
                    </a:cubicBezTo>
                    <a:cubicBezTo>
                      <a:pt x="9" y="269"/>
                      <a:pt x="18" y="270"/>
                      <a:pt x="26" y="271"/>
                    </a:cubicBezTo>
                    <a:lnTo>
                      <a:pt x="50" y="3"/>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12" name="Freeform 462"/>
              <p:cNvSpPr>
                <a:spLocks/>
              </p:cNvSpPr>
              <p:nvPr/>
            </p:nvSpPr>
            <p:spPr bwMode="auto">
              <a:xfrm>
                <a:off x="3863" y="1389"/>
                <a:ext cx="25" cy="252"/>
              </a:xfrm>
              <a:custGeom>
                <a:avLst/>
                <a:gdLst>
                  <a:gd name="T0" fmla="*/ 25 w 37"/>
                  <a:gd name="T1" fmla="*/ 252 h 374"/>
                  <a:gd name="T2" fmla="*/ 24 w 37"/>
                  <a:gd name="T3" fmla="*/ 0 h 374"/>
                  <a:gd name="T4" fmla="*/ 0 w 37"/>
                  <a:gd name="T5" fmla="*/ 0 h 374"/>
                  <a:gd name="T6" fmla="*/ 0 w 37"/>
                  <a:gd name="T7" fmla="*/ 252 h 374"/>
                  <a:gd name="T8" fmla="*/ 25 w 37"/>
                  <a:gd name="T9" fmla="*/ 252 h 374"/>
                  <a:gd name="T10" fmla="*/ 0 60000 65536"/>
                  <a:gd name="T11" fmla="*/ 0 60000 65536"/>
                  <a:gd name="T12" fmla="*/ 0 60000 65536"/>
                  <a:gd name="T13" fmla="*/ 0 60000 65536"/>
                  <a:gd name="T14" fmla="*/ 0 60000 65536"/>
                  <a:gd name="T15" fmla="*/ 0 w 37"/>
                  <a:gd name="T16" fmla="*/ 0 h 374"/>
                  <a:gd name="T17" fmla="*/ 37 w 37"/>
                  <a:gd name="T18" fmla="*/ 374 h 374"/>
                </a:gdLst>
                <a:ahLst/>
                <a:cxnLst>
                  <a:cxn ang="T10">
                    <a:pos x="T0" y="T1"/>
                  </a:cxn>
                  <a:cxn ang="T11">
                    <a:pos x="T2" y="T3"/>
                  </a:cxn>
                  <a:cxn ang="T12">
                    <a:pos x="T4" y="T5"/>
                  </a:cxn>
                  <a:cxn ang="T13">
                    <a:pos x="T6" y="T7"/>
                  </a:cxn>
                  <a:cxn ang="T14">
                    <a:pos x="T8" y="T9"/>
                  </a:cxn>
                </a:cxnLst>
                <a:rect l="T15" t="T16" r="T17" b="T18"/>
                <a:pathLst>
                  <a:path w="37" h="374">
                    <a:moveTo>
                      <a:pt x="37" y="374"/>
                    </a:moveTo>
                    <a:cubicBezTo>
                      <a:pt x="36" y="0"/>
                      <a:pt x="36" y="0"/>
                      <a:pt x="36" y="0"/>
                    </a:cubicBezTo>
                    <a:cubicBezTo>
                      <a:pt x="24" y="0"/>
                      <a:pt x="12" y="0"/>
                      <a:pt x="0" y="0"/>
                    </a:cubicBezTo>
                    <a:cubicBezTo>
                      <a:pt x="0" y="374"/>
                      <a:pt x="0" y="374"/>
                      <a:pt x="0" y="374"/>
                    </a:cubicBezTo>
                    <a:cubicBezTo>
                      <a:pt x="12" y="374"/>
                      <a:pt x="24" y="374"/>
                      <a:pt x="37" y="374"/>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13" name="Freeform 463"/>
              <p:cNvSpPr>
                <a:spLocks/>
              </p:cNvSpPr>
              <p:nvPr/>
            </p:nvSpPr>
            <p:spPr bwMode="auto">
              <a:xfrm>
                <a:off x="3300" y="1536"/>
                <a:ext cx="146" cy="231"/>
              </a:xfrm>
              <a:custGeom>
                <a:avLst/>
                <a:gdLst>
                  <a:gd name="T0" fmla="*/ 146 w 218"/>
                  <a:gd name="T1" fmla="*/ 219 h 343"/>
                  <a:gd name="T2" fmla="*/ 21 w 218"/>
                  <a:gd name="T3" fmla="*/ 0 h 343"/>
                  <a:gd name="T4" fmla="*/ 0 w 218"/>
                  <a:gd name="T5" fmla="*/ 12 h 343"/>
                  <a:gd name="T6" fmla="*/ 125 w 218"/>
                  <a:gd name="T7" fmla="*/ 231 h 343"/>
                  <a:gd name="T8" fmla="*/ 146 w 218"/>
                  <a:gd name="T9" fmla="*/ 219 h 343"/>
                  <a:gd name="T10" fmla="*/ 0 60000 65536"/>
                  <a:gd name="T11" fmla="*/ 0 60000 65536"/>
                  <a:gd name="T12" fmla="*/ 0 60000 65536"/>
                  <a:gd name="T13" fmla="*/ 0 60000 65536"/>
                  <a:gd name="T14" fmla="*/ 0 60000 65536"/>
                  <a:gd name="T15" fmla="*/ 0 w 218"/>
                  <a:gd name="T16" fmla="*/ 0 h 343"/>
                  <a:gd name="T17" fmla="*/ 218 w 218"/>
                  <a:gd name="T18" fmla="*/ 343 h 343"/>
                </a:gdLst>
                <a:ahLst/>
                <a:cxnLst>
                  <a:cxn ang="T10">
                    <a:pos x="T0" y="T1"/>
                  </a:cxn>
                  <a:cxn ang="T11">
                    <a:pos x="T2" y="T3"/>
                  </a:cxn>
                  <a:cxn ang="T12">
                    <a:pos x="T4" y="T5"/>
                  </a:cxn>
                  <a:cxn ang="T13">
                    <a:pos x="T6" y="T7"/>
                  </a:cxn>
                  <a:cxn ang="T14">
                    <a:pos x="T8" y="T9"/>
                  </a:cxn>
                </a:cxnLst>
                <a:rect l="T15" t="T16" r="T17" b="T18"/>
                <a:pathLst>
                  <a:path w="218" h="343">
                    <a:moveTo>
                      <a:pt x="218" y="325"/>
                    </a:moveTo>
                    <a:cubicBezTo>
                      <a:pt x="32" y="0"/>
                      <a:pt x="32" y="0"/>
                      <a:pt x="32" y="0"/>
                    </a:cubicBezTo>
                    <a:cubicBezTo>
                      <a:pt x="21" y="6"/>
                      <a:pt x="10" y="12"/>
                      <a:pt x="0" y="18"/>
                    </a:cubicBezTo>
                    <a:cubicBezTo>
                      <a:pt x="186" y="343"/>
                      <a:pt x="186" y="343"/>
                      <a:pt x="186" y="343"/>
                    </a:cubicBezTo>
                    <a:cubicBezTo>
                      <a:pt x="197" y="337"/>
                      <a:pt x="208" y="331"/>
                      <a:pt x="218" y="325"/>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14" name="Freeform 464"/>
              <p:cNvSpPr>
                <a:spLocks/>
              </p:cNvSpPr>
              <p:nvPr/>
            </p:nvSpPr>
            <p:spPr bwMode="auto">
              <a:xfrm>
                <a:off x="2889" y="1947"/>
                <a:ext cx="232" cy="147"/>
              </a:xfrm>
              <a:custGeom>
                <a:avLst/>
                <a:gdLst>
                  <a:gd name="T0" fmla="*/ 232 w 344"/>
                  <a:gd name="T1" fmla="*/ 125 h 218"/>
                  <a:gd name="T2" fmla="*/ 13 w 344"/>
                  <a:gd name="T3" fmla="*/ 0 h 218"/>
                  <a:gd name="T4" fmla="*/ 0 w 344"/>
                  <a:gd name="T5" fmla="*/ 22 h 218"/>
                  <a:gd name="T6" fmla="*/ 219 w 344"/>
                  <a:gd name="T7" fmla="*/ 147 h 218"/>
                  <a:gd name="T8" fmla="*/ 232 w 344"/>
                  <a:gd name="T9" fmla="*/ 125 h 218"/>
                  <a:gd name="T10" fmla="*/ 0 60000 65536"/>
                  <a:gd name="T11" fmla="*/ 0 60000 65536"/>
                  <a:gd name="T12" fmla="*/ 0 60000 65536"/>
                  <a:gd name="T13" fmla="*/ 0 60000 65536"/>
                  <a:gd name="T14" fmla="*/ 0 60000 65536"/>
                  <a:gd name="T15" fmla="*/ 0 w 344"/>
                  <a:gd name="T16" fmla="*/ 0 h 218"/>
                  <a:gd name="T17" fmla="*/ 344 w 344"/>
                  <a:gd name="T18" fmla="*/ 218 h 218"/>
                </a:gdLst>
                <a:ahLst/>
                <a:cxnLst>
                  <a:cxn ang="T10">
                    <a:pos x="T0" y="T1"/>
                  </a:cxn>
                  <a:cxn ang="T11">
                    <a:pos x="T2" y="T3"/>
                  </a:cxn>
                  <a:cxn ang="T12">
                    <a:pos x="T4" y="T5"/>
                  </a:cxn>
                  <a:cxn ang="T13">
                    <a:pos x="T6" y="T7"/>
                  </a:cxn>
                  <a:cxn ang="T14">
                    <a:pos x="T8" y="T9"/>
                  </a:cxn>
                </a:cxnLst>
                <a:rect l="T15" t="T16" r="T17" b="T18"/>
                <a:pathLst>
                  <a:path w="344" h="218">
                    <a:moveTo>
                      <a:pt x="344" y="186"/>
                    </a:moveTo>
                    <a:cubicBezTo>
                      <a:pt x="19" y="0"/>
                      <a:pt x="19" y="0"/>
                      <a:pt x="19" y="0"/>
                    </a:cubicBezTo>
                    <a:cubicBezTo>
                      <a:pt x="12" y="11"/>
                      <a:pt x="6" y="21"/>
                      <a:pt x="0" y="32"/>
                    </a:cubicBezTo>
                    <a:cubicBezTo>
                      <a:pt x="325" y="218"/>
                      <a:pt x="325" y="218"/>
                      <a:pt x="325" y="218"/>
                    </a:cubicBezTo>
                    <a:cubicBezTo>
                      <a:pt x="331" y="207"/>
                      <a:pt x="338" y="197"/>
                      <a:pt x="344" y="186"/>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15" name="Freeform 465"/>
              <p:cNvSpPr>
                <a:spLocks/>
              </p:cNvSpPr>
              <p:nvPr/>
            </p:nvSpPr>
            <p:spPr bwMode="auto">
              <a:xfrm>
                <a:off x="2743" y="2510"/>
                <a:ext cx="253" cy="26"/>
              </a:xfrm>
              <a:custGeom>
                <a:avLst/>
                <a:gdLst>
                  <a:gd name="T0" fmla="*/ 253 w 375"/>
                  <a:gd name="T1" fmla="*/ 0 h 38"/>
                  <a:gd name="T2" fmla="*/ 0 w 375"/>
                  <a:gd name="T3" fmla="*/ 1 h 38"/>
                  <a:gd name="T4" fmla="*/ 0 w 375"/>
                  <a:gd name="T5" fmla="*/ 26 h 38"/>
                  <a:gd name="T6" fmla="*/ 253 w 375"/>
                  <a:gd name="T7" fmla="*/ 25 h 38"/>
                  <a:gd name="T8" fmla="*/ 253 w 375"/>
                  <a:gd name="T9" fmla="*/ 0 h 38"/>
                  <a:gd name="T10" fmla="*/ 0 60000 65536"/>
                  <a:gd name="T11" fmla="*/ 0 60000 65536"/>
                  <a:gd name="T12" fmla="*/ 0 60000 65536"/>
                  <a:gd name="T13" fmla="*/ 0 60000 65536"/>
                  <a:gd name="T14" fmla="*/ 0 60000 65536"/>
                  <a:gd name="T15" fmla="*/ 0 w 375"/>
                  <a:gd name="T16" fmla="*/ 0 h 38"/>
                  <a:gd name="T17" fmla="*/ 375 w 375"/>
                  <a:gd name="T18" fmla="*/ 38 h 38"/>
                </a:gdLst>
                <a:ahLst/>
                <a:cxnLst>
                  <a:cxn ang="T10">
                    <a:pos x="T0" y="T1"/>
                  </a:cxn>
                  <a:cxn ang="T11">
                    <a:pos x="T2" y="T3"/>
                  </a:cxn>
                  <a:cxn ang="T12">
                    <a:pos x="T4" y="T5"/>
                  </a:cxn>
                  <a:cxn ang="T13">
                    <a:pos x="T6" y="T7"/>
                  </a:cxn>
                  <a:cxn ang="T14">
                    <a:pos x="T8" y="T9"/>
                  </a:cxn>
                </a:cxnLst>
                <a:rect l="T15" t="T16" r="T17" b="T18"/>
                <a:pathLst>
                  <a:path w="375" h="38">
                    <a:moveTo>
                      <a:pt x="375" y="0"/>
                    </a:moveTo>
                    <a:cubicBezTo>
                      <a:pt x="0" y="1"/>
                      <a:pt x="0" y="1"/>
                      <a:pt x="0" y="1"/>
                    </a:cubicBezTo>
                    <a:cubicBezTo>
                      <a:pt x="0" y="13"/>
                      <a:pt x="0" y="26"/>
                      <a:pt x="0" y="38"/>
                    </a:cubicBezTo>
                    <a:cubicBezTo>
                      <a:pt x="375" y="37"/>
                      <a:pt x="375" y="37"/>
                      <a:pt x="375" y="37"/>
                    </a:cubicBezTo>
                    <a:cubicBezTo>
                      <a:pt x="375" y="25"/>
                      <a:pt x="375" y="13"/>
                      <a:pt x="375"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16" name="Freeform 466"/>
              <p:cNvSpPr>
                <a:spLocks/>
              </p:cNvSpPr>
              <p:nvPr/>
            </p:nvSpPr>
            <p:spPr bwMode="auto">
              <a:xfrm>
                <a:off x="2891" y="2954"/>
                <a:ext cx="230" cy="147"/>
              </a:xfrm>
              <a:custGeom>
                <a:avLst/>
                <a:gdLst>
                  <a:gd name="T0" fmla="*/ 12 w 343"/>
                  <a:gd name="T1" fmla="*/ 147 h 219"/>
                  <a:gd name="T2" fmla="*/ 230 w 343"/>
                  <a:gd name="T3" fmla="*/ 21 h 219"/>
                  <a:gd name="T4" fmla="*/ 218 w 343"/>
                  <a:gd name="T5" fmla="*/ 0 h 219"/>
                  <a:gd name="T6" fmla="*/ 0 w 343"/>
                  <a:gd name="T7" fmla="*/ 126 h 219"/>
                  <a:gd name="T8" fmla="*/ 12 w 343"/>
                  <a:gd name="T9" fmla="*/ 147 h 219"/>
                  <a:gd name="T10" fmla="*/ 0 60000 65536"/>
                  <a:gd name="T11" fmla="*/ 0 60000 65536"/>
                  <a:gd name="T12" fmla="*/ 0 60000 65536"/>
                  <a:gd name="T13" fmla="*/ 0 60000 65536"/>
                  <a:gd name="T14" fmla="*/ 0 60000 65536"/>
                  <a:gd name="T15" fmla="*/ 0 w 343"/>
                  <a:gd name="T16" fmla="*/ 0 h 219"/>
                  <a:gd name="T17" fmla="*/ 343 w 343"/>
                  <a:gd name="T18" fmla="*/ 219 h 219"/>
                </a:gdLst>
                <a:ahLst/>
                <a:cxnLst>
                  <a:cxn ang="T10">
                    <a:pos x="T0" y="T1"/>
                  </a:cxn>
                  <a:cxn ang="T11">
                    <a:pos x="T2" y="T3"/>
                  </a:cxn>
                  <a:cxn ang="T12">
                    <a:pos x="T4" y="T5"/>
                  </a:cxn>
                  <a:cxn ang="T13">
                    <a:pos x="T6" y="T7"/>
                  </a:cxn>
                  <a:cxn ang="T14">
                    <a:pos x="T8" y="T9"/>
                  </a:cxn>
                </a:cxnLst>
                <a:rect l="T15" t="T16" r="T17" b="T18"/>
                <a:pathLst>
                  <a:path w="343" h="219">
                    <a:moveTo>
                      <a:pt x="18" y="219"/>
                    </a:moveTo>
                    <a:cubicBezTo>
                      <a:pt x="343" y="32"/>
                      <a:pt x="343" y="32"/>
                      <a:pt x="343" y="32"/>
                    </a:cubicBezTo>
                    <a:cubicBezTo>
                      <a:pt x="337" y="21"/>
                      <a:pt x="331" y="11"/>
                      <a:pt x="325" y="0"/>
                    </a:cubicBezTo>
                    <a:cubicBezTo>
                      <a:pt x="0" y="187"/>
                      <a:pt x="0" y="187"/>
                      <a:pt x="0" y="187"/>
                    </a:cubicBezTo>
                    <a:cubicBezTo>
                      <a:pt x="6" y="198"/>
                      <a:pt x="12" y="208"/>
                      <a:pt x="18" y="21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17" name="Freeform 467"/>
              <p:cNvSpPr>
                <a:spLocks/>
              </p:cNvSpPr>
              <p:nvPr/>
            </p:nvSpPr>
            <p:spPr bwMode="auto">
              <a:xfrm>
                <a:off x="3300" y="3278"/>
                <a:ext cx="146" cy="232"/>
              </a:xfrm>
              <a:custGeom>
                <a:avLst/>
                <a:gdLst>
                  <a:gd name="T0" fmla="*/ 22 w 216"/>
                  <a:gd name="T1" fmla="*/ 232 h 345"/>
                  <a:gd name="T2" fmla="*/ 146 w 216"/>
                  <a:gd name="T3" fmla="*/ 13 h 345"/>
                  <a:gd name="T4" fmla="*/ 124 w 216"/>
                  <a:gd name="T5" fmla="*/ 0 h 345"/>
                  <a:gd name="T6" fmla="*/ 0 w 216"/>
                  <a:gd name="T7" fmla="*/ 220 h 345"/>
                  <a:gd name="T8" fmla="*/ 22 w 216"/>
                  <a:gd name="T9" fmla="*/ 232 h 345"/>
                  <a:gd name="T10" fmla="*/ 0 60000 65536"/>
                  <a:gd name="T11" fmla="*/ 0 60000 65536"/>
                  <a:gd name="T12" fmla="*/ 0 60000 65536"/>
                  <a:gd name="T13" fmla="*/ 0 60000 65536"/>
                  <a:gd name="T14" fmla="*/ 0 60000 65536"/>
                  <a:gd name="T15" fmla="*/ 0 w 216"/>
                  <a:gd name="T16" fmla="*/ 0 h 345"/>
                  <a:gd name="T17" fmla="*/ 216 w 216"/>
                  <a:gd name="T18" fmla="*/ 345 h 345"/>
                </a:gdLst>
                <a:ahLst/>
                <a:cxnLst>
                  <a:cxn ang="T10">
                    <a:pos x="T0" y="T1"/>
                  </a:cxn>
                  <a:cxn ang="T11">
                    <a:pos x="T2" y="T3"/>
                  </a:cxn>
                  <a:cxn ang="T12">
                    <a:pos x="T4" y="T5"/>
                  </a:cxn>
                  <a:cxn ang="T13">
                    <a:pos x="T6" y="T7"/>
                  </a:cxn>
                  <a:cxn ang="T14">
                    <a:pos x="T8" y="T9"/>
                  </a:cxn>
                </a:cxnLst>
                <a:rect l="T15" t="T16" r="T17" b="T18"/>
                <a:pathLst>
                  <a:path w="216" h="345">
                    <a:moveTo>
                      <a:pt x="32" y="345"/>
                    </a:moveTo>
                    <a:cubicBezTo>
                      <a:pt x="216" y="19"/>
                      <a:pt x="216" y="19"/>
                      <a:pt x="216" y="19"/>
                    </a:cubicBezTo>
                    <a:cubicBezTo>
                      <a:pt x="205" y="12"/>
                      <a:pt x="194" y="6"/>
                      <a:pt x="184" y="0"/>
                    </a:cubicBezTo>
                    <a:cubicBezTo>
                      <a:pt x="0" y="327"/>
                      <a:pt x="0" y="327"/>
                      <a:pt x="0" y="327"/>
                    </a:cubicBezTo>
                    <a:cubicBezTo>
                      <a:pt x="11" y="333"/>
                      <a:pt x="22" y="339"/>
                      <a:pt x="32" y="345"/>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18" name="Freeform 468"/>
              <p:cNvSpPr>
                <a:spLocks/>
              </p:cNvSpPr>
              <p:nvPr/>
            </p:nvSpPr>
            <p:spPr bwMode="auto">
              <a:xfrm>
                <a:off x="4304" y="3281"/>
                <a:ext cx="150" cy="229"/>
              </a:xfrm>
              <a:custGeom>
                <a:avLst/>
                <a:gdLst>
                  <a:gd name="T0" fmla="*/ 150 w 223"/>
                  <a:gd name="T1" fmla="*/ 216 h 341"/>
                  <a:gd name="T2" fmla="*/ 22 w 223"/>
                  <a:gd name="T3" fmla="*/ 0 h 341"/>
                  <a:gd name="T4" fmla="*/ 0 w 223"/>
                  <a:gd name="T5" fmla="*/ 13 h 341"/>
                  <a:gd name="T6" fmla="*/ 129 w 223"/>
                  <a:gd name="T7" fmla="*/ 229 h 341"/>
                  <a:gd name="T8" fmla="*/ 150 w 223"/>
                  <a:gd name="T9" fmla="*/ 216 h 341"/>
                  <a:gd name="T10" fmla="*/ 0 60000 65536"/>
                  <a:gd name="T11" fmla="*/ 0 60000 65536"/>
                  <a:gd name="T12" fmla="*/ 0 60000 65536"/>
                  <a:gd name="T13" fmla="*/ 0 60000 65536"/>
                  <a:gd name="T14" fmla="*/ 0 60000 65536"/>
                  <a:gd name="T15" fmla="*/ 0 w 223"/>
                  <a:gd name="T16" fmla="*/ 0 h 341"/>
                  <a:gd name="T17" fmla="*/ 223 w 223"/>
                  <a:gd name="T18" fmla="*/ 341 h 341"/>
                </a:gdLst>
                <a:ahLst/>
                <a:cxnLst>
                  <a:cxn ang="T10">
                    <a:pos x="T0" y="T1"/>
                  </a:cxn>
                  <a:cxn ang="T11">
                    <a:pos x="T2" y="T3"/>
                  </a:cxn>
                  <a:cxn ang="T12">
                    <a:pos x="T4" y="T5"/>
                  </a:cxn>
                  <a:cxn ang="T13">
                    <a:pos x="T6" y="T7"/>
                  </a:cxn>
                  <a:cxn ang="T14">
                    <a:pos x="T8" y="T9"/>
                  </a:cxn>
                </a:cxnLst>
                <a:rect l="T15" t="T16" r="T17" b="T18"/>
                <a:pathLst>
                  <a:path w="223" h="341">
                    <a:moveTo>
                      <a:pt x="223" y="322"/>
                    </a:moveTo>
                    <a:cubicBezTo>
                      <a:pt x="32" y="0"/>
                      <a:pt x="32" y="0"/>
                      <a:pt x="32" y="0"/>
                    </a:cubicBezTo>
                    <a:cubicBezTo>
                      <a:pt x="21" y="6"/>
                      <a:pt x="11" y="12"/>
                      <a:pt x="0" y="19"/>
                    </a:cubicBezTo>
                    <a:cubicBezTo>
                      <a:pt x="192" y="341"/>
                      <a:pt x="192" y="341"/>
                      <a:pt x="192" y="341"/>
                    </a:cubicBezTo>
                    <a:cubicBezTo>
                      <a:pt x="202" y="335"/>
                      <a:pt x="213" y="328"/>
                      <a:pt x="223" y="322"/>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19" name="Freeform 469"/>
              <p:cNvSpPr>
                <a:spLocks/>
              </p:cNvSpPr>
              <p:nvPr/>
            </p:nvSpPr>
            <p:spPr bwMode="auto">
              <a:xfrm>
                <a:off x="4633" y="2952"/>
                <a:ext cx="230" cy="149"/>
              </a:xfrm>
              <a:custGeom>
                <a:avLst/>
                <a:gdLst>
                  <a:gd name="T0" fmla="*/ 230 w 343"/>
                  <a:gd name="T1" fmla="*/ 128 h 221"/>
                  <a:gd name="T2" fmla="*/ 13 w 343"/>
                  <a:gd name="T3" fmla="*/ 0 h 221"/>
                  <a:gd name="T4" fmla="*/ 0 w 343"/>
                  <a:gd name="T5" fmla="*/ 22 h 221"/>
                  <a:gd name="T6" fmla="*/ 217 w 343"/>
                  <a:gd name="T7" fmla="*/ 149 h 221"/>
                  <a:gd name="T8" fmla="*/ 230 w 343"/>
                  <a:gd name="T9" fmla="*/ 128 h 221"/>
                  <a:gd name="T10" fmla="*/ 0 60000 65536"/>
                  <a:gd name="T11" fmla="*/ 0 60000 65536"/>
                  <a:gd name="T12" fmla="*/ 0 60000 65536"/>
                  <a:gd name="T13" fmla="*/ 0 60000 65536"/>
                  <a:gd name="T14" fmla="*/ 0 60000 65536"/>
                  <a:gd name="T15" fmla="*/ 0 w 343"/>
                  <a:gd name="T16" fmla="*/ 0 h 221"/>
                  <a:gd name="T17" fmla="*/ 343 w 343"/>
                  <a:gd name="T18" fmla="*/ 221 h 221"/>
                </a:gdLst>
                <a:ahLst/>
                <a:cxnLst>
                  <a:cxn ang="T10">
                    <a:pos x="T0" y="T1"/>
                  </a:cxn>
                  <a:cxn ang="T11">
                    <a:pos x="T2" y="T3"/>
                  </a:cxn>
                  <a:cxn ang="T12">
                    <a:pos x="T4" y="T5"/>
                  </a:cxn>
                  <a:cxn ang="T13">
                    <a:pos x="T6" y="T7"/>
                  </a:cxn>
                  <a:cxn ang="T14">
                    <a:pos x="T8" y="T9"/>
                  </a:cxn>
                </a:cxnLst>
                <a:rect l="T15" t="T16" r="T17" b="T18"/>
                <a:pathLst>
                  <a:path w="343" h="221">
                    <a:moveTo>
                      <a:pt x="343" y="190"/>
                    </a:moveTo>
                    <a:cubicBezTo>
                      <a:pt x="19" y="0"/>
                      <a:pt x="19" y="0"/>
                      <a:pt x="19" y="0"/>
                    </a:cubicBezTo>
                    <a:cubicBezTo>
                      <a:pt x="13" y="11"/>
                      <a:pt x="7" y="21"/>
                      <a:pt x="0" y="32"/>
                    </a:cubicBezTo>
                    <a:cubicBezTo>
                      <a:pt x="324" y="221"/>
                      <a:pt x="324" y="221"/>
                      <a:pt x="324" y="221"/>
                    </a:cubicBezTo>
                    <a:cubicBezTo>
                      <a:pt x="330" y="211"/>
                      <a:pt x="336" y="200"/>
                      <a:pt x="343" y="19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20" name="Freeform 470"/>
              <p:cNvSpPr>
                <a:spLocks/>
              </p:cNvSpPr>
              <p:nvPr/>
            </p:nvSpPr>
            <p:spPr bwMode="auto">
              <a:xfrm>
                <a:off x="4758" y="2512"/>
                <a:ext cx="253" cy="24"/>
              </a:xfrm>
              <a:custGeom>
                <a:avLst/>
                <a:gdLst>
                  <a:gd name="T0" fmla="*/ 253 w 375"/>
                  <a:gd name="T1" fmla="*/ 0 h 37"/>
                  <a:gd name="T2" fmla="*/ 0 w 375"/>
                  <a:gd name="T3" fmla="*/ 0 h 37"/>
                  <a:gd name="T4" fmla="*/ 0 w 375"/>
                  <a:gd name="T5" fmla="*/ 24 h 37"/>
                  <a:gd name="T6" fmla="*/ 253 w 375"/>
                  <a:gd name="T7" fmla="*/ 24 h 37"/>
                  <a:gd name="T8" fmla="*/ 253 w 375"/>
                  <a:gd name="T9" fmla="*/ 0 h 37"/>
                  <a:gd name="T10" fmla="*/ 0 60000 65536"/>
                  <a:gd name="T11" fmla="*/ 0 60000 65536"/>
                  <a:gd name="T12" fmla="*/ 0 60000 65536"/>
                  <a:gd name="T13" fmla="*/ 0 60000 65536"/>
                  <a:gd name="T14" fmla="*/ 0 60000 65536"/>
                  <a:gd name="T15" fmla="*/ 0 w 375"/>
                  <a:gd name="T16" fmla="*/ 0 h 37"/>
                  <a:gd name="T17" fmla="*/ 375 w 375"/>
                  <a:gd name="T18" fmla="*/ 37 h 37"/>
                </a:gdLst>
                <a:ahLst/>
                <a:cxnLst>
                  <a:cxn ang="T10">
                    <a:pos x="T0" y="T1"/>
                  </a:cxn>
                  <a:cxn ang="T11">
                    <a:pos x="T2" y="T3"/>
                  </a:cxn>
                  <a:cxn ang="T12">
                    <a:pos x="T4" y="T5"/>
                  </a:cxn>
                  <a:cxn ang="T13">
                    <a:pos x="T6" y="T7"/>
                  </a:cxn>
                  <a:cxn ang="T14">
                    <a:pos x="T8" y="T9"/>
                  </a:cxn>
                </a:cxnLst>
                <a:rect l="T15" t="T16" r="T17" b="T18"/>
                <a:pathLst>
                  <a:path w="375" h="37">
                    <a:moveTo>
                      <a:pt x="375" y="0"/>
                    </a:moveTo>
                    <a:cubicBezTo>
                      <a:pt x="0" y="0"/>
                      <a:pt x="0" y="0"/>
                      <a:pt x="0" y="0"/>
                    </a:cubicBezTo>
                    <a:cubicBezTo>
                      <a:pt x="0" y="13"/>
                      <a:pt x="0" y="25"/>
                      <a:pt x="0" y="37"/>
                    </a:cubicBezTo>
                    <a:cubicBezTo>
                      <a:pt x="375" y="37"/>
                      <a:pt x="375" y="37"/>
                      <a:pt x="375" y="37"/>
                    </a:cubicBezTo>
                    <a:cubicBezTo>
                      <a:pt x="375" y="25"/>
                      <a:pt x="375" y="12"/>
                      <a:pt x="375"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21" name="Freeform 471"/>
              <p:cNvSpPr>
                <a:spLocks/>
              </p:cNvSpPr>
              <p:nvPr/>
            </p:nvSpPr>
            <p:spPr bwMode="auto">
              <a:xfrm>
                <a:off x="4635" y="1946"/>
                <a:ext cx="230" cy="149"/>
              </a:xfrm>
              <a:custGeom>
                <a:avLst/>
                <a:gdLst>
                  <a:gd name="T0" fmla="*/ 13 w 342"/>
                  <a:gd name="T1" fmla="*/ 149 h 221"/>
                  <a:gd name="T2" fmla="*/ 230 w 342"/>
                  <a:gd name="T3" fmla="*/ 22 h 221"/>
                  <a:gd name="T4" fmla="*/ 218 w 342"/>
                  <a:gd name="T5" fmla="*/ 0 h 221"/>
                  <a:gd name="T6" fmla="*/ 0 w 342"/>
                  <a:gd name="T7" fmla="*/ 127 h 221"/>
                  <a:gd name="T8" fmla="*/ 13 w 342"/>
                  <a:gd name="T9" fmla="*/ 149 h 221"/>
                  <a:gd name="T10" fmla="*/ 0 60000 65536"/>
                  <a:gd name="T11" fmla="*/ 0 60000 65536"/>
                  <a:gd name="T12" fmla="*/ 0 60000 65536"/>
                  <a:gd name="T13" fmla="*/ 0 60000 65536"/>
                  <a:gd name="T14" fmla="*/ 0 60000 65536"/>
                  <a:gd name="T15" fmla="*/ 0 w 342"/>
                  <a:gd name="T16" fmla="*/ 0 h 221"/>
                  <a:gd name="T17" fmla="*/ 342 w 342"/>
                  <a:gd name="T18" fmla="*/ 221 h 221"/>
                </a:gdLst>
                <a:ahLst/>
                <a:cxnLst>
                  <a:cxn ang="T10">
                    <a:pos x="T0" y="T1"/>
                  </a:cxn>
                  <a:cxn ang="T11">
                    <a:pos x="T2" y="T3"/>
                  </a:cxn>
                  <a:cxn ang="T12">
                    <a:pos x="T4" y="T5"/>
                  </a:cxn>
                  <a:cxn ang="T13">
                    <a:pos x="T6" y="T7"/>
                  </a:cxn>
                  <a:cxn ang="T14">
                    <a:pos x="T8" y="T9"/>
                  </a:cxn>
                </a:cxnLst>
                <a:rect l="T15" t="T16" r="T17" b="T18"/>
                <a:pathLst>
                  <a:path w="342" h="221">
                    <a:moveTo>
                      <a:pt x="19" y="221"/>
                    </a:moveTo>
                    <a:cubicBezTo>
                      <a:pt x="342" y="32"/>
                      <a:pt x="342" y="32"/>
                      <a:pt x="342" y="32"/>
                    </a:cubicBezTo>
                    <a:cubicBezTo>
                      <a:pt x="336" y="21"/>
                      <a:pt x="330" y="11"/>
                      <a:pt x="324" y="0"/>
                    </a:cubicBezTo>
                    <a:cubicBezTo>
                      <a:pt x="0" y="189"/>
                      <a:pt x="0" y="189"/>
                      <a:pt x="0" y="189"/>
                    </a:cubicBezTo>
                    <a:cubicBezTo>
                      <a:pt x="7" y="200"/>
                      <a:pt x="13" y="210"/>
                      <a:pt x="19" y="221"/>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7222" name="Freeform 472"/>
              <p:cNvSpPr>
                <a:spLocks/>
              </p:cNvSpPr>
              <p:nvPr/>
            </p:nvSpPr>
            <p:spPr bwMode="auto">
              <a:xfrm>
                <a:off x="4306" y="1536"/>
                <a:ext cx="149" cy="230"/>
              </a:xfrm>
              <a:custGeom>
                <a:avLst/>
                <a:gdLst>
                  <a:gd name="T0" fmla="*/ 22 w 221"/>
                  <a:gd name="T1" fmla="*/ 230 h 342"/>
                  <a:gd name="T2" fmla="*/ 149 w 221"/>
                  <a:gd name="T3" fmla="*/ 12 h 342"/>
                  <a:gd name="T4" fmla="*/ 127 w 221"/>
                  <a:gd name="T5" fmla="*/ 0 h 342"/>
                  <a:gd name="T6" fmla="*/ 0 w 221"/>
                  <a:gd name="T7" fmla="*/ 217 h 342"/>
                  <a:gd name="T8" fmla="*/ 22 w 221"/>
                  <a:gd name="T9" fmla="*/ 230 h 342"/>
                  <a:gd name="T10" fmla="*/ 0 60000 65536"/>
                  <a:gd name="T11" fmla="*/ 0 60000 65536"/>
                  <a:gd name="T12" fmla="*/ 0 60000 65536"/>
                  <a:gd name="T13" fmla="*/ 0 60000 65536"/>
                  <a:gd name="T14" fmla="*/ 0 60000 65536"/>
                  <a:gd name="T15" fmla="*/ 0 w 221"/>
                  <a:gd name="T16" fmla="*/ 0 h 342"/>
                  <a:gd name="T17" fmla="*/ 221 w 221"/>
                  <a:gd name="T18" fmla="*/ 342 h 342"/>
                </a:gdLst>
                <a:ahLst/>
                <a:cxnLst>
                  <a:cxn ang="T10">
                    <a:pos x="T0" y="T1"/>
                  </a:cxn>
                  <a:cxn ang="T11">
                    <a:pos x="T2" y="T3"/>
                  </a:cxn>
                  <a:cxn ang="T12">
                    <a:pos x="T4" y="T5"/>
                  </a:cxn>
                  <a:cxn ang="T13">
                    <a:pos x="T6" y="T7"/>
                  </a:cxn>
                  <a:cxn ang="T14">
                    <a:pos x="T8" y="T9"/>
                  </a:cxn>
                </a:cxnLst>
                <a:rect l="T15" t="T16" r="T17" b="T18"/>
                <a:pathLst>
                  <a:path w="221" h="342">
                    <a:moveTo>
                      <a:pt x="32" y="342"/>
                    </a:moveTo>
                    <a:cubicBezTo>
                      <a:pt x="221" y="18"/>
                      <a:pt x="221" y="18"/>
                      <a:pt x="221" y="18"/>
                    </a:cubicBezTo>
                    <a:cubicBezTo>
                      <a:pt x="210" y="12"/>
                      <a:pt x="200" y="6"/>
                      <a:pt x="189" y="0"/>
                    </a:cubicBezTo>
                    <a:cubicBezTo>
                      <a:pt x="0" y="323"/>
                      <a:pt x="0" y="323"/>
                      <a:pt x="0" y="323"/>
                    </a:cubicBezTo>
                    <a:cubicBezTo>
                      <a:pt x="11" y="329"/>
                      <a:pt x="22" y="336"/>
                      <a:pt x="32" y="342"/>
                    </a:cubicBezTo>
                    <a:close/>
                  </a:path>
                </a:pathLst>
              </a:custGeom>
              <a:solidFill>
                <a:srgbClr val="333333"/>
              </a:solidFill>
              <a:ln w="9525">
                <a:noFill/>
                <a:miter lim="800000"/>
                <a:headEnd/>
                <a:tailEnd/>
              </a:ln>
            </p:spPr>
            <p:txBody>
              <a:bodyPr/>
              <a:lstStyle/>
              <a:p>
                <a:endParaRPr lang="es-ES">
                  <a:solidFill>
                    <a:srgbClr val="000000"/>
                  </a:solidFill>
                </a:endParaRPr>
              </a:p>
            </p:txBody>
          </p:sp>
        </p:grpSp>
        <p:sp>
          <p:nvSpPr>
            <p:cNvPr id="47148" name="AutoShape 473"/>
            <p:cNvSpPr>
              <a:spLocks noChangeArrowheads="1"/>
            </p:cNvSpPr>
            <p:nvPr/>
          </p:nvSpPr>
          <p:spPr bwMode="auto">
            <a:xfrm>
              <a:off x="2774951" y="1875632"/>
              <a:ext cx="3168650" cy="3168650"/>
            </a:xfrm>
            <a:custGeom>
              <a:avLst/>
              <a:gdLst>
                <a:gd name="T0" fmla="*/ 1584325 w 21600"/>
                <a:gd name="T1" fmla="*/ 0 h 21600"/>
                <a:gd name="T2" fmla="*/ 464002 w 21600"/>
                <a:gd name="T3" fmla="*/ 464002 h 21600"/>
                <a:gd name="T4" fmla="*/ 0 w 21600"/>
                <a:gd name="T5" fmla="*/ 1584325 h 21600"/>
                <a:gd name="T6" fmla="*/ 464002 w 21600"/>
                <a:gd name="T7" fmla="*/ 2704648 h 21600"/>
                <a:gd name="T8" fmla="*/ 1584325 w 21600"/>
                <a:gd name="T9" fmla="*/ 3168650 h 21600"/>
                <a:gd name="T10" fmla="*/ 2704648 w 21600"/>
                <a:gd name="T11" fmla="*/ 2704648 h 21600"/>
                <a:gd name="T12" fmla="*/ 3168650 w 21600"/>
                <a:gd name="T13" fmla="*/ 1584325 h 21600"/>
                <a:gd name="T14" fmla="*/ 2704648 w 21600"/>
                <a:gd name="T15" fmla="*/ 46400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5" y="10800"/>
                  </a:moveTo>
                  <a:cubicBezTo>
                    <a:pt x="725" y="16364"/>
                    <a:pt x="5236" y="20875"/>
                    <a:pt x="10800" y="20875"/>
                  </a:cubicBezTo>
                  <a:cubicBezTo>
                    <a:pt x="16364" y="20875"/>
                    <a:pt x="20875" y="16364"/>
                    <a:pt x="20875" y="10800"/>
                  </a:cubicBezTo>
                  <a:cubicBezTo>
                    <a:pt x="20875" y="5236"/>
                    <a:pt x="16364" y="725"/>
                    <a:pt x="10800" y="725"/>
                  </a:cubicBezTo>
                  <a:cubicBezTo>
                    <a:pt x="5236" y="725"/>
                    <a:pt x="725" y="5236"/>
                    <a:pt x="725" y="10800"/>
                  </a:cubicBezTo>
                  <a:close/>
                </a:path>
              </a:pathLst>
            </a:cu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gradFill>
            <a:ln w="9525">
              <a:noFill/>
              <a:miter lim="800000"/>
              <a:headEnd/>
              <a:tailEnd/>
            </a:ln>
          </p:spPr>
          <p:txBody>
            <a:bodyPr wrap="none" anchor="ctr"/>
            <a:lstStyle/>
            <a:p>
              <a:endParaRPr lang="es-ES">
                <a:solidFill>
                  <a:srgbClr val="000000"/>
                </a:solidFill>
              </a:endParaRPr>
            </a:p>
          </p:txBody>
        </p:sp>
        <p:sp>
          <p:nvSpPr>
            <p:cNvPr id="47149" name="Oval 474"/>
            <p:cNvSpPr>
              <a:spLocks noChangeArrowheads="1"/>
            </p:cNvSpPr>
            <p:nvPr/>
          </p:nvSpPr>
          <p:spPr bwMode="auto">
            <a:xfrm>
              <a:off x="4113213" y="3213894"/>
              <a:ext cx="492125" cy="493713"/>
            </a:xfrm>
            <a:prstGeom prst="ellipse">
              <a:avLst/>
            </a:prstGeom>
            <a:gradFill rotWithShape="1">
              <a:gsLst>
                <a:gs pos="0">
                  <a:srgbClr val="434343"/>
                </a:gs>
                <a:gs pos="100000">
                  <a:srgbClr val="000000"/>
                </a:gs>
              </a:gsLst>
              <a:path path="shape">
                <a:fillToRect l="50000" t="50000" r="50000" b="50000"/>
              </a:path>
            </a:gradFill>
            <a:ln w="9525">
              <a:noFill/>
              <a:round/>
              <a:headEnd/>
              <a:tailEnd/>
            </a:ln>
          </p:spPr>
          <p:txBody>
            <a:bodyPr/>
            <a:lstStyle/>
            <a:p>
              <a:endParaRPr lang="es-ES">
                <a:solidFill>
                  <a:srgbClr val="000000"/>
                </a:solidFill>
              </a:endParaRPr>
            </a:p>
          </p:txBody>
        </p:sp>
        <p:sp>
          <p:nvSpPr>
            <p:cNvPr id="47150" name="Freeform 475"/>
            <p:cNvSpPr>
              <a:spLocks noEditPoints="1"/>
            </p:cNvSpPr>
            <p:nvPr/>
          </p:nvSpPr>
          <p:spPr bwMode="auto">
            <a:xfrm>
              <a:off x="2820988" y="1921669"/>
              <a:ext cx="3076575" cy="3078163"/>
            </a:xfrm>
            <a:custGeom>
              <a:avLst/>
              <a:gdLst>
                <a:gd name="T0" fmla="*/ 1538973 w 2245"/>
                <a:gd name="T1" fmla="*/ 0 h 2245"/>
                <a:gd name="T2" fmla="*/ 0 w 2245"/>
                <a:gd name="T3" fmla="*/ 1538396 h 2245"/>
                <a:gd name="T4" fmla="*/ 1538973 w 2245"/>
                <a:gd name="T5" fmla="*/ 3078163 h 2245"/>
                <a:gd name="T6" fmla="*/ 3076575 w 2245"/>
                <a:gd name="T7" fmla="*/ 1538396 h 2245"/>
                <a:gd name="T8" fmla="*/ 1538973 w 2245"/>
                <a:gd name="T9" fmla="*/ 0 h 2245"/>
                <a:gd name="T10" fmla="*/ 1538973 w 2245"/>
                <a:gd name="T11" fmla="*/ 2928711 h 2245"/>
                <a:gd name="T12" fmla="*/ 149375 w 2245"/>
                <a:gd name="T13" fmla="*/ 1538396 h 2245"/>
                <a:gd name="T14" fmla="*/ 1538973 w 2245"/>
                <a:gd name="T15" fmla="*/ 149452 h 2245"/>
                <a:gd name="T16" fmla="*/ 2927200 w 2245"/>
                <a:gd name="T17" fmla="*/ 1538396 h 2245"/>
                <a:gd name="T18" fmla="*/ 1538973 w 2245"/>
                <a:gd name="T19" fmla="*/ 2928711 h 2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5"/>
                <a:gd name="T31" fmla="*/ 0 h 2245"/>
                <a:gd name="T32" fmla="*/ 2245 w 2245"/>
                <a:gd name="T33" fmla="*/ 2245 h 2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5" h="2245">
                  <a:moveTo>
                    <a:pt x="1123" y="0"/>
                  </a:moveTo>
                  <a:cubicBezTo>
                    <a:pt x="502" y="0"/>
                    <a:pt x="0" y="502"/>
                    <a:pt x="0" y="1122"/>
                  </a:cubicBezTo>
                  <a:cubicBezTo>
                    <a:pt x="0" y="1743"/>
                    <a:pt x="502" y="2245"/>
                    <a:pt x="1123" y="2245"/>
                  </a:cubicBezTo>
                  <a:cubicBezTo>
                    <a:pt x="1743" y="2245"/>
                    <a:pt x="2245" y="1743"/>
                    <a:pt x="2245" y="1122"/>
                  </a:cubicBezTo>
                  <a:cubicBezTo>
                    <a:pt x="2245" y="502"/>
                    <a:pt x="1743" y="0"/>
                    <a:pt x="1123" y="0"/>
                  </a:cubicBezTo>
                  <a:close/>
                  <a:moveTo>
                    <a:pt x="1123" y="2136"/>
                  </a:moveTo>
                  <a:cubicBezTo>
                    <a:pt x="563" y="2136"/>
                    <a:pt x="109" y="1682"/>
                    <a:pt x="109" y="1122"/>
                  </a:cubicBezTo>
                  <a:cubicBezTo>
                    <a:pt x="109" y="563"/>
                    <a:pt x="563" y="109"/>
                    <a:pt x="1123" y="109"/>
                  </a:cubicBezTo>
                  <a:cubicBezTo>
                    <a:pt x="1682" y="109"/>
                    <a:pt x="2136" y="563"/>
                    <a:pt x="2136" y="1122"/>
                  </a:cubicBezTo>
                  <a:cubicBezTo>
                    <a:pt x="2136" y="1682"/>
                    <a:pt x="1682" y="2136"/>
                    <a:pt x="1123" y="2136"/>
                  </a:cubicBezTo>
                  <a:close/>
                </a:path>
              </a:pathLst>
            </a:custGeom>
            <a:solidFill>
              <a:srgbClr val="DBDBDB">
                <a:alpha val="30196"/>
              </a:srgbClr>
            </a:solidFill>
            <a:ln w="9525">
              <a:noFill/>
              <a:miter lim="800000"/>
              <a:headEnd/>
              <a:tailEnd/>
            </a:ln>
          </p:spPr>
          <p:txBody>
            <a:bodyPr/>
            <a:lstStyle/>
            <a:p>
              <a:endParaRPr lang="es-ES">
                <a:solidFill>
                  <a:srgbClr val="000000"/>
                </a:solidFill>
              </a:endParaRPr>
            </a:p>
          </p:txBody>
        </p:sp>
        <p:pic>
          <p:nvPicPr>
            <p:cNvPr id="47151" name="Picture 476"/>
            <p:cNvPicPr>
              <a:picLocks noChangeAspect="1" noChangeArrowheads="1"/>
            </p:cNvPicPr>
            <p:nvPr/>
          </p:nvPicPr>
          <p:blipFill>
            <a:blip r:embed="rId5" cstate="print">
              <a:lum bright="24000"/>
            </a:blip>
            <a:srcRect/>
            <a:stretch>
              <a:fillRect/>
            </a:stretch>
          </p:blipFill>
          <p:spPr bwMode="auto">
            <a:xfrm>
              <a:off x="2541588" y="4928394"/>
              <a:ext cx="3698875" cy="438150"/>
            </a:xfrm>
            <a:prstGeom prst="rect">
              <a:avLst/>
            </a:prstGeom>
            <a:noFill/>
            <a:ln w="9525">
              <a:noFill/>
              <a:miter lim="800000"/>
              <a:headEnd/>
              <a:tailEnd/>
            </a:ln>
          </p:spPr>
        </p:pic>
        <p:sp>
          <p:nvSpPr>
            <p:cNvPr id="47152" name="Text Box 477"/>
            <p:cNvSpPr txBox="1">
              <a:spLocks noChangeArrowheads="1"/>
            </p:cNvSpPr>
            <p:nvPr/>
          </p:nvSpPr>
          <p:spPr bwMode="auto">
            <a:xfrm>
              <a:off x="4537076" y="4161632"/>
              <a:ext cx="496887" cy="304800"/>
            </a:xfrm>
            <a:prstGeom prst="rect">
              <a:avLst/>
            </a:prstGeom>
            <a:noFill/>
            <a:ln w="9525">
              <a:noFill/>
              <a:miter lim="800000"/>
              <a:headEnd/>
              <a:tailEnd/>
            </a:ln>
          </p:spPr>
          <p:txBody>
            <a:bodyPr>
              <a:spAutoFit/>
            </a:bodyPr>
            <a:lstStyle/>
            <a:p>
              <a:pPr algn="ctr" eaLnBrk="0" hangingPunct="0">
                <a:spcBef>
                  <a:spcPct val="50000"/>
                </a:spcBef>
              </a:pPr>
              <a:r>
                <a:rPr lang="de-DE" sz="1400">
                  <a:solidFill>
                    <a:srgbClr val="000000"/>
                  </a:solidFill>
                </a:rPr>
                <a:t>10</a:t>
              </a:r>
            </a:p>
          </p:txBody>
        </p:sp>
        <p:sp>
          <p:nvSpPr>
            <p:cNvPr id="47153" name="Text Box 478"/>
            <p:cNvSpPr txBox="1">
              <a:spLocks noChangeArrowheads="1"/>
            </p:cNvSpPr>
            <p:nvPr/>
          </p:nvSpPr>
          <p:spPr bwMode="auto">
            <a:xfrm>
              <a:off x="5033963"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9</a:t>
              </a:r>
            </a:p>
          </p:txBody>
        </p:sp>
        <p:sp>
          <p:nvSpPr>
            <p:cNvPr id="47154" name="Text Box 479"/>
            <p:cNvSpPr txBox="1">
              <a:spLocks noChangeArrowheads="1"/>
            </p:cNvSpPr>
            <p:nvPr/>
          </p:nvSpPr>
          <p:spPr bwMode="auto">
            <a:xfrm>
              <a:off x="5187951"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8</a:t>
              </a:r>
            </a:p>
          </p:txBody>
        </p:sp>
        <p:sp>
          <p:nvSpPr>
            <p:cNvPr id="47155" name="Text Box 480"/>
            <p:cNvSpPr txBox="1">
              <a:spLocks noChangeArrowheads="1"/>
            </p:cNvSpPr>
            <p:nvPr/>
          </p:nvSpPr>
          <p:spPr bwMode="auto">
            <a:xfrm>
              <a:off x="3209926"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2</a:t>
              </a:r>
            </a:p>
          </p:txBody>
        </p:sp>
        <p:sp>
          <p:nvSpPr>
            <p:cNvPr id="47156" name="Text Box 481"/>
            <p:cNvSpPr txBox="1">
              <a:spLocks noChangeArrowheads="1"/>
            </p:cNvSpPr>
            <p:nvPr/>
          </p:nvSpPr>
          <p:spPr bwMode="auto">
            <a:xfrm>
              <a:off x="3359151" y="282336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3</a:t>
              </a:r>
            </a:p>
          </p:txBody>
        </p:sp>
        <p:sp>
          <p:nvSpPr>
            <p:cNvPr id="47157" name="Text Box 482"/>
            <p:cNvSpPr txBox="1">
              <a:spLocks noChangeArrowheads="1"/>
            </p:cNvSpPr>
            <p:nvPr/>
          </p:nvSpPr>
          <p:spPr bwMode="auto">
            <a:xfrm>
              <a:off x="3706813" y="244554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4</a:t>
              </a:r>
            </a:p>
          </p:txBody>
        </p:sp>
        <p:sp>
          <p:nvSpPr>
            <p:cNvPr id="47158" name="Text Box 483"/>
            <p:cNvSpPr txBox="1">
              <a:spLocks noChangeArrowheads="1"/>
            </p:cNvSpPr>
            <p:nvPr/>
          </p:nvSpPr>
          <p:spPr bwMode="auto">
            <a:xfrm>
              <a:off x="4203701" y="22963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5</a:t>
              </a:r>
            </a:p>
          </p:txBody>
        </p:sp>
        <p:sp>
          <p:nvSpPr>
            <p:cNvPr id="47159" name="Text Box 484"/>
            <p:cNvSpPr txBox="1">
              <a:spLocks noChangeArrowheads="1"/>
            </p:cNvSpPr>
            <p:nvPr/>
          </p:nvSpPr>
          <p:spPr bwMode="auto">
            <a:xfrm>
              <a:off x="4670426" y="242649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6</a:t>
              </a:r>
            </a:p>
          </p:txBody>
        </p:sp>
        <p:sp>
          <p:nvSpPr>
            <p:cNvPr id="47160" name="Text Box 485"/>
            <p:cNvSpPr txBox="1">
              <a:spLocks noChangeArrowheads="1"/>
            </p:cNvSpPr>
            <p:nvPr/>
          </p:nvSpPr>
          <p:spPr bwMode="auto">
            <a:xfrm>
              <a:off x="5078413" y="2824957"/>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7</a:t>
              </a:r>
            </a:p>
          </p:txBody>
        </p:sp>
        <p:sp>
          <p:nvSpPr>
            <p:cNvPr id="47161" name="Text Box 486"/>
            <p:cNvSpPr txBox="1">
              <a:spLocks noChangeArrowheads="1"/>
            </p:cNvSpPr>
            <p:nvPr/>
          </p:nvSpPr>
          <p:spPr bwMode="auto">
            <a:xfrm>
              <a:off x="3359151"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1</a:t>
              </a:r>
            </a:p>
          </p:txBody>
        </p:sp>
        <p:sp>
          <p:nvSpPr>
            <p:cNvPr id="47162" name="Text Box 487"/>
            <p:cNvSpPr txBox="1">
              <a:spLocks noChangeArrowheads="1"/>
            </p:cNvSpPr>
            <p:nvPr/>
          </p:nvSpPr>
          <p:spPr bwMode="auto">
            <a:xfrm>
              <a:off x="3727451" y="42441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0</a:t>
              </a:r>
            </a:p>
          </p:txBody>
        </p:sp>
      </p:grpSp>
      <p:grpSp>
        <p:nvGrpSpPr>
          <p:cNvPr id="47128" name="Group 488"/>
          <p:cNvGrpSpPr>
            <a:grpSpLocks/>
          </p:cNvGrpSpPr>
          <p:nvPr/>
        </p:nvGrpSpPr>
        <p:grpSpPr bwMode="auto">
          <a:xfrm rot="8167426">
            <a:off x="3185759" y="4613275"/>
            <a:ext cx="2252662" cy="130175"/>
            <a:chOff x="3415" y="2285"/>
            <a:chExt cx="1716" cy="99"/>
          </a:xfrm>
        </p:grpSpPr>
        <p:sp>
          <p:nvSpPr>
            <p:cNvPr id="47142" name="AutoShape 489"/>
            <p:cNvSpPr>
              <a:spLocks noChangeArrowheads="1"/>
            </p:cNvSpPr>
            <p:nvPr/>
          </p:nvSpPr>
          <p:spPr bwMode="auto">
            <a:xfrm rot="-5301961">
              <a:off x="4551" y="1803"/>
              <a:ext cx="84" cy="1077"/>
            </a:xfrm>
            <a:custGeom>
              <a:avLst/>
              <a:gdLst>
                <a:gd name="T0" fmla="*/ 69 w 21600"/>
                <a:gd name="T1" fmla="*/ 539 h 21600"/>
                <a:gd name="T2" fmla="*/ 42 w 21600"/>
                <a:gd name="T3" fmla="*/ 1077 h 21600"/>
                <a:gd name="T4" fmla="*/ 15 w 21600"/>
                <a:gd name="T5" fmla="*/ 539 h 21600"/>
                <a:gd name="T6" fmla="*/ 42 w 21600"/>
                <a:gd name="T7" fmla="*/ 0 h 21600"/>
                <a:gd name="T8" fmla="*/ 0 60000 65536"/>
                <a:gd name="T9" fmla="*/ 0 60000 65536"/>
                <a:gd name="T10" fmla="*/ 0 60000 65536"/>
                <a:gd name="T11" fmla="*/ 0 60000 65536"/>
                <a:gd name="T12" fmla="*/ 5657 w 21600"/>
                <a:gd name="T13" fmla="*/ 5676 h 21600"/>
                <a:gd name="T14" fmla="*/ 15943 w 21600"/>
                <a:gd name="T15" fmla="*/ 15924 h 21600"/>
              </a:gdLst>
              <a:ahLst/>
              <a:cxnLst>
                <a:cxn ang="T8">
                  <a:pos x="T0" y="T1"/>
                </a:cxn>
                <a:cxn ang="T9">
                  <a:pos x="T2" y="T3"/>
                </a:cxn>
                <a:cxn ang="T10">
                  <a:pos x="T4" y="T5"/>
                </a:cxn>
                <a:cxn ang="T11">
                  <a:pos x="T6" y="T7"/>
                </a:cxn>
              </a:cxnLst>
              <a:rect l="T12" t="T13" r="T14" b="T15"/>
              <a:pathLst>
                <a:path w="21600" h="21600">
                  <a:moveTo>
                    <a:pt x="0" y="0"/>
                  </a:moveTo>
                  <a:lnTo>
                    <a:pt x="7765" y="21600"/>
                  </a:lnTo>
                  <a:lnTo>
                    <a:pt x="13835" y="21600"/>
                  </a:lnTo>
                  <a:lnTo>
                    <a:pt x="21600" y="0"/>
                  </a:lnTo>
                  <a:close/>
                </a:path>
              </a:pathLst>
            </a:custGeom>
            <a:solidFill>
              <a:schemeClr val="bg2">
                <a:alpha val="0"/>
              </a:schemeClr>
            </a:solidFill>
            <a:ln w="9525">
              <a:noFill/>
              <a:miter lim="800000"/>
              <a:headEnd/>
              <a:tailEnd/>
            </a:ln>
          </p:spPr>
          <p:txBody>
            <a:bodyPr/>
            <a:lstStyle/>
            <a:p>
              <a:endParaRPr lang="es-ES">
                <a:solidFill>
                  <a:srgbClr val="000000"/>
                </a:solidFill>
              </a:endParaRPr>
            </a:p>
          </p:txBody>
        </p:sp>
        <p:sp>
          <p:nvSpPr>
            <p:cNvPr id="982" name="AutoShape 490"/>
            <p:cNvSpPr>
              <a:spLocks noChangeArrowheads="1"/>
            </p:cNvSpPr>
            <p:nvPr/>
          </p:nvSpPr>
          <p:spPr bwMode="auto">
            <a:xfrm rot="16298038" flipV="1">
              <a:off x="3912" y="1789"/>
              <a:ext cx="85" cy="1077"/>
            </a:xfrm>
            <a:custGeom>
              <a:avLst/>
              <a:gdLst>
                <a:gd name="G0" fmla="+- 7921 0 0"/>
                <a:gd name="G1" fmla="+- 21600 0 7921"/>
                <a:gd name="G2" fmla="*/ 7921 1 2"/>
                <a:gd name="G3" fmla="+- 21600 0 G2"/>
                <a:gd name="G4" fmla="+/ 7921 21600 2"/>
                <a:gd name="G5" fmla="+/ G1 0 2"/>
                <a:gd name="G6" fmla="*/ 21600 21600 7921"/>
                <a:gd name="G7" fmla="*/ G6 1 2"/>
                <a:gd name="G8" fmla="+- 21600 0 G7"/>
                <a:gd name="G9" fmla="*/ 21600 1 2"/>
                <a:gd name="G10" fmla="+- 7921 0 G9"/>
                <a:gd name="G11" fmla="?: G10 G8 0"/>
                <a:gd name="G12" fmla="?: G10 G7 21600"/>
                <a:gd name="T0" fmla="*/ 17639 w 21600"/>
                <a:gd name="T1" fmla="*/ 10800 h 21600"/>
                <a:gd name="T2" fmla="*/ 10800 w 21600"/>
                <a:gd name="T3" fmla="*/ 21600 h 21600"/>
                <a:gd name="T4" fmla="*/ 3961 w 21600"/>
                <a:gd name="T5" fmla="*/ 10800 h 21600"/>
                <a:gd name="T6" fmla="*/ 10800 w 21600"/>
                <a:gd name="T7" fmla="*/ 0 h 21600"/>
                <a:gd name="T8" fmla="*/ 5761 w 21600"/>
                <a:gd name="T9" fmla="*/ 5761 h 21600"/>
                <a:gd name="T10" fmla="*/ 15839 w 21600"/>
                <a:gd name="T11" fmla="*/ 15839 h 21600"/>
              </a:gdLst>
              <a:ahLst/>
              <a:cxnLst>
                <a:cxn ang="0">
                  <a:pos x="T0" y="T1"/>
                </a:cxn>
                <a:cxn ang="0">
                  <a:pos x="T2" y="T3"/>
                </a:cxn>
                <a:cxn ang="0">
                  <a:pos x="T4" y="T5"/>
                </a:cxn>
                <a:cxn ang="0">
                  <a:pos x="T6" y="T7"/>
                </a:cxn>
              </a:cxnLst>
              <a:rect l="T8" t="T9" r="T10" b="T11"/>
              <a:pathLst>
                <a:path w="21600" h="21600">
                  <a:moveTo>
                    <a:pt x="0" y="0"/>
                  </a:moveTo>
                  <a:lnTo>
                    <a:pt x="7921" y="21600"/>
                  </a:lnTo>
                  <a:lnTo>
                    <a:pt x="13679" y="21600"/>
                  </a:lnTo>
                  <a:lnTo>
                    <a:pt x="21600" y="0"/>
                  </a:lnTo>
                  <a:close/>
                </a:path>
              </a:pathLst>
            </a:custGeom>
            <a:gradFill rotWithShape="1">
              <a:gsLst>
                <a:gs pos="0">
                  <a:srgbClr val="A43334"/>
                </a:gs>
                <a:gs pos="100000">
                  <a:srgbClr val="A43334">
                    <a:gamma/>
                    <a:shade val="46275"/>
                    <a:invGamma/>
                  </a:srgbClr>
                </a:gs>
              </a:gsLst>
              <a:lin ang="5400000" scaled="1"/>
            </a:gradFill>
            <a:ln>
              <a:noFill/>
            </a:ln>
            <a:effectLst>
              <a:outerShdw dist="63500" algn="ctr" rotWithShape="0">
                <a:schemeClr val="tx1">
                  <a:alpha val="50000"/>
                </a:schemeClr>
              </a:outerShdw>
            </a:effectLst>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grpSp>
      <p:sp>
        <p:nvSpPr>
          <p:cNvPr id="47129" name="Rectangle 4"/>
          <p:cNvSpPr>
            <a:spLocks noChangeArrowheads="1"/>
          </p:cNvSpPr>
          <p:nvPr/>
        </p:nvSpPr>
        <p:spPr bwMode="auto">
          <a:xfrm>
            <a:off x="5384446" y="5454650"/>
            <a:ext cx="1495425" cy="461963"/>
          </a:xfrm>
          <a:prstGeom prst="rect">
            <a:avLst/>
          </a:prstGeom>
          <a:noFill/>
          <a:ln w="9525">
            <a:noFill/>
            <a:miter lim="800000"/>
            <a:headEnd/>
            <a:tailEnd/>
          </a:ln>
        </p:spPr>
        <p:txBody>
          <a:bodyPr>
            <a:spAutoFit/>
          </a:bodyPr>
          <a:lstStyle/>
          <a:p>
            <a:pPr algn="ctr"/>
            <a:r>
              <a:rPr lang="es-ES_tradnl" sz="1200" i="1">
                <a:solidFill>
                  <a:srgbClr val="4C7013"/>
                </a:solidFill>
                <a:latin typeface="Century Gothic" pitchFamily="34" charset="0"/>
                <a:cs typeface="Arial" charset="0"/>
              </a:rPr>
              <a:t>Sobresaliente</a:t>
            </a:r>
          </a:p>
          <a:p>
            <a:pPr algn="ctr"/>
            <a:r>
              <a:rPr lang="es-ES_tradnl" sz="1200" b="1">
                <a:solidFill>
                  <a:srgbClr val="4C7013"/>
                </a:solidFill>
                <a:latin typeface="Century Gothic" pitchFamily="34" charset="0"/>
                <a:cs typeface="Arial" charset="0"/>
              </a:rPr>
              <a:t>14,2%</a:t>
            </a:r>
            <a:endParaRPr lang="es-ES" sz="1200" b="1">
              <a:solidFill>
                <a:srgbClr val="4C7013"/>
              </a:solidFill>
              <a:latin typeface="Century Gothic" pitchFamily="34" charset="0"/>
              <a:cs typeface="Arial" charset="0"/>
            </a:endParaRPr>
          </a:p>
        </p:txBody>
      </p:sp>
      <p:sp>
        <p:nvSpPr>
          <p:cNvPr id="47130" name="Rectangle 4"/>
          <p:cNvSpPr>
            <a:spLocks noChangeArrowheads="1"/>
          </p:cNvSpPr>
          <p:nvPr/>
        </p:nvSpPr>
        <p:spPr bwMode="auto">
          <a:xfrm>
            <a:off x="5060596" y="3254375"/>
            <a:ext cx="1104900" cy="461963"/>
          </a:xfrm>
          <a:prstGeom prst="rect">
            <a:avLst/>
          </a:prstGeom>
          <a:noFill/>
          <a:ln w="9525">
            <a:noFill/>
            <a:miter lim="800000"/>
            <a:headEnd/>
            <a:tailEnd/>
          </a:ln>
        </p:spPr>
        <p:txBody>
          <a:bodyPr>
            <a:spAutoFit/>
          </a:bodyPr>
          <a:lstStyle/>
          <a:p>
            <a:pPr algn="ctr"/>
            <a:r>
              <a:rPr lang="es-ES_tradnl" sz="1200" i="1">
                <a:solidFill>
                  <a:srgbClr val="E36120"/>
                </a:solidFill>
                <a:latin typeface="Century Gothic" pitchFamily="34" charset="0"/>
                <a:cs typeface="Arial" charset="0"/>
              </a:rPr>
              <a:t>Aprobado</a:t>
            </a:r>
          </a:p>
          <a:p>
            <a:pPr algn="ctr"/>
            <a:r>
              <a:rPr lang="es-ES_tradnl" sz="1200" b="1">
                <a:solidFill>
                  <a:srgbClr val="E36120"/>
                </a:solidFill>
                <a:latin typeface="Century Gothic" pitchFamily="34" charset="0"/>
                <a:cs typeface="Arial" charset="0"/>
              </a:rPr>
              <a:t>35,2%</a:t>
            </a:r>
            <a:endParaRPr lang="es-ES" sz="1200" b="1">
              <a:solidFill>
                <a:srgbClr val="E36120"/>
              </a:solidFill>
              <a:latin typeface="Century Gothic" pitchFamily="34" charset="0"/>
              <a:cs typeface="Arial" charset="0"/>
            </a:endParaRPr>
          </a:p>
        </p:txBody>
      </p:sp>
      <p:sp>
        <p:nvSpPr>
          <p:cNvPr id="47131" name="Rectangle 4"/>
          <p:cNvSpPr>
            <a:spLocks noChangeArrowheads="1"/>
          </p:cNvSpPr>
          <p:nvPr/>
        </p:nvSpPr>
        <p:spPr bwMode="auto">
          <a:xfrm>
            <a:off x="2126896" y="3578225"/>
            <a:ext cx="1123950" cy="461963"/>
          </a:xfrm>
          <a:prstGeom prst="rect">
            <a:avLst/>
          </a:prstGeom>
          <a:noFill/>
          <a:ln w="9525">
            <a:noFill/>
            <a:miter lim="800000"/>
            <a:headEnd/>
            <a:tailEnd/>
          </a:ln>
        </p:spPr>
        <p:txBody>
          <a:bodyPr>
            <a:spAutoFit/>
          </a:bodyPr>
          <a:lstStyle/>
          <a:p>
            <a:pPr algn="ctr"/>
            <a:r>
              <a:rPr lang="es-ES_tradnl" sz="1200" i="1">
                <a:solidFill>
                  <a:srgbClr val="A43334"/>
                </a:solidFill>
                <a:latin typeface="Century Gothic" pitchFamily="34" charset="0"/>
                <a:cs typeface="Arial" charset="0"/>
              </a:rPr>
              <a:t>Insuficiente</a:t>
            </a:r>
          </a:p>
          <a:p>
            <a:pPr algn="ctr"/>
            <a:r>
              <a:rPr lang="es-ES_tradnl" sz="1200" b="1">
                <a:solidFill>
                  <a:srgbClr val="A43334"/>
                </a:solidFill>
                <a:latin typeface="Century Gothic" pitchFamily="34" charset="0"/>
                <a:cs typeface="Arial" charset="0"/>
              </a:rPr>
              <a:t>7,8%</a:t>
            </a:r>
            <a:endParaRPr lang="es-ES" sz="1200" b="1">
              <a:solidFill>
                <a:srgbClr val="A43334"/>
              </a:solidFill>
              <a:latin typeface="Century Gothic" pitchFamily="34" charset="0"/>
              <a:cs typeface="Arial" charset="0"/>
            </a:endParaRPr>
          </a:p>
        </p:txBody>
      </p:sp>
      <p:sp>
        <p:nvSpPr>
          <p:cNvPr id="47132" name="Rectangle 4"/>
          <p:cNvSpPr>
            <a:spLocks noChangeArrowheads="1"/>
          </p:cNvSpPr>
          <p:nvPr/>
        </p:nvSpPr>
        <p:spPr bwMode="auto">
          <a:xfrm>
            <a:off x="5679721" y="4235450"/>
            <a:ext cx="1000125" cy="461963"/>
          </a:xfrm>
          <a:prstGeom prst="rect">
            <a:avLst/>
          </a:prstGeom>
          <a:noFill/>
          <a:ln w="9525">
            <a:noFill/>
            <a:miter lim="800000"/>
            <a:headEnd/>
            <a:tailEnd/>
          </a:ln>
        </p:spPr>
        <p:txBody>
          <a:bodyPr>
            <a:spAutoFit/>
          </a:bodyPr>
          <a:lstStyle/>
          <a:p>
            <a:pPr algn="ctr"/>
            <a:r>
              <a:rPr lang="es-ES_tradnl" sz="1200" i="1">
                <a:solidFill>
                  <a:srgbClr val="FEA501"/>
                </a:solidFill>
                <a:latin typeface="Century Gothic" pitchFamily="34" charset="0"/>
                <a:cs typeface="Arial" charset="0"/>
              </a:rPr>
              <a:t>Notable</a:t>
            </a:r>
          </a:p>
          <a:p>
            <a:pPr algn="ctr"/>
            <a:r>
              <a:rPr lang="es-ES_tradnl" sz="1200" b="1">
                <a:solidFill>
                  <a:srgbClr val="FEA501"/>
                </a:solidFill>
                <a:latin typeface="Century Gothic" pitchFamily="34" charset="0"/>
                <a:cs typeface="Arial" charset="0"/>
              </a:rPr>
              <a:t>42,8%</a:t>
            </a:r>
            <a:endParaRPr lang="es-ES" sz="1200" b="1">
              <a:solidFill>
                <a:srgbClr val="FEA501"/>
              </a:solidFill>
              <a:latin typeface="Century Gothic" pitchFamily="34" charset="0"/>
              <a:cs typeface="Arial" charset="0"/>
            </a:endParaRPr>
          </a:p>
        </p:txBody>
      </p:sp>
      <p:sp>
        <p:nvSpPr>
          <p:cNvPr id="47133" name="Rectangle 4"/>
          <p:cNvSpPr>
            <a:spLocks noChangeArrowheads="1"/>
          </p:cNvSpPr>
          <p:nvPr/>
        </p:nvSpPr>
        <p:spPr bwMode="auto">
          <a:xfrm>
            <a:off x="3947759" y="5492750"/>
            <a:ext cx="779462" cy="369888"/>
          </a:xfrm>
          <a:prstGeom prst="rect">
            <a:avLst/>
          </a:prstGeom>
          <a:noFill/>
          <a:ln w="9525">
            <a:noFill/>
            <a:miter lim="800000"/>
            <a:headEnd/>
            <a:tailEnd/>
          </a:ln>
        </p:spPr>
        <p:txBody>
          <a:bodyPr>
            <a:spAutoFit/>
          </a:bodyPr>
          <a:lstStyle/>
          <a:p>
            <a:pPr algn="ctr"/>
            <a:r>
              <a:rPr lang="es-ES" sz="1800" b="1">
                <a:solidFill>
                  <a:srgbClr val="D09E00"/>
                </a:solidFill>
                <a:latin typeface="Century Gothic" pitchFamily="34" charset="0"/>
                <a:cs typeface="Arial" charset="0"/>
              </a:rPr>
              <a:t>6,71</a:t>
            </a:r>
          </a:p>
        </p:txBody>
      </p:sp>
      <p:cxnSp>
        <p:nvCxnSpPr>
          <p:cNvPr id="994" name="993 Conector recto"/>
          <p:cNvCxnSpPr/>
          <p:nvPr/>
        </p:nvCxnSpPr>
        <p:spPr>
          <a:xfrm flipH="1">
            <a:off x="4133850" y="1323975"/>
            <a:ext cx="9525" cy="17430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996" name="995 Conector recto"/>
          <p:cNvCxnSpPr/>
          <p:nvPr/>
        </p:nvCxnSpPr>
        <p:spPr>
          <a:xfrm flipH="1">
            <a:off x="5629275" y="1352550"/>
            <a:ext cx="9525" cy="17430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997" name="996 Conector recto"/>
          <p:cNvCxnSpPr/>
          <p:nvPr/>
        </p:nvCxnSpPr>
        <p:spPr>
          <a:xfrm flipH="1">
            <a:off x="7115175" y="1362075"/>
            <a:ext cx="9525" cy="17430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98" name="997 Rectángulo"/>
          <p:cNvSpPr/>
          <p:nvPr/>
        </p:nvSpPr>
        <p:spPr>
          <a:xfrm>
            <a:off x="1974850" y="1552575"/>
            <a:ext cx="663575" cy="333375"/>
          </a:xfrm>
          <a:prstGeom prst="rect">
            <a:avLst/>
          </a:prstGeom>
          <a:solidFill>
            <a:srgbClr val="A43334"/>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a:solidFill>
                  <a:srgbClr val="FFFFFF"/>
                </a:solidFill>
                <a:latin typeface="Century Gothic" pitchFamily="34" charset="0"/>
              </a:rPr>
              <a:t>7,8%</a:t>
            </a:r>
            <a:endParaRPr lang="es-ES" sz="1000" dirty="0">
              <a:solidFill>
                <a:srgbClr val="FFFFFF"/>
              </a:solidFill>
              <a:latin typeface="Century Gothic" pitchFamily="34" charset="0"/>
            </a:endParaRPr>
          </a:p>
        </p:txBody>
      </p:sp>
      <p:sp>
        <p:nvSpPr>
          <p:cNvPr id="999" name="998 Rectángulo"/>
          <p:cNvSpPr/>
          <p:nvPr/>
        </p:nvSpPr>
        <p:spPr>
          <a:xfrm>
            <a:off x="4594225" y="1552575"/>
            <a:ext cx="663575" cy="333375"/>
          </a:xfrm>
          <a:prstGeom prst="rect">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a:solidFill>
                  <a:srgbClr val="FFFFFF"/>
                </a:solidFill>
                <a:latin typeface="Century Gothic" pitchFamily="34" charset="0"/>
              </a:rPr>
              <a:t>35,2%</a:t>
            </a:r>
            <a:endParaRPr lang="es-ES" sz="1000" dirty="0">
              <a:solidFill>
                <a:srgbClr val="FFFFFF"/>
              </a:solidFill>
              <a:latin typeface="Century Gothic" pitchFamily="34" charset="0"/>
            </a:endParaRPr>
          </a:p>
        </p:txBody>
      </p:sp>
      <p:sp>
        <p:nvSpPr>
          <p:cNvPr id="1000" name="999 Rectángulo"/>
          <p:cNvSpPr/>
          <p:nvPr/>
        </p:nvSpPr>
        <p:spPr>
          <a:xfrm>
            <a:off x="6089650" y="1552575"/>
            <a:ext cx="663575" cy="333375"/>
          </a:xfrm>
          <a:prstGeom prst="rect">
            <a:avLst/>
          </a:prstGeom>
          <a:solidFill>
            <a:srgbClr val="FEA501"/>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a:solidFill>
                  <a:srgbClr val="FFFFFF"/>
                </a:solidFill>
                <a:latin typeface="Century Gothic" pitchFamily="34" charset="0"/>
              </a:rPr>
              <a:t>42,8%</a:t>
            </a:r>
            <a:endParaRPr lang="es-ES" sz="1000" dirty="0">
              <a:solidFill>
                <a:srgbClr val="FFFFFF"/>
              </a:solidFill>
              <a:latin typeface="Century Gothic" pitchFamily="34" charset="0"/>
            </a:endParaRPr>
          </a:p>
        </p:txBody>
      </p:sp>
      <p:sp>
        <p:nvSpPr>
          <p:cNvPr id="1001" name="1000 Rectángulo"/>
          <p:cNvSpPr/>
          <p:nvPr/>
        </p:nvSpPr>
        <p:spPr>
          <a:xfrm>
            <a:off x="7575550" y="1552575"/>
            <a:ext cx="663575" cy="333375"/>
          </a:xfrm>
          <a:prstGeom prst="rect">
            <a:avLst/>
          </a:prstGeom>
          <a:solidFill>
            <a:srgbClr val="4C7013"/>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200" b="1" dirty="0">
                <a:solidFill>
                  <a:srgbClr val="FFFFFF"/>
                </a:solidFill>
                <a:latin typeface="Century Gothic" pitchFamily="34" charset="0"/>
              </a:rPr>
              <a:t>14,2%</a:t>
            </a:r>
            <a:endParaRPr lang="es-ES" sz="1000" dirty="0">
              <a:solidFill>
                <a:srgbClr val="FFFFFF"/>
              </a:solidFill>
              <a:latin typeface="Century Gothic" pitchFamily="34" charset="0"/>
            </a:endParaRPr>
          </a:p>
        </p:txBody>
      </p:sp>
      <p:pic>
        <p:nvPicPr>
          <p:cNvPr id="983" name="Picture 96" descr="MP900423038[1]"/>
          <p:cNvPicPr preferRelativeResize="0">
            <a:picLocks noChangeAspect="1" noChangeArrowheads="1"/>
          </p:cNvPicPr>
          <p:nvPr/>
        </p:nvPicPr>
        <p:blipFill>
          <a:blip r:embed="rId6"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503" name="Rectangle 4"/>
          <p:cNvSpPr>
            <a:spLocks noChangeArrowheads="1"/>
          </p:cNvSpPr>
          <p:nvPr/>
        </p:nvSpPr>
        <p:spPr bwMode="auto">
          <a:xfrm>
            <a:off x="116541" y="341960"/>
            <a:ext cx="7449671" cy="738664"/>
          </a:xfrm>
          <a:prstGeom prst="rect">
            <a:avLst/>
          </a:prstGeom>
          <a:noFill/>
          <a:ln>
            <a:noFill/>
          </a:ln>
          <a:extLst/>
        </p:spPr>
        <p:txBody>
          <a:bodyPr wrap="square">
            <a:spAutoFit/>
          </a:bodyPr>
          <a:lstStyle/>
          <a:p>
            <a:pPr>
              <a:defRPr/>
            </a:pPr>
            <a:r>
              <a:rPr lang="es-ES" sz="2100" b="1" dirty="0" smtClean="0">
                <a:solidFill>
                  <a:schemeClr val="accent2">
                    <a:lumMod val="75000"/>
                  </a:schemeClr>
                </a:solidFill>
                <a:latin typeface="+mn-lt"/>
                <a:cs typeface="Arial" charset="0"/>
              </a:rPr>
              <a:t>El 92% aprueba su uso como herramienta educativa, índice 13 puntos superior al de los profesores</a:t>
            </a:r>
            <a:endParaRPr lang="es-ES" sz="21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0"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48151" name="Rectangle 4"/>
          <p:cNvSpPr>
            <a:spLocks noChangeArrowheads="1"/>
          </p:cNvSpPr>
          <p:nvPr/>
        </p:nvSpPr>
        <p:spPr bwMode="auto">
          <a:xfrm>
            <a:off x="183683" y="359896"/>
            <a:ext cx="7426325" cy="769441"/>
          </a:xfrm>
          <a:prstGeom prst="rect">
            <a:avLst/>
          </a:prstGeom>
          <a:noFill/>
          <a:ln w="9525">
            <a:noFill/>
            <a:miter lim="800000"/>
            <a:headEnd/>
            <a:tailEnd/>
          </a:ln>
        </p:spPr>
        <p:txBody>
          <a:bodyPr>
            <a:spAutoFit/>
          </a:bodyPr>
          <a:lstStyle/>
          <a:p>
            <a:r>
              <a:rPr lang="es-ES" sz="2200" b="1" dirty="0" smtClean="0">
                <a:solidFill>
                  <a:schemeClr val="accent2">
                    <a:lumMod val="75000"/>
                  </a:schemeClr>
                </a:solidFill>
                <a:latin typeface="+mn-lt"/>
                <a:cs typeface="Arial" charset="0"/>
              </a:rPr>
              <a:t>Los razones principales se refieren al desarrollo de habilidades y a su capacidad motivacional</a:t>
            </a:r>
            <a:endParaRPr lang="es-ES" sz="2200" b="1" dirty="0">
              <a:solidFill>
                <a:schemeClr val="accent2">
                  <a:lumMod val="75000"/>
                </a:schemeClr>
              </a:solidFill>
              <a:latin typeface="+mn-lt"/>
              <a:cs typeface="Arial" charset="0"/>
            </a:endParaRPr>
          </a:p>
        </p:txBody>
      </p:sp>
      <p:sp>
        <p:nvSpPr>
          <p:cNvPr id="48152" name="Text Box 5"/>
          <p:cNvSpPr txBox="1">
            <a:spLocks noChangeArrowheads="1"/>
          </p:cNvSpPr>
          <p:nvPr/>
        </p:nvSpPr>
        <p:spPr bwMode="auto">
          <a:xfrm>
            <a:off x="0" y="6408738"/>
            <a:ext cx="8340725" cy="368300"/>
          </a:xfrm>
          <a:prstGeom prst="rect">
            <a:avLst/>
          </a:prstGeom>
          <a:noFill/>
          <a:ln w="9525">
            <a:noFill/>
            <a:miter lim="800000"/>
            <a:headEnd/>
            <a:tailEnd/>
          </a:ln>
        </p:spPr>
        <p:txBody>
          <a:bodyPr anchor="ctr">
            <a:spAutoFit/>
          </a:bodyPr>
          <a:lstStyle/>
          <a:p>
            <a:pPr eaLnBrk="0" hangingPunct="0"/>
            <a:r>
              <a:rPr lang="es-ES" sz="900" b="1">
                <a:solidFill>
                  <a:srgbClr val="000000"/>
                </a:solidFill>
              </a:rPr>
              <a:t>P.16 </a:t>
            </a:r>
            <a:r>
              <a:rPr lang="es-ES" sz="900">
                <a:solidFill>
                  <a:srgbClr val="000000"/>
                </a:solidFill>
              </a:rPr>
              <a:t>¿En qué grado está usted a favor o en contra del uso de videojuegos como herramienta educativa en la enseñanza primaria? Por favor, utilice una escala académica de 0 a 10, en que 10 significa que está totalmente a favor y 0 totalmente en contra./ </a:t>
            </a:r>
            <a:r>
              <a:rPr lang="es-ES" sz="900" b="1">
                <a:solidFill>
                  <a:srgbClr val="000000"/>
                </a:solidFill>
                <a:latin typeface="Arial" charset="0"/>
              </a:rPr>
              <a:t>P.17 </a:t>
            </a:r>
            <a:r>
              <a:rPr lang="es-ES" sz="900">
                <a:solidFill>
                  <a:srgbClr val="000000"/>
                </a:solidFill>
                <a:latin typeface="Arial" charset="0"/>
              </a:rPr>
              <a:t>¿Por qué esta usted a favor? </a:t>
            </a:r>
            <a:endParaRPr lang="es-ES" sz="900">
              <a:solidFill>
                <a:srgbClr val="000000"/>
              </a:solidFill>
            </a:endParaRPr>
          </a:p>
        </p:txBody>
      </p:sp>
      <p:sp>
        <p:nvSpPr>
          <p:cNvPr id="48153" name="Text Box 5"/>
          <p:cNvSpPr txBox="1">
            <a:spLocks noChangeArrowheads="1"/>
          </p:cNvSpPr>
          <p:nvPr/>
        </p:nvSpPr>
        <p:spPr bwMode="auto">
          <a:xfrm>
            <a:off x="0" y="6110945"/>
            <a:ext cx="2076450" cy="369888"/>
          </a:xfrm>
          <a:prstGeom prst="rect">
            <a:avLst/>
          </a:prstGeom>
          <a:noFill/>
          <a:ln w="9525">
            <a:noFill/>
            <a:miter lim="800000"/>
            <a:headEnd/>
            <a:tailEnd/>
          </a:ln>
        </p:spPr>
        <p:txBody>
          <a:bodyPr anchor="ctr">
            <a:spAutoFit/>
          </a:bodyPr>
          <a:lstStyle/>
          <a:p>
            <a:pPr eaLnBrk="0" hangingPunct="0"/>
            <a:r>
              <a:rPr lang="es-ES" sz="900" i="1" dirty="0">
                <a:solidFill>
                  <a:srgbClr val="000000"/>
                </a:solidFill>
              </a:rPr>
              <a:t>Unidad: Porcentajes</a:t>
            </a:r>
          </a:p>
          <a:p>
            <a:pPr eaLnBrk="0" hangingPunct="0"/>
            <a:r>
              <a:rPr lang="es-ES_tradnl" sz="900" i="1" dirty="0">
                <a:solidFill>
                  <a:srgbClr val="000000"/>
                </a:solidFill>
              </a:rPr>
              <a:t>Base Padres: Total Muestra (n=333)</a:t>
            </a:r>
            <a:endParaRPr lang="es-ES" sz="900" i="1" dirty="0">
              <a:solidFill>
                <a:srgbClr val="000000"/>
              </a:solidFill>
            </a:endParaRPr>
          </a:p>
        </p:txBody>
      </p:sp>
      <p:grpSp>
        <p:nvGrpSpPr>
          <p:cNvPr id="48154" name="11 Grupo"/>
          <p:cNvGrpSpPr>
            <a:grpSpLocks/>
          </p:cNvGrpSpPr>
          <p:nvPr/>
        </p:nvGrpSpPr>
        <p:grpSpPr bwMode="auto">
          <a:xfrm>
            <a:off x="407988" y="2167390"/>
            <a:ext cx="2935287" cy="2841625"/>
            <a:chOff x="2541588" y="1815307"/>
            <a:chExt cx="3698875" cy="3551237"/>
          </a:xfrm>
        </p:grpSpPr>
        <p:sp>
          <p:nvSpPr>
            <p:cNvPr id="48199" name="Oval 9"/>
            <p:cNvSpPr>
              <a:spLocks noChangeArrowheads="1"/>
            </p:cNvSpPr>
            <p:nvPr/>
          </p:nvSpPr>
          <p:spPr bwMode="auto">
            <a:xfrm>
              <a:off x="2841626" y="1942307"/>
              <a:ext cx="3035300" cy="3035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solidFill>
                  <a:srgbClr val="000000"/>
                </a:solidFill>
              </a:endParaRPr>
            </a:p>
          </p:txBody>
        </p:sp>
        <p:sp>
          <p:nvSpPr>
            <p:cNvPr id="48200" name="Oval 10"/>
            <p:cNvSpPr>
              <a:spLocks noChangeArrowheads="1"/>
            </p:cNvSpPr>
            <p:nvPr/>
          </p:nvSpPr>
          <p:spPr bwMode="auto">
            <a:xfrm>
              <a:off x="2886076" y="1988344"/>
              <a:ext cx="2946400" cy="2944813"/>
            </a:xfrm>
            <a:prstGeom prst="ellipse">
              <a:avLst/>
            </a:prstGeom>
            <a:solidFill>
              <a:srgbClr val="B2B1B1"/>
            </a:solidFill>
            <a:ln w="9525">
              <a:noFill/>
              <a:round/>
              <a:headEnd/>
              <a:tailEnd/>
            </a:ln>
          </p:spPr>
          <p:txBody>
            <a:bodyPr/>
            <a:lstStyle/>
            <a:p>
              <a:endParaRPr lang="es-ES">
                <a:solidFill>
                  <a:srgbClr val="000000"/>
                </a:solidFill>
              </a:endParaRPr>
            </a:p>
          </p:txBody>
        </p:sp>
        <p:sp>
          <p:nvSpPr>
            <p:cNvPr id="48201" name="Oval 11"/>
            <p:cNvSpPr>
              <a:spLocks noChangeArrowheads="1"/>
            </p:cNvSpPr>
            <p:nvPr/>
          </p:nvSpPr>
          <p:spPr bwMode="auto">
            <a:xfrm>
              <a:off x="2714626" y="1815307"/>
              <a:ext cx="3289300" cy="3289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solidFill>
                  <a:srgbClr val="000000"/>
                </a:solidFill>
              </a:endParaRPr>
            </a:p>
          </p:txBody>
        </p:sp>
        <p:grpSp>
          <p:nvGrpSpPr>
            <p:cNvPr id="48202" name="Group 12"/>
            <p:cNvGrpSpPr>
              <a:grpSpLocks/>
            </p:cNvGrpSpPr>
            <p:nvPr/>
          </p:nvGrpSpPr>
          <p:grpSpPr bwMode="auto">
            <a:xfrm>
              <a:off x="2886076" y="1958182"/>
              <a:ext cx="2979737" cy="2982912"/>
              <a:chOff x="2743" y="1389"/>
              <a:chExt cx="2268" cy="2268"/>
            </a:xfrm>
          </p:grpSpPr>
          <p:grpSp>
            <p:nvGrpSpPr>
              <p:cNvPr id="48218" name="Group 13"/>
              <p:cNvGrpSpPr>
                <a:grpSpLocks/>
              </p:cNvGrpSpPr>
              <p:nvPr/>
            </p:nvGrpSpPr>
            <p:grpSpPr bwMode="auto">
              <a:xfrm>
                <a:off x="2743" y="1389"/>
                <a:ext cx="2267" cy="2267"/>
                <a:chOff x="2743" y="1389"/>
                <a:chExt cx="2267" cy="2267"/>
              </a:xfrm>
            </p:grpSpPr>
            <p:sp>
              <p:nvSpPr>
                <p:cNvPr id="48478" name="Freeform 14"/>
                <p:cNvSpPr>
                  <a:spLocks/>
                </p:cNvSpPr>
                <p:nvPr/>
              </p:nvSpPr>
              <p:spPr bwMode="auto">
                <a:xfrm>
                  <a:off x="4641" y="1955"/>
                  <a:ext cx="369" cy="567"/>
                </a:xfrm>
                <a:custGeom>
                  <a:avLst/>
                  <a:gdLst>
                    <a:gd name="T0" fmla="*/ 119 w 549"/>
                    <a:gd name="T1" fmla="*/ 567 h 843"/>
                    <a:gd name="T2" fmla="*/ 290 w 549"/>
                    <a:gd name="T3" fmla="*/ 567 h 843"/>
                    <a:gd name="T4" fmla="*/ 369 w 549"/>
                    <a:gd name="T5" fmla="*/ 567 h 843"/>
                    <a:gd name="T6" fmla="*/ 217 w 549"/>
                    <a:gd name="T7" fmla="*/ 0 h 843"/>
                    <a:gd name="T8" fmla="*/ 0 w 549"/>
                    <a:gd name="T9" fmla="*/ 125 h 843"/>
                    <a:gd name="T10" fmla="*/ 119 w 549"/>
                    <a:gd name="T11" fmla="*/ 567 h 843"/>
                    <a:gd name="T12" fmla="*/ 0 60000 65536"/>
                    <a:gd name="T13" fmla="*/ 0 60000 65536"/>
                    <a:gd name="T14" fmla="*/ 0 60000 65536"/>
                    <a:gd name="T15" fmla="*/ 0 60000 65536"/>
                    <a:gd name="T16" fmla="*/ 0 60000 65536"/>
                    <a:gd name="T17" fmla="*/ 0 60000 65536"/>
                    <a:gd name="T18" fmla="*/ 0 w 549"/>
                    <a:gd name="T19" fmla="*/ 0 h 843"/>
                    <a:gd name="T20" fmla="*/ 549 w 549"/>
                    <a:gd name="T21" fmla="*/ 843 h 843"/>
                  </a:gdLst>
                  <a:ahLst/>
                  <a:cxnLst>
                    <a:cxn ang="T12">
                      <a:pos x="T0" y="T1"/>
                    </a:cxn>
                    <a:cxn ang="T13">
                      <a:pos x="T2" y="T3"/>
                    </a:cxn>
                    <a:cxn ang="T14">
                      <a:pos x="T4" y="T5"/>
                    </a:cxn>
                    <a:cxn ang="T15">
                      <a:pos x="T6" y="T7"/>
                    </a:cxn>
                    <a:cxn ang="T16">
                      <a:pos x="T8" y="T9"/>
                    </a:cxn>
                    <a:cxn ang="T17">
                      <a:pos x="T10" y="T11"/>
                    </a:cxn>
                  </a:cxnLst>
                  <a:rect l="T18" t="T19" r="T20" b="T21"/>
                  <a:pathLst>
                    <a:path w="549" h="843">
                      <a:moveTo>
                        <a:pt x="177" y="843"/>
                      </a:moveTo>
                      <a:cubicBezTo>
                        <a:pt x="431" y="843"/>
                        <a:pt x="431" y="843"/>
                        <a:pt x="431" y="843"/>
                      </a:cubicBezTo>
                      <a:cubicBezTo>
                        <a:pt x="549" y="843"/>
                        <a:pt x="549" y="843"/>
                        <a:pt x="549" y="843"/>
                      </a:cubicBezTo>
                      <a:cubicBezTo>
                        <a:pt x="549" y="536"/>
                        <a:pt x="467" y="248"/>
                        <a:pt x="323" y="0"/>
                      </a:cubicBezTo>
                      <a:cubicBezTo>
                        <a:pt x="0" y="186"/>
                        <a:pt x="0" y="186"/>
                        <a:pt x="0" y="186"/>
                      </a:cubicBezTo>
                      <a:cubicBezTo>
                        <a:pt x="112" y="379"/>
                        <a:pt x="176" y="603"/>
                        <a:pt x="177" y="843"/>
                      </a:cubicBezTo>
                      <a:close/>
                    </a:path>
                  </a:pathLst>
                </a:custGeom>
                <a:solidFill>
                  <a:srgbClr val="FEA501"/>
                </a:solidFill>
                <a:ln w="9525">
                  <a:noFill/>
                  <a:miter lim="800000"/>
                  <a:headEnd/>
                  <a:tailEnd/>
                </a:ln>
              </p:spPr>
              <p:txBody>
                <a:bodyPr/>
                <a:lstStyle/>
                <a:p>
                  <a:endParaRPr lang="es-ES">
                    <a:solidFill>
                      <a:srgbClr val="000000"/>
                    </a:solidFill>
                  </a:endParaRPr>
                </a:p>
              </p:txBody>
            </p:sp>
            <p:sp>
              <p:nvSpPr>
                <p:cNvPr id="296" name="Freeform 15"/>
                <p:cNvSpPr>
                  <a:spLocks/>
                </p:cNvSpPr>
                <p:nvPr/>
              </p:nvSpPr>
              <p:spPr bwMode="auto">
                <a:xfrm>
                  <a:off x="2895" y="1540"/>
                  <a:ext cx="541" cy="542"/>
                </a:xfrm>
                <a:custGeom>
                  <a:avLst/>
                  <a:gdLst>
                    <a:gd name="T0" fmla="*/ 803 w 803"/>
                    <a:gd name="T1" fmla="*/ 324 h 804"/>
                    <a:gd name="T2" fmla="*/ 616 w 803"/>
                    <a:gd name="T3" fmla="*/ 0 h 804"/>
                    <a:gd name="T4" fmla="*/ 0 w 803"/>
                    <a:gd name="T5" fmla="*/ 617 h 804"/>
                    <a:gd name="T6" fmla="*/ 323 w 803"/>
                    <a:gd name="T7" fmla="*/ 804 h 804"/>
                    <a:gd name="T8" fmla="*/ 803 w 803"/>
                    <a:gd name="T9" fmla="*/ 324 h 804"/>
                  </a:gdLst>
                  <a:ahLst/>
                  <a:cxnLst>
                    <a:cxn ang="0">
                      <a:pos x="T0" y="T1"/>
                    </a:cxn>
                    <a:cxn ang="0">
                      <a:pos x="T2" y="T3"/>
                    </a:cxn>
                    <a:cxn ang="0">
                      <a:pos x="T4" y="T5"/>
                    </a:cxn>
                    <a:cxn ang="0">
                      <a:pos x="T6" y="T7"/>
                    </a:cxn>
                    <a:cxn ang="0">
                      <a:pos x="T8" y="T9"/>
                    </a:cxn>
                  </a:cxnLst>
                  <a:rect l="0" t="0" r="r" b="b"/>
                  <a:pathLst>
                    <a:path w="803" h="804">
                      <a:moveTo>
                        <a:pt x="803" y="324"/>
                      </a:moveTo>
                      <a:cubicBezTo>
                        <a:pt x="616" y="0"/>
                        <a:pt x="616" y="0"/>
                        <a:pt x="616" y="0"/>
                      </a:cubicBezTo>
                      <a:cubicBezTo>
                        <a:pt x="361" y="148"/>
                        <a:pt x="148" y="361"/>
                        <a:pt x="0" y="617"/>
                      </a:cubicBezTo>
                      <a:cubicBezTo>
                        <a:pt x="323" y="804"/>
                        <a:pt x="323" y="804"/>
                        <a:pt x="323" y="804"/>
                      </a:cubicBezTo>
                      <a:cubicBezTo>
                        <a:pt x="439" y="605"/>
                        <a:pt x="604" y="439"/>
                        <a:pt x="803" y="324"/>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sp>
              <p:nvSpPr>
                <p:cNvPr id="297" name="Freeform 16"/>
                <p:cNvSpPr>
                  <a:spLocks/>
                </p:cNvSpPr>
                <p:nvPr/>
              </p:nvSpPr>
              <p:spPr bwMode="auto">
                <a:xfrm>
                  <a:off x="2743" y="1955"/>
                  <a:ext cx="370" cy="567"/>
                </a:xfrm>
                <a:custGeom>
                  <a:avLst/>
                  <a:gdLst>
                    <a:gd name="T0" fmla="*/ 373 w 549"/>
                    <a:gd name="T1" fmla="*/ 843 h 843"/>
                    <a:gd name="T2" fmla="*/ 549 w 549"/>
                    <a:gd name="T3" fmla="*/ 187 h 843"/>
                    <a:gd name="T4" fmla="*/ 226 w 549"/>
                    <a:gd name="T5" fmla="*/ 0 h 843"/>
                    <a:gd name="T6" fmla="*/ 0 w 549"/>
                    <a:gd name="T7" fmla="*/ 843 h 843"/>
                    <a:gd name="T8" fmla="*/ 347 w 549"/>
                    <a:gd name="T9" fmla="*/ 843 h 843"/>
                    <a:gd name="T10" fmla="*/ 373 w 549"/>
                    <a:gd name="T11" fmla="*/ 843 h 843"/>
                  </a:gdLst>
                  <a:ahLst/>
                  <a:cxnLst>
                    <a:cxn ang="0">
                      <a:pos x="T0" y="T1"/>
                    </a:cxn>
                    <a:cxn ang="0">
                      <a:pos x="T2" y="T3"/>
                    </a:cxn>
                    <a:cxn ang="0">
                      <a:pos x="T4" y="T5"/>
                    </a:cxn>
                    <a:cxn ang="0">
                      <a:pos x="T6" y="T7"/>
                    </a:cxn>
                    <a:cxn ang="0">
                      <a:pos x="T8" y="T9"/>
                    </a:cxn>
                    <a:cxn ang="0">
                      <a:pos x="T10" y="T11"/>
                    </a:cxn>
                  </a:cxnLst>
                  <a:rect l="0" t="0" r="r" b="b"/>
                  <a:pathLst>
                    <a:path w="549" h="843">
                      <a:moveTo>
                        <a:pt x="373" y="843"/>
                      </a:moveTo>
                      <a:cubicBezTo>
                        <a:pt x="374" y="604"/>
                        <a:pt x="438" y="380"/>
                        <a:pt x="549" y="187"/>
                      </a:cubicBezTo>
                      <a:cubicBezTo>
                        <a:pt x="226" y="0"/>
                        <a:pt x="226" y="0"/>
                        <a:pt x="226" y="0"/>
                      </a:cubicBezTo>
                      <a:cubicBezTo>
                        <a:pt x="82" y="248"/>
                        <a:pt x="0" y="536"/>
                        <a:pt x="0" y="843"/>
                      </a:cubicBezTo>
                      <a:cubicBezTo>
                        <a:pt x="347" y="843"/>
                        <a:pt x="347" y="843"/>
                        <a:pt x="347" y="843"/>
                      </a:cubicBezTo>
                      <a:lnTo>
                        <a:pt x="373" y="843"/>
                      </a:ln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sp>
              <p:nvSpPr>
                <p:cNvPr id="298" name="Freeform 17"/>
                <p:cNvSpPr>
                  <a:spLocks/>
                </p:cNvSpPr>
                <p:nvPr/>
              </p:nvSpPr>
              <p:spPr bwMode="auto">
                <a:xfrm>
                  <a:off x="2743" y="2522"/>
                  <a:ext cx="368" cy="567"/>
                </a:xfrm>
                <a:custGeom>
                  <a:avLst/>
                  <a:gdLst>
                    <a:gd name="T0" fmla="*/ 373 w 548"/>
                    <a:gd name="T1" fmla="*/ 1 h 842"/>
                    <a:gd name="T2" fmla="*/ 373 w 548"/>
                    <a:gd name="T3" fmla="*/ 0 h 842"/>
                    <a:gd name="T4" fmla="*/ 347 w 548"/>
                    <a:gd name="T5" fmla="*/ 0 h 842"/>
                    <a:gd name="T6" fmla="*/ 0 w 548"/>
                    <a:gd name="T7" fmla="*/ 0 h 842"/>
                    <a:gd name="T8" fmla="*/ 226 w 548"/>
                    <a:gd name="T9" fmla="*/ 842 h 842"/>
                    <a:gd name="T10" fmla="*/ 548 w 548"/>
                    <a:gd name="T11" fmla="*/ 656 h 842"/>
                    <a:gd name="T12" fmla="*/ 373 w 548"/>
                    <a:gd name="T13" fmla="*/ 1 h 842"/>
                  </a:gdLst>
                  <a:ahLst/>
                  <a:cxnLst>
                    <a:cxn ang="0">
                      <a:pos x="T0" y="T1"/>
                    </a:cxn>
                    <a:cxn ang="0">
                      <a:pos x="T2" y="T3"/>
                    </a:cxn>
                    <a:cxn ang="0">
                      <a:pos x="T4" y="T5"/>
                    </a:cxn>
                    <a:cxn ang="0">
                      <a:pos x="T6" y="T7"/>
                    </a:cxn>
                    <a:cxn ang="0">
                      <a:pos x="T8" y="T9"/>
                    </a:cxn>
                    <a:cxn ang="0">
                      <a:pos x="T10" y="T11"/>
                    </a:cxn>
                    <a:cxn ang="0">
                      <a:pos x="T12" y="T13"/>
                    </a:cxn>
                  </a:cxnLst>
                  <a:rect l="0" t="0" r="r" b="b"/>
                  <a:pathLst>
                    <a:path w="548" h="842">
                      <a:moveTo>
                        <a:pt x="373" y="1"/>
                      </a:moveTo>
                      <a:cubicBezTo>
                        <a:pt x="373" y="0"/>
                        <a:pt x="373" y="0"/>
                        <a:pt x="373" y="0"/>
                      </a:cubicBezTo>
                      <a:cubicBezTo>
                        <a:pt x="347" y="0"/>
                        <a:pt x="347" y="0"/>
                        <a:pt x="347" y="0"/>
                      </a:cubicBezTo>
                      <a:cubicBezTo>
                        <a:pt x="0" y="0"/>
                        <a:pt x="0" y="0"/>
                        <a:pt x="0" y="0"/>
                      </a:cubicBezTo>
                      <a:cubicBezTo>
                        <a:pt x="0" y="306"/>
                        <a:pt x="82" y="594"/>
                        <a:pt x="226" y="842"/>
                      </a:cubicBezTo>
                      <a:cubicBezTo>
                        <a:pt x="548" y="656"/>
                        <a:pt x="548" y="656"/>
                        <a:pt x="548" y="656"/>
                      </a:cubicBezTo>
                      <a:cubicBezTo>
                        <a:pt x="437" y="463"/>
                        <a:pt x="373" y="239"/>
                        <a:pt x="373" y="1"/>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sp>
              <p:nvSpPr>
                <p:cNvPr id="48482" name="Freeform 18"/>
                <p:cNvSpPr>
                  <a:spLocks/>
                </p:cNvSpPr>
                <p:nvPr/>
              </p:nvSpPr>
              <p:spPr bwMode="auto">
                <a:xfrm>
                  <a:off x="3310" y="1389"/>
                  <a:ext cx="567" cy="369"/>
                </a:xfrm>
                <a:custGeom>
                  <a:avLst/>
                  <a:gdLst>
                    <a:gd name="T0" fmla="*/ 567 w 843"/>
                    <a:gd name="T1" fmla="*/ 251 h 549"/>
                    <a:gd name="T2" fmla="*/ 567 w 843"/>
                    <a:gd name="T3" fmla="*/ 0 h 549"/>
                    <a:gd name="T4" fmla="*/ 0 w 843"/>
                    <a:gd name="T5" fmla="*/ 151 h 549"/>
                    <a:gd name="T6" fmla="*/ 126 w 843"/>
                    <a:gd name="T7" fmla="*/ 369 h 549"/>
                    <a:gd name="T8" fmla="*/ 567 w 843"/>
                    <a:gd name="T9" fmla="*/ 251 h 549"/>
                    <a:gd name="T10" fmla="*/ 0 60000 65536"/>
                    <a:gd name="T11" fmla="*/ 0 60000 65536"/>
                    <a:gd name="T12" fmla="*/ 0 60000 65536"/>
                    <a:gd name="T13" fmla="*/ 0 60000 65536"/>
                    <a:gd name="T14" fmla="*/ 0 60000 65536"/>
                    <a:gd name="T15" fmla="*/ 0 w 843"/>
                    <a:gd name="T16" fmla="*/ 0 h 549"/>
                    <a:gd name="T17" fmla="*/ 843 w 843"/>
                    <a:gd name="T18" fmla="*/ 549 h 549"/>
                  </a:gdLst>
                  <a:ahLst/>
                  <a:cxnLst>
                    <a:cxn ang="T10">
                      <a:pos x="T0" y="T1"/>
                    </a:cxn>
                    <a:cxn ang="T11">
                      <a:pos x="T2" y="T3"/>
                    </a:cxn>
                    <a:cxn ang="T12">
                      <a:pos x="T4" y="T5"/>
                    </a:cxn>
                    <a:cxn ang="T13">
                      <a:pos x="T6" y="T7"/>
                    </a:cxn>
                    <a:cxn ang="T14">
                      <a:pos x="T8" y="T9"/>
                    </a:cxn>
                  </a:cxnLst>
                  <a:rect l="T15" t="T16" r="T17" b="T18"/>
                  <a:pathLst>
                    <a:path w="843" h="549">
                      <a:moveTo>
                        <a:pt x="843" y="373"/>
                      </a:moveTo>
                      <a:cubicBezTo>
                        <a:pt x="843" y="0"/>
                        <a:pt x="843" y="0"/>
                        <a:pt x="843" y="0"/>
                      </a:cubicBezTo>
                      <a:cubicBezTo>
                        <a:pt x="536" y="0"/>
                        <a:pt x="248" y="82"/>
                        <a:pt x="0" y="225"/>
                      </a:cubicBezTo>
                      <a:cubicBezTo>
                        <a:pt x="187" y="549"/>
                        <a:pt x="187" y="549"/>
                        <a:pt x="187" y="549"/>
                      </a:cubicBezTo>
                      <a:cubicBezTo>
                        <a:pt x="380" y="438"/>
                        <a:pt x="604" y="374"/>
                        <a:pt x="843" y="373"/>
                      </a:cubicBezTo>
                      <a:close/>
                    </a:path>
                  </a:pathLst>
                </a:custGeom>
                <a:solidFill>
                  <a:srgbClr val="E36120"/>
                </a:solidFill>
                <a:ln w="9525">
                  <a:noFill/>
                  <a:miter lim="800000"/>
                  <a:headEnd/>
                  <a:tailEnd/>
                </a:ln>
              </p:spPr>
              <p:txBody>
                <a:bodyPr/>
                <a:lstStyle/>
                <a:p>
                  <a:endParaRPr lang="es-ES">
                    <a:solidFill>
                      <a:srgbClr val="000000"/>
                    </a:solidFill>
                  </a:endParaRPr>
                </a:p>
              </p:txBody>
            </p:sp>
            <p:sp>
              <p:nvSpPr>
                <p:cNvPr id="48483" name="Freeform 19"/>
                <p:cNvSpPr>
                  <a:spLocks/>
                </p:cNvSpPr>
                <p:nvPr/>
              </p:nvSpPr>
              <p:spPr bwMode="auto">
                <a:xfrm>
                  <a:off x="3877" y="1389"/>
                  <a:ext cx="566" cy="369"/>
                </a:xfrm>
                <a:custGeom>
                  <a:avLst/>
                  <a:gdLst>
                    <a:gd name="T0" fmla="*/ 1 w 842"/>
                    <a:gd name="T1" fmla="*/ 251 h 549"/>
                    <a:gd name="T2" fmla="*/ 441 w 842"/>
                    <a:gd name="T3" fmla="*/ 369 h 549"/>
                    <a:gd name="T4" fmla="*/ 566 w 842"/>
                    <a:gd name="T5" fmla="*/ 151 h 549"/>
                    <a:gd name="T6" fmla="*/ 0 w 842"/>
                    <a:gd name="T7" fmla="*/ 0 h 549"/>
                    <a:gd name="T8" fmla="*/ 0 w 842"/>
                    <a:gd name="T9" fmla="*/ 251 h 549"/>
                    <a:gd name="T10" fmla="*/ 1 w 842"/>
                    <a:gd name="T11" fmla="*/ 251 h 549"/>
                    <a:gd name="T12" fmla="*/ 0 60000 65536"/>
                    <a:gd name="T13" fmla="*/ 0 60000 65536"/>
                    <a:gd name="T14" fmla="*/ 0 60000 65536"/>
                    <a:gd name="T15" fmla="*/ 0 60000 65536"/>
                    <a:gd name="T16" fmla="*/ 0 60000 65536"/>
                    <a:gd name="T17" fmla="*/ 0 60000 65536"/>
                    <a:gd name="T18" fmla="*/ 0 w 842"/>
                    <a:gd name="T19" fmla="*/ 0 h 549"/>
                    <a:gd name="T20" fmla="*/ 842 w 842"/>
                    <a:gd name="T21" fmla="*/ 549 h 549"/>
                  </a:gdLst>
                  <a:ahLst/>
                  <a:cxnLst>
                    <a:cxn ang="T12">
                      <a:pos x="T0" y="T1"/>
                    </a:cxn>
                    <a:cxn ang="T13">
                      <a:pos x="T2" y="T3"/>
                    </a:cxn>
                    <a:cxn ang="T14">
                      <a:pos x="T4" y="T5"/>
                    </a:cxn>
                    <a:cxn ang="T15">
                      <a:pos x="T6" y="T7"/>
                    </a:cxn>
                    <a:cxn ang="T16">
                      <a:pos x="T8" y="T9"/>
                    </a:cxn>
                    <a:cxn ang="T17">
                      <a:pos x="T10" y="T11"/>
                    </a:cxn>
                  </a:cxnLst>
                  <a:rect l="T18" t="T19" r="T20" b="T21"/>
                  <a:pathLst>
                    <a:path w="842" h="549">
                      <a:moveTo>
                        <a:pt x="1" y="373"/>
                      </a:moveTo>
                      <a:cubicBezTo>
                        <a:pt x="239" y="373"/>
                        <a:pt x="463" y="437"/>
                        <a:pt x="656" y="549"/>
                      </a:cubicBezTo>
                      <a:cubicBezTo>
                        <a:pt x="842" y="225"/>
                        <a:pt x="842" y="225"/>
                        <a:pt x="842" y="225"/>
                      </a:cubicBezTo>
                      <a:cubicBezTo>
                        <a:pt x="595" y="82"/>
                        <a:pt x="307" y="0"/>
                        <a:pt x="0" y="0"/>
                      </a:cubicBezTo>
                      <a:cubicBezTo>
                        <a:pt x="0" y="373"/>
                        <a:pt x="0" y="373"/>
                        <a:pt x="0" y="373"/>
                      </a:cubicBezTo>
                      <a:cubicBezTo>
                        <a:pt x="0" y="373"/>
                        <a:pt x="0" y="373"/>
                        <a:pt x="1" y="373"/>
                      </a:cubicBezTo>
                      <a:close/>
                    </a:path>
                  </a:pathLst>
                </a:custGeom>
                <a:solidFill>
                  <a:srgbClr val="E36120"/>
                </a:solidFill>
                <a:ln w="9525">
                  <a:noFill/>
                  <a:miter lim="800000"/>
                  <a:headEnd/>
                  <a:tailEnd/>
                </a:ln>
              </p:spPr>
              <p:txBody>
                <a:bodyPr/>
                <a:lstStyle/>
                <a:p>
                  <a:endParaRPr lang="es-ES">
                    <a:solidFill>
                      <a:srgbClr val="000000"/>
                    </a:solidFill>
                  </a:endParaRPr>
                </a:p>
              </p:txBody>
            </p:sp>
            <p:sp>
              <p:nvSpPr>
                <p:cNvPr id="301" name="Freeform 20"/>
                <p:cNvSpPr>
                  <a:spLocks/>
                </p:cNvSpPr>
                <p:nvPr/>
              </p:nvSpPr>
              <p:spPr bwMode="auto">
                <a:xfrm>
                  <a:off x="2895" y="2964"/>
                  <a:ext cx="541" cy="540"/>
                </a:xfrm>
                <a:custGeom>
                  <a:avLst/>
                  <a:gdLst>
                    <a:gd name="T0" fmla="*/ 322 w 802"/>
                    <a:gd name="T1" fmla="*/ 0 h 803"/>
                    <a:gd name="T2" fmla="*/ 0 w 802"/>
                    <a:gd name="T3" fmla="*/ 186 h 803"/>
                    <a:gd name="T4" fmla="*/ 616 w 802"/>
                    <a:gd name="T5" fmla="*/ 803 h 803"/>
                    <a:gd name="T6" fmla="*/ 802 w 802"/>
                    <a:gd name="T7" fmla="*/ 481 h 803"/>
                    <a:gd name="T8" fmla="*/ 322 w 802"/>
                    <a:gd name="T9" fmla="*/ 0 h 803"/>
                  </a:gdLst>
                  <a:ahLst/>
                  <a:cxnLst>
                    <a:cxn ang="0">
                      <a:pos x="T0" y="T1"/>
                    </a:cxn>
                    <a:cxn ang="0">
                      <a:pos x="T2" y="T3"/>
                    </a:cxn>
                    <a:cxn ang="0">
                      <a:pos x="T4" y="T5"/>
                    </a:cxn>
                    <a:cxn ang="0">
                      <a:pos x="T6" y="T7"/>
                    </a:cxn>
                    <a:cxn ang="0">
                      <a:pos x="T8" y="T9"/>
                    </a:cxn>
                  </a:cxnLst>
                  <a:rect l="0" t="0" r="r" b="b"/>
                  <a:pathLst>
                    <a:path w="802" h="803">
                      <a:moveTo>
                        <a:pt x="322" y="0"/>
                      </a:moveTo>
                      <a:cubicBezTo>
                        <a:pt x="0" y="186"/>
                        <a:pt x="0" y="186"/>
                        <a:pt x="0" y="186"/>
                      </a:cubicBezTo>
                      <a:cubicBezTo>
                        <a:pt x="148" y="442"/>
                        <a:pt x="361" y="655"/>
                        <a:pt x="616" y="803"/>
                      </a:cubicBezTo>
                      <a:cubicBezTo>
                        <a:pt x="802" y="481"/>
                        <a:pt x="802" y="481"/>
                        <a:pt x="802" y="481"/>
                      </a:cubicBezTo>
                      <a:cubicBezTo>
                        <a:pt x="603" y="365"/>
                        <a:pt x="437" y="199"/>
                        <a:pt x="322" y="0"/>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sp>
              <p:nvSpPr>
                <p:cNvPr id="48485" name="Freeform 21"/>
                <p:cNvSpPr>
                  <a:spLocks/>
                </p:cNvSpPr>
                <p:nvPr/>
              </p:nvSpPr>
              <p:spPr bwMode="auto">
                <a:xfrm>
                  <a:off x="4319" y="2964"/>
                  <a:ext cx="539" cy="540"/>
                </a:xfrm>
                <a:custGeom>
                  <a:avLst/>
                  <a:gdLst>
                    <a:gd name="T0" fmla="*/ 0 w 802"/>
                    <a:gd name="T1" fmla="*/ 323 h 803"/>
                    <a:gd name="T2" fmla="*/ 124 w 802"/>
                    <a:gd name="T3" fmla="*/ 540 h 803"/>
                    <a:gd name="T4" fmla="*/ 539 w 802"/>
                    <a:gd name="T5" fmla="*/ 125 h 803"/>
                    <a:gd name="T6" fmla="*/ 323 w 802"/>
                    <a:gd name="T7" fmla="*/ 0 h 803"/>
                    <a:gd name="T8" fmla="*/ 0 w 802"/>
                    <a:gd name="T9" fmla="*/ 323 h 803"/>
                    <a:gd name="T10" fmla="*/ 0 60000 65536"/>
                    <a:gd name="T11" fmla="*/ 0 60000 65536"/>
                    <a:gd name="T12" fmla="*/ 0 60000 65536"/>
                    <a:gd name="T13" fmla="*/ 0 60000 65536"/>
                    <a:gd name="T14" fmla="*/ 0 60000 65536"/>
                    <a:gd name="T15" fmla="*/ 0 w 802"/>
                    <a:gd name="T16" fmla="*/ 0 h 803"/>
                    <a:gd name="T17" fmla="*/ 802 w 802"/>
                    <a:gd name="T18" fmla="*/ 803 h 803"/>
                  </a:gdLst>
                  <a:ahLst/>
                  <a:cxnLst>
                    <a:cxn ang="T10">
                      <a:pos x="T0" y="T1"/>
                    </a:cxn>
                    <a:cxn ang="T11">
                      <a:pos x="T2" y="T3"/>
                    </a:cxn>
                    <a:cxn ang="T12">
                      <a:pos x="T4" y="T5"/>
                    </a:cxn>
                    <a:cxn ang="T13">
                      <a:pos x="T6" y="T7"/>
                    </a:cxn>
                    <a:cxn ang="T14">
                      <a:pos x="T8" y="T9"/>
                    </a:cxn>
                  </a:cxnLst>
                  <a:rect l="T15" t="T16" r="T17" b="T18"/>
                  <a:pathLst>
                    <a:path w="802" h="803">
                      <a:moveTo>
                        <a:pt x="0" y="481"/>
                      </a:moveTo>
                      <a:cubicBezTo>
                        <a:pt x="185" y="803"/>
                        <a:pt x="185" y="803"/>
                        <a:pt x="185" y="803"/>
                      </a:cubicBezTo>
                      <a:cubicBezTo>
                        <a:pt x="441" y="655"/>
                        <a:pt x="654" y="442"/>
                        <a:pt x="802" y="186"/>
                      </a:cubicBezTo>
                      <a:cubicBezTo>
                        <a:pt x="480" y="0"/>
                        <a:pt x="480" y="0"/>
                        <a:pt x="480" y="0"/>
                      </a:cubicBezTo>
                      <a:cubicBezTo>
                        <a:pt x="365" y="200"/>
                        <a:pt x="199" y="366"/>
                        <a:pt x="0" y="481"/>
                      </a:cubicBezTo>
                      <a:close/>
                    </a:path>
                  </a:pathLst>
                </a:custGeom>
                <a:solidFill>
                  <a:srgbClr val="4C7013"/>
                </a:solidFill>
                <a:ln w="9525">
                  <a:noFill/>
                  <a:miter lim="800000"/>
                  <a:headEnd/>
                  <a:tailEnd/>
                </a:ln>
              </p:spPr>
              <p:txBody>
                <a:bodyPr/>
                <a:lstStyle/>
                <a:p>
                  <a:endParaRPr lang="es-ES">
                    <a:solidFill>
                      <a:srgbClr val="000000"/>
                    </a:solidFill>
                  </a:endParaRPr>
                </a:p>
              </p:txBody>
            </p:sp>
            <p:sp>
              <p:nvSpPr>
                <p:cNvPr id="48486" name="Freeform 22"/>
                <p:cNvSpPr>
                  <a:spLocks/>
                </p:cNvSpPr>
                <p:nvPr/>
              </p:nvSpPr>
              <p:spPr bwMode="auto">
                <a:xfrm>
                  <a:off x="4641" y="2522"/>
                  <a:ext cx="369" cy="567"/>
                </a:xfrm>
                <a:custGeom>
                  <a:avLst/>
                  <a:gdLst>
                    <a:gd name="T0" fmla="*/ 290 w 548"/>
                    <a:gd name="T1" fmla="*/ 0 h 842"/>
                    <a:gd name="T2" fmla="*/ 119 w 548"/>
                    <a:gd name="T3" fmla="*/ 0 h 842"/>
                    <a:gd name="T4" fmla="*/ 119 w 548"/>
                    <a:gd name="T5" fmla="*/ 1 h 842"/>
                    <a:gd name="T6" fmla="*/ 0 w 548"/>
                    <a:gd name="T7" fmla="*/ 442 h 842"/>
                    <a:gd name="T8" fmla="*/ 217 w 548"/>
                    <a:gd name="T9" fmla="*/ 567 h 842"/>
                    <a:gd name="T10" fmla="*/ 369 w 548"/>
                    <a:gd name="T11" fmla="*/ 0 h 842"/>
                    <a:gd name="T12" fmla="*/ 290 w 548"/>
                    <a:gd name="T13" fmla="*/ 0 h 842"/>
                    <a:gd name="T14" fmla="*/ 0 60000 65536"/>
                    <a:gd name="T15" fmla="*/ 0 60000 65536"/>
                    <a:gd name="T16" fmla="*/ 0 60000 65536"/>
                    <a:gd name="T17" fmla="*/ 0 60000 65536"/>
                    <a:gd name="T18" fmla="*/ 0 60000 65536"/>
                    <a:gd name="T19" fmla="*/ 0 60000 65536"/>
                    <a:gd name="T20" fmla="*/ 0 60000 65536"/>
                    <a:gd name="T21" fmla="*/ 0 w 548"/>
                    <a:gd name="T22" fmla="*/ 0 h 842"/>
                    <a:gd name="T23" fmla="*/ 548 w 548"/>
                    <a:gd name="T24" fmla="*/ 842 h 8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 h="842">
                      <a:moveTo>
                        <a:pt x="430" y="0"/>
                      </a:moveTo>
                      <a:cubicBezTo>
                        <a:pt x="176" y="0"/>
                        <a:pt x="176" y="0"/>
                        <a:pt x="176" y="0"/>
                      </a:cubicBezTo>
                      <a:cubicBezTo>
                        <a:pt x="176" y="0"/>
                        <a:pt x="176" y="0"/>
                        <a:pt x="176" y="1"/>
                      </a:cubicBezTo>
                      <a:cubicBezTo>
                        <a:pt x="176" y="239"/>
                        <a:pt x="112" y="463"/>
                        <a:pt x="0" y="656"/>
                      </a:cubicBezTo>
                      <a:cubicBezTo>
                        <a:pt x="322" y="842"/>
                        <a:pt x="322" y="842"/>
                        <a:pt x="322" y="842"/>
                      </a:cubicBezTo>
                      <a:cubicBezTo>
                        <a:pt x="466" y="594"/>
                        <a:pt x="548" y="306"/>
                        <a:pt x="548" y="0"/>
                      </a:cubicBezTo>
                      <a:lnTo>
                        <a:pt x="430" y="0"/>
                      </a:lnTo>
                      <a:close/>
                    </a:path>
                  </a:pathLst>
                </a:custGeom>
                <a:solidFill>
                  <a:srgbClr val="4C7013"/>
                </a:solidFill>
                <a:ln w="9525">
                  <a:noFill/>
                  <a:miter lim="800000"/>
                  <a:headEnd/>
                  <a:tailEnd/>
                </a:ln>
              </p:spPr>
              <p:txBody>
                <a:bodyPr/>
                <a:lstStyle/>
                <a:p>
                  <a:endParaRPr lang="es-ES">
                    <a:solidFill>
                      <a:srgbClr val="000000"/>
                    </a:solidFill>
                  </a:endParaRPr>
                </a:p>
              </p:txBody>
            </p:sp>
            <p:sp>
              <p:nvSpPr>
                <p:cNvPr id="48487" name="Freeform 23"/>
                <p:cNvSpPr>
                  <a:spLocks/>
                </p:cNvSpPr>
                <p:nvPr/>
              </p:nvSpPr>
              <p:spPr bwMode="auto">
                <a:xfrm>
                  <a:off x="4318" y="1540"/>
                  <a:ext cx="540" cy="540"/>
                </a:xfrm>
                <a:custGeom>
                  <a:avLst/>
                  <a:gdLst>
                    <a:gd name="T0" fmla="*/ 323 w 803"/>
                    <a:gd name="T1" fmla="*/ 540 h 803"/>
                    <a:gd name="T2" fmla="*/ 540 w 803"/>
                    <a:gd name="T3" fmla="*/ 415 h 803"/>
                    <a:gd name="T4" fmla="*/ 125 w 803"/>
                    <a:gd name="T5" fmla="*/ 0 h 803"/>
                    <a:gd name="T6" fmla="*/ 0 w 803"/>
                    <a:gd name="T7" fmla="*/ 218 h 803"/>
                    <a:gd name="T8" fmla="*/ 323 w 803"/>
                    <a:gd name="T9" fmla="*/ 540 h 803"/>
                    <a:gd name="T10" fmla="*/ 0 60000 65536"/>
                    <a:gd name="T11" fmla="*/ 0 60000 65536"/>
                    <a:gd name="T12" fmla="*/ 0 60000 65536"/>
                    <a:gd name="T13" fmla="*/ 0 60000 65536"/>
                    <a:gd name="T14" fmla="*/ 0 60000 65536"/>
                    <a:gd name="T15" fmla="*/ 0 w 803"/>
                    <a:gd name="T16" fmla="*/ 0 h 803"/>
                    <a:gd name="T17" fmla="*/ 803 w 803"/>
                    <a:gd name="T18" fmla="*/ 803 h 803"/>
                  </a:gdLst>
                  <a:ahLst/>
                  <a:cxnLst>
                    <a:cxn ang="T10">
                      <a:pos x="T0" y="T1"/>
                    </a:cxn>
                    <a:cxn ang="T11">
                      <a:pos x="T2" y="T3"/>
                    </a:cxn>
                    <a:cxn ang="T12">
                      <a:pos x="T4" y="T5"/>
                    </a:cxn>
                    <a:cxn ang="T13">
                      <a:pos x="T6" y="T7"/>
                    </a:cxn>
                    <a:cxn ang="T14">
                      <a:pos x="T8" y="T9"/>
                    </a:cxn>
                  </a:cxnLst>
                  <a:rect l="T15" t="T16" r="T17" b="T18"/>
                  <a:pathLst>
                    <a:path w="803" h="803">
                      <a:moveTo>
                        <a:pt x="480" y="803"/>
                      </a:moveTo>
                      <a:cubicBezTo>
                        <a:pt x="803" y="617"/>
                        <a:pt x="803" y="617"/>
                        <a:pt x="803" y="617"/>
                      </a:cubicBezTo>
                      <a:cubicBezTo>
                        <a:pt x="655" y="361"/>
                        <a:pt x="442" y="148"/>
                        <a:pt x="186" y="0"/>
                      </a:cubicBezTo>
                      <a:cubicBezTo>
                        <a:pt x="0" y="324"/>
                        <a:pt x="0" y="324"/>
                        <a:pt x="0" y="324"/>
                      </a:cubicBezTo>
                      <a:cubicBezTo>
                        <a:pt x="199" y="439"/>
                        <a:pt x="365" y="604"/>
                        <a:pt x="480" y="803"/>
                      </a:cubicBezTo>
                      <a:close/>
                    </a:path>
                  </a:pathLst>
                </a:custGeom>
                <a:solidFill>
                  <a:srgbClr val="FEA501"/>
                </a:solidFill>
                <a:ln w="9525">
                  <a:noFill/>
                  <a:miter lim="800000"/>
                  <a:headEnd/>
                  <a:tailEnd/>
                </a:ln>
              </p:spPr>
              <p:txBody>
                <a:bodyPr/>
                <a:lstStyle/>
                <a:p>
                  <a:endParaRPr lang="es-ES">
                    <a:solidFill>
                      <a:srgbClr val="000000"/>
                    </a:solidFill>
                  </a:endParaRPr>
                </a:p>
              </p:txBody>
            </p:sp>
            <p:sp>
              <p:nvSpPr>
                <p:cNvPr id="48488" name="Freeform 24"/>
                <p:cNvSpPr>
                  <a:spLocks/>
                </p:cNvSpPr>
                <p:nvPr/>
              </p:nvSpPr>
              <p:spPr bwMode="auto">
                <a:xfrm>
                  <a:off x="3310" y="3287"/>
                  <a:ext cx="1133" cy="368"/>
                </a:xfrm>
                <a:custGeom>
                  <a:avLst/>
                  <a:gdLst>
                    <a:gd name="T0" fmla="*/ 568 w 1685"/>
                    <a:gd name="T1" fmla="*/ 118 h 547"/>
                    <a:gd name="T2" fmla="*/ 125 w 1685"/>
                    <a:gd name="T3" fmla="*/ 0 h 547"/>
                    <a:gd name="T4" fmla="*/ 0 w 1685"/>
                    <a:gd name="T5" fmla="*/ 217 h 547"/>
                    <a:gd name="T6" fmla="*/ 567 w 1685"/>
                    <a:gd name="T7" fmla="*/ 368 h 547"/>
                    <a:gd name="T8" fmla="*/ 1133 w 1685"/>
                    <a:gd name="T9" fmla="*/ 217 h 547"/>
                    <a:gd name="T10" fmla="*/ 1009 w 1685"/>
                    <a:gd name="T11" fmla="*/ 0 h 547"/>
                    <a:gd name="T12" fmla="*/ 568 w 1685"/>
                    <a:gd name="T13" fmla="*/ 118 h 547"/>
                    <a:gd name="T14" fmla="*/ 0 60000 65536"/>
                    <a:gd name="T15" fmla="*/ 0 60000 65536"/>
                    <a:gd name="T16" fmla="*/ 0 60000 65536"/>
                    <a:gd name="T17" fmla="*/ 0 60000 65536"/>
                    <a:gd name="T18" fmla="*/ 0 60000 65536"/>
                    <a:gd name="T19" fmla="*/ 0 60000 65536"/>
                    <a:gd name="T20" fmla="*/ 0 60000 65536"/>
                    <a:gd name="T21" fmla="*/ 0 w 1685"/>
                    <a:gd name="T22" fmla="*/ 0 h 547"/>
                    <a:gd name="T23" fmla="*/ 1685 w 1685"/>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5" h="547">
                      <a:moveTo>
                        <a:pt x="844" y="176"/>
                      </a:moveTo>
                      <a:cubicBezTo>
                        <a:pt x="604" y="176"/>
                        <a:pt x="380" y="112"/>
                        <a:pt x="186" y="0"/>
                      </a:cubicBezTo>
                      <a:cubicBezTo>
                        <a:pt x="0" y="322"/>
                        <a:pt x="0" y="322"/>
                        <a:pt x="0" y="322"/>
                      </a:cubicBezTo>
                      <a:cubicBezTo>
                        <a:pt x="248" y="465"/>
                        <a:pt x="536" y="547"/>
                        <a:pt x="843" y="547"/>
                      </a:cubicBezTo>
                      <a:cubicBezTo>
                        <a:pt x="1150" y="547"/>
                        <a:pt x="1438" y="465"/>
                        <a:pt x="1685" y="322"/>
                      </a:cubicBezTo>
                      <a:cubicBezTo>
                        <a:pt x="1500" y="0"/>
                        <a:pt x="1500" y="0"/>
                        <a:pt x="1500" y="0"/>
                      </a:cubicBezTo>
                      <a:cubicBezTo>
                        <a:pt x="1307" y="112"/>
                        <a:pt x="1083" y="176"/>
                        <a:pt x="844" y="176"/>
                      </a:cubicBezTo>
                      <a:close/>
                    </a:path>
                  </a:pathLst>
                </a:custGeom>
                <a:solidFill>
                  <a:schemeClr val="bg1"/>
                </a:solidFill>
                <a:ln w="9525">
                  <a:solidFill>
                    <a:schemeClr val="bg1"/>
                  </a:solidFill>
                  <a:round/>
                  <a:headEnd/>
                  <a:tailEnd/>
                </a:ln>
              </p:spPr>
              <p:txBody>
                <a:bodyPr/>
                <a:lstStyle/>
                <a:p>
                  <a:endParaRPr lang="es-ES">
                    <a:solidFill>
                      <a:srgbClr val="000000"/>
                    </a:solidFill>
                  </a:endParaRPr>
                </a:p>
              </p:txBody>
            </p:sp>
            <p:sp>
              <p:nvSpPr>
                <p:cNvPr id="48489" name="Freeform 25"/>
                <p:cNvSpPr>
                  <a:spLocks/>
                </p:cNvSpPr>
                <p:nvPr/>
              </p:nvSpPr>
              <p:spPr bwMode="auto">
                <a:xfrm>
                  <a:off x="3877" y="2080"/>
                  <a:ext cx="883" cy="442"/>
                </a:xfrm>
                <a:custGeom>
                  <a:avLst/>
                  <a:gdLst>
                    <a:gd name="T0" fmla="*/ 0 w 1313"/>
                    <a:gd name="T1" fmla="*/ 442 h 657"/>
                    <a:gd name="T2" fmla="*/ 883 w 1313"/>
                    <a:gd name="T3" fmla="*/ 442 h 657"/>
                    <a:gd name="T4" fmla="*/ 764 w 1313"/>
                    <a:gd name="T5" fmla="*/ 0 h 657"/>
                    <a:gd name="T6" fmla="*/ 0 w 1313"/>
                    <a:gd name="T7" fmla="*/ 442 h 657"/>
                    <a:gd name="T8" fmla="*/ 0 60000 65536"/>
                    <a:gd name="T9" fmla="*/ 0 60000 65536"/>
                    <a:gd name="T10" fmla="*/ 0 60000 65536"/>
                    <a:gd name="T11" fmla="*/ 0 60000 65536"/>
                    <a:gd name="T12" fmla="*/ 0 w 1313"/>
                    <a:gd name="T13" fmla="*/ 0 h 657"/>
                    <a:gd name="T14" fmla="*/ 1313 w 1313"/>
                    <a:gd name="T15" fmla="*/ 657 h 657"/>
                  </a:gdLst>
                  <a:ahLst/>
                  <a:cxnLst>
                    <a:cxn ang="T8">
                      <a:pos x="T0" y="T1"/>
                    </a:cxn>
                    <a:cxn ang="T9">
                      <a:pos x="T2" y="T3"/>
                    </a:cxn>
                    <a:cxn ang="T10">
                      <a:pos x="T4" y="T5"/>
                    </a:cxn>
                    <a:cxn ang="T11">
                      <a:pos x="T6" y="T7"/>
                    </a:cxn>
                  </a:cxnLst>
                  <a:rect l="T12" t="T13" r="T14" b="T15"/>
                  <a:pathLst>
                    <a:path w="1313" h="657">
                      <a:moveTo>
                        <a:pt x="0" y="657"/>
                      </a:moveTo>
                      <a:cubicBezTo>
                        <a:pt x="1313" y="657"/>
                        <a:pt x="1313" y="657"/>
                        <a:pt x="1313" y="657"/>
                      </a:cubicBezTo>
                      <a:cubicBezTo>
                        <a:pt x="1312" y="417"/>
                        <a:pt x="1248" y="193"/>
                        <a:pt x="1136" y="0"/>
                      </a:cubicBezTo>
                      <a:lnTo>
                        <a:pt x="0" y="657"/>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8490" name="Freeform 26"/>
                <p:cNvSpPr>
                  <a:spLocks/>
                </p:cNvSpPr>
                <p:nvPr/>
              </p:nvSpPr>
              <p:spPr bwMode="auto">
                <a:xfrm>
                  <a:off x="3113" y="1758"/>
                  <a:ext cx="764" cy="764"/>
                </a:xfrm>
                <a:custGeom>
                  <a:avLst/>
                  <a:gdLst>
                    <a:gd name="T0" fmla="*/ 323 w 1136"/>
                    <a:gd name="T1" fmla="*/ 0 h 1136"/>
                    <a:gd name="T2" fmla="*/ 0 w 1136"/>
                    <a:gd name="T3" fmla="*/ 323 h 1136"/>
                    <a:gd name="T4" fmla="*/ 764 w 1136"/>
                    <a:gd name="T5" fmla="*/ 764 h 1136"/>
                    <a:gd name="T6" fmla="*/ 323 w 1136"/>
                    <a:gd name="T7" fmla="*/ 0 h 1136"/>
                    <a:gd name="T8" fmla="*/ 0 60000 65536"/>
                    <a:gd name="T9" fmla="*/ 0 60000 65536"/>
                    <a:gd name="T10" fmla="*/ 0 60000 65536"/>
                    <a:gd name="T11" fmla="*/ 0 60000 65536"/>
                    <a:gd name="T12" fmla="*/ 0 w 1136"/>
                    <a:gd name="T13" fmla="*/ 0 h 1136"/>
                    <a:gd name="T14" fmla="*/ 1136 w 1136"/>
                    <a:gd name="T15" fmla="*/ 1136 h 1136"/>
                  </a:gdLst>
                  <a:ahLst/>
                  <a:cxnLst>
                    <a:cxn ang="T8">
                      <a:pos x="T0" y="T1"/>
                    </a:cxn>
                    <a:cxn ang="T9">
                      <a:pos x="T2" y="T3"/>
                    </a:cxn>
                    <a:cxn ang="T10">
                      <a:pos x="T4" y="T5"/>
                    </a:cxn>
                    <a:cxn ang="T11">
                      <a:pos x="T6" y="T7"/>
                    </a:cxn>
                  </a:cxnLst>
                  <a:rect l="T12" t="T13" r="T14" b="T15"/>
                  <a:pathLst>
                    <a:path w="1136" h="1136">
                      <a:moveTo>
                        <a:pt x="480" y="0"/>
                      </a:moveTo>
                      <a:cubicBezTo>
                        <a:pt x="281" y="115"/>
                        <a:pt x="116" y="281"/>
                        <a:pt x="0" y="480"/>
                      </a:cubicBezTo>
                      <a:cubicBezTo>
                        <a:pt x="1136" y="1136"/>
                        <a:pt x="1136" y="1136"/>
                        <a:pt x="1136" y="1136"/>
                      </a:cubicBezTo>
                      <a:lnTo>
                        <a:pt x="480"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8491" name="Freeform 27"/>
                <p:cNvSpPr>
                  <a:spLocks/>
                </p:cNvSpPr>
                <p:nvPr/>
              </p:nvSpPr>
              <p:spPr bwMode="auto">
                <a:xfrm>
                  <a:off x="2994" y="2081"/>
                  <a:ext cx="883" cy="441"/>
                </a:xfrm>
                <a:custGeom>
                  <a:avLst/>
                  <a:gdLst>
                    <a:gd name="T0" fmla="*/ 118 w 1312"/>
                    <a:gd name="T1" fmla="*/ 0 h 656"/>
                    <a:gd name="T2" fmla="*/ 0 w 1312"/>
                    <a:gd name="T3" fmla="*/ 441 h 656"/>
                    <a:gd name="T4" fmla="*/ 883 w 1312"/>
                    <a:gd name="T5" fmla="*/ 441 h 656"/>
                    <a:gd name="T6" fmla="*/ 118 w 1312"/>
                    <a:gd name="T7" fmla="*/ 0 h 656"/>
                    <a:gd name="T8" fmla="*/ 0 60000 65536"/>
                    <a:gd name="T9" fmla="*/ 0 60000 65536"/>
                    <a:gd name="T10" fmla="*/ 0 60000 65536"/>
                    <a:gd name="T11" fmla="*/ 0 60000 65536"/>
                    <a:gd name="T12" fmla="*/ 0 w 1312"/>
                    <a:gd name="T13" fmla="*/ 0 h 656"/>
                    <a:gd name="T14" fmla="*/ 1312 w 1312"/>
                    <a:gd name="T15" fmla="*/ 656 h 656"/>
                  </a:gdLst>
                  <a:ahLst/>
                  <a:cxnLst>
                    <a:cxn ang="T8">
                      <a:pos x="T0" y="T1"/>
                    </a:cxn>
                    <a:cxn ang="T9">
                      <a:pos x="T2" y="T3"/>
                    </a:cxn>
                    <a:cxn ang="T10">
                      <a:pos x="T4" y="T5"/>
                    </a:cxn>
                    <a:cxn ang="T11">
                      <a:pos x="T6" y="T7"/>
                    </a:cxn>
                  </a:cxnLst>
                  <a:rect l="T12" t="T13" r="T14" b="T15"/>
                  <a:pathLst>
                    <a:path w="1312" h="656">
                      <a:moveTo>
                        <a:pt x="176" y="0"/>
                      </a:moveTo>
                      <a:cubicBezTo>
                        <a:pt x="65" y="193"/>
                        <a:pt x="1" y="417"/>
                        <a:pt x="0" y="656"/>
                      </a:cubicBezTo>
                      <a:cubicBezTo>
                        <a:pt x="1312" y="656"/>
                        <a:pt x="1312" y="656"/>
                        <a:pt x="1312" y="656"/>
                      </a:cubicBezTo>
                      <a:lnTo>
                        <a:pt x="176"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8492" name="Freeform 28"/>
                <p:cNvSpPr>
                  <a:spLocks/>
                </p:cNvSpPr>
                <p:nvPr/>
              </p:nvSpPr>
              <p:spPr bwMode="auto">
                <a:xfrm>
                  <a:off x="2994" y="2522"/>
                  <a:ext cx="883" cy="442"/>
                </a:xfrm>
                <a:custGeom>
                  <a:avLst/>
                  <a:gdLst>
                    <a:gd name="T0" fmla="*/ 0 w 1312"/>
                    <a:gd name="T1" fmla="*/ 0 h 656"/>
                    <a:gd name="T2" fmla="*/ 0 w 1312"/>
                    <a:gd name="T3" fmla="*/ 1 h 656"/>
                    <a:gd name="T4" fmla="*/ 118 w 1312"/>
                    <a:gd name="T5" fmla="*/ 442 h 656"/>
                    <a:gd name="T6" fmla="*/ 883 w 1312"/>
                    <a:gd name="T7" fmla="*/ 0 h 656"/>
                    <a:gd name="T8" fmla="*/ 0 w 1312"/>
                    <a:gd name="T9" fmla="*/ 0 h 656"/>
                    <a:gd name="T10" fmla="*/ 0 60000 65536"/>
                    <a:gd name="T11" fmla="*/ 0 60000 65536"/>
                    <a:gd name="T12" fmla="*/ 0 60000 65536"/>
                    <a:gd name="T13" fmla="*/ 0 60000 65536"/>
                    <a:gd name="T14" fmla="*/ 0 60000 65536"/>
                    <a:gd name="T15" fmla="*/ 0 w 1312"/>
                    <a:gd name="T16" fmla="*/ 0 h 656"/>
                    <a:gd name="T17" fmla="*/ 1312 w 1312"/>
                    <a:gd name="T18" fmla="*/ 656 h 656"/>
                  </a:gdLst>
                  <a:ahLst/>
                  <a:cxnLst>
                    <a:cxn ang="T10">
                      <a:pos x="T0" y="T1"/>
                    </a:cxn>
                    <a:cxn ang="T11">
                      <a:pos x="T2" y="T3"/>
                    </a:cxn>
                    <a:cxn ang="T12">
                      <a:pos x="T4" y="T5"/>
                    </a:cxn>
                    <a:cxn ang="T13">
                      <a:pos x="T6" y="T7"/>
                    </a:cxn>
                    <a:cxn ang="T14">
                      <a:pos x="T8" y="T9"/>
                    </a:cxn>
                  </a:cxnLst>
                  <a:rect l="T15" t="T16" r="T17" b="T18"/>
                  <a:pathLst>
                    <a:path w="1312" h="656">
                      <a:moveTo>
                        <a:pt x="0" y="0"/>
                      </a:moveTo>
                      <a:cubicBezTo>
                        <a:pt x="0" y="0"/>
                        <a:pt x="0" y="0"/>
                        <a:pt x="0" y="1"/>
                      </a:cubicBezTo>
                      <a:cubicBezTo>
                        <a:pt x="0" y="239"/>
                        <a:pt x="64" y="463"/>
                        <a:pt x="175" y="656"/>
                      </a:cubicBezTo>
                      <a:cubicBezTo>
                        <a:pt x="1312" y="0"/>
                        <a:pt x="1312" y="0"/>
                        <a:pt x="1312" y="0"/>
                      </a:cubicBezTo>
                      <a:lnTo>
                        <a:pt x="0"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8493" name="Freeform 29"/>
                <p:cNvSpPr>
                  <a:spLocks/>
                </p:cNvSpPr>
                <p:nvPr/>
              </p:nvSpPr>
              <p:spPr bwMode="auto">
                <a:xfrm>
                  <a:off x="3435" y="1640"/>
                  <a:ext cx="442" cy="882"/>
                </a:xfrm>
                <a:custGeom>
                  <a:avLst/>
                  <a:gdLst>
                    <a:gd name="T0" fmla="*/ 442 w 656"/>
                    <a:gd name="T1" fmla="*/ 0 h 1312"/>
                    <a:gd name="T2" fmla="*/ 0 w 656"/>
                    <a:gd name="T3" fmla="*/ 118 h 1312"/>
                    <a:gd name="T4" fmla="*/ 442 w 656"/>
                    <a:gd name="T5" fmla="*/ 882 h 1312"/>
                    <a:gd name="T6" fmla="*/ 442 w 656"/>
                    <a:gd name="T7" fmla="*/ 0 h 1312"/>
                    <a:gd name="T8" fmla="*/ 0 60000 65536"/>
                    <a:gd name="T9" fmla="*/ 0 60000 65536"/>
                    <a:gd name="T10" fmla="*/ 0 60000 65536"/>
                    <a:gd name="T11" fmla="*/ 0 60000 65536"/>
                    <a:gd name="T12" fmla="*/ 0 w 656"/>
                    <a:gd name="T13" fmla="*/ 0 h 1312"/>
                    <a:gd name="T14" fmla="*/ 656 w 656"/>
                    <a:gd name="T15" fmla="*/ 1312 h 1312"/>
                  </a:gdLst>
                  <a:ahLst/>
                  <a:cxnLst>
                    <a:cxn ang="T8">
                      <a:pos x="T0" y="T1"/>
                    </a:cxn>
                    <a:cxn ang="T9">
                      <a:pos x="T2" y="T3"/>
                    </a:cxn>
                    <a:cxn ang="T10">
                      <a:pos x="T4" y="T5"/>
                    </a:cxn>
                    <a:cxn ang="T11">
                      <a:pos x="T6" y="T7"/>
                    </a:cxn>
                  </a:cxnLst>
                  <a:rect l="T12" t="T13" r="T14" b="T15"/>
                  <a:pathLst>
                    <a:path w="656" h="1312">
                      <a:moveTo>
                        <a:pt x="656" y="0"/>
                      </a:moveTo>
                      <a:cubicBezTo>
                        <a:pt x="417" y="1"/>
                        <a:pt x="193" y="65"/>
                        <a:pt x="0" y="176"/>
                      </a:cubicBezTo>
                      <a:cubicBezTo>
                        <a:pt x="656" y="1312"/>
                        <a:pt x="656" y="1312"/>
                        <a:pt x="656" y="1312"/>
                      </a:cubicBezTo>
                      <a:lnTo>
                        <a:pt x="656"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8494" name="Freeform 30"/>
                <p:cNvSpPr>
                  <a:spLocks/>
                </p:cNvSpPr>
                <p:nvPr/>
              </p:nvSpPr>
              <p:spPr bwMode="auto">
                <a:xfrm>
                  <a:off x="3877" y="1640"/>
                  <a:ext cx="441" cy="882"/>
                </a:xfrm>
                <a:custGeom>
                  <a:avLst/>
                  <a:gdLst>
                    <a:gd name="T0" fmla="*/ 0 w 656"/>
                    <a:gd name="T1" fmla="*/ 882 h 1312"/>
                    <a:gd name="T2" fmla="*/ 441 w 656"/>
                    <a:gd name="T3" fmla="*/ 118 h 1312"/>
                    <a:gd name="T4" fmla="*/ 1 w 656"/>
                    <a:gd name="T5" fmla="*/ 0 h 1312"/>
                    <a:gd name="T6" fmla="*/ 0 w 656"/>
                    <a:gd name="T7" fmla="*/ 0 h 1312"/>
                    <a:gd name="T8" fmla="*/ 0 w 656"/>
                    <a:gd name="T9" fmla="*/ 882 h 1312"/>
                    <a:gd name="T10" fmla="*/ 0 60000 65536"/>
                    <a:gd name="T11" fmla="*/ 0 60000 65536"/>
                    <a:gd name="T12" fmla="*/ 0 60000 65536"/>
                    <a:gd name="T13" fmla="*/ 0 60000 65536"/>
                    <a:gd name="T14" fmla="*/ 0 60000 65536"/>
                    <a:gd name="T15" fmla="*/ 0 w 656"/>
                    <a:gd name="T16" fmla="*/ 0 h 1312"/>
                    <a:gd name="T17" fmla="*/ 656 w 656"/>
                    <a:gd name="T18" fmla="*/ 1312 h 1312"/>
                  </a:gdLst>
                  <a:ahLst/>
                  <a:cxnLst>
                    <a:cxn ang="T10">
                      <a:pos x="T0" y="T1"/>
                    </a:cxn>
                    <a:cxn ang="T11">
                      <a:pos x="T2" y="T3"/>
                    </a:cxn>
                    <a:cxn ang="T12">
                      <a:pos x="T4" y="T5"/>
                    </a:cxn>
                    <a:cxn ang="T13">
                      <a:pos x="T6" y="T7"/>
                    </a:cxn>
                    <a:cxn ang="T14">
                      <a:pos x="T8" y="T9"/>
                    </a:cxn>
                  </a:cxnLst>
                  <a:rect l="T15" t="T16" r="T17" b="T18"/>
                  <a:pathLst>
                    <a:path w="656" h="1312">
                      <a:moveTo>
                        <a:pt x="0" y="1312"/>
                      </a:moveTo>
                      <a:cubicBezTo>
                        <a:pt x="656" y="176"/>
                        <a:pt x="656" y="176"/>
                        <a:pt x="656" y="176"/>
                      </a:cubicBezTo>
                      <a:cubicBezTo>
                        <a:pt x="463" y="64"/>
                        <a:pt x="239" y="0"/>
                        <a:pt x="1" y="0"/>
                      </a:cubicBezTo>
                      <a:cubicBezTo>
                        <a:pt x="0" y="0"/>
                        <a:pt x="0" y="0"/>
                        <a:pt x="0" y="0"/>
                      </a:cubicBezTo>
                      <a:cubicBezTo>
                        <a:pt x="0" y="1312"/>
                        <a:pt x="0" y="1312"/>
                        <a:pt x="0" y="1312"/>
                      </a:cubicBez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8495" name="Freeform 31"/>
                <p:cNvSpPr>
                  <a:spLocks/>
                </p:cNvSpPr>
                <p:nvPr/>
              </p:nvSpPr>
              <p:spPr bwMode="auto">
                <a:xfrm>
                  <a:off x="3112" y="2522"/>
                  <a:ext cx="765" cy="765"/>
                </a:xfrm>
                <a:custGeom>
                  <a:avLst/>
                  <a:gdLst>
                    <a:gd name="T0" fmla="*/ 0 w 1137"/>
                    <a:gd name="T1" fmla="*/ 441 h 1137"/>
                    <a:gd name="T2" fmla="*/ 323 w 1137"/>
                    <a:gd name="T3" fmla="*/ 765 h 1137"/>
                    <a:gd name="T4" fmla="*/ 765 w 1137"/>
                    <a:gd name="T5" fmla="*/ 0 h 1137"/>
                    <a:gd name="T6" fmla="*/ 0 w 1137"/>
                    <a:gd name="T7" fmla="*/ 441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0" y="656"/>
                      </a:moveTo>
                      <a:cubicBezTo>
                        <a:pt x="115" y="855"/>
                        <a:pt x="281" y="1021"/>
                        <a:pt x="480" y="1137"/>
                      </a:cubicBezTo>
                      <a:cubicBezTo>
                        <a:pt x="1137" y="0"/>
                        <a:pt x="1137" y="0"/>
                        <a:pt x="1137" y="0"/>
                      </a:cubicBezTo>
                      <a:lnTo>
                        <a:pt x="0" y="656"/>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8496" name="Freeform 32"/>
                <p:cNvSpPr>
                  <a:spLocks/>
                </p:cNvSpPr>
                <p:nvPr/>
              </p:nvSpPr>
              <p:spPr bwMode="auto">
                <a:xfrm>
                  <a:off x="3877" y="2522"/>
                  <a:ext cx="764" cy="765"/>
                </a:xfrm>
                <a:custGeom>
                  <a:avLst/>
                  <a:gdLst>
                    <a:gd name="T0" fmla="*/ 441 w 1137"/>
                    <a:gd name="T1" fmla="*/ 765 h 1137"/>
                    <a:gd name="T2" fmla="*/ 764 w 1137"/>
                    <a:gd name="T3" fmla="*/ 441 h 1137"/>
                    <a:gd name="T4" fmla="*/ 0 w 1137"/>
                    <a:gd name="T5" fmla="*/ 0 h 1137"/>
                    <a:gd name="T6" fmla="*/ 441 w 1137"/>
                    <a:gd name="T7" fmla="*/ 765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657" y="1137"/>
                      </a:moveTo>
                      <a:cubicBezTo>
                        <a:pt x="856" y="1022"/>
                        <a:pt x="1022" y="856"/>
                        <a:pt x="1137" y="656"/>
                      </a:cubicBezTo>
                      <a:cubicBezTo>
                        <a:pt x="0" y="0"/>
                        <a:pt x="0" y="0"/>
                        <a:pt x="0" y="0"/>
                      </a:cubicBezTo>
                      <a:lnTo>
                        <a:pt x="657" y="1137"/>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8497" name="Freeform 33"/>
                <p:cNvSpPr>
                  <a:spLocks/>
                </p:cNvSpPr>
                <p:nvPr/>
              </p:nvSpPr>
              <p:spPr bwMode="auto">
                <a:xfrm>
                  <a:off x="3877" y="2522"/>
                  <a:ext cx="883" cy="442"/>
                </a:xfrm>
                <a:custGeom>
                  <a:avLst/>
                  <a:gdLst>
                    <a:gd name="T0" fmla="*/ 0 w 1313"/>
                    <a:gd name="T1" fmla="*/ 0 h 656"/>
                    <a:gd name="T2" fmla="*/ 765 w 1313"/>
                    <a:gd name="T3" fmla="*/ 442 h 656"/>
                    <a:gd name="T4" fmla="*/ 883 w 1313"/>
                    <a:gd name="T5" fmla="*/ 1 h 656"/>
                    <a:gd name="T6" fmla="*/ 883 w 1313"/>
                    <a:gd name="T7" fmla="*/ 0 h 656"/>
                    <a:gd name="T8" fmla="*/ 0 w 1313"/>
                    <a:gd name="T9" fmla="*/ 0 h 656"/>
                    <a:gd name="T10" fmla="*/ 0 60000 65536"/>
                    <a:gd name="T11" fmla="*/ 0 60000 65536"/>
                    <a:gd name="T12" fmla="*/ 0 60000 65536"/>
                    <a:gd name="T13" fmla="*/ 0 60000 65536"/>
                    <a:gd name="T14" fmla="*/ 0 60000 65536"/>
                    <a:gd name="T15" fmla="*/ 0 w 1313"/>
                    <a:gd name="T16" fmla="*/ 0 h 656"/>
                    <a:gd name="T17" fmla="*/ 1313 w 1313"/>
                    <a:gd name="T18" fmla="*/ 656 h 656"/>
                  </a:gdLst>
                  <a:ahLst/>
                  <a:cxnLst>
                    <a:cxn ang="T10">
                      <a:pos x="T0" y="T1"/>
                    </a:cxn>
                    <a:cxn ang="T11">
                      <a:pos x="T2" y="T3"/>
                    </a:cxn>
                    <a:cxn ang="T12">
                      <a:pos x="T4" y="T5"/>
                    </a:cxn>
                    <a:cxn ang="T13">
                      <a:pos x="T6" y="T7"/>
                    </a:cxn>
                    <a:cxn ang="T14">
                      <a:pos x="T8" y="T9"/>
                    </a:cxn>
                  </a:cxnLst>
                  <a:rect l="T15" t="T16" r="T17" b="T18"/>
                  <a:pathLst>
                    <a:path w="1313" h="656">
                      <a:moveTo>
                        <a:pt x="0" y="0"/>
                      </a:moveTo>
                      <a:cubicBezTo>
                        <a:pt x="1137" y="656"/>
                        <a:pt x="1137" y="656"/>
                        <a:pt x="1137" y="656"/>
                      </a:cubicBezTo>
                      <a:cubicBezTo>
                        <a:pt x="1249" y="463"/>
                        <a:pt x="1313" y="239"/>
                        <a:pt x="1313" y="1"/>
                      </a:cubicBezTo>
                      <a:cubicBezTo>
                        <a:pt x="1313" y="0"/>
                        <a:pt x="1313" y="0"/>
                        <a:pt x="1313" y="0"/>
                      </a:cubicBezTo>
                      <a:cubicBezTo>
                        <a:pt x="0" y="0"/>
                        <a:pt x="0" y="0"/>
                        <a:pt x="0" y="0"/>
                      </a:cubicBez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8498" name="Freeform 34"/>
                <p:cNvSpPr>
                  <a:spLocks/>
                </p:cNvSpPr>
                <p:nvPr/>
              </p:nvSpPr>
              <p:spPr bwMode="auto">
                <a:xfrm>
                  <a:off x="3877" y="1758"/>
                  <a:ext cx="764" cy="764"/>
                </a:xfrm>
                <a:custGeom>
                  <a:avLst/>
                  <a:gdLst>
                    <a:gd name="T0" fmla="*/ 0 w 1136"/>
                    <a:gd name="T1" fmla="*/ 764 h 1136"/>
                    <a:gd name="T2" fmla="*/ 0 w 1136"/>
                    <a:gd name="T3" fmla="*/ 764 h 1136"/>
                    <a:gd name="T4" fmla="*/ 764 w 1136"/>
                    <a:gd name="T5" fmla="*/ 322 h 1136"/>
                    <a:gd name="T6" fmla="*/ 441 w 1136"/>
                    <a:gd name="T7" fmla="*/ 0 h 1136"/>
                    <a:gd name="T8" fmla="*/ 0 w 1136"/>
                    <a:gd name="T9" fmla="*/ 764 h 1136"/>
                    <a:gd name="T10" fmla="*/ 0 60000 65536"/>
                    <a:gd name="T11" fmla="*/ 0 60000 65536"/>
                    <a:gd name="T12" fmla="*/ 0 60000 65536"/>
                    <a:gd name="T13" fmla="*/ 0 60000 65536"/>
                    <a:gd name="T14" fmla="*/ 0 60000 65536"/>
                    <a:gd name="T15" fmla="*/ 0 w 1136"/>
                    <a:gd name="T16" fmla="*/ 0 h 1136"/>
                    <a:gd name="T17" fmla="*/ 1136 w 1136"/>
                    <a:gd name="T18" fmla="*/ 1136 h 1136"/>
                  </a:gdLst>
                  <a:ahLst/>
                  <a:cxnLst>
                    <a:cxn ang="T10">
                      <a:pos x="T0" y="T1"/>
                    </a:cxn>
                    <a:cxn ang="T11">
                      <a:pos x="T2" y="T3"/>
                    </a:cxn>
                    <a:cxn ang="T12">
                      <a:pos x="T4" y="T5"/>
                    </a:cxn>
                    <a:cxn ang="T13">
                      <a:pos x="T6" y="T7"/>
                    </a:cxn>
                    <a:cxn ang="T14">
                      <a:pos x="T8" y="T9"/>
                    </a:cxn>
                  </a:cxnLst>
                  <a:rect l="T15" t="T16" r="T17" b="T18"/>
                  <a:pathLst>
                    <a:path w="1136" h="1136">
                      <a:moveTo>
                        <a:pt x="0" y="1136"/>
                      </a:moveTo>
                      <a:cubicBezTo>
                        <a:pt x="0" y="1136"/>
                        <a:pt x="0" y="1136"/>
                        <a:pt x="0" y="1136"/>
                      </a:cubicBezTo>
                      <a:cubicBezTo>
                        <a:pt x="1136" y="479"/>
                        <a:pt x="1136" y="479"/>
                        <a:pt x="1136" y="479"/>
                      </a:cubicBezTo>
                      <a:cubicBezTo>
                        <a:pt x="1021" y="280"/>
                        <a:pt x="855" y="115"/>
                        <a:pt x="656" y="0"/>
                      </a:cubicBezTo>
                      <a:cubicBezTo>
                        <a:pt x="0" y="1136"/>
                        <a:pt x="0" y="1136"/>
                        <a:pt x="0" y="1136"/>
                      </a:cubicBez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8499" name="Freeform 35"/>
                <p:cNvSpPr>
                  <a:spLocks/>
                </p:cNvSpPr>
                <p:nvPr/>
              </p:nvSpPr>
              <p:spPr bwMode="auto">
                <a:xfrm>
                  <a:off x="3435" y="2522"/>
                  <a:ext cx="884" cy="883"/>
                </a:xfrm>
                <a:custGeom>
                  <a:avLst/>
                  <a:gdLst>
                    <a:gd name="T0" fmla="*/ 442 w 1314"/>
                    <a:gd name="T1" fmla="*/ 0 h 1313"/>
                    <a:gd name="T2" fmla="*/ 0 w 1314"/>
                    <a:gd name="T3" fmla="*/ 765 h 1313"/>
                    <a:gd name="T4" fmla="*/ 443 w 1314"/>
                    <a:gd name="T5" fmla="*/ 883 h 1313"/>
                    <a:gd name="T6" fmla="*/ 884 w 1314"/>
                    <a:gd name="T7" fmla="*/ 765 h 1313"/>
                    <a:gd name="T8" fmla="*/ 442 w 1314"/>
                    <a:gd name="T9" fmla="*/ 0 h 1313"/>
                    <a:gd name="T10" fmla="*/ 0 60000 65536"/>
                    <a:gd name="T11" fmla="*/ 0 60000 65536"/>
                    <a:gd name="T12" fmla="*/ 0 60000 65536"/>
                    <a:gd name="T13" fmla="*/ 0 60000 65536"/>
                    <a:gd name="T14" fmla="*/ 0 60000 65536"/>
                    <a:gd name="T15" fmla="*/ 0 w 1314"/>
                    <a:gd name="T16" fmla="*/ 0 h 1313"/>
                    <a:gd name="T17" fmla="*/ 1314 w 1314"/>
                    <a:gd name="T18" fmla="*/ 1313 h 1313"/>
                  </a:gdLst>
                  <a:ahLst/>
                  <a:cxnLst>
                    <a:cxn ang="T10">
                      <a:pos x="T0" y="T1"/>
                    </a:cxn>
                    <a:cxn ang="T11">
                      <a:pos x="T2" y="T3"/>
                    </a:cxn>
                    <a:cxn ang="T12">
                      <a:pos x="T4" y="T5"/>
                    </a:cxn>
                    <a:cxn ang="T13">
                      <a:pos x="T6" y="T7"/>
                    </a:cxn>
                    <a:cxn ang="T14">
                      <a:pos x="T8" y="T9"/>
                    </a:cxn>
                  </a:cxnLst>
                  <a:rect l="T15" t="T16" r="T17" b="T18"/>
                  <a:pathLst>
                    <a:path w="1314" h="1313">
                      <a:moveTo>
                        <a:pt x="657" y="0"/>
                      </a:moveTo>
                      <a:cubicBezTo>
                        <a:pt x="0" y="1137"/>
                        <a:pt x="0" y="1137"/>
                        <a:pt x="0" y="1137"/>
                      </a:cubicBezTo>
                      <a:cubicBezTo>
                        <a:pt x="194" y="1249"/>
                        <a:pt x="418" y="1313"/>
                        <a:pt x="658" y="1313"/>
                      </a:cubicBezTo>
                      <a:cubicBezTo>
                        <a:pt x="897" y="1313"/>
                        <a:pt x="1121" y="1249"/>
                        <a:pt x="1314" y="1137"/>
                      </a:cubicBezTo>
                      <a:cubicBezTo>
                        <a:pt x="657" y="0"/>
                        <a:pt x="657" y="0"/>
                        <a:pt x="657" y="0"/>
                      </a:cubicBezTo>
                      <a:close/>
                    </a:path>
                  </a:pathLst>
                </a:custGeom>
                <a:solidFill>
                  <a:schemeClr val="bg1"/>
                </a:solidFill>
                <a:ln w="12700">
                  <a:solidFill>
                    <a:schemeClr val="bg1"/>
                  </a:solidFill>
                  <a:round/>
                  <a:headEnd/>
                  <a:tailEnd/>
                </a:ln>
              </p:spPr>
              <p:txBody>
                <a:bodyPr/>
                <a:lstStyle/>
                <a:p>
                  <a:endParaRPr lang="es-ES">
                    <a:solidFill>
                      <a:srgbClr val="000000"/>
                    </a:solidFill>
                  </a:endParaRPr>
                </a:p>
              </p:txBody>
            </p:sp>
            <p:sp>
              <p:nvSpPr>
                <p:cNvPr id="48500" name="Rectangle 36"/>
                <p:cNvSpPr>
                  <a:spLocks noChangeArrowheads="1"/>
                </p:cNvSpPr>
                <p:nvPr/>
              </p:nvSpPr>
              <p:spPr bwMode="auto">
                <a:xfrm>
                  <a:off x="3877" y="2522"/>
                  <a:ext cx="1" cy="1"/>
                </a:xfrm>
                <a:prstGeom prst="rect">
                  <a:avLst/>
                </a:prstGeom>
                <a:solidFill>
                  <a:srgbClr val="8C8C8C"/>
                </a:solidFill>
                <a:ln w="9525">
                  <a:noFill/>
                  <a:miter lim="800000"/>
                  <a:headEnd/>
                  <a:tailEnd/>
                </a:ln>
              </p:spPr>
              <p:txBody>
                <a:bodyPr/>
                <a:lstStyle/>
                <a:p>
                  <a:endParaRPr lang="es-ES">
                    <a:solidFill>
                      <a:srgbClr val="000000"/>
                    </a:solidFill>
                  </a:endParaRPr>
                </a:p>
              </p:txBody>
            </p:sp>
            <p:sp>
              <p:nvSpPr>
                <p:cNvPr id="48501" name="Rectangle 37"/>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solidFill>
                      <a:srgbClr val="000000"/>
                    </a:solidFill>
                  </a:endParaRPr>
                </a:p>
              </p:txBody>
            </p:sp>
            <p:sp>
              <p:nvSpPr>
                <p:cNvPr id="48502" name="Line 38"/>
                <p:cNvSpPr>
                  <a:spLocks noChangeShapeType="1"/>
                </p:cNvSpPr>
                <p:nvPr/>
              </p:nvSpPr>
              <p:spPr bwMode="auto">
                <a:xfrm>
                  <a:off x="3877" y="2522"/>
                  <a:ext cx="0" cy="0"/>
                </a:xfrm>
                <a:prstGeom prst="line">
                  <a:avLst/>
                </a:prstGeom>
                <a:noFill/>
                <a:ln w="0" cap="rnd">
                  <a:solidFill>
                    <a:srgbClr val="B2B2B2"/>
                  </a:solidFill>
                  <a:round/>
                  <a:headEnd/>
                  <a:tailEnd/>
                </a:ln>
              </p:spPr>
              <p:txBody>
                <a:bodyPr/>
                <a:lstStyle/>
                <a:p>
                  <a:endParaRPr lang="es-ES"/>
                </a:p>
              </p:txBody>
            </p:sp>
            <p:sp>
              <p:nvSpPr>
                <p:cNvPr id="48503" name="Rectangle 39"/>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solidFill>
                      <a:srgbClr val="000000"/>
                    </a:solidFill>
                  </a:endParaRPr>
                </a:p>
              </p:txBody>
            </p:sp>
            <p:sp>
              <p:nvSpPr>
                <p:cNvPr id="48504" name="Freeform 40"/>
                <p:cNvSpPr>
                  <a:spLocks/>
                </p:cNvSpPr>
                <p:nvPr/>
              </p:nvSpPr>
              <p:spPr bwMode="auto">
                <a:xfrm>
                  <a:off x="4954" y="2171"/>
                  <a:ext cx="2" cy="6"/>
                </a:xfrm>
                <a:custGeom>
                  <a:avLst/>
                  <a:gdLst>
                    <a:gd name="T0" fmla="*/ 0 w 3"/>
                    <a:gd name="T1" fmla="*/ 0 h 9"/>
                    <a:gd name="T2" fmla="*/ 2 w 3"/>
                    <a:gd name="T3" fmla="*/ 6 h 9"/>
                    <a:gd name="T4" fmla="*/ 0 w 3"/>
                    <a:gd name="T5" fmla="*/ 0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cubicBezTo>
                        <a:pt x="1" y="3"/>
                        <a:pt x="2" y="6"/>
                        <a:pt x="3" y="9"/>
                      </a:cubicBezTo>
                      <a:cubicBezTo>
                        <a:pt x="2" y="6"/>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05" name="Freeform 41"/>
                <p:cNvSpPr>
                  <a:spLocks/>
                </p:cNvSpPr>
                <p:nvPr/>
              </p:nvSpPr>
              <p:spPr bwMode="auto">
                <a:xfrm>
                  <a:off x="4963" y="2201"/>
                  <a:ext cx="2" cy="5"/>
                </a:xfrm>
                <a:custGeom>
                  <a:avLst/>
                  <a:gdLst>
                    <a:gd name="T0" fmla="*/ 0 w 3"/>
                    <a:gd name="T1" fmla="*/ 0 h 8"/>
                    <a:gd name="T2" fmla="*/ 2 w 3"/>
                    <a:gd name="T3" fmla="*/ 5 h 8"/>
                    <a:gd name="T4" fmla="*/ 0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0"/>
                      </a:moveTo>
                      <a:cubicBezTo>
                        <a:pt x="1" y="3"/>
                        <a:pt x="2" y="5"/>
                        <a:pt x="3" y="8"/>
                      </a:cubicBezTo>
                      <a:cubicBezTo>
                        <a:pt x="2" y="5"/>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06" name="Freeform 42"/>
                <p:cNvSpPr>
                  <a:spLocks/>
                </p:cNvSpPr>
                <p:nvPr/>
              </p:nvSpPr>
              <p:spPr bwMode="auto">
                <a:xfrm>
                  <a:off x="5009" y="2469"/>
                  <a:ext cx="0" cy="19"/>
                </a:xfrm>
                <a:custGeom>
                  <a:avLst/>
                  <a:gdLst>
                    <a:gd name="T0" fmla="*/ 0 w 1"/>
                    <a:gd name="T1" fmla="*/ 0 h 28"/>
                    <a:gd name="T2" fmla="*/ 0 w 1"/>
                    <a:gd name="T3" fmla="*/ 19 h 28"/>
                    <a:gd name="T4" fmla="*/ 0 w 1"/>
                    <a:gd name="T5" fmla="*/ 0 h 28"/>
                    <a:gd name="T6" fmla="*/ 0 60000 65536"/>
                    <a:gd name="T7" fmla="*/ 0 60000 65536"/>
                    <a:gd name="T8" fmla="*/ 0 60000 65536"/>
                    <a:gd name="T9" fmla="*/ 0 w 1"/>
                    <a:gd name="T10" fmla="*/ 0 h 28"/>
                    <a:gd name="T11" fmla="*/ 0 w 1"/>
                    <a:gd name="T12" fmla="*/ 28 h 28"/>
                  </a:gdLst>
                  <a:ahLst/>
                  <a:cxnLst>
                    <a:cxn ang="T6">
                      <a:pos x="T0" y="T1"/>
                    </a:cxn>
                    <a:cxn ang="T7">
                      <a:pos x="T2" y="T3"/>
                    </a:cxn>
                    <a:cxn ang="T8">
                      <a:pos x="T4" y="T5"/>
                    </a:cxn>
                  </a:cxnLst>
                  <a:rect l="T9" t="T10" r="T11" b="T12"/>
                  <a:pathLst>
                    <a:path w="1" h="28">
                      <a:moveTo>
                        <a:pt x="0" y="0"/>
                      </a:moveTo>
                      <a:cubicBezTo>
                        <a:pt x="0" y="9"/>
                        <a:pt x="1" y="19"/>
                        <a:pt x="1" y="28"/>
                      </a:cubicBezTo>
                      <a:cubicBezTo>
                        <a:pt x="1" y="19"/>
                        <a:pt x="0" y="9"/>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07" name="Freeform 43"/>
                <p:cNvSpPr>
                  <a:spLocks/>
                </p:cNvSpPr>
                <p:nvPr/>
              </p:nvSpPr>
              <p:spPr bwMode="auto">
                <a:xfrm>
                  <a:off x="4988" y="274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08" name="Freeform 44"/>
                <p:cNvSpPr>
                  <a:spLocks/>
                </p:cNvSpPr>
                <p:nvPr/>
              </p:nvSpPr>
              <p:spPr bwMode="auto">
                <a:xfrm>
                  <a:off x="5000" y="2672"/>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2"/>
                        <a:pt x="0" y="3"/>
                        <a:pt x="0" y="5"/>
                      </a:cubicBezTo>
                      <a:cubicBezTo>
                        <a:pt x="0" y="3"/>
                        <a:pt x="0"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09" name="Freeform 45"/>
                <p:cNvSpPr>
                  <a:spLocks/>
                </p:cNvSpPr>
                <p:nvPr/>
              </p:nvSpPr>
              <p:spPr bwMode="auto">
                <a:xfrm>
                  <a:off x="5009" y="2496"/>
                  <a:ext cx="1" cy="18"/>
                </a:xfrm>
                <a:custGeom>
                  <a:avLst/>
                  <a:gdLst>
                    <a:gd name="T0" fmla="*/ 1 w 1"/>
                    <a:gd name="T1" fmla="*/ 18 h 27"/>
                    <a:gd name="T2" fmla="*/ 0 w 1"/>
                    <a:gd name="T3" fmla="*/ 0 h 27"/>
                    <a:gd name="T4" fmla="*/ 1 w 1"/>
                    <a:gd name="T5" fmla="*/ 18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1" y="27"/>
                      </a:moveTo>
                      <a:cubicBezTo>
                        <a:pt x="1" y="18"/>
                        <a:pt x="0" y="9"/>
                        <a:pt x="0" y="0"/>
                      </a:cubicBezTo>
                      <a:cubicBezTo>
                        <a:pt x="0" y="9"/>
                        <a:pt x="1" y="18"/>
                        <a:pt x="1" y="2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10" name="Freeform 46"/>
                <p:cNvSpPr>
                  <a:spLocks/>
                </p:cNvSpPr>
                <p:nvPr/>
              </p:nvSpPr>
              <p:spPr bwMode="auto">
                <a:xfrm>
                  <a:off x="5004" y="2633"/>
                  <a:ext cx="1" cy="4"/>
                </a:xfrm>
                <a:custGeom>
                  <a:avLst/>
                  <a:gdLst>
                    <a:gd name="T0" fmla="*/ 1 w 1"/>
                    <a:gd name="T1" fmla="*/ 0 h 5"/>
                    <a:gd name="T2" fmla="*/ 0 w 1"/>
                    <a:gd name="T3" fmla="*/ 4 h 5"/>
                    <a:gd name="T4" fmla="*/ 1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1" y="0"/>
                      </a:moveTo>
                      <a:cubicBezTo>
                        <a:pt x="1" y="2"/>
                        <a:pt x="1" y="3"/>
                        <a:pt x="0" y="5"/>
                      </a:cubicBezTo>
                      <a:cubicBezTo>
                        <a:pt x="1" y="3"/>
                        <a:pt x="1" y="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11" name="Freeform 47"/>
                <p:cNvSpPr>
                  <a:spLocks/>
                </p:cNvSpPr>
                <p:nvPr/>
              </p:nvSpPr>
              <p:spPr bwMode="auto">
                <a:xfrm>
                  <a:off x="4995" y="2707"/>
                  <a:ext cx="0" cy="4"/>
                </a:xfrm>
                <a:custGeom>
                  <a:avLst/>
                  <a:gdLst>
                    <a:gd name="T0" fmla="*/ 0 w 1"/>
                    <a:gd name="T1" fmla="*/ 4 h 6"/>
                    <a:gd name="T2" fmla="*/ 0 w 1"/>
                    <a:gd name="T3" fmla="*/ 0 h 6"/>
                    <a:gd name="T4" fmla="*/ 0 w 1"/>
                    <a:gd name="T5" fmla="*/ 4 h 6"/>
                    <a:gd name="T6" fmla="*/ 0 60000 65536"/>
                    <a:gd name="T7" fmla="*/ 0 60000 65536"/>
                    <a:gd name="T8" fmla="*/ 0 60000 65536"/>
                    <a:gd name="T9" fmla="*/ 0 w 1"/>
                    <a:gd name="T10" fmla="*/ 0 h 6"/>
                    <a:gd name="T11" fmla="*/ 0 w 1"/>
                    <a:gd name="T12" fmla="*/ 6 h 6"/>
                  </a:gdLst>
                  <a:ahLst/>
                  <a:cxnLst>
                    <a:cxn ang="T6">
                      <a:pos x="T0" y="T1"/>
                    </a:cxn>
                    <a:cxn ang="T7">
                      <a:pos x="T2" y="T3"/>
                    </a:cxn>
                    <a:cxn ang="T8">
                      <a:pos x="T4" y="T5"/>
                    </a:cxn>
                  </a:cxnLst>
                  <a:rect l="T9" t="T10" r="T11" b="T12"/>
                  <a:pathLst>
                    <a:path w="1" h="6">
                      <a:moveTo>
                        <a:pt x="0" y="6"/>
                      </a:moveTo>
                      <a:cubicBezTo>
                        <a:pt x="0" y="4"/>
                        <a:pt x="0" y="2"/>
                        <a:pt x="1" y="0"/>
                      </a:cubicBezTo>
                      <a:cubicBezTo>
                        <a:pt x="0" y="2"/>
                        <a:pt x="0"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12" name="Freeform 48"/>
                <p:cNvSpPr>
                  <a:spLocks/>
                </p:cNvSpPr>
                <p:nvPr/>
              </p:nvSpPr>
              <p:spPr bwMode="auto">
                <a:xfrm>
                  <a:off x="5007" y="2442"/>
                  <a:ext cx="1" cy="16"/>
                </a:xfrm>
                <a:custGeom>
                  <a:avLst/>
                  <a:gdLst>
                    <a:gd name="T0" fmla="*/ 0 w 2"/>
                    <a:gd name="T1" fmla="*/ 0 h 23"/>
                    <a:gd name="T2" fmla="*/ 1 w 2"/>
                    <a:gd name="T3" fmla="*/ 16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1" y="8"/>
                        <a:pt x="1" y="16"/>
                        <a:pt x="2" y="23"/>
                      </a:cubicBezTo>
                      <a:cubicBezTo>
                        <a:pt x="1" y="16"/>
                        <a:pt x="1"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13" name="Freeform 49"/>
                <p:cNvSpPr>
                  <a:spLocks/>
                </p:cNvSpPr>
                <p:nvPr/>
              </p:nvSpPr>
              <p:spPr bwMode="auto">
                <a:xfrm>
                  <a:off x="5009" y="2557"/>
                  <a:ext cx="0" cy="12"/>
                </a:xfrm>
                <a:custGeom>
                  <a:avLst/>
                  <a:gdLst>
                    <a:gd name="T0" fmla="*/ 0 w 1"/>
                    <a:gd name="T1" fmla="*/ 0 h 17"/>
                    <a:gd name="T2" fmla="*/ 0 w 1"/>
                    <a:gd name="T3" fmla="*/ 12 h 17"/>
                    <a:gd name="T4" fmla="*/ 0 w 1"/>
                    <a:gd name="T5" fmla="*/ 0 h 17"/>
                    <a:gd name="T6" fmla="*/ 0 60000 65536"/>
                    <a:gd name="T7" fmla="*/ 0 60000 65536"/>
                    <a:gd name="T8" fmla="*/ 0 60000 65536"/>
                    <a:gd name="T9" fmla="*/ 0 w 1"/>
                    <a:gd name="T10" fmla="*/ 0 h 17"/>
                    <a:gd name="T11" fmla="*/ 0 w 1"/>
                    <a:gd name="T12" fmla="*/ 17 h 17"/>
                  </a:gdLst>
                  <a:ahLst/>
                  <a:cxnLst>
                    <a:cxn ang="T6">
                      <a:pos x="T0" y="T1"/>
                    </a:cxn>
                    <a:cxn ang="T7">
                      <a:pos x="T2" y="T3"/>
                    </a:cxn>
                    <a:cxn ang="T8">
                      <a:pos x="T4" y="T5"/>
                    </a:cxn>
                  </a:cxnLst>
                  <a:rect l="T9" t="T10" r="T11" b="T12"/>
                  <a:pathLst>
                    <a:path w="1" h="17">
                      <a:moveTo>
                        <a:pt x="1" y="0"/>
                      </a:moveTo>
                      <a:cubicBezTo>
                        <a:pt x="1" y="6"/>
                        <a:pt x="1" y="11"/>
                        <a:pt x="0" y="17"/>
                      </a:cubicBezTo>
                      <a:cubicBezTo>
                        <a:pt x="1" y="11"/>
                        <a:pt x="1" y="6"/>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14" name="Freeform 50"/>
                <p:cNvSpPr>
                  <a:spLocks/>
                </p:cNvSpPr>
                <p:nvPr/>
              </p:nvSpPr>
              <p:spPr bwMode="auto">
                <a:xfrm>
                  <a:off x="5002" y="2391"/>
                  <a:ext cx="1" cy="12"/>
                </a:xfrm>
                <a:custGeom>
                  <a:avLst/>
                  <a:gdLst>
                    <a:gd name="T0" fmla="*/ 0 w 2"/>
                    <a:gd name="T1" fmla="*/ 0 h 17"/>
                    <a:gd name="T2" fmla="*/ 1 w 2"/>
                    <a:gd name="T3" fmla="*/ 12 h 17"/>
                    <a:gd name="T4" fmla="*/ 0 w 2"/>
                    <a:gd name="T5" fmla="*/ 0 h 17"/>
                    <a:gd name="T6" fmla="*/ 0 60000 65536"/>
                    <a:gd name="T7" fmla="*/ 0 60000 65536"/>
                    <a:gd name="T8" fmla="*/ 0 60000 65536"/>
                    <a:gd name="T9" fmla="*/ 0 w 2"/>
                    <a:gd name="T10" fmla="*/ 0 h 17"/>
                    <a:gd name="T11" fmla="*/ 2 w 2"/>
                    <a:gd name="T12" fmla="*/ 17 h 17"/>
                  </a:gdLst>
                  <a:ahLst/>
                  <a:cxnLst>
                    <a:cxn ang="T6">
                      <a:pos x="T0" y="T1"/>
                    </a:cxn>
                    <a:cxn ang="T7">
                      <a:pos x="T2" y="T3"/>
                    </a:cxn>
                    <a:cxn ang="T8">
                      <a:pos x="T4" y="T5"/>
                    </a:cxn>
                  </a:cxnLst>
                  <a:rect l="T9" t="T10" r="T11" b="T12"/>
                  <a:pathLst>
                    <a:path w="2" h="17">
                      <a:moveTo>
                        <a:pt x="0" y="0"/>
                      </a:moveTo>
                      <a:cubicBezTo>
                        <a:pt x="1" y="5"/>
                        <a:pt x="2" y="11"/>
                        <a:pt x="2" y="17"/>
                      </a:cubicBezTo>
                      <a:cubicBezTo>
                        <a:pt x="2" y="11"/>
                        <a:pt x="1"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15" name="Freeform 51"/>
                <p:cNvSpPr>
                  <a:spLocks/>
                </p:cNvSpPr>
                <p:nvPr/>
              </p:nvSpPr>
              <p:spPr bwMode="auto">
                <a:xfrm>
                  <a:off x="4999" y="2369"/>
                  <a:ext cx="2" cy="7"/>
                </a:xfrm>
                <a:custGeom>
                  <a:avLst/>
                  <a:gdLst>
                    <a:gd name="T0" fmla="*/ 0 w 2"/>
                    <a:gd name="T1" fmla="*/ 0 h 10"/>
                    <a:gd name="T2" fmla="*/ 2 w 2"/>
                    <a:gd name="T3" fmla="*/ 7 h 10"/>
                    <a:gd name="T4" fmla="*/ 0 w 2"/>
                    <a:gd name="T5" fmla="*/ 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cubicBezTo>
                        <a:pt x="1" y="3"/>
                        <a:pt x="1" y="7"/>
                        <a:pt x="2" y="10"/>
                      </a:cubicBezTo>
                      <a:cubicBezTo>
                        <a:pt x="1" y="7"/>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16" name="Freeform 52"/>
                <p:cNvSpPr>
                  <a:spLocks/>
                </p:cNvSpPr>
                <p:nvPr/>
              </p:nvSpPr>
              <p:spPr bwMode="auto">
                <a:xfrm>
                  <a:off x="5007" y="2593"/>
                  <a:ext cx="1" cy="11"/>
                </a:xfrm>
                <a:custGeom>
                  <a:avLst/>
                  <a:gdLst>
                    <a:gd name="T0" fmla="*/ 1 w 1"/>
                    <a:gd name="T1" fmla="*/ 0 h 16"/>
                    <a:gd name="T2" fmla="*/ 0 w 1"/>
                    <a:gd name="T3" fmla="*/ 11 h 16"/>
                    <a:gd name="T4" fmla="*/ 1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1" y="0"/>
                      </a:moveTo>
                      <a:cubicBezTo>
                        <a:pt x="0" y="5"/>
                        <a:pt x="0" y="10"/>
                        <a:pt x="0" y="16"/>
                      </a:cubicBezTo>
                      <a:cubicBezTo>
                        <a:pt x="0" y="10"/>
                        <a:pt x="0" y="5"/>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17" name="Freeform 53"/>
                <p:cNvSpPr>
                  <a:spLocks/>
                </p:cNvSpPr>
                <p:nvPr/>
              </p:nvSpPr>
              <p:spPr bwMode="auto">
                <a:xfrm>
                  <a:off x="4963" y="2846"/>
                  <a:ext cx="0" cy="2"/>
                </a:xfrm>
                <a:custGeom>
                  <a:avLst/>
                  <a:gdLst>
                    <a:gd name="T0" fmla="*/ 0 h 3"/>
                    <a:gd name="T1" fmla="*/ 2 h 3"/>
                    <a:gd name="T2" fmla="*/ 0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0"/>
                      </a:moveTo>
                      <a:cubicBezTo>
                        <a:pt x="0" y="1"/>
                        <a:pt x="0" y="2"/>
                        <a:pt x="0" y="3"/>
                      </a:cubicBezTo>
                      <a:cubicBezTo>
                        <a:pt x="0" y="2"/>
                        <a:pt x="0"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18" name="Freeform 54"/>
                <p:cNvSpPr>
                  <a:spLocks/>
                </p:cNvSpPr>
                <p:nvPr/>
              </p:nvSpPr>
              <p:spPr bwMode="auto">
                <a:xfrm>
                  <a:off x="4953" y="2876"/>
                  <a:ext cx="0" cy="1"/>
                </a:xfrm>
                <a:custGeom>
                  <a:avLst/>
                  <a:gdLst>
                    <a:gd name="T0" fmla="*/ 0 h 2"/>
                    <a:gd name="T1" fmla="*/ 1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cubicBezTo>
                        <a:pt x="0" y="1"/>
                        <a:pt x="0" y="1"/>
                        <a:pt x="0" y="2"/>
                      </a:cubicBezTo>
                      <a:cubicBezTo>
                        <a:pt x="0" y="1"/>
                        <a:pt x="0"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19" name="Freeform 55"/>
                <p:cNvSpPr>
                  <a:spLocks/>
                </p:cNvSpPr>
                <p:nvPr/>
              </p:nvSpPr>
              <p:spPr bwMode="auto">
                <a:xfrm>
                  <a:off x="4972" y="2816"/>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0"/>
                      </a:cubicBezTo>
                      <a:cubicBezTo>
                        <a:pt x="0" y="0"/>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520" name="Freeform 56"/>
                <p:cNvSpPr>
                  <a:spLocks/>
                </p:cNvSpPr>
                <p:nvPr/>
              </p:nvSpPr>
              <p:spPr bwMode="auto">
                <a:xfrm>
                  <a:off x="4971" y="2817"/>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0"/>
                        <a:pt x="1" y="0"/>
                      </a:cubicBezTo>
                      <a:cubicBezTo>
                        <a:pt x="1" y="0"/>
                        <a:pt x="1" y="0"/>
                        <a:pt x="1" y="0"/>
                      </a:cubicBezTo>
                      <a:cubicBezTo>
                        <a:pt x="1" y="0"/>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521" name="Freeform 57"/>
                <p:cNvSpPr>
                  <a:spLocks/>
                </p:cNvSpPr>
                <p:nvPr/>
              </p:nvSpPr>
              <p:spPr bwMode="auto">
                <a:xfrm>
                  <a:off x="4994" y="2711"/>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1"/>
                        <a:pt x="1" y="0"/>
                      </a:cubicBezTo>
                      <a:cubicBezTo>
                        <a:pt x="1" y="0"/>
                        <a:pt x="1" y="0"/>
                        <a:pt x="1" y="0"/>
                      </a:cubicBezTo>
                      <a:cubicBezTo>
                        <a:pt x="0" y="1"/>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522" name="Freeform 58"/>
                <p:cNvSpPr>
                  <a:spLocks/>
                </p:cNvSpPr>
                <p:nvPr/>
              </p:nvSpPr>
              <p:spPr bwMode="auto">
                <a:xfrm>
                  <a:off x="5010" y="2514"/>
                  <a:ext cx="0" cy="12"/>
                </a:xfrm>
                <a:custGeom>
                  <a:avLst/>
                  <a:gdLst>
                    <a:gd name="T0" fmla="*/ 10 h 17"/>
                    <a:gd name="T1" fmla="*/ 12 h 17"/>
                    <a:gd name="T2" fmla="*/ 10 h 17"/>
                    <a:gd name="T3" fmla="*/ 0 h 17"/>
                    <a:gd name="T4" fmla="*/ 0 h 17"/>
                    <a:gd name="T5" fmla="*/ 10 h 17"/>
                    <a:gd name="T6" fmla="*/ 0 60000 65536"/>
                    <a:gd name="T7" fmla="*/ 0 60000 65536"/>
                    <a:gd name="T8" fmla="*/ 0 60000 65536"/>
                    <a:gd name="T9" fmla="*/ 0 60000 65536"/>
                    <a:gd name="T10" fmla="*/ 0 60000 65536"/>
                    <a:gd name="T11" fmla="*/ 0 60000 65536"/>
                    <a:gd name="T12" fmla="*/ 0 h 17"/>
                    <a:gd name="T13" fmla="*/ 17 h 17"/>
                  </a:gdLst>
                  <a:ahLst/>
                  <a:cxnLst>
                    <a:cxn ang="T6">
                      <a:pos x="0" y="T0"/>
                    </a:cxn>
                    <a:cxn ang="T7">
                      <a:pos x="0" y="T1"/>
                    </a:cxn>
                    <a:cxn ang="T8">
                      <a:pos x="0" y="T2"/>
                    </a:cxn>
                    <a:cxn ang="T9">
                      <a:pos x="0" y="T3"/>
                    </a:cxn>
                    <a:cxn ang="T10">
                      <a:pos x="0" y="T4"/>
                    </a:cxn>
                    <a:cxn ang="T11">
                      <a:pos x="0" y="T5"/>
                    </a:cxn>
                  </a:cxnLst>
                  <a:rect l="0" t="T12" r="0" b="T13"/>
                  <a:pathLst>
                    <a:path h="17">
                      <a:moveTo>
                        <a:pt x="0" y="14"/>
                      </a:moveTo>
                      <a:cubicBezTo>
                        <a:pt x="0" y="15"/>
                        <a:pt x="0" y="16"/>
                        <a:pt x="0" y="17"/>
                      </a:cubicBezTo>
                      <a:cubicBezTo>
                        <a:pt x="0" y="16"/>
                        <a:pt x="0" y="15"/>
                        <a:pt x="0" y="14"/>
                      </a:cubicBezTo>
                      <a:cubicBezTo>
                        <a:pt x="0" y="9"/>
                        <a:pt x="0" y="5"/>
                        <a:pt x="0" y="0"/>
                      </a:cubicBezTo>
                      <a:cubicBezTo>
                        <a:pt x="0" y="0"/>
                        <a:pt x="0" y="0"/>
                        <a:pt x="0" y="0"/>
                      </a:cubicBezTo>
                      <a:cubicBezTo>
                        <a:pt x="0" y="5"/>
                        <a:pt x="0" y="9"/>
                        <a:pt x="0" y="14"/>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523" name="Freeform 59"/>
                <p:cNvSpPr>
                  <a:spLocks/>
                </p:cNvSpPr>
                <p:nvPr/>
              </p:nvSpPr>
              <p:spPr bwMode="auto">
                <a:xfrm>
                  <a:off x="5005" y="2416"/>
                  <a:ext cx="1" cy="14"/>
                </a:xfrm>
                <a:custGeom>
                  <a:avLst/>
                  <a:gdLst>
                    <a:gd name="T0" fmla="*/ 0 w 2"/>
                    <a:gd name="T1" fmla="*/ 0 h 20"/>
                    <a:gd name="T2" fmla="*/ 1 w 2"/>
                    <a:gd name="T3" fmla="*/ 14 h 20"/>
                    <a:gd name="T4" fmla="*/ 0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0"/>
                      </a:moveTo>
                      <a:cubicBezTo>
                        <a:pt x="1" y="7"/>
                        <a:pt x="1" y="14"/>
                        <a:pt x="2" y="20"/>
                      </a:cubicBezTo>
                      <a:cubicBezTo>
                        <a:pt x="1" y="14"/>
                        <a:pt x="1" y="7"/>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524" name="Freeform 60"/>
                <p:cNvSpPr>
                  <a:spLocks/>
                </p:cNvSpPr>
                <p:nvPr/>
              </p:nvSpPr>
              <p:spPr bwMode="auto">
                <a:xfrm>
                  <a:off x="4992" y="232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525" name="Freeform 61"/>
                <p:cNvSpPr>
                  <a:spLocks/>
                </p:cNvSpPr>
                <p:nvPr/>
              </p:nvSpPr>
              <p:spPr bwMode="auto">
                <a:xfrm>
                  <a:off x="4992" y="2327"/>
                  <a:ext cx="1" cy="3"/>
                </a:xfrm>
                <a:custGeom>
                  <a:avLst/>
                  <a:gdLst>
                    <a:gd name="T0" fmla="*/ 1 w 1"/>
                    <a:gd name="T1" fmla="*/ 3 h 5"/>
                    <a:gd name="T2" fmla="*/ 0 w 1"/>
                    <a:gd name="T3" fmla="*/ 0 h 5"/>
                    <a:gd name="T4" fmla="*/ 0 w 1"/>
                    <a:gd name="T5" fmla="*/ 0 h 5"/>
                    <a:gd name="T6" fmla="*/ 1 w 1"/>
                    <a:gd name="T7" fmla="*/ 3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3"/>
                        <a:pt x="1" y="2"/>
                        <a:pt x="0" y="0"/>
                      </a:cubicBezTo>
                      <a:cubicBezTo>
                        <a:pt x="0" y="0"/>
                        <a:pt x="0" y="0"/>
                        <a:pt x="0" y="0"/>
                      </a:cubicBezTo>
                      <a:cubicBezTo>
                        <a:pt x="1" y="2"/>
                        <a:pt x="1" y="3"/>
                        <a:pt x="1" y="5"/>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526" name="Freeform 62"/>
                <p:cNvSpPr>
                  <a:spLocks/>
                </p:cNvSpPr>
                <p:nvPr/>
              </p:nvSpPr>
              <p:spPr bwMode="auto">
                <a:xfrm>
                  <a:off x="4972" y="2232"/>
                  <a:ext cx="1" cy="3"/>
                </a:xfrm>
                <a:custGeom>
                  <a:avLst/>
                  <a:gdLst>
                    <a:gd name="T0" fmla="*/ 0 w 2"/>
                    <a:gd name="T1" fmla="*/ 0 h 5"/>
                    <a:gd name="T2" fmla="*/ 1 w 2"/>
                    <a:gd name="T3" fmla="*/ 3 h 5"/>
                    <a:gd name="T4" fmla="*/ 0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0"/>
                      </a:moveTo>
                      <a:cubicBezTo>
                        <a:pt x="1" y="2"/>
                        <a:pt x="1" y="4"/>
                        <a:pt x="2" y="5"/>
                      </a:cubicBezTo>
                      <a:cubicBezTo>
                        <a:pt x="1" y="4"/>
                        <a:pt x="1" y="2"/>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527" name="Freeform 63"/>
                <p:cNvSpPr>
                  <a:spLocks/>
                </p:cNvSpPr>
                <p:nvPr/>
              </p:nvSpPr>
              <p:spPr bwMode="auto">
                <a:xfrm>
                  <a:off x="4956" y="2177"/>
                  <a:ext cx="7" cy="24"/>
                </a:xfrm>
                <a:custGeom>
                  <a:avLst/>
                  <a:gdLst>
                    <a:gd name="T0" fmla="*/ 0 w 10"/>
                    <a:gd name="T1" fmla="*/ 0 h 35"/>
                    <a:gd name="T2" fmla="*/ 7 w 10"/>
                    <a:gd name="T3" fmla="*/ 24 h 35"/>
                    <a:gd name="T4" fmla="*/ 0 w 10"/>
                    <a:gd name="T5" fmla="*/ 0 h 35"/>
                    <a:gd name="T6" fmla="*/ 0 60000 65536"/>
                    <a:gd name="T7" fmla="*/ 0 60000 65536"/>
                    <a:gd name="T8" fmla="*/ 0 60000 65536"/>
                    <a:gd name="T9" fmla="*/ 0 w 10"/>
                    <a:gd name="T10" fmla="*/ 0 h 35"/>
                    <a:gd name="T11" fmla="*/ 10 w 10"/>
                    <a:gd name="T12" fmla="*/ 35 h 35"/>
                  </a:gdLst>
                  <a:ahLst/>
                  <a:cxnLst>
                    <a:cxn ang="T6">
                      <a:pos x="T0" y="T1"/>
                    </a:cxn>
                    <a:cxn ang="T7">
                      <a:pos x="T2" y="T3"/>
                    </a:cxn>
                    <a:cxn ang="T8">
                      <a:pos x="T4" y="T5"/>
                    </a:cxn>
                  </a:cxnLst>
                  <a:rect l="T9" t="T10" r="T11" b="T12"/>
                  <a:pathLst>
                    <a:path w="10" h="35">
                      <a:moveTo>
                        <a:pt x="0" y="0"/>
                      </a:moveTo>
                      <a:cubicBezTo>
                        <a:pt x="3" y="12"/>
                        <a:pt x="7" y="23"/>
                        <a:pt x="10" y="35"/>
                      </a:cubicBezTo>
                      <a:cubicBezTo>
                        <a:pt x="7" y="23"/>
                        <a:pt x="3" y="1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28" name="Freeform 64"/>
                <p:cNvSpPr>
                  <a:spLocks/>
                </p:cNvSpPr>
                <p:nvPr/>
              </p:nvSpPr>
              <p:spPr bwMode="auto">
                <a:xfrm>
                  <a:off x="5006" y="2604"/>
                  <a:ext cx="1" cy="9"/>
                </a:xfrm>
                <a:custGeom>
                  <a:avLst/>
                  <a:gdLst>
                    <a:gd name="T0" fmla="*/ 0 w 2"/>
                    <a:gd name="T1" fmla="*/ 9 h 14"/>
                    <a:gd name="T2" fmla="*/ 0 w 2"/>
                    <a:gd name="T3" fmla="*/ 9 h 14"/>
                    <a:gd name="T4" fmla="*/ 1 w 2"/>
                    <a:gd name="T5" fmla="*/ 0 h 14"/>
                    <a:gd name="T6" fmla="*/ 0 w 2"/>
                    <a:gd name="T7" fmla="*/ 9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0" y="14"/>
                      </a:moveTo>
                      <a:cubicBezTo>
                        <a:pt x="0" y="14"/>
                        <a:pt x="0" y="14"/>
                        <a:pt x="0" y="14"/>
                      </a:cubicBezTo>
                      <a:cubicBezTo>
                        <a:pt x="1" y="9"/>
                        <a:pt x="1" y="5"/>
                        <a:pt x="2" y="0"/>
                      </a:cubicBezTo>
                      <a:cubicBezTo>
                        <a:pt x="1" y="5"/>
                        <a:pt x="1" y="9"/>
                        <a:pt x="0"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29" name="Freeform 65"/>
                <p:cNvSpPr>
                  <a:spLocks/>
                </p:cNvSpPr>
                <p:nvPr/>
              </p:nvSpPr>
              <p:spPr bwMode="auto">
                <a:xfrm>
                  <a:off x="5000" y="2637"/>
                  <a:ext cx="4" cy="35"/>
                </a:xfrm>
                <a:custGeom>
                  <a:avLst/>
                  <a:gdLst>
                    <a:gd name="T0" fmla="*/ 4 w 6"/>
                    <a:gd name="T1" fmla="*/ 0 h 53"/>
                    <a:gd name="T2" fmla="*/ 0 w 6"/>
                    <a:gd name="T3" fmla="*/ 35 h 53"/>
                    <a:gd name="T4" fmla="*/ 4 w 6"/>
                    <a:gd name="T5" fmla="*/ 0 h 53"/>
                    <a:gd name="T6" fmla="*/ 0 60000 65536"/>
                    <a:gd name="T7" fmla="*/ 0 60000 65536"/>
                    <a:gd name="T8" fmla="*/ 0 60000 65536"/>
                    <a:gd name="T9" fmla="*/ 0 w 6"/>
                    <a:gd name="T10" fmla="*/ 0 h 53"/>
                    <a:gd name="T11" fmla="*/ 6 w 6"/>
                    <a:gd name="T12" fmla="*/ 53 h 53"/>
                  </a:gdLst>
                  <a:ahLst/>
                  <a:cxnLst>
                    <a:cxn ang="T6">
                      <a:pos x="T0" y="T1"/>
                    </a:cxn>
                    <a:cxn ang="T7">
                      <a:pos x="T2" y="T3"/>
                    </a:cxn>
                    <a:cxn ang="T8">
                      <a:pos x="T4" y="T5"/>
                    </a:cxn>
                  </a:cxnLst>
                  <a:rect l="T9" t="T10" r="T11" b="T12"/>
                  <a:pathLst>
                    <a:path w="6" h="53">
                      <a:moveTo>
                        <a:pt x="6" y="0"/>
                      </a:moveTo>
                      <a:cubicBezTo>
                        <a:pt x="5" y="18"/>
                        <a:pt x="3" y="35"/>
                        <a:pt x="0" y="53"/>
                      </a:cubicBezTo>
                      <a:cubicBezTo>
                        <a:pt x="3" y="35"/>
                        <a:pt x="5" y="18"/>
                        <a:pt x="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30" name="Freeform 66"/>
                <p:cNvSpPr>
                  <a:spLocks/>
                </p:cNvSpPr>
                <p:nvPr/>
              </p:nvSpPr>
              <p:spPr bwMode="auto">
                <a:xfrm>
                  <a:off x="5009" y="2488"/>
                  <a:ext cx="0" cy="8"/>
                </a:xfrm>
                <a:custGeom>
                  <a:avLst/>
                  <a:gdLst>
                    <a:gd name="T0" fmla="*/ 0 h 12"/>
                    <a:gd name="T1" fmla="*/ 8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0"/>
                      </a:moveTo>
                      <a:cubicBezTo>
                        <a:pt x="0" y="4"/>
                        <a:pt x="0" y="8"/>
                        <a:pt x="0" y="12"/>
                      </a:cubicBezTo>
                      <a:cubicBezTo>
                        <a:pt x="0" y="8"/>
                        <a:pt x="0" y="4"/>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31" name="Freeform 67"/>
                <p:cNvSpPr>
                  <a:spLocks/>
                </p:cNvSpPr>
                <p:nvPr/>
              </p:nvSpPr>
              <p:spPr bwMode="auto">
                <a:xfrm>
                  <a:off x="5008" y="2569"/>
                  <a:ext cx="1" cy="24"/>
                </a:xfrm>
                <a:custGeom>
                  <a:avLst/>
                  <a:gdLst>
                    <a:gd name="T0" fmla="*/ 1 w 1"/>
                    <a:gd name="T1" fmla="*/ 0 h 36"/>
                    <a:gd name="T2" fmla="*/ 0 w 1"/>
                    <a:gd name="T3" fmla="*/ 24 h 36"/>
                    <a:gd name="T4" fmla="*/ 1 w 1"/>
                    <a:gd name="T5" fmla="*/ 0 h 36"/>
                    <a:gd name="T6" fmla="*/ 0 60000 65536"/>
                    <a:gd name="T7" fmla="*/ 0 60000 65536"/>
                    <a:gd name="T8" fmla="*/ 0 60000 65536"/>
                    <a:gd name="T9" fmla="*/ 0 w 1"/>
                    <a:gd name="T10" fmla="*/ 0 h 36"/>
                    <a:gd name="T11" fmla="*/ 1 w 1"/>
                    <a:gd name="T12" fmla="*/ 36 h 36"/>
                  </a:gdLst>
                  <a:ahLst/>
                  <a:cxnLst>
                    <a:cxn ang="T6">
                      <a:pos x="T0" y="T1"/>
                    </a:cxn>
                    <a:cxn ang="T7">
                      <a:pos x="T2" y="T3"/>
                    </a:cxn>
                    <a:cxn ang="T8">
                      <a:pos x="T4" y="T5"/>
                    </a:cxn>
                  </a:cxnLst>
                  <a:rect l="T9" t="T10" r="T11" b="T12"/>
                  <a:pathLst>
                    <a:path w="1" h="36">
                      <a:moveTo>
                        <a:pt x="1" y="0"/>
                      </a:moveTo>
                      <a:cubicBezTo>
                        <a:pt x="1" y="12"/>
                        <a:pt x="0" y="24"/>
                        <a:pt x="0" y="36"/>
                      </a:cubicBezTo>
                      <a:cubicBezTo>
                        <a:pt x="0" y="24"/>
                        <a:pt x="1" y="1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32" name="Freeform 68"/>
                <p:cNvSpPr>
                  <a:spLocks/>
                </p:cNvSpPr>
                <p:nvPr/>
              </p:nvSpPr>
              <p:spPr bwMode="auto">
                <a:xfrm>
                  <a:off x="5001" y="2376"/>
                  <a:ext cx="1" cy="15"/>
                </a:xfrm>
                <a:custGeom>
                  <a:avLst/>
                  <a:gdLst>
                    <a:gd name="T0" fmla="*/ 0 w 2"/>
                    <a:gd name="T1" fmla="*/ 0 h 23"/>
                    <a:gd name="T2" fmla="*/ 1 w 2"/>
                    <a:gd name="T3" fmla="*/ 15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0" y="7"/>
                        <a:pt x="1" y="15"/>
                        <a:pt x="2" y="23"/>
                      </a:cubicBezTo>
                      <a:cubicBezTo>
                        <a:pt x="1" y="15"/>
                        <a:pt x="0"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33" name="Freeform 69"/>
                <p:cNvSpPr>
                  <a:spLocks/>
                </p:cNvSpPr>
                <p:nvPr/>
              </p:nvSpPr>
              <p:spPr bwMode="auto">
                <a:xfrm>
                  <a:off x="5008" y="2458"/>
                  <a:ext cx="1" cy="11"/>
                </a:xfrm>
                <a:custGeom>
                  <a:avLst/>
                  <a:gdLst>
                    <a:gd name="T0" fmla="*/ 0 w 1"/>
                    <a:gd name="T1" fmla="*/ 0 h 17"/>
                    <a:gd name="T2" fmla="*/ 1 w 1"/>
                    <a:gd name="T3" fmla="*/ 11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cubicBezTo>
                        <a:pt x="0" y="6"/>
                        <a:pt x="1" y="11"/>
                        <a:pt x="1" y="17"/>
                      </a:cubicBezTo>
                      <a:cubicBezTo>
                        <a:pt x="1" y="11"/>
                        <a:pt x="0"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34" name="Freeform 70"/>
                <p:cNvSpPr>
                  <a:spLocks/>
                </p:cNvSpPr>
                <p:nvPr/>
              </p:nvSpPr>
              <p:spPr bwMode="auto">
                <a:xfrm>
                  <a:off x="4974" y="2746"/>
                  <a:ext cx="14" cy="62"/>
                </a:xfrm>
                <a:custGeom>
                  <a:avLst/>
                  <a:gdLst>
                    <a:gd name="T0" fmla="*/ 0 w 21"/>
                    <a:gd name="T1" fmla="*/ 62 h 93"/>
                    <a:gd name="T2" fmla="*/ 14 w 21"/>
                    <a:gd name="T3" fmla="*/ 0 h 93"/>
                    <a:gd name="T4" fmla="*/ 0 w 21"/>
                    <a:gd name="T5" fmla="*/ 62 h 93"/>
                    <a:gd name="T6" fmla="*/ 0 60000 65536"/>
                    <a:gd name="T7" fmla="*/ 0 60000 65536"/>
                    <a:gd name="T8" fmla="*/ 0 60000 65536"/>
                    <a:gd name="T9" fmla="*/ 0 w 21"/>
                    <a:gd name="T10" fmla="*/ 0 h 93"/>
                    <a:gd name="T11" fmla="*/ 21 w 21"/>
                    <a:gd name="T12" fmla="*/ 93 h 93"/>
                  </a:gdLst>
                  <a:ahLst/>
                  <a:cxnLst>
                    <a:cxn ang="T6">
                      <a:pos x="T0" y="T1"/>
                    </a:cxn>
                    <a:cxn ang="T7">
                      <a:pos x="T2" y="T3"/>
                    </a:cxn>
                    <a:cxn ang="T8">
                      <a:pos x="T4" y="T5"/>
                    </a:cxn>
                  </a:cxnLst>
                  <a:rect l="T9" t="T10" r="T11" b="T12"/>
                  <a:pathLst>
                    <a:path w="21" h="93">
                      <a:moveTo>
                        <a:pt x="0" y="93"/>
                      </a:moveTo>
                      <a:cubicBezTo>
                        <a:pt x="8" y="63"/>
                        <a:pt x="15" y="32"/>
                        <a:pt x="21" y="0"/>
                      </a:cubicBezTo>
                      <a:cubicBezTo>
                        <a:pt x="15" y="32"/>
                        <a:pt x="8" y="62"/>
                        <a:pt x="0" y="9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35" name="Freeform 71"/>
                <p:cNvSpPr>
                  <a:spLocks/>
                </p:cNvSpPr>
                <p:nvPr/>
              </p:nvSpPr>
              <p:spPr bwMode="auto">
                <a:xfrm>
                  <a:off x="4963" y="2826"/>
                  <a:ext cx="6" cy="20"/>
                </a:xfrm>
                <a:custGeom>
                  <a:avLst/>
                  <a:gdLst>
                    <a:gd name="T0" fmla="*/ 0 w 9"/>
                    <a:gd name="T1" fmla="*/ 20 h 30"/>
                    <a:gd name="T2" fmla="*/ 6 w 9"/>
                    <a:gd name="T3" fmla="*/ 0 h 30"/>
                    <a:gd name="T4" fmla="*/ 6 w 9"/>
                    <a:gd name="T5" fmla="*/ 0 h 30"/>
                    <a:gd name="T6" fmla="*/ 0 w 9"/>
                    <a:gd name="T7" fmla="*/ 20 h 30"/>
                    <a:gd name="T8" fmla="*/ 0 60000 65536"/>
                    <a:gd name="T9" fmla="*/ 0 60000 65536"/>
                    <a:gd name="T10" fmla="*/ 0 60000 65536"/>
                    <a:gd name="T11" fmla="*/ 0 60000 65536"/>
                    <a:gd name="T12" fmla="*/ 0 w 9"/>
                    <a:gd name="T13" fmla="*/ 0 h 30"/>
                    <a:gd name="T14" fmla="*/ 9 w 9"/>
                    <a:gd name="T15" fmla="*/ 30 h 30"/>
                  </a:gdLst>
                  <a:ahLst/>
                  <a:cxnLst>
                    <a:cxn ang="T8">
                      <a:pos x="T0" y="T1"/>
                    </a:cxn>
                    <a:cxn ang="T9">
                      <a:pos x="T2" y="T3"/>
                    </a:cxn>
                    <a:cxn ang="T10">
                      <a:pos x="T4" y="T5"/>
                    </a:cxn>
                    <a:cxn ang="T11">
                      <a:pos x="T6" y="T7"/>
                    </a:cxn>
                  </a:cxnLst>
                  <a:rect l="T12" t="T13" r="T14" b="T15"/>
                  <a:pathLst>
                    <a:path w="9" h="30">
                      <a:moveTo>
                        <a:pt x="0" y="30"/>
                      </a:moveTo>
                      <a:cubicBezTo>
                        <a:pt x="3" y="20"/>
                        <a:pt x="6" y="10"/>
                        <a:pt x="9" y="0"/>
                      </a:cubicBezTo>
                      <a:cubicBezTo>
                        <a:pt x="9" y="0"/>
                        <a:pt x="9" y="0"/>
                        <a:pt x="9" y="0"/>
                      </a:cubicBezTo>
                      <a:cubicBezTo>
                        <a:pt x="6" y="10"/>
                        <a:pt x="3" y="20"/>
                        <a:pt x="0" y="3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36" name="Freeform 72"/>
                <p:cNvSpPr>
                  <a:spLocks/>
                </p:cNvSpPr>
                <p:nvPr/>
              </p:nvSpPr>
              <p:spPr bwMode="auto">
                <a:xfrm>
                  <a:off x="5009" y="2532"/>
                  <a:ext cx="1" cy="25"/>
                </a:xfrm>
                <a:custGeom>
                  <a:avLst/>
                  <a:gdLst>
                    <a:gd name="T0" fmla="*/ 0 w 1"/>
                    <a:gd name="T1" fmla="*/ 25 h 37"/>
                    <a:gd name="T2" fmla="*/ 1 w 1"/>
                    <a:gd name="T3" fmla="*/ 0 h 37"/>
                    <a:gd name="T4" fmla="*/ 1 w 1"/>
                    <a:gd name="T5" fmla="*/ 0 h 37"/>
                    <a:gd name="T6" fmla="*/ 0 w 1"/>
                    <a:gd name="T7" fmla="*/ 25 h 37"/>
                    <a:gd name="T8" fmla="*/ 0 60000 65536"/>
                    <a:gd name="T9" fmla="*/ 0 60000 65536"/>
                    <a:gd name="T10" fmla="*/ 0 60000 65536"/>
                    <a:gd name="T11" fmla="*/ 0 60000 65536"/>
                    <a:gd name="T12" fmla="*/ 0 w 1"/>
                    <a:gd name="T13" fmla="*/ 0 h 37"/>
                    <a:gd name="T14" fmla="*/ 1 w 1"/>
                    <a:gd name="T15" fmla="*/ 37 h 37"/>
                  </a:gdLst>
                  <a:ahLst/>
                  <a:cxnLst>
                    <a:cxn ang="T8">
                      <a:pos x="T0" y="T1"/>
                    </a:cxn>
                    <a:cxn ang="T9">
                      <a:pos x="T2" y="T3"/>
                    </a:cxn>
                    <a:cxn ang="T10">
                      <a:pos x="T4" y="T5"/>
                    </a:cxn>
                    <a:cxn ang="T11">
                      <a:pos x="T6" y="T7"/>
                    </a:cxn>
                  </a:cxnLst>
                  <a:rect l="T12" t="T13" r="T14" b="T15"/>
                  <a:pathLst>
                    <a:path w="1" h="37">
                      <a:moveTo>
                        <a:pt x="0" y="37"/>
                      </a:moveTo>
                      <a:cubicBezTo>
                        <a:pt x="0" y="25"/>
                        <a:pt x="0" y="12"/>
                        <a:pt x="1" y="0"/>
                      </a:cubicBezTo>
                      <a:cubicBezTo>
                        <a:pt x="1" y="0"/>
                        <a:pt x="1" y="0"/>
                        <a:pt x="1" y="0"/>
                      </a:cubicBezTo>
                      <a:cubicBezTo>
                        <a:pt x="0" y="12"/>
                        <a:pt x="0" y="25"/>
                        <a:pt x="0" y="3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37" name="Freeform 73"/>
                <p:cNvSpPr>
                  <a:spLocks/>
                </p:cNvSpPr>
                <p:nvPr/>
              </p:nvSpPr>
              <p:spPr bwMode="auto">
                <a:xfrm>
                  <a:off x="5005" y="2631"/>
                  <a:ext cx="0" cy="2"/>
                </a:xfrm>
                <a:custGeom>
                  <a:avLst/>
                  <a:gdLst>
                    <a:gd name="T0" fmla="*/ 2 h 3"/>
                    <a:gd name="T1" fmla="*/ 0 h 3"/>
                    <a:gd name="T2" fmla="*/ 0 h 3"/>
                    <a:gd name="T3" fmla="*/ 2 h 3"/>
                    <a:gd name="T4" fmla="*/ 0 60000 65536"/>
                    <a:gd name="T5" fmla="*/ 0 60000 65536"/>
                    <a:gd name="T6" fmla="*/ 0 60000 65536"/>
                    <a:gd name="T7" fmla="*/ 0 60000 65536"/>
                    <a:gd name="T8" fmla="*/ 0 h 3"/>
                    <a:gd name="T9" fmla="*/ 3 h 3"/>
                  </a:gdLst>
                  <a:ahLst/>
                  <a:cxnLst>
                    <a:cxn ang="T4">
                      <a:pos x="0" y="T0"/>
                    </a:cxn>
                    <a:cxn ang="T5">
                      <a:pos x="0" y="T1"/>
                    </a:cxn>
                    <a:cxn ang="T6">
                      <a:pos x="0" y="T2"/>
                    </a:cxn>
                    <a:cxn ang="T7">
                      <a:pos x="0" y="T3"/>
                    </a:cxn>
                  </a:cxnLst>
                  <a:rect l="0" t="T8" r="0" b="T9"/>
                  <a:pathLst>
                    <a:path h="3">
                      <a:moveTo>
                        <a:pt x="0" y="3"/>
                      </a:moveTo>
                      <a:cubicBezTo>
                        <a:pt x="0" y="2"/>
                        <a:pt x="0" y="1"/>
                        <a:pt x="0" y="0"/>
                      </a:cubicBezTo>
                      <a:cubicBezTo>
                        <a:pt x="0" y="0"/>
                        <a:pt x="0" y="0"/>
                        <a:pt x="0" y="0"/>
                      </a:cubicBezTo>
                      <a:cubicBezTo>
                        <a:pt x="0" y="1"/>
                        <a:pt x="0"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38" name="Freeform 74"/>
                <p:cNvSpPr>
                  <a:spLocks/>
                </p:cNvSpPr>
                <p:nvPr/>
              </p:nvSpPr>
              <p:spPr bwMode="auto">
                <a:xfrm>
                  <a:off x="4953" y="2848"/>
                  <a:ext cx="10" cy="28"/>
                </a:xfrm>
                <a:custGeom>
                  <a:avLst/>
                  <a:gdLst>
                    <a:gd name="T0" fmla="*/ 10 w 14"/>
                    <a:gd name="T1" fmla="*/ 0 h 42"/>
                    <a:gd name="T2" fmla="*/ 0 w 14"/>
                    <a:gd name="T3" fmla="*/ 28 h 42"/>
                    <a:gd name="T4" fmla="*/ 10 w 14"/>
                    <a:gd name="T5" fmla="*/ 0 h 42"/>
                    <a:gd name="T6" fmla="*/ 0 60000 65536"/>
                    <a:gd name="T7" fmla="*/ 0 60000 65536"/>
                    <a:gd name="T8" fmla="*/ 0 60000 65536"/>
                    <a:gd name="T9" fmla="*/ 0 w 14"/>
                    <a:gd name="T10" fmla="*/ 0 h 42"/>
                    <a:gd name="T11" fmla="*/ 14 w 14"/>
                    <a:gd name="T12" fmla="*/ 42 h 42"/>
                  </a:gdLst>
                  <a:ahLst/>
                  <a:cxnLst>
                    <a:cxn ang="T6">
                      <a:pos x="T0" y="T1"/>
                    </a:cxn>
                    <a:cxn ang="T7">
                      <a:pos x="T2" y="T3"/>
                    </a:cxn>
                    <a:cxn ang="T8">
                      <a:pos x="T4" y="T5"/>
                    </a:cxn>
                  </a:cxnLst>
                  <a:rect l="T9" t="T10" r="T11" b="T12"/>
                  <a:pathLst>
                    <a:path w="14" h="42">
                      <a:moveTo>
                        <a:pt x="14" y="0"/>
                      </a:moveTo>
                      <a:cubicBezTo>
                        <a:pt x="9" y="14"/>
                        <a:pt x="5" y="28"/>
                        <a:pt x="0" y="42"/>
                      </a:cubicBezTo>
                      <a:cubicBezTo>
                        <a:pt x="5" y="28"/>
                        <a:pt x="9" y="14"/>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39" name="Freeform 75"/>
                <p:cNvSpPr>
                  <a:spLocks/>
                </p:cNvSpPr>
                <p:nvPr/>
              </p:nvSpPr>
              <p:spPr bwMode="auto">
                <a:xfrm>
                  <a:off x="4988" y="2729"/>
                  <a:ext cx="3" cy="17"/>
                </a:xfrm>
                <a:custGeom>
                  <a:avLst/>
                  <a:gdLst>
                    <a:gd name="T0" fmla="*/ 0 w 5"/>
                    <a:gd name="T1" fmla="*/ 17 h 25"/>
                    <a:gd name="T2" fmla="*/ 3 w 5"/>
                    <a:gd name="T3" fmla="*/ 0 h 25"/>
                    <a:gd name="T4" fmla="*/ 3 w 5"/>
                    <a:gd name="T5" fmla="*/ 0 h 25"/>
                    <a:gd name="T6" fmla="*/ 0 w 5"/>
                    <a:gd name="T7" fmla="*/ 17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25"/>
                      </a:moveTo>
                      <a:cubicBezTo>
                        <a:pt x="2" y="17"/>
                        <a:pt x="4" y="9"/>
                        <a:pt x="5" y="0"/>
                      </a:cubicBezTo>
                      <a:cubicBezTo>
                        <a:pt x="5" y="0"/>
                        <a:pt x="5" y="0"/>
                        <a:pt x="5" y="0"/>
                      </a:cubicBezTo>
                      <a:cubicBezTo>
                        <a:pt x="3" y="9"/>
                        <a:pt x="2" y="17"/>
                        <a:pt x="0" y="2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40" name="Freeform 76"/>
                <p:cNvSpPr>
                  <a:spLocks/>
                </p:cNvSpPr>
                <p:nvPr/>
              </p:nvSpPr>
              <p:spPr bwMode="auto">
                <a:xfrm>
                  <a:off x="4995" y="2676"/>
                  <a:ext cx="5" cy="31"/>
                </a:xfrm>
                <a:custGeom>
                  <a:avLst/>
                  <a:gdLst>
                    <a:gd name="T0" fmla="*/ 5 w 7"/>
                    <a:gd name="T1" fmla="*/ 0 h 47"/>
                    <a:gd name="T2" fmla="*/ 0 w 7"/>
                    <a:gd name="T3" fmla="*/ 31 h 47"/>
                    <a:gd name="T4" fmla="*/ 5 w 7"/>
                    <a:gd name="T5" fmla="*/ 0 h 47"/>
                    <a:gd name="T6" fmla="*/ 0 60000 65536"/>
                    <a:gd name="T7" fmla="*/ 0 60000 65536"/>
                    <a:gd name="T8" fmla="*/ 0 60000 65536"/>
                    <a:gd name="T9" fmla="*/ 0 w 7"/>
                    <a:gd name="T10" fmla="*/ 0 h 47"/>
                    <a:gd name="T11" fmla="*/ 7 w 7"/>
                    <a:gd name="T12" fmla="*/ 47 h 47"/>
                  </a:gdLst>
                  <a:ahLst/>
                  <a:cxnLst>
                    <a:cxn ang="T6">
                      <a:pos x="T0" y="T1"/>
                    </a:cxn>
                    <a:cxn ang="T7">
                      <a:pos x="T2" y="T3"/>
                    </a:cxn>
                    <a:cxn ang="T8">
                      <a:pos x="T4" y="T5"/>
                    </a:cxn>
                  </a:cxnLst>
                  <a:rect l="T9" t="T10" r="T11" b="T12"/>
                  <a:pathLst>
                    <a:path w="7" h="47">
                      <a:moveTo>
                        <a:pt x="7" y="0"/>
                      </a:moveTo>
                      <a:cubicBezTo>
                        <a:pt x="4" y="16"/>
                        <a:pt x="2" y="31"/>
                        <a:pt x="0" y="47"/>
                      </a:cubicBezTo>
                      <a:cubicBezTo>
                        <a:pt x="2" y="31"/>
                        <a:pt x="4" y="16"/>
                        <a:pt x="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41" name="Freeform 77"/>
                <p:cNvSpPr>
                  <a:spLocks/>
                </p:cNvSpPr>
                <p:nvPr/>
              </p:nvSpPr>
              <p:spPr bwMode="auto">
                <a:xfrm>
                  <a:off x="4995" y="2335"/>
                  <a:ext cx="4" cy="34"/>
                </a:xfrm>
                <a:custGeom>
                  <a:avLst/>
                  <a:gdLst>
                    <a:gd name="T0" fmla="*/ 4 w 7"/>
                    <a:gd name="T1" fmla="*/ 34 h 50"/>
                    <a:gd name="T2" fmla="*/ 0 w 7"/>
                    <a:gd name="T3" fmla="*/ 0 h 50"/>
                    <a:gd name="T4" fmla="*/ 0 w 7"/>
                    <a:gd name="T5" fmla="*/ 0 h 50"/>
                    <a:gd name="T6" fmla="*/ 4 w 7"/>
                    <a:gd name="T7" fmla="*/ 34 h 50"/>
                    <a:gd name="T8" fmla="*/ 0 60000 65536"/>
                    <a:gd name="T9" fmla="*/ 0 60000 65536"/>
                    <a:gd name="T10" fmla="*/ 0 60000 65536"/>
                    <a:gd name="T11" fmla="*/ 0 60000 65536"/>
                    <a:gd name="T12" fmla="*/ 0 w 7"/>
                    <a:gd name="T13" fmla="*/ 0 h 50"/>
                    <a:gd name="T14" fmla="*/ 7 w 7"/>
                    <a:gd name="T15" fmla="*/ 50 h 50"/>
                  </a:gdLst>
                  <a:ahLst/>
                  <a:cxnLst>
                    <a:cxn ang="T8">
                      <a:pos x="T0" y="T1"/>
                    </a:cxn>
                    <a:cxn ang="T9">
                      <a:pos x="T2" y="T3"/>
                    </a:cxn>
                    <a:cxn ang="T10">
                      <a:pos x="T4" y="T5"/>
                    </a:cxn>
                    <a:cxn ang="T11">
                      <a:pos x="T6" y="T7"/>
                    </a:cxn>
                  </a:cxnLst>
                  <a:rect l="T12" t="T13" r="T14" b="T15"/>
                  <a:pathLst>
                    <a:path w="7" h="50">
                      <a:moveTo>
                        <a:pt x="7" y="50"/>
                      </a:moveTo>
                      <a:cubicBezTo>
                        <a:pt x="5" y="33"/>
                        <a:pt x="2" y="17"/>
                        <a:pt x="0" y="0"/>
                      </a:cubicBezTo>
                      <a:cubicBezTo>
                        <a:pt x="0" y="0"/>
                        <a:pt x="0" y="0"/>
                        <a:pt x="0" y="0"/>
                      </a:cubicBezTo>
                      <a:cubicBezTo>
                        <a:pt x="2" y="17"/>
                        <a:pt x="5" y="33"/>
                        <a:pt x="7" y="5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42" name="Freeform 78"/>
                <p:cNvSpPr>
                  <a:spLocks/>
                </p:cNvSpPr>
                <p:nvPr/>
              </p:nvSpPr>
              <p:spPr bwMode="auto">
                <a:xfrm>
                  <a:off x="5006" y="2434"/>
                  <a:ext cx="1" cy="8"/>
                </a:xfrm>
                <a:custGeom>
                  <a:avLst/>
                  <a:gdLst>
                    <a:gd name="T0" fmla="*/ 1 w 1"/>
                    <a:gd name="T1" fmla="*/ 8 h 13"/>
                    <a:gd name="T2" fmla="*/ 1 w 1"/>
                    <a:gd name="T3" fmla="*/ 0 h 13"/>
                    <a:gd name="T4" fmla="*/ 0 w 1"/>
                    <a:gd name="T5" fmla="*/ 0 h 13"/>
                    <a:gd name="T6" fmla="*/ 1 w 1"/>
                    <a:gd name="T7" fmla="*/ 8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1" y="13"/>
                      </a:moveTo>
                      <a:cubicBezTo>
                        <a:pt x="1" y="9"/>
                        <a:pt x="1" y="4"/>
                        <a:pt x="1" y="0"/>
                      </a:cubicBezTo>
                      <a:cubicBezTo>
                        <a:pt x="0" y="0"/>
                        <a:pt x="0" y="0"/>
                        <a:pt x="0" y="0"/>
                      </a:cubicBezTo>
                      <a:cubicBezTo>
                        <a:pt x="1" y="4"/>
                        <a:pt x="1" y="9"/>
                        <a:pt x="1"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43" name="Freeform 79"/>
                <p:cNvSpPr>
                  <a:spLocks/>
                </p:cNvSpPr>
                <p:nvPr/>
              </p:nvSpPr>
              <p:spPr bwMode="auto">
                <a:xfrm>
                  <a:off x="4965" y="2206"/>
                  <a:ext cx="4" cy="16"/>
                </a:xfrm>
                <a:custGeom>
                  <a:avLst/>
                  <a:gdLst>
                    <a:gd name="T0" fmla="*/ 4 w 6"/>
                    <a:gd name="T1" fmla="*/ 16 h 23"/>
                    <a:gd name="T2" fmla="*/ 0 w 6"/>
                    <a:gd name="T3" fmla="*/ 0 h 23"/>
                    <a:gd name="T4" fmla="*/ 4 w 6"/>
                    <a:gd name="T5" fmla="*/ 16 h 23"/>
                    <a:gd name="T6" fmla="*/ 0 60000 65536"/>
                    <a:gd name="T7" fmla="*/ 0 60000 65536"/>
                    <a:gd name="T8" fmla="*/ 0 60000 65536"/>
                    <a:gd name="T9" fmla="*/ 0 w 6"/>
                    <a:gd name="T10" fmla="*/ 0 h 23"/>
                    <a:gd name="T11" fmla="*/ 6 w 6"/>
                    <a:gd name="T12" fmla="*/ 23 h 23"/>
                  </a:gdLst>
                  <a:ahLst/>
                  <a:cxnLst>
                    <a:cxn ang="T6">
                      <a:pos x="T0" y="T1"/>
                    </a:cxn>
                    <a:cxn ang="T7">
                      <a:pos x="T2" y="T3"/>
                    </a:cxn>
                    <a:cxn ang="T8">
                      <a:pos x="T4" y="T5"/>
                    </a:cxn>
                  </a:cxnLst>
                  <a:rect l="T9" t="T10" r="T11" b="T12"/>
                  <a:pathLst>
                    <a:path w="6" h="23">
                      <a:moveTo>
                        <a:pt x="6" y="23"/>
                      </a:moveTo>
                      <a:cubicBezTo>
                        <a:pt x="4" y="15"/>
                        <a:pt x="2" y="8"/>
                        <a:pt x="0" y="0"/>
                      </a:cubicBezTo>
                      <a:cubicBezTo>
                        <a:pt x="2" y="8"/>
                        <a:pt x="4" y="15"/>
                        <a:pt x="6" y="2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44" name="Freeform 80"/>
                <p:cNvSpPr>
                  <a:spLocks/>
                </p:cNvSpPr>
                <p:nvPr/>
              </p:nvSpPr>
              <p:spPr bwMode="auto">
                <a:xfrm>
                  <a:off x="4974" y="2239"/>
                  <a:ext cx="17" cy="79"/>
                </a:xfrm>
                <a:custGeom>
                  <a:avLst/>
                  <a:gdLst>
                    <a:gd name="T0" fmla="*/ 17 w 26"/>
                    <a:gd name="T1" fmla="*/ 79 h 118"/>
                    <a:gd name="T2" fmla="*/ 17 w 26"/>
                    <a:gd name="T3" fmla="*/ 79 h 118"/>
                    <a:gd name="T4" fmla="*/ 0 w 26"/>
                    <a:gd name="T5" fmla="*/ 0 h 118"/>
                    <a:gd name="T6" fmla="*/ 0 w 26"/>
                    <a:gd name="T7" fmla="*/ 0 h 118"/>
                    <a:gd name="T8" fmla="*/ 17 w 26"/>
                    <a:gd name="T9" fmla="*/ 79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118"/>
                      </a:moveTo>
                      <a:cubicBezTo>
                        <a:pt x="26" y="118"/>
                        <a:pt x="26" y="118"/>
                        <a:pt x="26" y="118"/>
                      </a:cubicBezTo>
                      <a:cubicBezTo>
                        <a:pt x="19" y="78"/>
                        <a:pt x="10" y="39"/>
                        <a:pt x="0" y="0"/>
                      </a:cubicBezTo>
                      <a:cubicBezTo>
                        <a:pt x="0" y="0"/>
                        <a:pt x="0" y="0"/>
                        <a:pt x="0" y="0"/>
                      </a:cubicBezTo>
                      <a:cubicBezTo>
                        <a:pt x="10" y="39"/>
                        <a:pt x="19" y="78"/>
                        <a:pt x="26" y="1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45" name="Freeform 81"/>
                <p:cNvSpPr>
                  <a:spLocks/>
                </p:cNvSpPr>
                <p:nvPr/>
              </p:nvSpPr>
              <p:spPr bwMode="auto">
                <a:xfrm>
                  <a:off x="5003" y="2403"/>
                  <a:ext cx="2" cy="13"/>
                </a:xfrm>
                <a:custGeom>
                  <a:avLst/>
                  <a:gdLst>
                    <a:gd name="T0" fmla="*/ 2 w 2"/>
                    <a:gd name="T1" fmla="*/ 13 h 20"/>
                    <a:gd name="T2" fmla="*/ 0 w 2"/>
                    <a:gd name="T3" fmla="*/ 0 h 20"/>
                    <a:gd name="T4" fmla="*/ 2 w 2"/>
                    <a:gd name="T5" fmla="*/ 13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2" y="20"/>
                      </a:moveTo>
                      <a:cubicBezTo>
                        <a:pt x="2" y="13"/>
                        <a:pt x="1" y="6"/>
                        <a:pt x="0" y="0"/>
                      </a:cubicBezTo>
                      <a:cubicBezTo>
                        <a:pt x="1" y="6"/>
                        <a:pt x="2" y="13"/>
                        <a:pt x="2"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46" name="Freeform 82"/>
                <p:cNvSpPr>
                  <a:spLocks/>
                </p:cNvSpPr>
                <p:nvPr/>
              </p:nvSpPr>
              <p:spPr bwMode="auto">
                <a:xfrm>
                  <a:off x="4969" y="2818"/>
                  <a:ext cx="2" cy="8"/>
                </a:xfrm>
                <a:custGeom>
                  <a:avLst/>
                  <a:gdLst>
                    <a:gd name="T0" fmla="*/ 0 w 3"/>
                    <a:gd name="T1" fmla="*/ 8 h 12"/>
                    <a:gd name="T2" fmla="*/ 0 w 3"/>
                    <a:gd name="T3" fmla="*/ 8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0" y="12"/>
                        <a:pt x="0" y="12"/>
                        <a:pt x="0" y="12"/>
                      </a:cubicBezTo>
                      <a:cubicBezTo>
                        <a:pt x="1" y="8"/>
                        <a:pt x="2" y="4"/>
                        <a:pt x="3" y="0"/>
                      </a:cubicBezTo>
                      <a:cubicBezTo>
                        <a:pt x="2" y="4"/>
                        <a:pt x="1" y="8"/>
                        <a:pt x="0" y="1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47" name="Freeform 83"/>
                <p:cNvSpPr>
                  <a:spLocks/>
                </p:cNvSpPr>
                <p:nvPr/>
              </p:nvSpPr>
              <p:spPr bwMode="auto">
                <a:xfrm>
                  <a:off x="4972" y="2808"/>
                  <a:ext cx="2" cy="8"/>
                </a:xfrm>
                <a:custGeom>
                  <a:avLst/>
                  <a:gdLst>
                    <a:gd name="T0" fmla="*/ 0 w 3"/>
                    <a:gd name="T1" fmla="*/ 8 h 12"/>
                    <a:gd name="T2" fmla="*/ 2 w 3"/>
                    <a:gd name="T3" fmla="*/ 0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1" y="8"/>
                        <a:pt x="2" y="4"/>
                        <a:pt x="3" y="0"/>
                      </a:cubicBezTo>
                      <a:cubicBezTo>
                        <a:pt x="3" y="0"/>
                        <a:pt x="3" y="0"/>
                        <a:pt x="3" y="0"/>
                      </a:cubicBezTo>
                      <a:cubicBezTo>
                        <a:pt x="2" y="4"/>
                        <a:pt x="1" y="8"/>
                        <a:pt x="0" y="1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48" name="Freeform 84"/>
                <p:cNvSpPr>
                  <a:spLocks/>
                </p:cNvSpPr>
                <p:nvPr/>
              </p:nvSpPr>
              <p:spPr bwMode="auto">
                <a:xfrm>
                  <a:off x="4991" y="2712"/>
                  <a:ext cx="3" cy="17"/>
                </a:xfrm>
                <a:custGeom>
                  <a:avLst/>
                  <a:gdLst>
                    <a:gd name="T0" fmla="*/ 0 w 4"/>
                    <a:gd name="T1" fmla="*/ 17 h 25"/>
                    <a:gd name="T2" fmla="*/ 0 w 4"/>
                    <a:gd name="T3" fmla="*/ 17 h 25"/>
                    <a:gd name="T4" fmla="*/ 3 w 4"/>
                    <a:gd name="T5" fmla="*/ 0 h 25"/>
                    <a:gd name="T6" fmla="*/ 0 w 4"/>
                    <a:gd name="T7" fmla="*/ 17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0" y="25"/>
                      </a:moveTo>
                      <a:cubicBezTo>
                        <a:pt x="0" y="25"/>
                        <a:pt x="0" y="25"/>
                        <a:pt x="0" y="25"/>
                      </a:cubicBezTo>
                      <a:cubicBezTo>
                        <a:pt x="2" y="17"/>
                        <a:pt x="3" y="9"/>
                        <a:pt x="4" y="0"/>
                      </a:cubicBezTo>
                      <a:cubicBezTo>
                        <a:pt x="3" y="9"/>
                        <a:pt x="1" y="17"/>
                        <a:pt x="0" y="2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49" name="Freeform 85"/>
                <p:cNvSpPr>
                  <a:spLocks/>
                </p:cNvSpPr>
                <p:nvPr/>
              </p:nvSpPr>
              <p:spPr bwMode="auto">
                <a:xfrm>
                  <a:off x="5005" y="2613"/>
                  <a:ext cx="1" cy="18"/>
                </a:xfrm>
                <a:custGeom>
                  <a:avLst/>
                  <a:gdLst>
                    <a:gd name="T0" fmla="*/ 0 w 2"/>
                    <a:gd name="T1" fmla="*/ 18 h 27"/>
                    <a:gd name="T2" fmla="*/ 0 w 2"/>
                    <a:gd name="T3" fmla="*/ 18 h 27"/>
                    <a:gd name="T4" fmla="*/ 1 w 2"/>
                    <a:gd name="T5" fmla="*/ 0 h 27"/>
                    <a:gd name="T6" fmla="*/ 1 w 2"/>
                    <a:gd name="T7" fmla="*/ 0 h 27"/>
                    <a:gd name="T8" fmla="*/ 0 w 2"/>
                    <a:gd name="T9" fmla="*/ 18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cubicBezTo>
                        <a:pt x="0" y="27"/>
                        <a:pt x="0" y="27"/>
                        <a:pt x="0" y="27"/>
                      </a:cubicBezTo>
                      <a:cubicBezTo>
                        <a:pt x="1" y="18"/>
                        <a:pt x="2" y="9"/>
                        <a:pt x="2" y="0"/>
                      </a:cubicBezTo>
                      <a:cubicBezTo>
                        <a:pt x="2" y="0"/>
                        <a:pt x="2" y="0"/>
                        <a:pt x="2" y="0"/>
                      </a:cubicBezTo>
                      <a:cubicBezTo>
                        <a:pt x="2" y="9"/>
                        <a:pt x="1" y="18"/>
                        <a:pt x="0" y="2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50" name="Freeform 86"/>
                <p:cNvSpPr>
                  <a:spLocks/>
                </p:cNvSpPr>
                <p:nvPr/>
              </p:nvSpPr>
              <p:spPr bwMode="auto">
                <a:xfrm>
                  <a:off x="5010" y="2526"/>
                  <a:ext cx="0" cy="6"/>
                </a:xfrm>
                <a:custGeom>
                  <a:avLst/>
                  <a:gdLst>
                    <a:gd name="T0" fmla="*/ 6 h 10"/>
                    <a:gd name="T1" fmla="*/ 6 h 10"/>
                    <a:gd name="T2" fmla="*/ 0 h 10"/>
                    <a:gd name="T3" fmla="*/ 6 h 10"/>
                    <a:gd name="T4" fmla="*/ 0 60000 65536"/>
                    <a:gd name="T5" fmla="*/ 0 60000 65536"/>
                    <a:gd name="T6" fmla="*/ 0 60000 65536"/>
                    <a:gd name="T7" fmla="*/ 0 60000 65536"/>
                    <a:gd name="T8" fmla="*/ 0 h 10"/>
                    <a:gd name="T9" fmla="*/ 10 h 10"/>
                  </a:gdLst>
                  <a:ahLst/>
                  <a:cxnLst>
                    <a:cxn ang="T4">
                      <a:pos x="0" y="T0"/>
                    </a:cxn>
                    <a:cxn ang="T5">
                      <a:pos x="0" y="T1"/>
                    </a:cxn>
                    <a:cxn ang="T6">
                      <a:pos x="0" y="T2"/>
                    </a:cxn>
                    <a:cxn ang="T7">
                      <a:pos x="0" y="T3"/>
                    </a:cxn>
                  </a:cxnLst>
                  <a:rect l="0" t="T8" r="0" b="T9"/>
                  <a:pathLst>
                    <a:path h="10">
                      <a:moveTo>
                        <a:pt x="0" y="10"/>
                      </a:moveTo>
                      <a:cubicBezTo>
                        <a:pt x="0" y="10"/>
                        <a:pt x="0" y="10"/>
                        <a:pt x="0" y="10"/>
                      </a:cubicBezTo>
                      <a:cubicBezTo>
                        <a:pt x="0" y="7"/>
                        <a:pt x="0" y="3"/>
                        <a:pt x="0" y="0"/>
                      </a:cubicBezTo>
                      <a:cubicBezTo>
                        <a:pt x="0" y="3"/>
                        <a:pt x="0" y="7"/>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51" name="Freeform 87"/>
                <p:cNvSpPr>
                  <a:spLocks/>
                </p:cNvSpPr>
                <p:nvPr/>
              </p:nvSpPr>
              <p:spPr bwMode="auto">
                <a:xfrm>
                  <a:off x="5005" y="2416"/>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52" name="Freeform 88"/>
                <p:cNvSpPr>
                  <a:spLocks/>
                </p:cNvSpPr>
                <p:nvPr/>
              </p:nvSpPr>
              <p:spPr bwMode="auto">
                <a:xfrm>
                  <a:off x="5006" y="2430"/>
                  <a:ext cx="1" cy="4"/>
                </a:xfrm>
                <a:custGeom>
                  <a:avLst/>
                  <a:gdLst>
                    <a:gd name="T0" fmla="*/ 0 w 1"/>
                    <a:gd name="T1" fmla="*/ 4 h 6"/>
                    <a:gd name="T2" fmla="*/ 1 w 1"/>
                    <a:gd name="T3" fmla="*/ 4 h 6"/>
                    <a:gd name="T4" fmla="*/ 0 w 1"/>
                    <a:gd name="T5" fmla="*/ 0 h 6"/>
                    <a:gd name="T6" fmla="*/ 0 w 1"/>
                    <a:gd name="T7" fmla="*/ 4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cubicBezTo>
                        <a:pt x="1" y="6"/>
                        <a:pt x="1" y="6"/>
                        <a:pt x="1" y="6"/>
                      </a:cubicBezTo>
                      <a:cubicBezTo>
                        <a:pt x="0" y="4"/>
                        <a:pt x="0" y="2"/>
                        <a:pt x="0" y="0"/>
                      </a:cubicBezTo>
                      <a:cubicBezTo>
                        <a:pt x="0" y="2"/>
                        <a:pt x="0"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53" name="Freeform 89"/>
                <p:cNvSpPr>
                  <a:spLocks/>
                </p:cNvSpPr>
                <p:nvPr/>
              </p:nvSpPr>
              <p:spPr bwMode="auto">
                <a:xfrm>
                  <a:off x="4991" y="2318"/>
                  <a:ext cx="1" cy="9"/>
                </a:xfrm>
                <a:custGeom>
                  <a:avLst/>
                  <a:gdLst>
                    <a:gd name="T0" fmla="*/ 1 w 2"/>
                    <a:gd name="T1" fmla="*/ 9 h 13"/>
                    <a:gd name="T2" fmla="*/ 0 w 2"/>
                    <a:gd name="T3" fmla="*/ 0 h 13"/>
                    <a:gd name="T4" fmla="*/ 0 w 2"/>
                    <a:gd name="T5" fmla="*/ 0 h 13"/>
                    <a:gd name="T6" fmla="*/ 1 w 2"/>
                    <a:gd name="T7" fmla="*/ 9 h 13"/>
                    <a:gd name="T8" fmla="*/ 0 60000 65536"/>
                    <a:gd name="T9" fmla="*/ 0 60000 65536"/>
                    <a:gd name="T10" fmla="*/ 0 60000 65536"/>
                    <a:gd name="T11" fmla="*/ 0 60000 65536"/>
                    <a:gd name="T12" fmla="*/ 0 w 2"/>
                    <a:gd name="T13" fmla="*/ 0 h 13"/>
                    <a:gd name="T14" fmla="*/ 2 w 2"/>
                    <a:gd name="T15" fmla="*/ 13 h 13"/>
                  </a:gdLst>
                  <a:ahLst/>
                  <a:cxnLst>
                    <a:cxn ang="T8">
                      <a:pos x="T0" y="T1"/>
                    </a:cxn>
                    <a:cxn ang="T9">
                      <a:pos x="T2" y="T3"/>
                    </a:cxn>
                    <a:cxn ang="T10">
                      <a:pos x="T4" y="T5"/>
                    </a:cxn>
                    <a:cxn ang="T11">
                      <a:pos x="T6" y="T7"/>
                    </a:cxn>
                  </a:cxnLst>
                  <a:rect l="T12" t="T13" r="T14" b="T15"/>
                  <a:pathLst>
                    <a:path w="2" h="13">
                      <a:moveTo>
                        <a:pt x="2" y="13"/>
                      </a:moveTo>
                      <a:cubicBezTo>
                        <a:pt x="2" y="9"/>
                        <a:pt x="1" y="4"/>
                        <a:pt x="0" y="0"/>
                      </a:cubicBezTo>
                      <a:cubicBezTo>
                        <a:pt x="0" y="0"/>
                        <a:pt x="0" y="0"/>
                        <a:pt x="0" y="0"/>
                      </a:cubicBezTo>
                      <a:cubicBezTo>
                        <a:pt x="1" y="4"/>
                        <a:pt x="2" y="9"/>
                        <a:pt x="2"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54" name="Freeform 90"/>
                <p:cNvSpPr>
                  <a:spLocks/>
                </p:cNvSpPr>
                <p:nvPr/>
              </p:nvSpPr>
              <p:spPr bwMode="auto">
                <a:xfrm>
                  <a:off x="4993" y="2330"/>
                  <a:ext cx="2" cy="5"/>
                </a:xfrm>
                <a:custGeom>
                  <a:avLst/>
                  <a:gdLst>
                    <a:gd name="T0" fmla="*/ 2 w 2"/>
                    <a:gd name="T1" fmla="*/ 5 h 8"/>
                    <a:gd name="T2" fmla="*/ 2 w 2"/>
                    <a:gd name="T3" fmla="*/ 5 h 8"/>
                    <a:gd name="T4" fmla="*/ 0 w 2"/>
                    <a:gd name="T5" fmla="*/ 0 h 8"/>
                    <a:gd name="T6" fmla="*/ 2 w 2"/>
                    <a:gd name="T7" fmla="*/ 5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2" y="8"/>
                      </a:moveTo>
                      <a:cubicBezTo>
                        <a:pt x="2" y="8"/>
                        <a:pt x="2" y="8"/>
                        <a:pt x="2" y="8"/>
                      </a:cubicBezTo>
                      <a:cubicBezTo>
                        <a:pt x="1" y="5"/>
                        <a:pt x="1" y="3"/>
                        <a:pt x="0" y="0"/>
                      </a:cubicBezTo>
                      <a:cubicBezTo>
                        <a:pt x="1" y="3"/>
                        <a:pt x="1" y="5"/>
                        <a:pt x="2" y="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55" name="Freeform 91"/>
                <p:cNvSpPr>
                  <a:spLocks/>
                </p:cNvSpPr>
                <p:nvPr/>
              </p:nvSpPr>
              <p:spPr bwMode="auto">
                <a:xfrm>
                  <a:off x="4973" y="2235"/>
                  <a:ext cx="1" cy="4"/>
                </a:xfrm>
                <a:custGeom>
                  <a:avLst/>
                  <a:gdLst>
                    <a:gd name="T0" fmla="*/ 1 w 1"/>
                    <a:gd name="T1" fmla="*/ 4 h 5"/>
                    <a:gd name="T2" fmla="*/ 1 w 1"/>
                    <a:gd name="T3" fmla="*/ 4 h 5"/>
                    <a:gd name="T4" fmla="*/ 0 w 1"/>
                    <a:gd name="T5" fmla="*/ 0 h 5"/>
                    <a:gd name="T6" fmla="*/ 1 w 1"/>
                    <a:gd name="T7" fmla="*/ 4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5"/>
                        <a:pt x="1" y="5"/>
                        <a:pt x="1" y="5"/>
                      </a:cubicBezTo>
                      <a:cubicBezTo>
                        <a:pt x="1" y="4"/>
                        <a:pt x="0" y="2"/>
                        <a:pt x="0" y="0"/>
                      </a:cubicBezTo>
                      <a:cubicBezTo>
                        <a:pt x="0" y="2"/>
                        <a:pt x="1" y="4"/>
                        <a:pt x="1"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56" name="Freeform 92"/>
                <p:cNvSpPr>
                  <a:spLocks/>
                </p:cNvSpPr>
                <p:nvPr/>
              </p:nvSpPr>
              <p:spPr bwMode="auto">
                <a:xfrm>
                  <a:off x="4969" y="2222"/>
                  <a:ext cx="3" cy="10"/>
                </a:xfrm>
                <a:custGeom>
                  <a:avLst/>
                  <a:gdLst>
                    <a:gd name="T0" fmla="*/ 3 w 4"/>
                    <a:gd name="T1" fmla="*/ 10 h 15"/>
                    <a:gd name="T2" fmla="*/ 0 w 4"/>
                    <a:gd name="T3" fmla="*/ 0 h 15"/>
                    <a:gd name="T4" fmla="*/ 0 w 4"/>
                    <a:gd name="T5" fmla="*/ 0 h 15"/>
                    <a:gd name="T6" fmla="*/ 3 w 4"/>
                    <a:gd name="T7" fmla="*/ 1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15"/>
                      </a:moveTo>
                      <a:cubicBezTo>
                        <a:pt x="3" y="10"/>
                        <a:pt x="2" y="5"/>
                        <a:pt x="0" y="0"/>
                      </a:cubicBezTo>
                      <a:cubicBezTo>
                        <a:pt x="0" y="0"/>
                        <a:pt x="0" y="0"/>
                        <a:pt x="0" y="0"/>
                      </a:cubicBezTo>
                      <a:cubicBezTo>
                        <a:pt x="2" y="5"/>
                        <a:pt x="3" y="10"/>
                        <a:pt x="4"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57" name="Freeform 93"/>
                <p:cNvSpPr>
                  <a:spLocks/>
                </p:cNvSpPr>
                <p:nvPr/>
              </p:nvSpPr>
              <p:spPr bwMode="auto">
                <a:xfrm>
                  <a:off x="4934" y="2115"/>
                  <a:ext cx="1" cy="4"/>
                </a:xfrm>
                <a:custGeom>
                  <a:avLst/>
                  <a:gdLst>
                    <a:gd name="T0" fmla="*/ 0 w 2"/>
                    <a:gd name="T1" fmla="*/ 0 h 6"/>
                    <a:gd name="T2" fmla="*/ 1 w 2"/>
                    <a:gd name="T3" fmla="*/ 4 h 6"/>
                    <a:gd name="T4" fmla="*/ 0 w 2"/>
                    <a:gd name="T5" fmla="*/ 0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cubicBezTo>
                        <a:pt x="1" y="2"/>
                        <a:pt x="1" y="4"/>
                        <a:pt x="2" y="6"/>
                      </a:cubicBezTo>
                      <a:cubicBezTo>
                        <a:pt x="1" y="4"/>
                        <a:pt x="1"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58" name="Freeform 94"/>
                <p:cNvSpPr>
                  <a:spLocks/>
                </p:cNvSpPr>
                <p:nvPr/>
              </p:nvSpPr>
              <p:spPr bwMode="auto">
                <a:xfrm>
                  <a:off x="4923" y="2087"/>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1" y="1"/>
                        <a:pt x="1"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59" name="Freeform 95"/>
                <p:cNvSpPr>
                  <a:spLocks/>
                </p:cNvSpPr>
                <p:nvPr/>
              </p:nvSpPr>
              <p:spPr bwMode="auto">
                <a:xfrm>
                  <a:off x="4822" y="1898"/>
                  <a:ext cx="1" cy="2"/>
                </a:xfrm>
                <a:custGeom>
                  <a:avLst/>
                  <a:gdLst>
                    <a:gd name="T0" fmla="*/ 0 w 2"/>
                    <a:gd name="T1" fmla="*/ 0 h 4"/>
                    <a:gd name="T2" fmla="*/ 1 w 2"/>
                    <a:gd name="T3" fmla="*/ 2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cubicBezTo>
                        <a:pt x="0" y="2"/>
                        <a:pt x="1" y="3"/>
                        <a:pt x="2" y="4"/>
                      </a:cubicBezTo>
                      <a:cubicBezTo>
                        <a:pt x="1" y="3"/>
                        <a:pt x="0"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60" name="Freeform 96"/>
                <p:cNvSpPr>
                  <a:spLocks/>
                </p:cNvSpPr>
                <p:nvPr/>
              </p:nvSpPr>
              <p:spPr bwMode="auto">
                <a:xfrm>
                  <a:off x="4853" y="1949"/>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61" name="Freeform 97"/>
                <p:cNvSpPr>
                  <a:spLocks/>
                </p:cNvSpPr>
                <p:nvPr/>
              </p:nvSpPr>
              <p:spPr bwMode="auto">
                <a:xfrm>
                  <a:off x="4838" y="1923"/>
                  <a:ext cx="2" cy="3"/>
                </a:xfrm>
                <a:custGeom>
                  <a:avLst/>
                  <a:gdLst>
                    <a:gd name="T0" fmla="*/ 0 w 3"/>
                    <a:gd name="T1" fmla="*/ 0 h 4"/>
                    <a:gd name="T2" fmla="*/ 2 w 3"/>
                    <a:gd name="T3" fmla="*/ 3 h 4"/>
                    <a:gd name="T4" fmla="*/ 0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cubicBezTo>
                        <a:pt x="1" y="1"/>
                        <a:pt x="2" y="3"/>
                        <a:pt x="3" y="4"/>
                      </a:cubicBezTo>
                      <a:cubicBezTo>
                        <a:pt x="2" y="3"/>
                        <a:pt x="1"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62" name="Freeform 98"/>
                <p:cNvSpPr>
                  <a:spLocks/>
                </p:cNvSpPr>
                <p:nvPr/>
              </p:nvSpPr>
              <p:spPr bwMode="auto">
                <a:xfrm>
                  <a:off x="4945" y="2144"/>
                  <a:ext cx="1" cy="4"/>
                </a:xfrm>
                <a:custGeom>
                  <a:avLst/>
                  <a:gdLst>
                    <a:gd name="T0" fmla="*/ 1 w 2"/>
                    <a:gd name="T1" fmla="*/ 4 h 6"/>
                    <a:gd name="T2" fmla="*/ 0 w 2"/>
                    <a:gd name="T3" fmla="*/ 0 h 6"/>
                    <a:gd name="T4" fmla="*/ 0 w 2"/>
                    <a:gd name="T5" fmla="*/ 0 h 6"/>
                    <a:gd name="T6" fmla="*/ 1 w 2"/>
                    <a:gd name="T7" fmla="*/ 4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6"/>
                      </a:moveTo>
                      <a:cubicBezTo>
                        <a:pt x="1" y="4"/>
                        <a:pt x="1" y="2"/>
                        <a:pt x="0" y="0"/>
                      </a:cubicBezTo>
                      <a:cubicBezTo>
                        <a:pt x="0" y="0"/>
                        <a:pt x="0" y="0"/>
                        <a:pt x="0" y="0"/>
                      </a:cubicBezTo>
                      <a:cubicBezTo>
                        <a:pt x="1" y="2"/>
                        <a:pt x="1" y="4"/>
                        <a:pt x="2"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63" name="Freeform 99"/>
                <p:cNvSpPr>
                  <a:spLocks/>
                </p:cNvSpPr>
                <p:nvPr/>
              </p:nvSpPr>
              <p:spPr bwMode="auto">
                <a:xfrm>
                  <a:off x="4869" y="1976"/>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0"/>
                        <a:pt x="1" y="1"/>
                        <a:pt x="1" y="2"/>
                      </a:cubicBezTo>
                      <a:cubicBezTo>
                        <a:pt x="1" y="1"/>
                        <a:pt x="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64" name="Freeform 100"/>
                <p:cNvSpPr>
                  <a:spLocks/>
                </p:cNvSpPr>
                <p:nvPr/>
              </p:nvSpPr>
              <p:spPr bwMode="auto">
                <a:xfrm>
                  <a:off x="4208" y="1439"/>
                  <a:ext cx="3" cy="1"/>
                </a:xfrm>
                <a:custGeom>
                  <a:avLst/>
                  <a:gdLst>
                    <a:gd name="T0" fmla="*/ 0 w 5"/>
                    <a:gd name="T1" fmla="*/ 0 h 1"/>
                    <a:gd name="T2" fmla="*/ 3 w 5"/>
                    <a:gd name="T3" fmla="*/ 1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cubicBezTo>
                        <a:pt x="2" y="1"/>
                        <a:pt x="3" y="1"/>
                        <a:pt x="5" y="1"/>
                      </a:cubicBezTo>
                      <a:cubicBezTo>
                        <a:pt x="3" y="1"/>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65" name="Freeform 101"/>
                <p:cNvSpPr>
                  <a:spLocks/>
                </p:cNvSpPr>
                <p:nvPr/>
              </p:nvSpPr>
              <p:spPr bwMode="auto">
                <a:xfrm>
                  <a:off x="4137" y="1421"/>
                  <a:ext cx="7" cy="1"/>
                </a:xfrm>
                <a:custGeom>
                  <a:avLst/>
                  <a:gdLst>
                    <a:gd name="T0" fmla="*/ 0 w 10"/>
                    <a:gd name="T1" fmla="*/ 0 h 2"/>
                    <a:gd name="T2" fmla="*/ 7 w 10"/>
                    <a:gd name="T3" fmla="*/ 1 h 2"/>
                    <a:gd name="T4" fmla="*/ 0 w 10"/>
                    <a:gd name="T5" fmla="*/ 0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cubicBezTo>
                        <a:pt x="3" y="0"/>
                        <a:pt x="7" y="1"/>
                        <a:pt x="10" y="2"/>
                      </a:cubicBezTo>
                      <a:cubicBezTo>
                        <a:pt x="7" y="1"/>
                        <a:pt x="3"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66" name="Freeform 102"/>
                <p:cNvSpPr>
                  <a:spLocks/>
                </p:cNvSpPr>
                <p:nvPr/>
              </p:nvSpPr>
              <p:spPr bwMode="auto">
                <a:xfrm>
                  <a:off x="410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0"/>
                      </a:moveTo>
                      <a:cubicBezTo>
                        <a:pt x="2" y="0"/>
                        <a:pt x="3" y="0"/>
                        <a:pt x="5" y="1"/>
                      </a:cubicBezTo>
                      <a:cubicBezTo>
                        <a:pt x="3" y="0"/>
                        <a:pt x="2"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67" name="Freeform 103"/>
                <p:cNvSpPr>
                  <a:spLocks/>
                </p:cNvSpPr>
                <p:nvPr/>
              </p:nvSpPr>
              <p:spPr bwMode="auto">
                <a:xfrm>
                  <a:off x="4409" y="1524"/>
                  <a:ext cx="4" cy="1"/>
                </a:xfrm>
                <a:custGeom>
                  <a:avLst/>
                  <a:gdLst>
                    <a:gd name="T0" fmla="*/ 0 w 5"/>
                    <a:gd name="T1" fmla="*/ 0 h 2"/>
                    <a:gd name="T2" fmla="*/ 4 w 5"/>
                    <a:gd name="T3" fmla="*/ 1 h 2"/>
                    <a:gd name="T4" fmla="*/ 0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cubicBezTo>
                        <a:pt x="2" y="0"/>
                        <a:pt x="3" y="1"/>
                        <a:pt x="5" y="2"/>
                      </a:cubicBezTo>
                      <a:cubicBezTo>
                        <a:pt x="3" y="1"/>
                        <a:pt x="2"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68" name="Freeform 104"/>
                <p:cNvSpPr>
                  <a:spLocks/>
                </p:cNvSpPr>
                <p:nvPr/>
              </p:nvSpPr>
              <p:spPr bwMode="auto">
                <a:xfrm>
                  <a:off x="4377" y="1507"/>
                  <a:ext cx="5" cy="2"/>
                </a:xfrm>
                <a:custGeom>
                  <a:avLst/>
                  <a:gdLst>
                    <a:gd name="T0" fmla="*/ 0 w 8"/>
                    <a:gd name="T1" fmla="*/ 0 h 4"/>
                    <a:gd name="T2" fmla="*/ 5 w 8"/>
                    <a:gd name="T3" fmla="*/ 2 h 4"/>
                    <a:gd name="T4" fmla="*/ 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0"/>
                      </a:moveTo>
                      <a:cubicBezTo>
                        <a:pt x="2" y="1"/>
                        <a:pt x="5" y="2"/>
                        <a:pt x="8" y="4"/>
                      </a:cubicBezTo>
                      <a:cubicBezTo>
                        <a:pt x="5"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69" name="Freeform 105"/>
                <p:cNvSpPr>
                  <a:spLocks/>
                </p:cNvSpPr>
                <p:nvPr/>
              </p:nvSpPr>
              <p:spPr bwMode="auto">
                <a:xfrm>
                  <a:off x="4244" y="1451"/>
                  <a:ext cx="5" cy="2"/>
                </a:xfrm>
                <a:custGeom>
                  <a:avLst/>
                  <a:gdLst>
                    <a:gd name="T0" fmla="*/ 0 w 7"/>
                    <a:gd name="T1" fmla="*/ 0 h 3"/>
                    <a:gd name="T2" fmla="*/ 5 w 7"/>
                    <a:gd name="T3" fmla="*/ 2 h 3"/>
                    <a:gd name="T4" fmla="*/ 0 w 7"/>
                    <a:gd name="T5" fmla="*/ 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0"/>
                      </a:moveTo>
                      <a:cubicBezTo>
                        <a:pt x="2" y="1"/>
                        <a:pt x="5" y="2"/>
                        <a:pt x="7" y="3"/>
                      </a:cubicBezTo>
                      <a:cubicBezTo>
                        <a:pt x="5"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70" name="Freeform 106"/>
                <p:cNvSpPr>
                  <a:spLocks/>
                </p:cNvSpPr>
                <p:nvPr/>
              </p:nvSpPr>
              <p:spPr bwMode="auto">
                <a:xfrm>
                  <a:off x="4026" y="1400"/>
                  <a:ext cx="9" cy="1"/>
                </a:xfrm>
                <a:custGeom>
                  <a:avLst/>
                  <a:gdLst>
                    <a:gd name="T0" fmla="*/ 0 w 13"/>
                    <a:gd name="T1" fmla="*/ 0 h 2"/>
                    <a:gd name="T2" fmla="*/ 9 w 13"/>
                    <a:gd name="T3" fmla="*/ 1 h 2"/>
                    <a:gd name="T4" fmla="*/ 0 w 13"/>
                    <a:gd name="T5" fmla="*/ 0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0"/>
                      </a:moveTo>
                      <a:cubicBezTo>
                        <a:pt x="4" y="1"/>
                        <a:pt x="9" y="2"/>
                        <a:pt x="13" y="2"/>
                      </a:cubicBezTo>
                      <a:cubicBezTo>
                        <a:pt x="9" y="2"/>
                        <a:pt x="4"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71" name="Freeform 107"/>
                <p:cNvSpPr>
                  <a:spLocks/>
                </p:cNvSpPr>
                <p:nvPr/>
              </p:nvSpPr>
              <p:spPr bwMode="auto">
                <a:xfrm>
                  <a:off x="4276" y="1463"/>
                  <a:ext cx="7" cy="3"/>
                </a:xfrm>
                <a:custGeom>
                  <a:avLst/>
                  <a:gdLst>
                    <a:gd name="T0" fmla="*/ 0 w 10"/>
                    <a:gd name="T1" fmla="*/ 0 h 4"/>
                    <a:gd name="T2" fmla="*/ 7 w 10"/>
                    <a:gd name="T3" fmla="*/ 3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0"/>
                      </a:moveTo>
                      <a:cubicBezTo>
                        <a:pt x="3" y="1"/>
                        <a:pt x="7" y="2"/>
                        <a:pt x="10" y="4"/>
                      </a:cubicBezTo>
                      <a:cubicBezTo>
                        <a:pt x="7" y="2"/>
                        <a:pt x="3"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72" name="Freeform 108"/>
                <p:cNvSpPr>
                  <a:spLocks/>
                </p:cNvSpPr>
                <p:nvPr/>
              </p:nvSpPr>
              <p:spPr bwMode="auto">
                <a:xfrm>
                  <a:off x="4060" y="1405"/>
                  <a:ext cx="4" cy="1"/>
                </a:xfrm>
                <a:custGeom>
                  <a:avLst/>
                  <a:gdLst>
                    <a:gd name="T0" fmla="*/ 4 w 6"/>
                    <a:gd name="T1" fmla="*/ 1 h 1"/>
                    <a:gd name="T2" fmla="*/ 0 w 6"/>
                    <a:gd name="T3" fmla="*/ 0 h 1"/>
                    <a:gd name="T4" fmla="*/ 4 w 6"/>
                    <a:gd name="T5" fmla="*/ 1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6" y="1"/>
                      </a:moveTo>
                      <a:cubicBezTo>
                        <a:pt x="4" y="1"/>
                        <a:pt x="2" y="0"/>
                        <a:pt x="0" y="0"/>
                      </a:cubicBezTo>
                      <a:cubicBezTo>
                        <a:pt x="2" y="0"/>
                        <a:pt x="4" y="1"/>
                        <a:pt x="6"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73" name="Freeform 109"/>
                <p:cNvSpPr>
                  <a:spLocks/>
                </p:cNvSpPr>
                <p:nvPr/>
              </p:nvSpPr>
              <p:spPr bwMode="auto">
                <a:xfrm>
                  <a:off x="391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74" name="Freeform 110"/>
                <p:cNvSpPr>
                  <a:spLocks/>
                </p:cNvSpPr>
                <p:nvPr/>
              </p:nvSpPr>
              <p:spPr bwMode="auto">
                <a:xfrm>
                  <a:off x="4311" y="1476"/>
                  <a:ext cx="3" cy="2"/>
                </a:xfrm>
                <a:custGeom>
                  <a:avLst/>
                  <a:gdLst>
                    <a:gd name="T0" fmla="*/ 0 w 4"/>
                    <a:gd name="T1" fmla="*/ 0 h 2"/>
                    <a:gd name="T2" fmla="*/ 3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0"/>
                      </a:moveTo>
                      <a:cubicBezTo>
                        <a:pt x="2" y="1"/>
                        <a:pt x="3" y="2"/>
                        <a:pt x="4" y="2"/>
                      </a:cubicBezTo>
                      <a:cubicBezTo>
                        <a:pt x="3"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75" name="Freeform 111"/>
                <p:cNvSpPr>
                  <a:spLocks/>
                </p:cNvSpPr>
                <p:nvPr/>
              </p:nvSpPr>
              <p:spPr bwMode="auto">
                <a:xfrm>
                  <a:off x="4346" y="1492"/>
                  <a:ext cx="1" cy="1"/>
                </a:xfrm>
                <a:custGeom>
                  <a:avLst/>
                  <a:gdLst>
                    <a:gd name="T0" fmla="*/ 1 w 2"/>
                    <a:gd name="T1" fmla="*/ 1 h 1"/>
                    <a:gd name="T2" fmla="*/ 0 w 2"/>
                    <a:gd name="T3" fmla="*/ 0 h 1"/>
                    <a:gd name="T4" fmla="*/ 1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1"/>
                        <a:pt x="1" y="0"/>
                        <a:pt x="0" y="0"/>
                      </a:cubicBezTo>
                      <a:cubicBezTo>
                        <a:pt x="1" y="0"/>
                        <a:pt x="1" y="1"/>
                        <a:pt x="2"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76" name="Freeform 112"/>
                <p:cNvSpPr>
                  <a:spLocks/>
                </p:cNvSpPr>
                <p:nvPr/>
              </p:nvSpPr>
              <p:spPr bwMode="auto">
                <a:xfrm>
                  <a:off x="3947" y="1392"/>
                  <a:ext cx="10" cy="1"/>
                </a:xfrm>
                <a:custGeom>
                  <a:avLst/>
                  <a:gdLst>
                    <a:gd name="T0" fmla="*/ 0 w 15"/>
                    <a:gd name="T1" fmla="*/ 0 h 1"/>
                    <a:gd name="T2" fmla="*/ 10 w 15"/>
                    <a:gd name="T3" fmla="*/ 1 h 1"/>
                    <a:gd name="T4" fmla="*/ 0 w 15"/>
                    <a:gd name="T5" fmla="*/ 0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0"/>
                      </a:moveTo>
                      <a:cubicBezTo>
                        <a:pt x="5" y="1"/>
                        <a:pt x="10" y="1"/>
                        <a:pt x="15" y="1"/>
                      </a:cubicBezTo>
                      <a:cubicBezTo>
                        <a:pt x="10" y="1"/>
                        <a:pt x="5"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77" name="Freeform 113"/>
                <p:cNvSpPr>
                  <a:spLocks/>
                </p:cNvSpPr>
                <p:nvPr/>
              </p:nvSpPr>
              <p:spPr bwMode="auto">
                <a:xfrm>
                  <a:off x="3989" y="1396"/>
                  <a:ext cx="3" cy="0"/>
                </a:xfrm>
                <a:custGeom>
                  <a:avLst/>
                  <a:gdLst>
                    <a:gd name="T0" fmla="*/ 0 w 4"/>
                    <a:gd name="T1" fmla="*/ 3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78" name="Freeform 114"/>
                <p:cNvSpPr>
                  <a:spLocks/>
                </p:cNvSpPr>
                <p:nvPr/>
              </p:nvSpPr>
              <p:spPr bwMode="auto">
                <a:xfrm>
                  <a:off x="4179" y="143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79" name="Freeform 115"/>
                <p:cNvSpPr>
                  <a:spLocks/>
                </p:cNvSpPr>
                <p:nvPr/>
              </p:nvSpPr>
              <p:spPr bwMode="auto">
                <a:xfrm>
                  <a:off x="4642" y="1688"/>
                  <a:ext cx="1" cy="0"/>
                </a:xfrm>
                <a:custGeom>
                  <a:avLst/>
                  <a:gdLst>
                    <a:gd name="T0" fmla="*/ 0 w 1"/>
                    <a:gd name="T1" fmla="*/ 1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1"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80" name="Freeform 116"/>
                <p:cNvSpPr>
                  <a:spLocks/>
                </p:cNvSpPr>
                <p:nvPr/>
              </p:nvSpPr>
              <p:spPr bwMode="auto">
                <a:xfrm>
                  <a:off x="4664" y="1709"/>
                  <a:ext cx="2" cy="2"/>
                </a:xfrm>
                <a:custGeom>
                  <a:avLst/>
                  <a:gdLst>
                    <a:gd name="T0" fmla="*/ 0 w 4"/>
                    <a:gd name="T1" fmla="*/ 0 h 4"/>
                    <a:gd name="T2" fmla="*/ 2 w 4"/>
                    <a:gd name="T3" fmla="*/ 2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cubicBezTo>
                        <a:pt x="2" y="1"/>
                        <a:pt x="3" y="2"/>
                        <a:pt x="4" y="4"/>
                      </a:cubicBezTo>
                      <a:cubicBezTo>
                        <a:pt x="3"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81" name="Freeform 117"/>
                <p:cNvSpPr>
                  <a:spLocks/>
                </p:cNvSpPr>
                <p:nvPr/>
              </p:nvSpPr>
              <p:spPr bwMode="auto">
                <a:xfrm>
                  <a:off x="4685" y="1729"/>
                  <a:ext cx="3" cy="4"/>
                </a:xfrm>
                <a:custGeom>
                  <a:avLst/>
                  <a:gdLst>
                    <a:gd name="T0" fmla="*/ 0 w 5"/>
                    <a:gd name="T1" fmla="*/ 0 h 5"/>
                    <a:gd name="T2" fmla="*/ 3 w 5"/>
                    <a:gd name="T3" fmla="*/ 4 h 5"/>
                    <a:gd name="T4" fmla="*/ 0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cubicBezTo>
                        <a:pt x="2" y="2"/>
                        <a:pt x="3" y="4"/>
                        <a:pt x="5" y="5"/>
                      </a:cubicBezTo>
                      <a:cubicBezTo>
                        <a:pt x="3" y="4"/>
                        <a:pt x="2"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82" name="Freeform 118"/>
                <p:cNvSpPr>
                  <a:spLocks/>
                </p:cNvSpPr>
                <p:nvPr/>
              </p:nvSpPr>
              <p:spPr bwMode="auto">
                <a:xfrm>
                  <a:off x="4707" y="1752"/>
                  <a:ext cx="2" cy="3"/>
                </a:xfrm>
                <a:custGeom>
                  <a:avLst/>
                  <a:gdLst>
                    <a:gd name="T0" fmla="*/ 0 w 3"/>
                    <a:gd name="T1" fmla="*/ 0 h 5"/>
                    <a:gd name="T2" fmla="*/ 2 w 3"/>
                    <a:gd name="T3" fmla="*/ 3 h 5"/>
                    <a:gd name="T4" fmla="*/ 0 w 3"/>
                    <a:gd name="T5" fmla="*/ 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0"/>
                      </a:moveTo>
                      <a:cubicBezTo>
                        <a:pt x="1" y="2"/>
                        <a:pt x="2" y="3"/>
                        <a:pt x="3" y="5"/>
                      </a:cubicBezTo>
                      <a:cubicBezTo>
                        <a:pt x="2" y="3"/>
                        <a:pt x="1"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83" name="Freeform 119"/>
                <p:cNvSpPr>
                  <a:spLocks/>
                </p:cNvSpPr>
                <p:nvPr/>
              </p:nvSpPr>
              <p:spPr bwMode="auto">
                <a:xfrm>
                  <a:off x="4519" y="1589"/>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84" name="Freeform 120"/>
                <p:cNvSpPr>
                  <a:spLocks/>
                </p:cNvSpPr>
                <p:nvPr/>
              </p:nvSpPr>
              <p:spPr bwMode="auto">
                <a:xfrm>
                  <a:off x="4728"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0"/>
                      </a:moveTo>
                      <a:cubicBezTo>
                        <a:pt x="0" y="0"/>
                        <a:pt x="1" y="1"/>
                        <a:pt x="1" y="1"/>
                      </a:cubicBezTo>
                      <a:cubicBezTo>
                        <a:pt x="1" y="1"/>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85" name="Freeform 121"/>
                <p:cNvSpPr>
                  <a:spLocks/>
                </p:cNvSpPr>
                <p:nvPr/>
              </p:nvSpPr>
              <p:spPr bwMode="auto">
                <a:xfrm>
                  <a:off x="4544" y="1608"/>
                  <a:ext cx="5" cy="3"/>
                </a:xfrm>
                <a:custGeom>
                  <a:avLst/>
                  <a:gdLst>
                    <a:gd name="T0" fmla="*/ 0 w 7"/>
                    <a:gd name="T1" fmla="*/ 0 h 5"/>
                    <a:gd name="T2" fmla="*/ 5 w 7"/>
                    <a:gd name="T3" fmla="*/ 3 h 5"/>
                    <a:gd name="T4" fmla="*/ 0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0"/>
                      </a:moveTo>
                      <a:cubicBezTo>
                        <a:pt x="2" y="2"/>
                        <a:pt x="5" y="3"/>
                        <a:pt x="7" y="5"/>
                      </a:cubicBezTo>
                      <a:cubicBezTo>
                        <a:pt x="5" y="3"/>
                        <a:pt x="2"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86" name="Freeform 122"/>
                <p:cNvSpPr>
                  <a:spLocks/>
                </p:cNvSpPr>
                <p:nvPr/>
              </p:nvSpPr>
              <p:spPr bwMode="auto">
                <a:xfrm>
                  <a:off x="4494" y="1573"/>
                  <a:ext cx="5" cy="4"/>
                </a:xfrm>
                <a:custGeom>
                  <a:avLst/>
                  <a:gdLst>
                    <a:gd name="T0" fmla="*/ 0 w 8"/>
                    <a:gd name="T1" fmla="*/ 0 h 5"/>
                    <a:gd name="T2" fmla="*/ 5 w 8"/>
                    <a:gd name="T3" fmla="*/ 4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cubicBezTo>
                        <a:pt x="2" y="1"/>
                        <a:pt x="5" y="3"/>
                        <a:pt x="8" y="5"/>
                      </a:cubicBezTo>
                      <a:cubicBezTo>
                        <a:pt x="5" y="3"/>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87" name="Freeform 123"/>
                <p:cNvSpPr>
                  <a:spLocks/>
                </p:cNvSpPr>
                <p:nvPr/>
              </p:nvSpPr>
              <p:spPr bwMode="auto">
                <a:xfrm>
                  <a:off x="4469" y="1557"/>
                  <a:ext cx="4" cy="3"/>
                </a:xfrm>
                <a:custGeom>
                  <a:avLst/>
                  <a:gdLst>
                    <a:gd name="T0" fmla="*/ 0 w 7"/>
                    <a:gd name="T1" fmla="*/ 0 h 4"/>
                    <a:gd name="T2" fmla="*/ 4 w 7"/>
                    <a:gd name="T3" fmla="*/ 3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cubicBezTo>
                        <a:pt x="2" y="1"/>
                        <a:pt x="5" y="3"/>
                        <a:pt x="7" y="4"/>
                      </a:cubicBezTo>
                      <a:cubicBezTo>
                        <a:pt x="5" y="3"/>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88" name="Freeform 124"/>
                <p:cNvSpPr>
                  <a:spLocks/>
                </p:cNvSpPr>
                <p:nvPr/>
              </p:nvSpPr>
              <p:spPr bwMode="auto">
                <a:xfrm>
                  <a:off x="4569" y="1627"/>
                  <a:ext cx="3" cy="2"/>
                </a:xfrm>
                <a:custGeom>
                  <a:avLst/>
                  <a:gdLst>
                    <a:gd name="T0" fmla="*/ 0 w 4"/>
                    <a:gd name="T1" fmla="*/ 0 h 3"/>
                    <a:gd name="T2" fmla="*/ 3 w 4"/>
                    <a:gd name="T3" fmla="*/ 2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2" y="1"/>
                        <a:pt x="3" y="2"/>
                        <a:pt x="4" y="3"/>
                      </a:cubicBezTo>
                      <a:cubicBezTo>
                        <a:pt x="3"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89" name="Freeform 125"/>
                <p:cNvSpPr>
                  <a:spLocks/>
                </p:cNvSpPr>
                <p:nvPr/>
              </p:nvSpPr>
              <p:spPr bwMode="auto">
                <a:xfrm>
                  <a:off x="3029" y="32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90" name="Freeform 126"/>
                <p:cNvSpPr>
                  <a:spLocks/>
                </p:cNvSpPr>
                <p:nvPr/>
              </p:nvSpPr>
              <p:spPr bwMode="auto">
                <a:xfrm>
                  <a:off x="3186" y="3422"/>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1" y="1"/>
                        <a:pt x="0" y="1"/>
                        <a:pt x="0" y="0"/>
                      </a:cubicBezTo>
                      <a:cubicBezTo>
                        <a:pt x="0" y="1"/>
                        <a:pt x="1"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91" name="Freeform 127"/>
                <p:cNvSpPr>
                  <a:spLocks/>
                </p:cNvSpPr>
                <p:nvPr/>
              </p:nvSpPr>
              <p:spPr bwMode="auto">
                <a:xfrm>
                  <a:off x="3211" y="3440"/>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0"/>
                        <a:pt x="0" y="0"/>
                        <a:pt x="0" y="0"/>
                      </a:cubicBezTo>
                      <a:cubicBezTo>
                        <a:pt x="0" y="0"/>
                        <a:pt x="0" y="0"/>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92" name="Freeform 128"/>
                <p:cNvSpPr>
                  <a:spLocks/>
                </p:cNvSpPr>
                <p:nvPr/>
              </p:nvSpPr>
              <p:spPr bwMode="auto">
                <a:xfrm>
                  <a:off x="3049" y="329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93" name="Freeform 129"/>
                <p:cNvSpPr>
                  <a:spLocks/>
                </p:cNvSpPr>
                <p:nvPr/>
              </p:nvSpPr>
              <p:spPr bwMode="auto">
                <a:xfrm>
                  <a:off x="4567" y="3422"/>
                  <a:ext cx="0" cy="0"/>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1"/>
                        <a:pt x="0" y="1"/>
                      </a:cubicBezTo>
                      <a:cubicBezTo>
                        <a:pt x="0" y="1"/>
                        <a:pt x="0" y="1"/>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94" name="Freeform 130"/>
                <p:cNvSpPr>
                  <a:spLocks/>
                </p:cNvSpPr>
                <p:nvPr/>
              </p:nvSpPr>
              <p:spPr bwMode="auto">
                <a:xfrm>
                  <a:off x="4542" y="3440"/>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0" y="0"/>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95" name="Freeform 131"/>
                <p:cNvSpPr>
                  <a:spLocks/>
                </p:cNvSpPr>
                <p:nvPr/>
              </p:nvSpPr>
              <p:spPr bwMode="auto">
                <a:xfrm>
                  <a:off x="4703" y="329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1"/>
                      </a:cubicBezTo>
                      <a:cubicBezTo>
                        <a:pt x="1" y="0"/>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96" name="Freeform 132"/>
                <p:cNvSpPr>
                  <a:spLocks/>
                </p:cNvSpPr>
                <p:nvPr/>
              </p:nvSpPr>
              <p:spPr bwMode="auto">
                <a:xfrm>
                  <a:off x="4724" y="3275"/>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0" y="1"/>
                      </a:cubicBezTo>
                      <a:cubicBezTo>
                        <a:pt x="0" y="1"/>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97" name="Freeform 133"/>
                <p:cNvSpPr>
                  <a:spLocks/>
                </p:cNvSpPr>
                <p:nvPr/>
              </p:nvSpPr>
              <p:spPr bwMode="auto">
                <a:xfrm>
                  <a:off x="3836" y="3656"/>
                  <a:ext cx="10" cy="0"/>
                </a:xfrm>
                <a:custGeom>
                  <a:avLst/>
                  <a:gdLst>
                    <a:gd name="T0" fmla="*/ 10 w 14"/>
                    <a:gd name="T1" fmla="*/ 0 h 1"/>
                    <a:gd name="T2" fmla="*/ 0 w 14"/>
                    <a:gd name="T3" fmla="*/ 0 h 1"/>
                    <a:gd name="T4" fmla="*/ 10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98" name="Freeform 134"/>
                <p:cNvSpPr>
                  <a:spLocks/>
                </p:cNvSpPr>
                <p:nvPr/>
              </p:nvSpPr>
              <p:spPr bwMode="auto">
                <a:xfrm>
                  <a:off x="3908" y="3656"/>
                  <a:ext cx="9" cy="0"/>
                </a:xfrm>
                <a:custGeom>
                  <a:avLst/>
                  <a:gdLst>
                    <a:gd name="T0" fmla="*/ 9 w 14"/>
                    <a:gd name="T1" fmla="*/ 0 h 1"/>
                    <a:gd name="T2" fmla="*/ 0 w 14"/>
                    <a:gd name="T3" fmla="*/ 0 h 1"/>
                    <a:gd name="T4" fmla="*/ 9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0"/>
                      </a:moveTo>
                      <a:cubicBezTo>
                        <a:pt x="9" y="1"/>
                        <a:pt x="4" y="1"/>
                        <a:pt x="0" y="1"/>
                      </a:cubicBezTo>
                      <a:cubicBezTo>
                        <a:pt x="4" y="1"/>
                        <a:pt x="9" y="1"/>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599" name="Freeform 135"/>
                <p:cNvSpPr>
                  <a:spLocks/>
                </p:cNvSpPr>
                <p:nvPr/>
              </p:nvSpPr>
              <p:spPr bwMode="auto">
                <a:xfrm>
                  <a:off x="2743" y="2496"/>
                  <a:ext cx="1" cy="19"/>
                </a:xfrm>
                <a:custGeom>
                  <a:avLst/>
                  <a:gdLst>
                    <a:gd name="T0" fmla="*/ 1 w 1"/>
                    <a:gd name="T1" fmla="*/ 0 h 28"/>
                    <a:gd name="T2" fmla="*/ 0 w 1"/>
                    <a:gd name="T3" fmla="*/ 19 h 28"/>
                    <a:gd name="T4" fmla="*/ 0 w 1"/>
                    <a:gd name="T5" fmla="*/ 19 h 28"/>
                    <a:gd name="T6" fmla="*/ 1 w 1"/>
                    <a:gd name="T7" fmla="*/ 0 h 28"/>
                    <a:gd name="T8" fmla="*/ 0 60000 65536"/>
                    <a:gd name="T9" fmla="*/ 0 60000 65536"/>
                    <a:gd name="T10" fmla="*/ 0 60000 65536"/>
                    <a:gd name="T11" fmla="*/ 0 60000 65536"/>
                    <a:gd name="T12" fmla="*/ 0 w 1"/>
                    <a:gd name="T13" fmla="*/ 0 h 28"/>
                    <a:gd name="T14" fmla="*/ 1 w 1"/>
                    <a:gd name="T15" fmla="*/ 28 h 28"/>
                  </a:gdLst>
                  <a:ahLst/>
                  <a:cxnLst>
                    <a:cxn ang="T8">
                      <a:pos x="T0" y="T1"/>
                    </a:cxn>
                    <a:cxn ang="T9">
                      <a:pos x="T2" y="T3"/>
                    </a:cxn>
                    <a:cxn ang="T10">
                      <a:pos x="T4" y="T5"/>
                    </a:cxn>
                    <a:cxn ang="T11">
                      <a:pos x="T6" y="T7"/>
                    </a:cxn>
                  </a:cxnLst>
                  <a:rect l="T12" t="T13" r="T14" b="T15"/>
                  <a:pathLst>
                    <a:path w="1" h="28">
                      <a:moveTo>
                        <a:pt x="1" y="0"/>
                      </a:moveTo>
                      <a:cubicBezTo>
                        <a:pt x="0" y="9"/>
                        <a:pt x="0" y="18"/>
                        <a:pt x="0" y="28"/>
                      </a:cubicBezTo>
                      <a:cubicBezTo>
                        <a:pt x="0" y="28"/>
                        <a:pt x="0" y="28"/>
                        <a:pt x="0" y="28"/>
                      </a:cubicBezTo>
                      <a:cubicBezTo>
                        <a:pt x="0" y="18"/>
                        <a:pt x="0" y="9"/>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00" name="Freeform 136"/>
                <p:cNvSpPr>
                  <a:spLocks/>
                </p:cNvSpPr>
                <p:nvPr/>
              </p:nvSpPr>
              <p:spPr bwMode="auto">
                <a:xfrm>
                  <a:off x="2753" y="2371"/>
                  <a:ext cx="0" cy="5"/>
                </a:xfrm>
                <a:custGeom>
                  <a:avLst/>
                  <a:gdLst>
                    <a:gd name="T0" fmla="*/ 0 w 1"/>
                    <a:gd name="T1" fmla="*/ 5 h 7"/>
                    <a:gd name="T2" fmla="*/ 0 w 1"/>
                    <a:gd name="T3" fmla="*/ 0 h 7"/>
                    <a:gd name="T4" fmla="*/ 0 w 1"/>
                    <a:gd name="T5" fmla="*/ 5 h 7"/>
                    <a:gd name="T6" fmla="*/ 0 60000 65536"/>
                    <a:gd name="T7" fmla="*/ 0 60000 65536"/>
                    <a:gd name="T8" fmla="*/ 0 60000 65536"/>
                    <a:gd name="T9" fmla="*/ 0 w 1"/>
                    <a:gd name="T10" fmla="*/ 0 h 7"/>
                    <a:gd name="T11" fmla="*/ 0 w 1"/>
                    <a:gd name="T12" fmla="*/ 7 h 7"/>
                  </a:gdLst>
                  <a:ahLst/>
                  <a:cxnLst>
                    <a:cxn ang="T6">
                      <a:pos x="T0" y="T1"/>
                    </a:cxn>
                    <a:cxn ang="T7">
                      <a:pos x="T2" y="T3"/>
                    </a:cxn>
                    <a:cxn ang="T8">
                      <a:pos x="T4" y="T5"/>
                    </a:cxn>
                  </a:cxnLst>
                  <a:rect l="T9" t="T10" r="T11" b="T12"/>
                  <a:pathLst>
                    <a:path w="1" h="7">
                      <a:moveTo>
                        <a:pt x="0" y="7"/>
                      </a:moveTo>
                      <a:cubicBezTo>
                        <a:pt x="1" y="4"/>
                        <a:pt x="1" y="2"/>
                        <a:pt x="1" y="0"/>
                      </a:cubicBezTo>
                      <a:cubicBezTo>
                        <a:pt x="1" y="2"/>
                        <a:pt x="1" y="4"/>
                        <a:pt x="0"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01" name="Freeform 137"/>
                <p:cNvSpPr>
                  <a:spLocks/>
                </p:cNvSpPr>
                <p:nvPr/>
              </p:nvSpPr>
              <p:spPr bwMode="auto">
                <a:xfrm>
                  <a:off x="2758" y="2707"/>
                  <a:ext cx="1" cy="4"/>
                </a:xfrm>
                <a:custGeom>
                  <a:avLst/>
                  <a:gdLst>
                    <a:gd name="T0" fmla="*/ 0 w 1"/>
                    <a:gd name="T1" fmla="*/ 0 h 6"/>
                    <a:gd name="T2" fmla="*/ 1 w 1"/>
                    <a:gd name="T3" fmla="*/ 4 h 6"/>
                    <a:gd name="T4" fmla="*/ 1 w 1"/>
                    <a:gd name="T5" fmla="*/ 4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cubicBezTo>
                        <a:pt x="1" y="2"/>
                        <a:pt x="1" y="4"/>
                        <a:pt x="1" y="6"/>
                      </a:cubicBezTo>
                      <a:cubicBezTo>
                        <a:pt x="1" y="6"/>
                        <a:pt x="1" y="6"/>
                        <a:pt x="1" y="6"/>
                      </a:cubicBezTo>
                      <a:cubicBezTo>
                        <a:pt x="1" y="4"/>
                        <a:pt x="1"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02" name="Freeform 138"/>
                <p:cNvSpPr>
                  <a:spLocks/>
                </p:cNvSpPr>
                <p:nvPr/>
              </p:nvSpPr>
              <p:spPr bwMode="auto">
                <a:xfrm>
                  <a:off x="2744" y="2469"/>
                  <a:ext cx="1" cy="18"/>
                </a:xfrm>
                <a:custGeom>
                  <a:avLst/>
                  <a:gdLst>
                    <a:gd name="T0" fmla="*/ 0 w 1"/>
                    <a:gd name="T1" fmla="*/ 18 h 26"/>
                    <a:gd name="T2" fmla="*/ 1 w 1"/>
                    <a:gd name="T3" fmla="*/ 0 h 26"/>
                    <a:gd name="T4" fmla="*/ 0 w 1"/>
                    <a:gd name="T5" fmla="*/ 18 h 26"/>
                    <a:gd name="T6" fmla="*/ 0 60000 65536"/>
                    <a:gd name="T7" fmla="*/ 0 60000 65536"/>
                    <a:gd name="T8" fmla="*/ 0 60000 65536"/>
                    <a:gd name="T9" fmla="*/ 0 w 1"/>
                    <a:gd name="T10" fmla="*/ 0 h 26"/>
                    <a:gd name="T11" fmla="*/ 1 w 1"/>
                    <a:gd name="T12" fmla="*/ 26 h 26"/>
                  </a:gdLst>
                  <a:ahLst/>
                  <a:cxnLst>
                    <a:cxn ang="T6">
                      <a:pos x="T0" y="T1"/>
                    </a:cxn>
                    <a:cxn ang="T7">
                      <a:pos x="T2" y="T3"/>
                    </a:cxn>
                    <a:cxn ang="T8">
                      <a:pos x="T4" y="T5"/>
                    </a:cxn>
                  </a:cxnLst>
                  <a:rect l="T9" t="T10" r="T11" b="T12"/>
                  <a:pathLst>
                    <a:path w="1" h="26">
                      <a:moveTo>
                        <a:pt x="0" y="26"/>
                      </a:moveTo>
                      <a:cubicBezTo>
                        <a:pt x="0" y="17"/>
                        <a:pt x="1" y="9"/>
                        <a:pt x="1" y="0"/>
                      </a:cubicBezTo>
                      <a:cubicBezTo>
                        <a:pt x="1" y="9"/>
                        <a:pt x="0" y="17"/>
                        <a:pt x="0" y="2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03" name="Freeform 139"/>
                <p:cNvSpPr>
                  <a:spLocks/>
                </p:cNvSpPr>
                <p:nvPr/>
              </p:nvSpPr>
              <p:spPr bwMode="auto">
                <a:xfrm>
                  <a:off x="2744" y="2558"/>
                  <a:ext cx="0" cy="10"/>
                </a:xfrm>
                <a:custGeom>
                  <a:avLst/>
                  <a:gdLst>
                    <a:gd name="T0" fmla="*/ 10 h 15"/>
                    <a:gd name="T1" fmla="*/ 0 h 15"/>
                    <a:gd name="T2" fmla="*/ 10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15"/>
                      </a:moveTo>
                      <a:cubicBezTo>
                        <a:pt x="0" y="10"/>
                        <a:pt x="0" y="5"/>
                        <a:pt x="0" y="0"/>
                      </a:cubicBezTo>
                      <a:cubicBezTo>
                        <a:pt x="0" y="5"/>
                        <a:pt x="0" y="10"/>
                        <a:pt x="0"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04" name="Freeform 140"/>
                <p:cNvSpPr>
                  <a:spLocks/>
                </p:cNvSpPr>
                <p:nvPr/>
              </p:nvSpPr>
              <p:spPr bwMode="auto">
                <a:xfrm>
                  <a:off x="2745" y="2443"/>
                  <a:ext cx="1" cy="14"/>
                </a:xfrm>
                <a:custGeom>
                  <a:avLst/>
                  <a:gdLst>
                    <a:gd name="T0" fmla="*/ 0 w 1"/>
                    <a:gd name="T1" fmla="*/ 14 h 21"/>
                    <a:gd name="T2" fmla="*/ 1 w 1"/>
                    <a:gd name="T3" fmla="*/ 0 h 21"/>
                    <a:gd name="T4" fmla="*/ 0 w 1"/>
                    <a:gd name="T5" fmla="*/ 14 h 21"/>
                    <a:gd name="T6" fmla="*/ 0 60000 65536"/>
                    <a:gd name="T7" fmla="*/ 0 60000 65536"/>
                    <a:gd name="T8" fmla="*/ 0 60000 65536"/>
                    <a:gd name="T9" fmla="*/ 0 w 1"/>
                    <a:gd name="T10" fmla="*/ 0 h 21"/>
                    <a:gd name="T11" fmla="*/ 1 w 1"/>
                    <a:gd name="T12" fmla="*/ 21 h 21"/>
                  </a:gdLst>
                  <a:ahLst/>
                  <a:cxnLst>
                    <a:cxn ang="T6">
                      <a:pos x="T0" y="T1"/>
                    </a:cxn>
                    <a:cxn ang="T7">
                      <a:pos x="T2" y="T3"/>
                    </a:cxn>
                    <a:cxn ang="T8">
                      <a:pos x="T4" y="T5"/>
                    </a:cxn>
                  </a:cxnLst>
                  <a:rect l="T9" t="T10" r="T11" b="T12"/>
                  <a:pathLst>
                    <a:path w="1" h="21">
                      <a:moveTo>
                        <a:pt x="0" y="21"/>
                      </a:moveTo>
                      <a:cubicBezTo>
                        <a:pt x="0" y="14"/>
                        <a:pt x="1" y="7"/>
                        <a:pt x="1" y="0"/>
                      </a:cubicBezTo>
                      <a:cubicBezTo>
                        <a:pt x="1" y="7"/>
                        <a:pt x="0" y="14"/>
                        <a:pt x="0" y="2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05" name="Freeform 141"/>
                <p:cNvSpPr>
                  <a:spLocks/>
                </p:cNvSpPr>
                <p:nvPr/>
              </p:nvSpPr>
              <p:spPr bwMode="auto">
                <a:xfrm>
                  <a:off x="2753" y="2672"/>
                  <a:ext cx="0" cy="3"/>
                </a:xfrm>
                <a:custGeom>
                  <a:avLst/>
                  <a:gdLst>
                    <a:gd name="T0" fmla="*/ 3 h 4"/>
                    <a:gd name="T1" fmla="*/ 0 h 4"/>
                    <a:gd name="T2" fmla="*/ 3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4"/>
                      </a:moveTo>
                      <a:cubicBezTo>
                        <a:pt x="0" y="3"/>
                        <a:pt x="0" y="1"/>
                        <a:pt x="0" y="0"/>
                      </a:cubicBezTo>
                      <a:cubicBezTo>
                        <a:pt x="0" y="1"/>
                        <a:pt x="0"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06" name="Freeform 142"/>
                <p:cNvSpPr>
                  <a:spLocks/>
                </p:cNvSpPr>
                <p:nvPr/>
              </p:nvSpPr>
              <p:spPr bwMode="auto">
                <a:xfrm>
                  <a:off x="2750" y="2392"/>
                  <a:ext cx="1" cy="10"/>
                </a:xfrm>
                <a:custGeom>
                  <a:avLst/>
                  <a:gdLst>
                    <a:gd name="T0" fmla="*/ 0 w 1"/>
                    <a:gd name="T1" fmla="*/ 10 h 15"/>
                    <a:gd name="T2" fmla="*/ 1 w 1"/>
                    <a:gd name="T3" fmla="*/ 0 h 15"/>
                    <a:gd name="T4" fmla="*/ 0 w 1"/>
                    <a:gd name="T5" fmla="*/ 1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0" y="15"/>
                      </a:moveTo>
                      <a:cubicBezTo>
                        <a:pt x="0" y="10"/>
                        <a:pt x="1" y="5"/>
                        <a:pt x="1" y="0"/>
                      </a:cubicBezTo>
                      <a:cubicBezTo>
                        <a:pt x="1" y="5"/>
                        <a:pt x="0" y="10"/>
                        <a:pt x="0"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07" name="Freeform 143"/>
                <p:cNvSpPr>
                  <a:spLocks/>
                </p:cNvSpPr>
                <p:nvPr/>
              </p:nvSpPr>
              <p:spPr bwMode="auto">
                <a:xfrm>
                  <a:off x="2749" y="2635"/>
                  <a:ext cx="0" cy="2"/>
                </a:xfrm>
                <a:custGeom>
                  <a:avLst/>
                  <a:gdLst>
                    <a:gd name="T0" fmla="*/ 2 h 3"/>
                    <a:gd name="T1" fmla="*/ 0 h 3"/>
                    <a:gd name="T2" fmla="*/ 2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3"/>
                      </a:moveTo>
                      <a:cubicBezTo>
                        <a:pt x="0" y="2"/>
                        <a:pt x="0" y="1"/>
                        <a:pt x="0" y="0"/>
                      </a:cubicBezTo>
                      <a:cubicBezTo>
                        <a:pt x="0" y="1"/>
                        <a:pt x="0"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08" name="Freeform 144"/>
                <p:cNvSpPr>
                  <a:spLocks/>
                </p:cNvSpPr>
                <p:nvPr/>
              </p:nvSpPr>
              <p:spPr bwMode="auto">
                <a:xfrm>
                  <a:off x="2745" y="2594"/>
                  <a:ext cx="1" cy="9"/>
                </a:xfrm>
                <a:custGeom>
                  <a:avLst/>
                  <a:gdLst>
                    <a:gd name="T0" fmla="*/ 1 w 1"/>
                    <a:gd name="T1" fmla="*/ 9 h 14"/>
                    <a:gd name="T2" fmla="*/ 0 w 1"/>
                    <a:gd name="T3" fmla="*/ 0 h 14"/>
                    <a:gd name="T4" fmla="*/ 1 w 1"/>
                    <a:gd name="T5" fmla="*/ 9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14"/>
                      </a:moveTo>
                      <a:cubicBezTo>
                        <a:pt x="1" y="9"/>
                        <a:pt x="1" y="4"/>
                        <a:pt x="0" y="0"/>
                      </a:cubicBezTo>
                      <a:cubicBezTo>
                        <a:pt x="1" y="4"/>
                        <a:pt x="1" y="9"/>
                        <a:pt x="1"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09" name="Freeform 145"/>
                <p:cNvSpPr>
                  <a:spLocks/>
                </p:cNvSpPr>
                <p:nvPr/>
              </p:nvSpPr>
              <p:spPr bwMode="auto">
                <a:xfrm>
                  <a:off x="2930" y="1898"/>
                  <a:ext cx="2" cy="2"/>
                </a:xfrm>
                <a:custGeom>
                  <a:avLst/>
                  <a:gdLst>
                    <a:gd name="T0" fmla="*/ 0 w 2"/>
                    <a:gd name="T1" fmla="*/ 2 h 4"/>
                    <a:gd name="T2" fmla="*/ 2 w 2"/>
                    <a:gd name="T3" fmla="*/ 0 h 4"/>
                    <a:gd name="T4" fmla="*/ 0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4"/>
                      </a:moveTo>
                      <a:cubicBezTo>
                        <a:pt x="1" y="3"/>
                        <a:pt x="1" y="2"/>
                        <a:pt x="2" y="0"/>
                      </a:cubicBezTo>
                      <a:cubicBezTo>
                        <a:pt x="1" y="2"/>
                        <a:pt x="1"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10" name="Freeform 146"/>
                <p:cNvSpPr>
                  <a:spLocks/>
                </p:cNvSpPr>
                <p:nvPr/>
              </p:nvSpPr>
              <p:spPr bwMode="auto">
                <a:xfrm>
                  <a:off x="2788" y="2202"/>
                  <a:ext cx="2" cy="4"/>
                </a:xfrm>
                <a:custGeom>
                  <a:avLst/>
                  <a:gdLst>
                    <a:gd name="T0" fmla="*/ 0 w 2"/>
                    <a:gd name="T1" fmla="*/ 4 h 7"/>
                    <a:gd name="T2" fmla="*/ 2 w 2"/>
                    <a:gd name="T3" fmla="*/ 0 h 7"/>
                    <a:gd name="T4" fmla="*/ 0 w 2"/>
                    <a:gd name="T5" fmla="*/ 4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7"/>
                      </a:moveTo>
                      <a:cubicBezTo>
                        <a:pt x="1" y="4"/>
                        <a:pt x="2" y="2"/>
                        <a:pt x="2" y="0"/>
                      </a:cubicBezTo>
                      <a:cubicBezTo>
                        <a:pt x="2" y="2"/>
                        <a:pt x="1" y="4"/>
                        <a:pt x="0"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11" name="Freeform 147"/>
                <p:cNvSpPr>
                  <a:spLocks/>
                </p:cNvSpPr>
                <p:nvPr/>
              </p:nvSpPr>
              <p:spPr bwMode="auto">
                <a:xfrm>
                  <a:off x="2830" y="2087"/>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12" name="Freeform 148"/>
                <p:cNvSpPr>
                  <a:spLocks/>
                </p:cNvSpPr>
                <p:nvPr/>
              </p:nvSpPr>
              <p:spPr bwMode="auto">
                <a:xfrm>
                  <a:off x="2913" y="1923"/>
                  <a:ext cx="3" cy="3"/>
                </a:xfrm>
                <a:custGeom>
                  <a:avLst/>
                  <a:gdLst>
                    <a:gd name="T0" fmla="*/ 0 w 3"/>
                    <a:gd name="T1" fmla="*/ 3 h 4"/>
                    <a:gd name="T2" fmla="*/ 3 w 3"/>
                    <a:gd name="T3" fmla="*/ 0 h 4"/>
                    <a:gd name="T4" fmla="*/ 0 w 3"/>
                    <a:gd name="T5" fmla="*/ 3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4"/>
                      </a:moveTo>
                      <a:cubicBezTo>
                        <a:pt x="1" y="3"/>
                        <a:pt x="2" y="1"/>
                        <a:pt x="3" y="0"/>
                      </a:cubicBezTo>
                      <a:cubicBezTo>
                        <a:pt x="2" y="1"/>
                        <a:pt x="1"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13" name="Freeform 149"/>
                <p:cNvSpPr>
                  <a:spLocks/>
                </p:cNvSpPr>
                <p:nvPr/>
              </p:nvSpPr>
              <p:spPr bwMode="auto">
                <a:xfrm>
                  <a:off x="2818" y="2115"/>
                  <a:ext cx="1" cy="4"/>
                </a:xfrm>
                <a:custGeom>
                  <a:avLst/>
                  <a:gdLst>
                    <a:gd name="T0" fmla="*/ 0 w 2"/>
                    <a:gd name="T1" fmla="*/ 4 h 6"/>
                    <a:gd name="T2" fmla="*/ 1 w 2"/>
                    <a:gd name="T3" fmla="*/ 0 h 6"/>
                    <a:gd name="T4" fmla="*/ 0 w 2"/>
                    <a:gd name="T5" fmla="*/ 4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6"/>
                      </a:moveTo>
                      <a:cubicBezTo>
                        <a:pt x="1" y="4"/>
                        <a:pt x="1" y="2"/>
                        <a:pt x="2" y="0"/>
                      </a:cubicBezTo>
                      <a:cubicBezTo>
                        <a:pt x="1" y="2"/>
                        <a:pt x="1"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14" name="Freeform 150"/>
                <p:cNvSpPr>
                  <a:spLocks/>
                </p:cNvSpPr>
                <p:nvPr/>
              </p:nvSpPr>
              <p:spPr bwMode="auto">
                <a:xfrm>
                  <a:off x="2899" y="1949"/>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15" name="Freeform 151"/>
                <p:cNvSpPr>
                  <a:spLocks/>
                </p:cNvSpPr>
                <p:nvPr/>
              </p:nvSpPr>
              <p:spPr bwMode="auto">
                <a:xfrm>
                  <a:off x="2883" y="1976"/>
                  <a:ext cx="1" cy="2"/>
                </a:xfrm>
                <a:custGeom>
                  <a:avLst/>
                  <a:gdLst>
                    <a:gd name="T0" fmla="*/ 0 w 1"/>
                    <a:gd name="T1" fmla="*/ 2 h 2"/>
                    <a:gd name="T2" fmla="*/ 1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1"/>
                        <a:pt x="1" y="1"/>
                        <a:pt x="1" y="0"/>
                      </a:cubicBezTo>
                      <a:cubicBezTo>
                        <a:pt x="1" y="1"/>
                        <a:pt x="1"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16" name="Freeform 152"/>
                <p:cNvSpPr>
                  <a:spLocks/>
                </p:cNvSpPr>
                <p:nvPr/>
              </p:nvSpPr>
              <p:spPr bwMode="auto">
                <a:xfrm>
                  <a:off x="2797" y="2172"/>
                  <a:ext cx="2" cy="5"/>
                </a:xfrm>
                <a:custGeom>
                  <a:avLst/>
                  <a:gdLst>
                    <a:gd name="T0" fmla="*/ 0 w 3"/>
                    <a:gd name="T1" fmla="*/ 5 h 8"/>
                    <a:gd name="T2" fmla="*/ 2 w 3"/>
                    <a:gd name="T3" fmla="*/ 0 h 8"/>
                    <a:gd name="T4" fmla="*/ 0 w 3"/>
                    <a:gd name="T5" fmla="*/ 5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8"/>
                      </a:moveTo>
                      <a:cubicBezTo>
                        <a:pt x="1" y="5"/>
                        <a:pt x="2" y="2"/>
                        <a:pt x="3" y="0"/>
                      </a:cubicBezTo>
                      <a:cubicBezTo>
                        <a:pt x="2" y="2"/>
                        <a:pt x="1" y="5"/>
                        <a:pt x="0" y="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17" name="Freeform 153"/>
                <p:cNvSpPr>
                  <a:spLocks/>
                </p:cNvSpPr>
                <p:nvPr/>
              </p:nvSpPr>
              <p:spPr bwMode="auto">
                <a:xfrm>
                  <a:off x="2807" y="2144"/>
                  <a:ext cx="2" cy="4"/>
                </a:xfrm>
                <a:custGeom>
                  <a:avLst/>
                  <a:gdLst>
                    <a:gd name="T0" fmla="*/ 2 w 2"/>
                    <a:gd name="T1" fmla="*/ 0 h 5"/>
                    <a:gd name="T2" fmla="*/ 0 w 2"/>
                    <a:gd name="T3" fmla="*/ 4 h 5"/>
                    <a:gd name="T4" fmla="*/ 2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2" y="0"/>
                      </a:moveTo>
                      <a:cubicBezTo>
                        <a:pt x="1" y="2"/>
                        <a:pt x="1" y="4"/>
                        <a:pt x="0" y="5"/>
                      </a:cubicBezTo>
                      <a:cubicBezTo>
                        <a:pt x="1" y="4"/>
                        <a:pt x="1" y="2"/>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18" name="Freeform 154"/>
                <p:cNvSpPr>
                  <a:spLocks/>
                </p:cNvSpPr>
                <p:nvPr/>
              </p:nvSpPr>
              <p:spPr bwMode="auto">
                <a:xfrm>
                  <a:off x="3254" y="1573"/>
                  <a:ext cx="5" cy="4"/>
                </a:xfrm>
                <a:custGeom>
                  <a:avLst/>
                  <a:gdLst>
                    <a:gd name="T0" fmla="*/ 0 w 8"/>
                    <a:gd name="T1" fmla="*/ 4 h 5"/>
                    <a:gd name="T2" fmla="*/ 5 w 8"/>
                    <a:gd name="T3" fmla="*/ 0 h 5"/>
                    <a:gd name="T4" fmla="*/ 0 w 8"/>
                    <a:gd name="T5" fmla="*/ 4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5"/>
                      </a:moveTo>
                      <a:cubicBezTo>
                        <a:pt x="3" y="3"/>
                        <a:pt x="5" y="1"/>
                        <a:pt x="8" y="0"/>
                      </a:cubicBezTo>
                      <a:cubicBezTo>
                        <a:pt x="5" y="1"/>
                        <a:pt x="3" y="3"/>
                        <a:pt x="0"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19" name="Freeform 155"/>
                <p:cNvSpPr>
                  <a:spLocks/>
                </p:cNvSpPr>
                <p:nvPr/>
              </p:nvSpPr>
              <p:spPr bwMode="auto">
                <a:xfrm>
                  <a:off x="3280" y="1557"/>
                  <a:ext cx="5" cy="3"/>
                </a:xfrm>
                <a:custGeom>
                  <a:avLst/>
                  <a:gdLst>
                    <a:gd name="T0" fmla="*/ 0 w 7"/>
                    <a:gd name="T1" fmla="*/ 3 h 4"/>
                    <a:gd name="T2" fmla="*/ 5 w 7"/>
                    <a:gd name="T3" fmla="*/ 0 h 4"/>
                    <a:gd name="T4" fmla="*/ 0 w 7"/>
                    <a:gd name="T5" fmla="*/ 3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2" y="3"/>
                        <a:pt x="4" y="1"/>
                        <a:pt x="7" y="0"/>
                      </a:cubicBezTo>
                      <a:cubicBezTo>
                        <a:pt x="4" y="1"/>
                        <a:pt x="2"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20" name="Freeform 156"/>
                <p:cNvSpPr>
                  <a:spLocks/>
                </p:cNvSpPr>
                <p:nvPr/>
              </p:nvSpPr>
              <p:spPr bwMode="auto">
                <a:xfrm>
                  <a:off x="3181" y="1627"/>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21" name="Freeform 157"/>
                <p:cNvSpPr>
                  <a:spLocks/>
                </p:cNvSpPr>
                <p:nvPr/>
              </p:nvSpPr>
              <p:spPr bwMode="auto">
                <a:xfrm>
                  <a:off x="3024"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1"/>
                      </a:moveTo>
                      <a:cubicBezTo>
                        <a:pt x="0" y="1"/>
                        <a:pt x="0" y="1"/>
                        <a:pt x="1" y="0"/>
                      </a:cubicBezTo>
                      <a:cubicBezTo>
                        <a:pt x="0" y="1"/>
                        <a:pt x="0"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22" name="Freeform 158"/>
                <p:cNvSpPr>
                  <a:spLocks/>
                </p:cNvSpPr>
                <p:nvPr/>
              </p:nvSpPr>
              <p:spPr bwMode="auto">
                <a:xfrm>
                  <a:off x="3234" y="1590"/>
                  <a:ext cx="0" cy="0"/>
                </a:xfrm>
                <a:custGeom>
                  <a:avLst/>
                  <a:gdLst>
                    <a:gd name="T0" fmla="*/ 0 w 1"/>
                    <a:gd name="T1" fmla="*/ 0 w 1"/>
                    <a:gd name="T2" fmla="*/ 0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23" name="Freeform 159"/>
                <p:cNvSpPr>
                  <a:spLocks/>
                </p:cNvSpPr>
                <p:nvPr/>
              </p:nvSpPr>
              <p:spPr bwMode="auto">
                <a:xfrm>
                  <a:off x="3045" y="1752"/>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24" name="Freeform 160"/>
                <p:cNvSpPr>
                  <a:spLocks/>
                </p:cNvSpPr>
                <p:nvPr/>
              </p:nvSpPr>
              <p:spPr bwMode="auto">
                <a:xfrm>
                  <a:off x="3205" y="1608"/>
                  <a:ext cx="4" cy="3"/>
                </a:xfrm>
                <a:custGeom>
                  <a:avLst/>
                  <a:gdLst>
                    <a:gd name="T0" fmla="*/ 0 w 7"/>
                    <a:gd name="T1" fmla="*/ 3 h 5"/>
                    <a:gd name="T2" fmla="*/ 4 w 7"/>
                    <a:gd name="T3" fmla="*/ 0 h 5"/>
                    <a:gd name="T4" fmla="*/ 0 w 7"/>
                    <a:gd name="T5" fmla="*/ 3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5"/>
                      </a:moveTo>
                      <a:cubicBezTo>
                        <a:pt x="2" y="3"/>
                        <a:pt x="4" y="2"/>
                        <a:pt x="7" y="0"/>
                      </a:cubicBezTo>
                      <a:cubicBezTo>
                        <a:pt x="4" y="2"/>
                        <a:pt x="2" y="3"/>
                        <a:pt x="0"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25" name="Freeform 161"/>
                <p:cNvSpPr>
                  <a:spLocks/>
                </p:cNvSpPr>
                <p:nvPr/>
              </p:nvSpPr>
              <p:spPr bwMode="auto">
                <a:xfrm>
                  <a:off x="3087" y="1709"/>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26" name="Freeform 162"/>
                <p:cNvSpPr>
                  <a:spLocks/>
                </p:cNvSpPr>
                <p:nvPr/>
              </p:nvSpPr>
              <p:spPr bwMode="auto">
                <a:xfrm>
                  <a:off x="3065" y="1730"/>
                  <a:ext cx="3" cy="3"/>
                </a:xfrm>
                <a:custGeom>
                  <a:avLst/>
                  <a:gdLst>
                    <a:gd name="T0" fmla="*/ 0 w 4"/>
                    <a:gd name="T1" fmla="*/ 3 h 4"/>
                    <a:gd name="T2" fmla="*/ 3 w 4"/>
                    <a:gd name="T3" fmla="*/ 0 h 4"/>
                    <a:gd name="T4" fmla="*/ 0 w 4"/>
                    <a:gd name="T5" fmla="*/ 3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cubicBezTo>
                        <a:pt x="2" y="2"/>
                        <a:pt x="3" y="1"/>
                        <a:pt x="4" y="0"/>
                      </a:cubicBezTo>
                      <a:cubicBezTo>
                        <a:pt x="3" y="1"/>
                        <a:pt x="2" y="2"/>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27" name="Freeform 163"/>
                <p:cNvSpPr>
                  <a:spLocks/>
                </p:cNvSpPr>
                <p:nvPr/>
              </p:nvSpPr>
              <p:spPr bwMode="auto">
                <a:xfrm>
                  <a:off x="383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28" name="Freeform 164"/>
                <p:cNvSpPr>
                  <a:spLocks/>
                </p:cNvSpPr>
                <p:nvPr/>
              </p:nvSpPr>
              <p:spPr bwMode="auto">
                <a:xfrm>
                  <a:off x="3796" y="1392"/>
                  <a:ext cx="10" cy="1"/>
                </a:xfrm>
                <a:custGeom>
                  <a:avLst/>
                  <a:gdLst>
                    <a:gd name="T0" fmla="*/ 0 w 15"/>
                    <a:gd name="T1" fmla="*/ 1 h 1"/>
                    <a:gd name="T2" fmla="*/ 10 w 15"/>
                    <a:gd name="T3" fmla="*/ 0 h 1"/>
                    <a:gd name="T4" fmla="*/ 0 w 15"/>
                    <a:gd name="T5" fmla="*/ 1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1"/>
                      </a:moveTo>
                      <a:cubicBezTo>
                        <a:pt x="5" y="1"/>
                        <a:pt x="10" y="1"/>
                        <a:pt x="15" y="0"/>
                      </a:cubicBezTo>
                      <a:cubicBezTo>
                        <a:pt x="10" y="1"/>
                        <a:pt x="5"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29" name="Freeform 165"/>
                <p:cNvSpPr>
                  <a:spLocks/>
                </p:cNvSpPr>
                <p:nvPr/>
              </p:nvSpPr>
              <p:spPr bwMode="auto">
                <a:xfrm>
                  <a:off x="3762" y="1396"/>
                  <a:ext cx="2" cy="0"/>
                </a:xfrm>
                <a:custGeom>
                  <a:avLst/>
                  <a:gdLst>
                    <a:gd name="T0" fmla="*/ 0 w 4"/>
                    <a:gd name="T1" fmla="*/ 2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30" name="Freeform 166"/>
                <p:cNvSpPr>
                  <a:spLocks/>
                </p:cNvSpPr>
                <p:nvPr/>
              </p:nvSpPr>
              <p:spPr bwMode="auto">
                <a:xfrm>
                  <a:off x="3719" y="1400"/>
                  <a:ext cx="8" cy="1"/>
                </a:xfrm>
                <a:custGeom>
                  <a:avLst/>
                  <a:gdLst>
                    <a:gd name="T0" fmla="*/ 0 w 13"/>
                    <a:gd name="T1" fmla="*/ 1 h 2"/>
                    <a:gd name="T2" fmla="*/ 8 w 13"/>
                    <a:gd name="T3" fmla="*/ 0 h 2"/>
                    <a:gd name="T4" fmla="*/ 0 w 13"/>
                    <a:gd name="T5" fmla="*/ 1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2"/>
                      </a:moveTo>
                      <a:cubicBezTo>
                        <a:pt x="4" y="2"/>
                        <a:pt x="9" y="1"/>
                        <a:pt x="13" y="0"/>
                      </a:cubicBezTo>
                      <a:cubicBezTo>
                        <a:pt x="9" y="1"/>
                        <a:pt x="4" y="2"/>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31" name="Freeform 167"/>
                <p:cNvSpPr>
                  <a:spLocks/>
                </p:cNvSpPr>
                <p:nvPr/>
              </p:nvSpPr>
              <p:spPr bwMode="auto">
                <a:xfrm>
                  <a:off x="3688" y="1405"/>
                  <a:ext cx="5" cy="1"/>
                </a:xfrm>
                <a:custGeom>
                  <a:avLst/>
                  <a:gdLst>
                    <a:gd name="T0" fmla="*/ 5 w 7"/>
                    <a:gd name="T1" fmla="*/ 0 h 1"/>
                    <a:gd name="T2" fmla="*/ 0 w 7"/>
                    <a:gd name="T3" fmla="*/ 1 h 1"/>
                    <a:gd name="T4" fmla="*/ 0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0"/>
                        <a:pt x="2" y="1"/>
                        <a:pt x="0" y="1"/>
                      </a:cubicBezTo>
                      <a:cubicBezTo>
                        <a:pt x="0" y="1"/>
                        <a:pt x="0" y="1"/>
                        <a:pt x="0" y="1"/>
                      </a:cubicBezTo>
                      <a:cubicBezTo>
                        <a:pt x="2" y="1"/>
                        <a:pt x="5" y="0"/>
                        <a:pt x="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32" name="Freeform 168"/>
                <p:cNvSpPr>
                  <a:spLocks/>
                </p:cNvSpPr>
                <p:nvPr/>
              </p:nvSpPr>
              <p:spPr bwMode="auto">
                <a:xfrm>
                  <a:off x="3341" y="1524"/>
                  <a:ext cx="3" cy="1"/>
                </a:xfrm>
                <a:custGeom>
                  <a:avLst/>
                  <a:gdLst>
                    <a:gd name="T0" fmla="*/ 0 w 5"/>
                    <a:gd name="T1" fmla="*/ 1 h 2"/>
                    <a:gd name="T2" fmla="*/ 3 w 5"/>
                    <a:gd name="T3" fmla="*/ 0 h 2"/>
                    <a:gd name="T4" fmla="*/ 0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1"/>
                        <a:pt x="3" y="0"/>
                        <a:pt x="5" y="0"/>
                      </a:cubicBezTo>
                      <a:cubicBezTo>
                        <a:pt x="3" y="0"/>
                        <a:pt x="2"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33" name="Freeform 169"/>
                <p:cNvSpPr>
                  <a:spLocks/>
                </p:cNvSpPr>
                <p:nvPr/>
              </p:nvSpPr>
              <p:spPr bwMode="auto">
                <a:xfrm>
                  <a:off x="3371" y="1507"/>
                  <a:ext cx="5" cy="2"/>
                </a:xfrm>
                <a:custGeom>
                  <a:avLst/>
                  <a:gdLst>
                    <a:gd name="T0" fmla="*/ 0 w 8"/>
                    <a:gd name="T1" fmla="*/ 2 h 4"/>
                    <a:gd name="T2" fmla="*/ 5 w 8"/>
                    <a:gd name="T3" fmla="*/ 0 h 4"/>
                    <a:gd name="T4" fmla="*/ 0 w 8"/>
                    <a:gd name="T5" fmla="*/ 2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4"/>
                      </a:moveTo>
                      <a:cubicBezTo>
                        <a:pt x="3" y="2"/>
                        <a:pt x="5" y="1"/>
                        <a:pt x="8" y="0"/>
                      </a:cubicBezTo>
                      <a:cubicBezTo>
                        <a:pt x="5" y="1"/>
                        <a:pt x="3" y="2"/>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34" name="Freeform 170"/>
                <p:cNvSpPr>
                  <a:spLocks/>
                </p:cNvSpPr>
                <p:nvPr/>
              </p:nvSpPr>
              <p:spPr bwMode="auto">
                <a:xfrm>
                  <a:off x="3470" y="1463"/>
                  <a:ext cx="7" cy="3"/>
                </a:xfrm>
                <a:custGeom>
                  <a:avLst/>
                  <a:gdLst>
                    <a:gd name="T0" fmla="*/ 0 w 10"/>
                    <a:gd name="T1" fmla="*/ 3 h 4"/>
                    <a:gd name="T2" fmla="*/ 7 w 10"/>
                    <a:gd name="T3" fmla="*/ 0 h 4"/>
                    <a:gd name="T4" fmla="*/ 0 w 10"/>
                    <a:gd name="T5" fmla="*/ 3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4"/>
                      </a:moveTo>
                      <a:cubicBezTo>
                        <a:pt x="3" y="2"/>
                        <a:pt x="7" y="1"/>
                        <a:pt x="10" y="0"/>
                      </a:cubicBezTo>
                      <a:cubicBezTo>
                        <a:pt x="7" y="1"/>
                        <a:pt x="3" y="2"/>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35" name="Freeform 171"/>
                <p:cNvSpPr>
                  <a:spLocks/>
                </p:cNvSpPr>
                <p:nvPr/>
              </p:nvSpPr>
              <p:spPr bwMode="auto">
                <a:xfrm>
                  <a:off x="3575" y="143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36" name="Freeform 172"/>
                <p:cNvSpPr>
                  <a:spLocks/>
                </p:cNvSpPr>
                <p:nvPr/>
              </p:nvSpPr>
              <p:spPr bwMode="auto">
                <a:xfrm>
                  <a:off x="3406" y="1492"/>
                  <a:ext cx="1" cy="1"/>
                </a:xfrm>
                <a:custGeom>
                  <a:avLst/>
                  <a:gdLst>
                    <a:gd name="T0" fmla="*/ 1 w 2"/>
                    <a:gd name="T1" fmla="*/ 0 h 1"/>
                    <a:gd name="T2" fmla="*/ 0 w 2"/>
                    <a:gd name="T3" fmla="*/ 1 h 1"/>
                    <a:gd name="T4" fmla="*/ 0 w 2"/>
                    <a:gd name="T5" fmla="*/ 1 h 1"/>
                    <a:gd name="T6" fmla="*/ 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cubicBezTo>
                        <a:pt x="1" y="0"/>
                        <a:pt x="0" y="1"/>
                        <a:pt x="0" y="1"/>
                      </a:cubicBezTo>
                      <a:cubicBezTo>
                        <a:pt x="0" y="1"/>
                        <a:pt x="0" y="1"/>
                        <a:pt x="0" y="1"/>
                      </a:cubicBezTo>
                      <a:cubicBezTo>
                        <a:pt x="0" y="1"/>
                        <a:pt x="1" y="0"/>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37" name="Freeform 173"/>
                <p:cNvSpPr>
                  <a:spLocks/>
                </p:cNvSpPr>
                <p:nvPr/>
              </p:nvSpPr>
              <p:spPr bwMode="auto">
                <a:xfrm>
                  <a:off x="3439" y="1476"/>
                  <a:ext cx="3" cy="2"/>
                </a:xfrm>
                <a:custGeom>
                  <a:avLst/>
                  <a:gdLst>
                    <a:gd name="T0" fmla="*/ 0 w 5"/>
                    <a:gd name="T1" fmla="*/ 2 h 2"/>
                    <a:gd name="T2" fmla="*/ 3 w 5"/>
                    <a:gd name="T3" fmla="*/ 0 h 2"/>
                    <a:gd name="T4" fmla="*/ 0 w 5"/>
                    <a:gd name="T5" fmla="*/ 2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2"/>
                        <a:pt x="3" y="1"/>
                        <a:pt x="5" y="0"/>
                      </a:cubicBezTo>
                      <a:cubicBezTo>
                        <a:pt x="3" y="1"/>
                        <a:pt x="2" y="2"/>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38" name="Freeform 174"/>
                <p:cNvSpPr>
                  <a:spLocks/>
                </p:cNvSpPr>
                <p:nvPr/>
              </p:nvSpPr>
              <p:spPr bwMode="auto">
                <a:xfrm>
                  <a:off x="3610" y="1421"/>
                  <a:ext cx="6" cy="1"/>
                </a:xfrm>
                <a:custGeom>
                  <a:avLst/>
                  <a:gdLst>
                    <a:gd name="T0" fmla="*/ 0 w 10"/>
                    <a:gd name="T1" fmla="*/ 1 h 2"/>
                    <a:gd name="T2" fmla="*/ 6 w 10"/>
                    <a:gd name="T3" fmla="*/ 0 h 2"/>
                    <a:gd name="T4" fmla="*/ 0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2"/>
                      </a:moveTo>
                      <a:cubicBezTo>
                        <a:pt x="3" y="1"/>
                        <a:pt x="6" y="0"/>
                        <a:pt x="10" y="0"/>
                      </a:cubicBezTo>
                      <a:cubicBezTo>
                        <a:pt x="6" y="0"/>
                        <a:pt x="3"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39" name="Freeform 175"/>
                <p:cNvSpPr>
                  <a:spLocks/>
                </p:cNvSpPr>
                <p:nvPr/>
              </p:nvSpPr>
              <p:spPr bwMode="auto">
                <a:xfrm>
                  <a:off x="365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1"/>
                      </a:moveTo>
                      <a:cubicBezTo>
                        <a:pt x="2" y="0"/>
                        <a:pt x="3" y="0"/>
                        <a:pt x="5" y="0"/>
                      </a:cubicBezTo>
                      <a:cubicBezTo>
                        <a:pt x="3" y="0"/>
                        <a:pt x="2" y="0"/>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40" name="Freeform 176"/>
                <p:cNvSpPr>
                  <a:spLocks/>
                </p:cNvSpPr>
                <p:nvPr/>
              </p:nvSpPr>
              <p:spPr bwMode="auto">
                <a:xfrm>
                  <a:off x="3542" y="1439"/>
                  <a:ext cx="4" cy="1"/>
                </a:xfrm>
                <a:custGeom>
                  <a:avLst/>
                  <a:gdLst>
                    <a:gd name="T0" fmla="*/ 0 w 5"/>
                    <a:gd name="T1" fmla="*/ 1 h 1"/>
                    <a:gd name="T2" fmla="*/ 4 w 5"/>
                    <a:gd name="T3" fmla="*/ 0 h 1"/>
                    <a:gd name="T4" fmla="*/ 0 w 5"/>
                    <a:gd name="T5" fmla="*/ 1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1"/>
                      </a:moveTo>
                      <a:cubicBezTo>
                        <a:pt x="1" y="1"/>
                        <a:pt x="3" y="1"/>
                        <a:pt x="5" y="0"/>
                      </a:cubicBezTo>
                      <a:cubicBezTo>
                        <a:pt x="3" y="1"/>
                        <a:pt x="1"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41" name="Freeform 177"/>
                <p:cNvSpPr>
                  <a:spLocks/>
                </p:cNvSpPr>
                <p:nvPr/>
              </p:nvSpPr>
              <p:spPr bwMode="auto">
                <a:xfrm>
                  <a:off x="3505" y="1451"/>
                  <a:ext cx="4" cy="2"/>
                </a:xfrm>
                <a:custGeom>
                  <a:avLst/>
                  <a:gdLst>
                    <a:gd name="T0" fmla="*/ 0 w 7"/>
                    <a:gd name="T1" fmla="*/ 2 h 3"/>
                    <a:gd name="T2" fmla="*/ 4 w 7"/>
                    <a:gd name="T3" fmla="*/ 0 h 3"/>
                    <a:gd name="T4" fmla="*/ 0 w 7"/>
                    <a:gd name="T5" fmla="*/ 2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2" y="2"/>
                        <a:pt x="5" y="1"/>
                        <a:pt x="7" y="0"/>
                      </a:cubicBezTo>
                      <a:cubicBezTo>
                        <a:pt x="5" y="1"/>
                        <a:pt x="2"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42" name="Freeform 178"/>
                <p:cNvSpPr>
                  <a:spLocks/>
                </p:cNvSpPr>
                <p:nvPr/>
              </p:nvSpPr>
              <p:spPr bwMode="auto">
                <a:xfrm>
                  <a:off x="2790" y="284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43" name="Freeform 179"/>
                <p:cNvSpPr>
                  <a:spLocks/>
                </p:cNvSpPr>
                <p:nvPr/>
              </p:nvSpPr>
              <p:spPr bwMode="auto">
                <a:xfrm>
                  <a:off x="2902" y="310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44" name="Freeform 180"/>
                <p:cNvSpPr>
                  <a:spLocks/>
                </p:cNvSpPr>
                <p:nvPr/>
              </p:nvSpPr>
              <p:spPr bwMode="auto">
                <a:xfrm>
                  <a:off x="2872" y="304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45" name="Freeform 181"/>
                <p:cNvSpPr>
                  <a:spLocks/>
                </p:cNvSpPr>
                <p:nvPr/>
              </p:nvSpPr>
              <p:spPr bwMode="auto">
                <a:xfrm>
                  <a:off x="2887" y="30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46" name="Freeform 182"/>
                <p:cNvSpPr>
                  <a:spLocks/>
                </p:cNvSpPr>
                <p:nvPr/>
              </p:nvSpPr>
              <p:spPr bwMode="auto">
                <a:xfrm>
                  <a:off x="4866" y="3075"/>
                  <a:ext cx="1" cy="1"/>
                </a:xfrm>
                <a:custGeom>
                  <a:avLst/>
                  <a:gdLst>
                    <a:gd name="T0" fmla="*/ 1 w 1"/>
                    <a:gd name="T1" fmla="*/ 0 h 2"/>
                    <a:gd name="T2" fmla="*/ 0 w 1"/>
                    <a:gd name="T3" fmla="*/ 1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1" y="1"/>
                        <a:pt x="0" y="2"/>
                        <a:pt x="0" y="2"/>
                      </a:cubicBezTo>
                      <a:cubicBezTo>
                        <a:pt x="0" y="2"/>
                        <a:pt x="1" y="1"/>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47" name="Freeform 183"/>
                <p:cNvSpPr>
                  <a:spLocks/>
                </p:cNvSpPr>
                <p:nvPr/>
              </p:nvSpPr>
              <p:spPr bwMode="auto">
                <a:xfrm>
                  <a:off x="4881" y="304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0" y="0"/>
                        <a:pt x="0"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48" name="Freeform 184"/>
                <p:cNvSpPr>
                  <a:spLocks/>
                </p:cNvSpPr>
                <p:nvPr/>
              </p:nvSpPr>
              <p:spPr bwMode="auto">
                <a:xfrm>
                  <a:off x="4851" y="3101"/>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1" y="0"/>
                      </a:moveTo>
                      <a:cubicBezTo>
                        <a:pt x="1" y="1"/>
                        <a:pt x="1" y="1"/>
                        <a:pt x="0" y="2"/>
                      </a:cubicBezTo>
                      <a:cubicBezTo>
                        <a:pt x="1" y="1"/>
                        <a:pt x="1" y="1"/>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49" name="Freeform 185"/>
                <p:cNvSpPr>
                  <a:spLocks/>
                </p:cNvSpPr>
                <p:nvPr/>
              </p:nvSpPr>
              <p:spPr bwMode="auto">
                <a:xfrm>
                  <a:off x="3683" y="1406"/>
                  <a:ext cx="5" cy="1"/>
                </a:xfrm>
                <a:custGeom>
                  <a:avLst/>
                  <a:gdLst>
                    <a:gd name="T0" fmla="*/ 5 w 8"/>
                    <a:gd name="T1" fmla="*/ 0 h 1"/>
                    <a:gd name="T2" fmla="*/ 5 w 8"/>
                    <a:gd name="T3" fmla="*/ 0 h 1"/>
                    <a:gd name="T4" fmla="*/ 0 w 8"/>
                    <a:gd name="T5" fmla="*/ 1 h 1"/>
                    <a:gd name="T6" fmla="*/ 5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cubicBezTo>
                        <a:pt x="8" y="0"/>
                        <a:pt x="8" y="0"/>
                        <a:pt x="8" y="0"/>
                      </a:cubicBezTo>
                      <a:cubicBezTo>
                        <a:pt x="6" y="0"/>
                        <a:pt x="3" y="1"/>
                        <a:pt x="0" y="1"/>
                      </a:cubicBezTo>
                      <a:cubicBezTo>
                        <a:pt x="3" y="1"/>
                        <a:pt x="6" y="1"/>
                        <a:pt x="8"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50" name="Freeform 186"/>
                <p:cNvSpPr>
                  <a:spLocks/>
                </p:cNvSpPr>
                <p:nvPr/>
              </p:nvSpPr>
              <p:spPr bwMode="auto">
                <a:xfrm>
                  <a:off x="3575" y="1429"/>
                  <a:ext cx="8" cy="2"/>
                </a:xfrm>
                <a:custGeom>
                  <a:avLst/>
                  <a:gdLst>
                    <a:gd name="T0" fmla="*/ 8 w 12"/>
                    <a:gd name="T1" fmla="*/ 0 h 3"/>
                    <a:gd name="T2" fmla="*/ 0 w 12"/>
                    <a:gd name="T3" fmla="*/ 2 h 3"/>
                    <a:gd name="T4" fmla="*/ 0 w 12"/>
                    <a:gd name="T5" fmla="*/ 2 h 3"/>
                    <a:gd name="T6" fmla="*/ 8 w 12"/>
                    <a:gd name="T7" fmla="*/ 0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0"/>
                      </a:moveTo>
                      <a:cubicBezTo>
                        <a:pt x="8" y="1"/>
                        <a:pt x="4" y="2"/>
                        <a:pt x="0" y="3"/>
                      </a:cubicBezTo>
                      <a:cubicBezTo>
                        <a:pt x="0" y="3"/>
                        <a:pt x="0" y="3"/>
                        <a:pt x="0" y="3"/>
                      </a:cubicBezTo>
                      <a:cubicBezTo>
                        <a:pt x="4" y="2"/>
                        <a:pt x="8" y="1"/>
                        <a:pt x="12"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51" name="Freeform 187"/>
                <p:cNvSpPr>
                  <a:spLocks/>
                </p:cNvSpPr>
                <p:nvPr/>
              </p:nvSpPr>
              <p:spPr bwMode="auto">
                <a:xfrm>
                  <a:off x="3405" y="1493"/>
                  <a:ext cx="1" cy="0"/>
                </a:xfrm>
                <a:custGeom>
                  <a:avLst/>
                  <a:gdLst>
                    <a:gd name="T0" fmla="*/ 1 w 1"/>
                    <a:gd name="T1" fmla="*/ 1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1" y="0"/>
                      </a:cubicBezTo>
                      <a:cubicBezTo>
                        <a:pt x="0" y="0"/>
                        <a:pt x="0" y="0"/>
                        <a:pt x="0" y="0"/>
                      </a:cubicBezTo>
                      <a:cubicBezTo>
                        <a:pt x="0" y="0"/>
                        <a:pt x="0" y="0"/>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52" name="Freeform 188"/>
                <p:cNvSpPr>
                  <a:spLocks/>
                </p:cNvSpPr>
                <p:nvPr/>
              </p:nvSpPr>
              <p:spPr bwMode="auto">
                <a:xfrm>
                  <a:off x="3310"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53" name="Freeform 189"/>
                <p:cNvSpPr>
                  <a:spLocks/>
                </p:cNvSpPr>
                <p:nvPr/>
              </p:nvSpPr>
              <p:spPr bwMode="auto">
                <a:xfrm>
                  <a:off x="3310" y="1542"/>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54" name="Freeform 190"/>
                <p:cNvSpPr>
                  <a:spLocks/>
                </p:cNvSpPr>
                <p:nvPr/>
              </p:nvSpPr>
              <p:spPr bwMode="auto">
                <a:xfrm>
                  <a:off x="3229" y="1590"/>
                  <a:ext cx="5" cy="3"/>
                </a:xfrm>
                <a:custGeom>
                  <a:avLst/>
                  <a:gdLst>
                    <a:gd name="T0" fmla="*/ 5 w 7"/>
                    <a:gd name="T1" fmla="*/ 0 h 5"/>
                    <a:gd name="T2" fmla="*/ 5 w 7"/>
                    <a:gd name="T3" fmla="*/ 0 h 5"/>
                    <a:gd name="T4" fmla="*/ 0 w 7"/>
                    <a:gd name="T5" fmla="*/ 3 h 5"/>
                    <a:gd name="T6" fmla="*/ 5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7" y="0"/>
                      </a:moveTo>
                      <a:cubicBezTo>
                        <a:pt x="7" y="0"/>
                        <a:pt x="7" y="0"/>
                        <a:pt x="7" y="0"/>
                      </a:cubicBezTo>
                      <a:cubicBezTo>
                        <a:pt x="5" y="2"/>
                        <a:pt x="2" y="3"/>
                        <a:pt x="0" y="5"/>
                      </a:cubicBezTo>
                      <a:cubicBezTo>
                        <a:pt x="2" y="3"/>
                        <a:pt x="5" y="2"/>
                        <a:pt x="7"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55" name="Freeform 191"/>
                <p:cNvSpPr>
                  <a:spLocks/>
                </p:cNvSpPr>
                <p:nvPr/>
              </p:nvSpPr>
              <p:spPr bwMode="auto">
                <a:xfrm>
                  <a:off x="4744" y="3252"/>
                  <a:ext cx="1" cy="0"/>
                </a:xfrm>
                <a:custGeom>
                  <a:avLst/>
                  <a:gdLst>
                    <a:gd name="T0" fmla="*/ 0 w 1"/>
                    <a:gd name="T1" fmla="*/ 1 w 1"/>
                    <a:gd name="T2" fmla="*/ 1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0" y="0"/>
                      </a:moveTo>
                      <a:cubicBezTo>
                        <a:pt x="0" y="0"/>
                        <a:pt x="0" y="0"/>
                        <a:pt x="1" y="0"/>
                      </a:cubicBezTo>
                      <a:cubicBezTo>
                        <a:pt x="1" y="0"/>
                        <a:pt x="1" y="0"/>
                        <a:pt x="1"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56" name="Freeform 192"/>
                <p:cNvSpPr>
                  <a:spLocks/>
                </p:cNvSpPr>
                <p:nvPr/>
              </p:nvSpPr>
              <p:spPr bwMode="auto">
                <a:xfrm>
                  <a:off x="4745" y="3251"/>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57" name="Freeform 193"/>
                <p:cNvSpPr>
                  <a:spLocks/>
                </p:cNvSpPr>
                <p:nvPr/>
              </p:nvSpPr>
              <p:spPr bwMode="auto">
                <a:xfrm>
                  <a:off x="2948" y="1873"/>
                  <a:ext cx="0" cy="1"/>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0"/>
                      </a:moveTo>
                      <a:cubicBezTo>
                        <a:pt x="1" y="1"/>
                        <a:pt x="0" y="1"/>
                        <a:pt x="0" y="1"/>
                      </a:cubicBezTo>
                      <a:cubicBezTo>
                        <a:pt x="0" y="1"/>
                        <a:pt x="1" y="1"/>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58" name="Freeform 194"/>
                <p:cNvSpPr>
                  <a:spLocks/>
                </p:cNvSpPr>
                <p:nvPr/>
              </p:nvSpPr>
              <p:spPr bwMode="auto">
                <a:xfrm>
                  <a:off x="2948" y="187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59" name="Freeform 195"/>
                <p:cNvSpPr>
                  <a:spLocks/>
                </p:cNvSpPr>
                <p:nvPr/>
              </p:nvSpPr>
              <p:spPr bwMode="auto">
                <a:xfrm>
                  <a:off x="2898" y="1949"/>
                  <a:ext cx="1" cy="2"/>
                </a:xfrm>
                <a:custGeom>
                  <a:avLst/>
                  <a:gdLst>
                    <a:gd name="T0" fmla="*/ 1 w 2"/>
                    <a:gd name="T1" fmla="*/ 0 h 3"/>
                    <a:gd name="T2" fmla="*/ 1 w 2"/>
                    <a:gd name="T3" fmla="*/ 0 h 3"/>
                    <a:gd name="T4" fmla="*/ 0 w 2"/>
                    <a:gd name="T5" fmla="*/ 2 h 3"/>
                    <a:gd name="T6" fmla="*/ 1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cubicBezTo>
                        <a:pt x="2" y="0"/>
                        <a:pt x="2" y="0"/>
                        <a:pt x="2" y="0"/>
                      </a:cubicBezTo>
                      <a:cubicBezTo>
                        <a:pt x="2" y="1"/>
                        <a:pt x="1" y="2"/>
                        <a:pt x="0" y="3"/>
                      </a:cubicBezTo>
                      <a:cubicBezTo>
                        <a:pt x="1" y="2"/>
                        <a:pt x="2" y="1"/>
                        <a:pt x="2"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60" name="Freeform 196"/>
                <p:cNvSpPr>
                  <a:spLocks/>
                </p:cNvSpPr>
                <p:nvPr/>
              </p:nvSpPr>
              <p:spPr bwMode="auto">
                <a:xfrm>
                  <a:off x="2809" y="2143"/>
                  <a:ext cx="0" cy="1"/>
                </a:xfrm>
                <a:custGeom>
                  <a:avLst/>
                  <a:gdLst>
                    <a:gd name="T0" fmla="*/ 0 h 2"/>
                    <a:gd name="T1" fmla="*/ 1 h 2"/>
                    <a:gd name="T2" fmla="*/ 1 h 2"/>
                    <a:gd name="T3" fmla="*/ 0 h 2"/>
                    <a:gd name="T4" fmla="*/ 0 60000 65536"/>
                    <a:gd name="T5" fmla="*/ 0 60000 65536"/>
                    <a:gd name="T6" fmla="*/ 0 60000 65536"/>
                    <a:gd name="T7" fmla="*/ 0 60000 65536"/>
                    <a:gd name="T8" fmla="*/ 0 h 2"/>
                    <a:gd name="T9" fmla="*/ 2 h 2"/>
                  </a:gdLst>
                  <a:ahLst/>
                  <a:cxnLst>
                    <a:cxn ang="T4">
                      <a:pos x="0" y="T0"/>
                    </a:cxn>
                    <a:cxn ang="T5">
                      <a:pos x="0" y="T1"/>
                    </a:cxn>
                    <a:cxn ang="T6">
                      <a:pos x="0" y="T2"/>
                    </a:cxn>
                    <a:cxn ang="T7">
                      <a:pos x="0" y="T3"/>
                    </a:cxn>
                  </a:cxnLst>
                  <a:rect l="0" t="T8" r="0" b="T9"/>
                  <a:pathLst>
                    <a:path h="2">
                      <a:moveTo>
                        <a:pt x="0" y="0"/>
                      </a:moveTo>
                      <a:cubicBezTo>
                        <a:pt x="0" y="1"/>
                        <a:pt x="0" y="1"/>
                        <a:pt x="0" y="2"/>
                      </a:cubicBezTo>
                      <a:cubicBezTo>
                        <a:pt x="0" y="2"/>
                        <a:pt x="0" y="2"/>
                        <a:pt x="0" y="2"/>
                      </a:cubicBezTo>
                      <a:cubicBezTo>
                        <a:pt x="0" y="1"/>
                        <a:pt x="0" y="1"/>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61" name="Freeform 197"/>
                <p:cNvSpPr>
                  <a:spLocks/>
                </p:cNvSpPr>
                <p:nvPr/>
              </p:nvSpPr>
              <p:spPr bwMode="auto">
                <a:xfrm>
                  <a:off x="2780" y="2232"/>
                  <a:ext cx="1" cy="3"/>
                </a:xfrm>
                <a:custGeom>
                  <a:avLst/>
                  <a:gdLst>
                    <a:gd name="T0" fmla="*/ 0 w 1"/>
                    <a:gd name="T1" fmla="*/ 3 h 4"/>
                    <a:gd name="T2" fmla="*/ 1 w 1"/>
                    <a:gd name="T3" fmla="*/ 0 h 4"/>
                    <a:gd name="T4" fmla="*/ 0 w 1"/>
                    <a:gd name="T5" fmla="*/ 3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1" y="3"/>
                        <a:pt x="1" y="1"/>
                        <a:pt x="1" y="0"/>
                      </a:cubicBezTo>
                      <a:cubicBezTo>
                        <a:pt x="1" y="1"/>
                        <a:pt x="1" y="3"/>
                        <a:pt x="0" y="4"/>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62" name="Freeform 198"/>
                <p:cNvSpPr>
                  <a:spLocks/>
                </p:cNvSpPr>
                <p:nvPr/>
              </p:nvSpPr>
              <p:spPr bwMode="auto">
                <a:xfrm>
                  <a:off x="2747" y="2417"/>
                  <a:ext cx="2" cy="13"/>
                </a:xfrm>
                <a:custGeom>
                  <a:avLst/>
                  <a:gdLst>
                    <a:gd name="T0" fmla="*/ 0 w 2"/>
                    <a:gd name="T1" fmla="*/ 13 h 19"/>
                    <a:gd name="T2" fmla="*/ 2 w 2"/>
                    <a:gd name="T3" fmla="*/ 0 h 19"/>
                    <a:gd name="T4" fmla="*/ 0 w 2"/>
                    <a:gd name="T5" fmla="*/ 13 h 19"/>
                    <a:gd name="T6" fmla="*/ 0 60000 65536"/>
                    <a:gd name="T7" fmla="*/ 0 60000 65536"/>
                    <a:gd name="T8" fmla="*/ 0 60000 65536"/>
                    <a:gd name="T9" fmla="*/ 0 w 2"/>
                    <a:gd name="T10" fmla="*/ 0 h 19"/>
                    <a:gd name="T11" fmla="*/ 2 w 2"/>
                    <a:gd name="T12" fmla="*/ 19 h 19"/>
                  </a:gdLst>
                  <a:ahLst/>
                  <a:cxnLst>
                    <a:cxn ang="T6">
                      <a:pos x="T0" y="T1"/>
                    </a:cxn>
                    <a:cxn ang="T7">
                      <a:pos x="T2" y="T3"/>
                    </a:cxn>
                    <a:cxn ang="T8">
                      <a:pos x="T4" y="T5"/>
                    </a:cxn>
                  </a:cxnLst>
                  <a:rect l="T9" t="T10" r="T11" b="T12"/>
                  <a:pathLst>
                    <a:path w="2" h="19">
                      <a:moveTo>
                        <a:pt x="0" y="19"/>
                      </a:moveTo>
                      <a:cubicBezTo>
                        <a:pt x="0" y="13"/>
                        <a:pt x="1" y="6"/>
                        <a:pt x="2" y="0"/>
                      </a:cubicBezTo>
                      <a:cubicBezTo>
                        <a:pt x="1" y="6"/>
                        <a:pt x="0" y="13"/>
                        <a:pt x="0" y="19"/>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63" name="Freeform 199"/>
                <p:cNvSpPr>
                  <a:spLocks/>
                </p:cNvSpPr>
                <p:nvPr/>
              </p:nvSpPr>
              <p:spPr bwMode="auto">
                <a:xfrm>
                  <a:off x="2743" y="2515"/>
                  <a:ext cx="0" cy="9"/>
                </a:xfrm>
                <a:custGeom>
                  <a:avLst/>
                  <a:gdLst>
                    <a:gd name="T0" fmla="*/ 0 h 13"/>
                    <a:gd name="T1" fmla="*/ 0 h 13"/>
                    <a:gd name="T2" fmla="*/ 9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0"/>
                        <a:pt x="0" y="0"/>
                        <a:pt x="0" y="0"/>
                      </a:cubicBezTo>
                      <a:cubicBezTo>
                        <a:pt x="0" y="4"/>
                        <a:pt x="0" y="8"/>
                        <a:pt x="0" y="13"/>
                      </a:cubicBezTo>
                      <a:cubicBezTo>
                        <a:pt x="0" y="8"/>
                        <a:pt x="0" y="4"/>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64" name="Freeform 200"/>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65" name="Freeform 201"/>
                <p:cNvSpPr>
                  <a:spLocks/>
                </p:cNvSpPr>
                <p:nvPr/>
              </p:nvSpPr>
              <p:spPr bwMode="auto">
                <a:xfrm>
                  <a:off x="2759" y="2711"/>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0"/>
                        <a:pt x="0" y="1"/>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66" name="Freeform 202"/>
                <p:cNvSpPr>
                  <a:spLocks/>
                </p:cNvSpPr>
                <p:nvPr/>
              </p:nvSpPr>
              <p:spPr bwMode="auto">
                <a:xfrm>
                  <a:off x="4944" y="2143"/>
                  <a:ext cx="1" cy="1"/>
                </a:xfrm>
                <a:custGeom>
                  <a:avLst/>
                  <a:gdLst>
                    <a:gd name="T0" fmla="*/ 1 w 1"/>
                    <a:gd name="T1" fmla="*/ 1 h 2"/>
                    <a:gd name="T2" fmla="*/ 1 w 1"/>
                    <a:gd name="T3" fmla="*/ 1 h 2"/>
                    <a:gd name="T4" fmla="*/ 0 w 1"/>
                    <a:gd name="T5" fmla="*/ 0 h 2"/>
                    <a:gd name="T6" fmla="*/ 1 w 1"/>
                    <a:gd name="T7" fmla="*/ 1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cubicBezTo>
                        <a:pt x="1" y="2"/>
                        <a:pt x="1" y="2"/>
                        <a:pt x="1" y="2"/>
                      </a:cubicBezTo>
                      <a:cubicBezTo>
                        <a:pt x="1" y="1"/>
                        <a:pt x="0" y="0"/>
                        <a:pt x="0" y="0"/>
                      </a:cubicBezTo>
                      <a:cubicBezTo>
                        <a:pt x="0" y="0"/>
                        <a:pt x="1" y="1"/>
                        <a:pt x="1" y="2"/>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67" name="Freeform 203"/>
                <p:cNvSpPr>
                  <a:spLocks/>
                </p:cNvSpPr>
                <p:nvPr/>
              </p:nvSpPr>
              <p:spPr bwMode="auto">
                <a:xfrm>
                  <a:off x="4854" y="1949"/>
                  <a:ext cx="1" cy="2"/>
                </a:xfrm>
                <a:custGeom>
                  <a:avLst/>
                  <a:gdLst>
                    <a:gd name="T0" fmla="*/ 1 w 2"/>
                    <a:gd name="T1" fmla="*/ 2 h 3"/>
                    <a:gd name="T2" fmla="*/ 0 w 2"/>
                    <a:gd name="T3" fmla="*/ 0 h 3"/>
                    <a:gd name="T4" fmla="*/ 0 w 2"/>
                    <a:gd name="T5" fmla="*/ 0 h 3"/>
                    <a:gd name="T6" fmla="*/ 1 w 2"/>
                    <a:gd name="T7" fmla="*/ 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3"/>
                      </a:moveTo>
                      <a:cubicBezTo>
                        <a:pt x="1" y="2"/>
                        <a:pt x="0" y="1"/>
                        <a:pt x="0" y="0"/>
                      </a:cubicBezTo>
                      <a:cubicBezTo>
                        <a:pt x="0" y="0"/>
                        <a:pt x="0" y="0"/>
                        <a:pt x="0" y="0"/>
                      </a:cubicBezTo>
                      <a:cubicBezTo>
                        <a:pt x="0" y="1"/>
                        <a:pt x="1" y="2"/>
                        <a:pt x="2" y="3"/>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68" name="Freeform 204"/>
                <p:cNvSpPr>
                  <a:spLocks/>
                </p:cNvSpPr>
                <p:nvPr/>
              </p:nvSpPr>
              <p:spPr bwMode="auto">
                <a:xfrm>
                  <a:off x="4805" y="1873"/>
                  <a:ext cx="1" cy="1"/>
                </a:xfrm>
                <a:custGeom>
                  <a:avLst/>
                  <a:gdLst>
                    <a:gd name="T0" fmla="*/ 1 w 1"/>
                    <a:gd name="T1" fmla="*/ 1 h 1"/>
                    <a:gd name="T2" fmla="*/ 0 w 1"/>
                    <a:gd name="T3" fmla="*/ 0 h 1"/>
                    <a:gd name="T4" fmla="*/ 0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0" y="1"/>
                        <a:pt x="0" y="1"/>
                        <a:pt x="0" y="0"/>
                      </a:cubicBezTo>
                      <a:cubicBezTo>
                        <a:pt x="0" y="0"/>
                        <a:pt x="0" y="0"/>
                        <a:pt x="0" y="0"/>
                      </a:cubicBezTo>
                      <a:cubicBezTo>
                        <a:pt x="0" y="1"/>
                        <a:pt x="0" y="1"/>
                        <a:pt x="1"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69" name="Freeform 205"/>
                <p:cNvSpPr>
                  <a:spLocks/>
                </p:cNvSpPr>
                <p:nvPr/>
              </p:nvSpPr>
              <p:spPr bwMode="auto">
                <a:xfrm>
                  <a:off x="4805" y="1873"/>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70" name="Freeform 206"/>
                <p:cNvSpPr>
                  <a:spLocks/>
                </p:cNvSpPr>
                <p:nvPr/>
              </p:nvSpPr>
              <p:spPr bwMode="auto">
                <a:xfrm>
                  <a:off x="4519" y="1590"/>
                  <a:ext cx="5" cy="3"/>
                </a:xfrm>
                <a:custGeom>
                  <a:avLst/>
                  <a:gdLst>
                    <a:gd name="T0" fmla="*/ 5 w 8"/>
                    <a:gd name="T1" fmla="*/ 3 h 5"/>
                    <a:gd name="T2" fmla="*/ 0 w 8"/>
                    <a:gd name="T3" fmla="*/ 0 h 5"/>
                    <a:gd name="T4" fmla="*/ 0 w 8"/>
                    <a:gd name="T5" fmla="*/ 0 h 5"/>
                    <a:gd name="T6" fmla="*/ 5 w 8"/>
                    <a:gd name="T7" fmla="*/ 3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5"/>
                      </a:moveTo>
                      <a:cubicBezTo>
                        <a:pt x="6" y="4"/>
                        <a:pt x="3" y="2"/>
                        <a:pt x="0" y="0"/>
                      </a:cubicBezTo>
                      <a:cubicBezTo>
                        <a:pt x="0" y="0"/>
                        <a:pt x="0" y="0"/>
                        <a:pt x="0" y="0"/>
                      </a:cubicBezTo>
                      <a:cubicBezTo>
                        <a:pt x="3" y="2"/>
                        <a:pt x="6" y="4"/>
                        <a:pt x="8" y="5"/>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71" name="Freeform 207"/>
                <p:cNvSpPr>
                  <a:spLocks/>
                </p:cNvSpPr>
                <p:nvPr/>
              </p:nvSpPr>
              <p:spPr bwMode="auto">
                <a:xfrm>
                  <a:off x="4443"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72" name="Freeform 208"/>
                <p:cNvSpPr>
                  <a:spLocks/>
                </p:cNvSpPr>
                <p:nvPr/>
              </p:nvSpPr>
              <p:spPr bwMode="auto">
                <a:xfrm>
                  <a:off x="4443" y="1542"/>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73" name="Freeform 209"/>
                <p:cNvSpPr>
                  <a:spLocks/>
                </p:cNvSpPr>
                <p:nvPr/>
              </p:nvSpPr>
              <p:spPr bwMode="auto">
                <a:xfrm>
                  <a:off x="4347" y="1493"/>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0" y="0"/>
                        <a:pt x="0" y="0"/>
                      </a:cubicBezTo>
                      <a:cubicBezTo>
                        <a:pt x="0" y="0"/>
                        <a:pt x="0" y="0"/>
                        <a:pt x="0" y="0"/>
                      </a:cubicBezTo>
                      <a:cubicBezTo>
                        <a:pt x="0" y="0"/>
                        <a:pt x="1" y="0"/>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74" name="Freeform 210"/>
                <p:cNvSpPr>
                  <a:spLocks/>
                </p:cNvSpPr>
                <p:nvPr/>
              </p:nvSpPr>
              <p:spPr bwMode="auto">
                <a:xfrm>
                  <a:off x="4171" y="1429"/>
                  <a:ext cx="8" cy="2"/>
                </a:xfrm>
                <a:custGeom>
                  <a:avLst/>
                  <a:gdLst>
                    <a:gd name="T0" fmla="*/ 8 w 12"/>
                    <a:gd name="T1" fmla="*/ 2 h 3"/>
                    <a:gd name="T2" fmla="*/ 8 w 12"/>
                    <a:gd name="T3" fmla="*/ 2 h 3"/>
                    <a:gd name="T4" fmla="*/ 0 w 12"/>
                    <a:gd name="T5" fmla="*/ 0 h 3"/>
                    <a:gd name="T6" fmla="*/ 8 w 12"/>
                    <a:gd name="T7" fmla="*/ 2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3"/>
                      </a:moveTo>
                      <a:cubicBezTo>
                        <a:pt x="12" y="3"/>
                        <a:pt x="12" y="3"/>
                        <a:pt x="12" y="3"/>
                      </a:cubicBezTo>
                      <a:cubicBezTo>
                        <a:pt x="8" y="2"/>
                        <a:pt x="4" y="1"/>
                        <a:pt x="0" y="0"/>
                      </a:cubicBezTo>
                      <a:cubicBezTo>
                        <a:pt x="4" y="1"/>
                        <a:pt x="8" y="2"/>
                        <a:pt x="12" y="3"/>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75" name="Freeform 211"/>
                <p:cNvSpPr>
                  <a:spLocks/>
                </p:cNvSpPr>
                <p:nvPr/>
              </p:nvSpPr>
              <p:spPr bwMode="auto">
                <a:xfrm>
                  <a:off x="4064" y="1406"/>
                  <a:ext cx="6" cy="1"/>
                </a:xfrm>
                <a:custGeom>
                  <a:avLst/>
                  <a:gdLst>
                    <a:gd name="T0" fmla="*/ 6 w 8"/>
                    <a:gd name="T1" fmla="*/ 1 h 1"/>
                    <a:gd name="T2" fmla="*/ 0 w 8"/>
                    <a:gd name="T3" fmla="*/ 0 h 1"/>
                    <a:gd name="T4" fmla="*/ 0 w 8"/>
                    <a:gd name="T5" fmla="*/ 0 h 1"/>
                    <a:gd name="T6" fmla="*/ 6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1"/>
                      </a:moveTo>
                      <a:cubicBezTo>
                        <a:pt x="6" y="1"/>
                        <a:pt x="3" y="0"/>
                        <a:pt x="0" y="0"/>
                      </a:cubicBezTo>
                      <a:cubicBezTo>
                        <a:pt x="0" y="0"/>
                        <a:pt x="0" y="0"/>
                        <a:pt x="0" y="0"/>
                      </a:cubicBezTo>
                      <a:cubicBezTo>
                        <a:pt x="3" y="1"/>
                        <a:pt x="6" y="1"/>
                        <a:pt x="8"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8676" name="Freeform 212"/>
                <p:cNvSpPr>
                  <a:spLocks/>
                </p:cNvSpPr>
                <p:nvPr/>
              </p:nvSpPr>
              <p:spPr bwMode="auto">
                <a:xfrm>
                  <a:off x="4643" y="1688"/>
                  <a:ext cx="21" cy="21"/>
                </a:xfrm>
                <a:custGeom>
                  <a:avLst/>
                  <a:gdLst>
                    <a:gd name="T0" fmla="*/ 0 w 31"/>
                    <a:gd name="T1" fmla="*/ 0 h 30"/>
                    <a:gd name="T2" fmla="*/ 21 w 31"/>
                    <a:gd name="T3" fmla="*/ 21 h 30"/>
                    <a:gd name="T4" fmla="*/ 0 w 31"/>
                    <a:gd name="T5" fmla="*/ 0 h 30"/>
                    <a:gd name="T6" fmla="*/ 0 60000 65536"/>
                    <a:gd name="T7" fmla="*/ 0 60000 65536"/>
                    <a:gd name="T8" fmla="*/ 0 60000 65536"/>
                    <a:gd name="T9" fmla="*/ 0 w 31"/>
                    <a:gd name="T10" fmla="*/ 0 h 30"/>
                    <a:gd name="T11" fmla="*/ 31 w 31"/>
                    <a:gd name="T12" fmla="*/ 30 h 30"/>
                  </a:gdLst>
                  <a:ahLst/>
                  <a:cxnLst>
                    <a:cxn ang="T6">
                      <a:pos x="T0" y="T1"/>
                    </a:cxn>
                    <a:cxn ang="T7">
                      <a:pos x="T2" y="T3"/>
                    </a:cxn>
                    <a:cxn ang="T8">
                      <a:pos x="T4" y="T5"/>
                    </a:cxn>
                  </a:cxnLst>
                  <a:rect l="T9" t="T10" r="T11" b="T12"/>
                  <a:pathLst>
                    <a:path w="31" h="30">
                      <a:moveTo>
                        <a:pt x="0" y="0"/>
                      </a:moveTo>
                      <a:cubicBezTo>
                        <a:pt x="11" y="10"/>
                        <a:pt x="21" y="20"/>
                        <a:pt x="31" y="30"/>
                      </a:cubicBezTo>
                      <a:cubicBezTo>
                        <a:pt x="21" y="20"/>
                        <a:pt x="11" y="1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677" name="Freeform 213"/>
                <p:cNvSpPr>
                  <a:spLocks/>
                </p:cNvSpPr>
                <p:nvPr/>
              </p:nvSpPr>
              <p:spPr bwMode="auto">
                <a:xfrm>
                  <a:off x="2815" y="2919"/>
                  <a:ext cx="31" cy="76"/>
                </a:xfrm>
                <a:custGeom>
                  <a:avLst/>
                  <a:gdLst>
                    <a:gd name="T0" fmla="*/ 0 w 46"/>
                    <a:gd name="T1" fmla="*/ 0 h 112"/>
                    <a:gd name="T2" fmla="*/ 0 w 46"/>
                    <a:gd name="T3" fmla="*/ 1 h 112"/>
                    <a:gd name="T4" fmla="*/ 31 w 46"/>
                    <a:gd name="T5" fmla="*/ 76 h 112"/>
                    <a:gd name="T6" fmla="*/ 31 w 46"/>
                    <a:gd name="T7" fmla="*/ 76 h 112"/>
                    <a:gd name="T8" fmla="*/ 0 w 46"/>
                    <a:gd name="T9" fmla="*/ 0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0"/>
                      </a:moveTo>
                      <a:cubicBezTo>
                        <a:pt x="0" y="1"/>
                        <a:pt x="0" y="1"/>
                        <a:pt x="0" y="1"/>
                      </a:cubicBezTo>
                      <a:cubicBezTo>
                        <a:pt x="14" y="38"/>
                        <a:pt x="29" y="75"/>
                        <a:pt x="46" y="112"/>
                      </a:cubicBezTo>
                      <a:cubicBezTo>
                        <a:pt x="46" y="112"/>
                        <a:pt x="46" y="112"/>
                        <a:pt x="46" y="112"/>
                      </a:cubicBezTo>
                      <a:cubicBezTo>
                        <a:pt x="29" y="75"/>
                        <a:pt x="14" y="38"/>
                        <a:pt x="0" y="0"/>
                      </a:cubicBezTo>
                      <a:close/>
                    </a:path>
                  </a:pathLst>
                </a:custGeom>
                <a:solidFill>
                  <a:srgbClr val="FFFF00"/>
                </a:solidFill>
                <a:ln w="9525">
                  <a:noFill/>
                  <a:miter lim="800000"/>
                  <a:headEnd/>
                  <a:tailEnd/>
                </a:ln>
              </p:spPr>
              <p:txBody>
                <a:bodyPr/>
                <a:lstStyle/>
                <a:p>
                  <a:endParaRPr lang="es-ES">
                    <a:solidFill>
                      <a:srgbClr val="000000"/>
                    </a:solidFill>
                  </a:endParaRPr>
                </a:p>
              </p:txBody>
            </p:sp>
          </p:grpSp>
          <p:grpSp>
            <p:nvGrpSpPr>
              <p:cNvPr id="48219" name="Group 214"/>
              <p:cNvGrpSpPr>
                <a:grpSpLocks/>
              </p:cNvGrpSpPr>
              <p:nvPr/>
            </p:nvGrpSpPr>
            <p:grpSpPr bwMode="auto">
              <a:xfrm>
                <a:off x="2743" y="1390"/>
                <a:ext cx="2263" cy="2267"/>
                <a:chOff x="2743" y="1390"/>
                <a:chExt cx="2263" cy="2267"/>
              </a:xfrm>
            </p:grpSpPr>
            <p:sp>
              <p:nvSpPr>
                <p:cNvPr id="48278" name="Freeform 215"/>
                <p:cNvSpPr>
                  <a:spLocks/>
                </p:cNvSpPr>
                <p:nvPr/>
              </p:nvSpPr>
              <p:spPr bwMode="auto">
                <a:xfrm>
                  <a:off x="2784" y="2826"/>
                  <a:ext cx="6" cy="21"/>
                </a:xfrm>
                <a:custGeom>
                  <a:avLst/>
                  <a:gdLst>
                    <a:gd name="T0" fmla="*/ 0 w 9"/>
                    <a:gd name="T1" fmla="*/ 0 h 32"/>
                    <a:gd name="T2" fmla="*/ 6 w 9"/>
                    <a:gd name="T3" fmla="*/ 21 h 32"/>
                    <a:gd name="T4" fmla="*/ 0 w 9"/>
                    <a:gd name="T5" fmla="*/ 0 h 32"/>
                    <a:gd name="T6" fmla="*/ 0 60000 65536"/>
                    <a:gd name="T7" fmla="*/ 0 60000 65536"/>
                    <a:gd name="T8" fmla="*/ 0 60000 65536"/>
                    <a:gd name="T9" fmla="*/ 0 w 9"/>
                    <a:gd name="T10" fmla="*/ 0 h 32"/>
                    <a:gd name="T11" fmla="*/ 9 w 9"/>
                    <a:gd name="T12" fmla="*/ 32 h 32"/>
                  </a:gdLst>
                  <a:ahLst/>
                  <a:cxnLst>
                    <a:cxn ang="T6">
                      <a:pos x="T0" y="T1"/>
                    </a:cxn>
                    <a:cxn ang="T7">
                      <a:pos x="T2" y="T3"/>
                    </a:cxn>
                    <a:cxn ang="T8">
                      <a:pos x="T4" y="T5"/>
                    </a:cxn>
                  </a:cxnLst>
                  <a:rect l="T9" t="T10" r="T11" b="T12"/>
                  <a:pathLst>
                    <a:path w="9" h="32">
                      <a:moveTo>
                        <a:pt x="0" y="0"/>
                      </a:moveTo>
                      <a:cubicBezTo>
                        <a:pt x="3" y="10"/>
                        <a:pt x="6" y="21"/>
                        <a:pt x="9" y="32"/>
                      </a:cubicBezTo>
                      <a:cubicBezTo>
                        <a:pt x="6" y="21"/>
                        <a:pt x="3" y="1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79" name="Freeform 216"/>
                <p:cNvSpPr>
                  <a:spLocks/>
                </p:cNvSpPr>
                <p:nvPr/>
              </p:nvSpPr>
              <p:spPr bwMode="auto">
                <a:xfrm>
                  <a:off x="2790" y="2847"/>
                  <a:ext cx="19" cy="56"/>
                </a:xfrm>
                <a:custGeom>
                  <a:avLst/>
                  <a:gdLst>
                    <a:gd name="T0" fmla="*/ 0 w 27"/>
                    <a:gd name="T1" fmla="*/ 0 h 83"/>
                    <a:gd name="T2" fmla="*/ 19 w 27"/>
                    <a:gd name="T3" fmla="*/ 56 h 83"/>
                    <a:gd name="T4" fmla="*/ 19 w 27"/>
                    <a:gd name="T5" fmla="*/ 56 h 83"/>
                    <a:gd name="T6" fmla="*/ 0 w 27"/>
                    <a:gd name="T7" fmla="*/ 0 h 83"/>
                    <a:gd name="T8" fmla="*/ 0 60000 65536"/>
                    <a:gd name="T9" fmla="*/ 0 60000 65536"/>
                    <a:gd name="T10" fmla="*/ 0 60000 65536"/>
                    <a:gd name="T11" fmla="*/ 0 60000 65536"/>
                    <a:gd name="T12" fmla="*/ 0 w 27"/>
                    <a:gd name="T13" fmla="*/ 0 h 83"/>
                    <a:gd name="T14" fmla="*/ 27 w 27"/>
                    <a:gd name="T15" fmla="*/ 83 h 83"/>
                  </a:gdLst>
                  <a:ahLst/>
                  <a:cxnLst>
                    <a:cxn ang="T8">
                      <a:pos x="T0" y="T1"/>
                    </a:cxn>
                    <a:cxn ang="T9">
                      <a:pos x="T2" y="T3"/>
                    </a:cxn>
                    <a:cxn ang="T10">
                      <a:pos x="T4" y="T5"/>
                    </a:cxn>
                    <a:cxn ang="T11">
                      <a:pos x="T6" y="T7"/>
                    </a:cxn>
                  </a:cxnLst>
                  <a:rect l="T12" t="T13" r="T14" b="T15"/>
                  <a:pathLst>
                    <a:path w="27" h="83">
                      <a:moveTo>
                        <a:pt x="0" y="0"/>
                      </a:moveTo>
                      <a:cubicBezTo>
                        <a:pt x="8" y="28"/>
                        <a:pt x="17" y="55"/>
                        <a:pt x="27" y="83"/>
                      </a:cubicBezTo>
                      <a:cubicBezTo>
                        <a:pt x="27" y="83"/>
                        <a:pt x="27" y="83"/>
                        <a:pt x="27" y="83"/>
                      </a:cubicBezTo>
                      <a:cubicBezTo>
                        <a:pt x="17" y="55"/>
                        <a:pt x="8" y="2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80" name="Freeform 217"/>
                <p:cNvSpPr>
                  <a:spLocks/>
                </p:cNvSpPr>
                <p:nvPr/>
              </p:nvSpPr>
              <p:spPr bwMode="auto">
                <a:xfrm>
                  <a:off x="3014" y="3259"/>
                  <a:ext cx="15" cy="16"/>
                </a:xfrm>
                <a:custGeom>
                  <a:avLst/>
                  <a:gdLst>
                    <a:gd name="T0" fmla="*/ 0 w 21"/>
                    <a:gd name="T1" fmla="*/ 0 h 24"/>
                    <a:gd name="T2" fmla="*/ 15 w 21"/>
                    <a:gd name="T3" fmla="*/ 16 h 24"/>
                    <a:gd name="T4" fmla="*/ 0 w 21"/>
                    <a:gd name="T5" fmla="*/ 0 h 24"/>
                    <a:gd name="T6" fmla="*/ 0 60000 65536"/>
                    <a:gd name="T7" fmla="*/ 0 60000 65536"/>
                    <a:gd name="T8" fmla="*/ 0 60000 65536"/>
                    <a:gd name="T9" fmla="*/ 0 w 21"/>
                    <a:gd name="T10" fmla="*/ 0 h 24"/>
                    <a:gd name="T11" fmla="*/ 21 w 21"/>
                    <a:gd name="T12" fmla="*/ 24 h 24"/>
                  </a:gdLst>
                  <a:ahLst/>
                  <a:cxnLst>
                    <a:cxn ang="T6">
                      <a:pos x="T0" y="T1"/>
                    </a:cxn>
                    <a:cxn ang="T7">
                      <a:pos x="T2" y="T3"/>
                    </a:cxn>
                    <a:cxn ang="T8">
                      <a:pos x="T4" y="T5"/>
                    </a:cxn>
                  </a:cxnLst>
                  <a:rect l="T9" t="T10" r="T11" b="T12"/>
                  <a:pathLst>
                    <a:path w="21" h="24">
                      <a:moveTo>
                        <a:pt x="0" y="0"/>
                      </a:moveTo>
                      <a:cubicBezTo>
                        <a:pt x="7" y="8"/>
                        <a:pt x="14" y="16"/>
                        <a:pt x="21" y="24"/>
                      </a:cubicBezTo>
                      <a:cubicBezTo>
                        <a:pt x="14" y="16"/>
                        <a:pt x="7"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81" name="Freeform 218"/>
                <p:cNvSpPr>
                  <a:spLocks/>
                </p:cNvSpPr>
                <p:nvPr/>
              </p:nvSpPr>
              <p:spPr bwMode="auto">
                <a:xfrm>
                  <a:off x="4923" y="2089"/>
                  <a:ext cx="11" cy="26"/>
                </a:xfrm>
                <a:custGeom>
                  <a:avLst/>
                  <a:gdLst>
                    <a:gd name="T0" fmla="*/ 0 w 16"/>
                    <a:gd name="T1" fmla="*/ 0 h 39"/>
                    <a:gd name="T2" fmla="*/ 11 w 16"/>
                    <a:gd name="T3" fmla="*/ 26 h 39"/>
                    <a:gd name="T4" fmla="*/ 0 w 16"/>
                    <a:gd name="T5" fmla="*/ 0 h 39"/>
                    <a:gd name="T6" fmla="*/ 0 60000 65536"/>
                    <a:gd name="T7" fmla="*/ 0 60000 65536"/>
                    <a:gd name="T8" fmla="*/ 0 60000 65536"/>
                    <a:gd name="T9" fmla="*/ 0 w 16"/>
                    <a:gd name="T10" fmla="*/ 0 h 39"/>
                    <a:gd name="T11" fmla="*/ 16 w 16"/>
                    <a:gd name="T12" fmla="*/ 39 h 39"/>
                  </a:gdLst>
                  <a:ahLst/>
                  <a:cxnLst>
                    <a:cxn ang="T6">
                      <a:pos x="T0" y="T1"/>
                    </a:cxn>
                    <a:cxn ang="T7">
                      <a:pos x="T2" y="T3"/>
                    </a:cxn>
                    <a:cxn ang="T8">
                      <a:pos x="T4" y="T5"/>
                    </a:cxn>
                  </a:cxnLst>
                  <a:rect l="T9" t="T10" r="T11" b="T12"/>
                  <a:pathLst>
                    <a:path w="16" h="39">
                      <a:moveTo>
                        <a:pt x="0" y="0"/>
                      </a:moveTo>
                      <a:cubicBezTo>
                        <a:pt x="5" y="13"/>
                        <a:pt x="11" y="26"/>
                        <a:pt x="16" y="39"/>
                      </a:cubicBezTo>
                      <a:cubicBezTo>
                        <a:pt x="11" y="26"/>
                        <a:pt x="5" y="1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82" name="Freeform 219"/>
                <p:cNvSpPr>
                  <a:spLocks/>
                </p:cNvSpPr>
                <p:nvPr/>
              </p:nvSpPr>
              <p:spPr bwMode="auto">
                <a:xfrm>
                  <a:off x="4688" y="1733"/>
                  <a:ext cx="19" cy="19"/>
                </a:xfrm>
                <a:custGeom>
                  <a:avLst/>
                  <a:gdLst>
                    <a:gd name="T0" fmla="*/ 0 w 27"/>
                    <a:gd name="T1" fmla="*/ 0 h 28"/>
                    <a:gd name="T2" fmla="*/ 19 w 27"/>
                    <a:gd name="T3" fmla="*/ 19 h 28"/>
                    <a:gd name="T4" fmla="*/ 0 w 27"/>
                    <a:gd name="T5" fmla="*/ 0 h 28"/>
                    <a:gd name="T6" fmla="*/ 0 60000 65536"/>
                    <a:gd name="T7" fmla="*/ 0 60000 65536"/>
                    <a:gd name="T8" fmla="*/ 0 60000 65536"/>
                    <a:gd name="T9" fmla="*/ 0 w 27"/>
                    <a:gd name="T10" fmla="*/ 0 h 28"/>
                    <a:gd name="T11" fmla="*/ 27 w 27"/>
                    <a:gd name="T12" fmla="*/ 28 h 28"/>
                  </a:gdLst>
                  <a:ahLst/>
                  <a:cxnLst>
                    <a:cxn ang="T6">
                      <a:pos x="T0" y="T1"/>
                    </a:cxn>
                    <a:cxn ang="T7">
                      <a:pos x="T2" y="T3"/>
                    </a:cxn>
                    <a:cxn ang="T8">
                      <a:pos x="T4" y="T5"/>
                    </a:cxn>
                  </a:cxnLst>
                  <a:rect l="T9" t="T10" r="T11" b="T12"/>
                  <a:pathLst>
                    <a:path w="27" h="28">
                      <a:moveTo>
                        <a:pt x="0" y="0"/>
                      </a:moveTo>
                      <a:cubicBezTo>
                        <a:pt x="9" y="9"/>
                        <a:pt x="18" y="19"/>
                        <a:pt x="27" y="28"/>
                      </a:cubicBezTo>
                      <a:cubicBezTo>
                        <a:pt x="18" y="19"/>
                        <a:pt x="9" y="9"/>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83" name="Freeform 220"/>
                <p:cNvSpPr>
                  <a:spLocks/>
                </p:cNvSpPr>
                <p:nvPr/>
              </p:nvSpPr>
              <p:spPr bwMode="auto">
                <a:xfrm>
                  <a:off x="2749" y="2631"/>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1"/>
                        <a:pt x="0" y="3"/>
                        <a:pt x="0" y="5"/>
                      </a:cubicBezTo>
                      <a:cubicBezTo>
                        <a:pt x="0" y="3"/>
                        <a:pt x="0"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84" name="Freeform 221"/>
                <p:cNvSpPr>
                  <a:spLocks/>
                </p:cNvSpPr>
                <p:nvPr/>
              </p:nvSpPr>
              <p:spPr bwMode="auto">
                <a:xfrm>
                  <a:off x="4946" y="2148"/>
                  <a:ext cx="8" cy="23"/>
                </a:xfrm>
                <a:custGeom>
                  <a:avLst/>
                  <a:gdLst>
                    <a:gd name="T0" fmla="*/ 0 w 12"/>
                    <a:gd name="T1" fmla="*/ 0 h 34"/>
                    <a:gd name="T2" fmla="*/ 8 w 12"/>
                    <a:gd name="T3" fmla="*/ 23 h 34"/>
                    <a:gd name="T4" fmla="*/ 0 w 12"/>
                    <a:gd name="T5" fmla="*/ 0 h 34"/>
                    <a:gd name="T6" fmla="*/ 0 60000 65536"/>
                    <a:gd name="T7" fmla="*/ 0 60000 65536"/>
                    <a:gd name="T8" fmla="*/ 0 60000 65536"/>
                    <a:gd name="T9" fmla="*/ 0 w 12"/>
                    <a:gd name="T10" fmla="*/ 0 h 34"/>
                    <a:gd name="T11" fmla="*/ 12 w 12"/>
                    <a:gd name="T12" fmla="*/ 34 h 34"/>
                  </a:gdLst>
                  <a:ahLst/>
                  <a:cxnLst>
                    <a:cxn ang="T6">
                      <a:pos x="T0" y="T1"/>
                    </a:cxn>
                    <a:cxn ang="T7">
                      <a:pos x="T2" y="T3"/>
                    </a:cxn>
                    <a:cxn ang="T8">
                      <a:pos x="T4" y="T5"/>
                    </a:cxn>
                  </a:cxnLst>
                  <a:rect l="T9" t="T10" r="T11" b="T12"/>
                  <a:pathLst>
                    <a:path w="12" h="34">
                      <a:moveTo>
                        <a:pt x="0" y="0"/>
                      </a:moveTo>
                      <a:cubicBezTo>
                        <a:pt x="4" y="11"/>
                        <a:pt x="8" y="23"/>
                        <a:pt x="12" y="34"/>
                      </a:cubicBezTo>
                      <a:cubicBezTo>
                        <a:pt x="8" y="23"/>
                        <a:pt x="4"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85" name="Freeform 222"/>
                <p:cNvSpPr>
                  <a:spLocks/>
                </p:cNvSpPr>
                <p:nvPr/>
              </p:nvSpPr>
              <p:spPr bwMode="auto">
                <a:xfrm>
                  <a:off x="2743" y="2532"/>
                  <a:ext cx="1" cy="26"/>
                </a:xfrm>
                <a:custGeom>
                  <a:avLst/>
                  <a:gdLst>
                    <a:gd name="T0" fmla="*/ 0 w 1"/>
                    <a:gd name="T1" fmla="*/ 0 h 38"/>
                    <a:gd name="T2" fmla="*/ 1 w 1"/>
                    <a:gd name="T3" fmla="*/ 26 h 38"/>
                    <a:gd name="T4" fmla="*/ 0 w 1"/>
                    <a:gd name="T5" fmla="*/ 0 h 38"/>
                    <a:gd name="T6" fmla="*/ 0 60000 65536"/>
                    <a:gd name="T7" fmla="*/ 0 60000 65536"/>
                    <a:gd name="T8" fmla="*/ 0 60000 65536"/>
                    <a:gd name="T9" fmla="*/ 0 w 1"/>
                    <a:gd name="T10" fmla="*/ 0 h 38"/>
                    <a:gd name="T11" fmla="*/ 1 w 1"/>
                    <a:gd name="T12" fmla="*/ 38 h 38"/>
                  </a:gdLst>
                  <a:ahLst/>
                  <a:cxnLst>
                    <a:cxn ang="T6">
                      <a:pos x="T0" y="T1"/>
                    </a:cxn>
                    <a:cxn ang="T7">
                      <a:pos x="T2" y="T3"/>
                    </a:cxn>
                    <a:cxn ang="T8">
                      <a:pos x="T4" y="T5"/>
                    </a:cxn>
                  </a:cxnLst>
                  <a:rect l="T9" t="T10" r="T11" b="T12"/>
                  <a:pathLst>
                    <a:path w="1" h="38">
                      <a:moveTo>
                        <a:pt x="0" y="0"/>
                      </a:moveTo>
                      <a:cubicBezTo>
                        <a:pt x="0" y="13"/>
                        <a:pt x="1" y="25"/>
                        <a:pt x="1" y="38"/>
                      </a:cubicBezTo>
                      <a:cubicBezTo>
                        <a:pt x="1" y="25"/>
                        <a:pt x="0" y="1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86" name="Freeform 223"/>
                <p:cNvSpPr>
                  <a:spLocks/>
                </p:cNvSpPr>
                <p:nvPr/>
              </p:nvSpPr>
              <p:spPr bwMode="auto">
                <a:xfrm>
                  <a:off x="4840" y="1926"/>
                  <a:ext cx="13" cy="23"/>
                </a:xfrm>
                <a:custGeom>
                  <a:avLst/>
                  <a:gdLst>
                    <a:gd name="T0" fmla="*/ 0 w 20"/>
                    <a:gd name="T1" fmla="*/ 0 h 34"/>
                    <a:gd name="T2" fmla="*/ 13 w 20"/>
                    <a:gd name="T3" fmla="*/ 23 h 34"/>
                    <a:gd name="T4" fmla="*/ 0 w 20"/>
                    <a:gd name="T5" fmla="*/ 0 h 34"/>
                    <a:gd name="T6" fmla="*/ 0 60000 65536"/>
                    <a:gd name="T7" fmla="*/ 0 60000 65536"/>
                    <a:gd name="T8" fmla="*/ 0 60000 65536"/>
                    <a:gd name="T9" fmla="*/ 0 w 20"/>
                    <a:gd name="T10" fmla="*/ 0 h 34"/>
                    <a:gd name="T11" fmla="*/ 20 w 20"/>
                    <a:gd name="T12" fmla="*/ 34 h 34"/>
                  </a:gdLst>
                  <a:ahLst/>
                  <a:cxnLst>
                    <a:cxn ang="T6">
                      <a:pos x="T0" y="T1"/>
                    </a:cxn>
                    <a:cxn ang="T7">
                      <a:pos x="T2" y="T3"/>
                    </a:cxn>
                    <a:cxn ang="T8">
                      <a:pos x="T4" y="T5"/>
                    </a:cxn>
                  </a:cxnLst>
                  <a:rect l="T9" t="T10" r="T11" b="T12"/>
                  <a:pathLst>
                    <a:path w="20" h="34">
                      <a:moveTo>
                        <a:pt x="0" y="0"/>
                      </a:moveTo>
                      <a:cubicBezTo>
                        <a:pt x="7" y="11"/>
                        <a:pt x="13" y="23"/>
                        <a:pt x="20" y="34"/>
                      </a:cubicBezTo>
                      <a:cubicBezTo>
                        <a:pt x="13" y="23"/>
                        <a:pt x="7"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87" name="Freeform 224"/>
                <p:cNvSpPr>
                  <a:spLocks/>
                </p:cNvSpPr>
                <p:nvPr/>
              </p:nvSpPr>
              <p:spPr bwMode="auto">
                <a:xfrm>
                  <a:off x="2762" y="2729"/>
                  <a:ext cx="18" cy="79"/>
                </a:xfrm>
                <a:custGeom>
                  <a:avLst/>
                  <a:gdLst>
                    <a:gd name="T0" fmla="*/ 0 w 26"/>
                    <a:gd name="T1" fmla="*/ 0 h 118"/>
                    <a:gd name="T2" fmla="*/ 0 w 26"/>
                    <a:gd name="T3" fmla="*/ 0 h 118"/>
                    <a:gd name="T4" fmla="*/ 18 w 26"/>
                    <a:gd name="T5" fmla="*/ 79 h 118"/>
                    <a:gd name="T6" fmla="*/ 18 w 26"/>
                    <a:gd name="T7" fmla="*/ 79 h 118"/>
                    <a:gd name="T8" fmla="*/ 0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0" y="0"/>
                      </a:moveTo>
                      <a:cubicBezTo>
                        <a:pt x="0" y="0"/>
                        <a:pt x="0" y="0"/>
                        <a:pt x="0" y="0"/>
                      </a:cubicBezTo>
                      <a:cubicBezTo>
                        <a:pt x="7" y="40"/>
                        <a:pt x="16" y="79"/>
                        <a:pt x="26" y="118"/>
                      </a:cubicBezTo>
                      <a:cubicBezTo>
                        <a:pt x="26" y="118"/>
                        <a:pt x="26" y="118"/>
                        <a:pt x="26" y="118"/>
                      </a:cubicBezTo>
                      <a:cubicBezTo>
                        <a:pt x="16" y="79"/>
                        <a:pt x="7" y="4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88" name="Freeform 225"/>
                <p:cNvSpPr>
                  <a:spLocks/>
                </p:cNvSpPr>
                <p:nvPr/>
              </p:nvSpPr>
              <p:spPr bwMode="auto">
                <a:xfrm>
                  <a:off x="4709" y="1755"/>
                  <a:ext cx="19" cy="21"/>
                </a:xfrm>
                <a:custGeom>
                  <a:avLst/>
                  <a:gdLst>
                    <a:gd name="T0" fmla="*/ 0 w 29"/>
                    <a:gd name="T1" fmla="*/ 0 h 31"/>
                    <a:gd name="T2" fmla="*/ 19 w 29"/>
                    <a:gd name="T3" fmla="*/ 21 h 31"/>
                    <a:gd name="T4" fmla="*/ 0 w 29"/>
                    <a:gd name="T5" fmla="*/ 0 h 31"/>
                    <a:gd name="T6" fmla="*/ 0 60000 65536"/>
                    <a:gd name="T7" fmla="*/ 0 60000 65536"/>
                    <a:gd name="T8" fmla="*/ 0 60000 65536"/>
                    <a:gd name="T9" fmla="*/ 0 w 29"/>
                    <a:gd name="T10" fmla="*/ 0 h 31"/>
                    <a:gd name="T11" fmla="*/ 29 w 29"/>
                    <a:gd name="T12" fmla="*/ 31 h 31"/>
                  </a:gdLst>
                  <a:ahLst/>
                  <a:cxnLst>
                    <a:cxn ang="T6">
                      <a:pos x="T0" y="T1"/>
                    </a:cxn>
                    <a:cxn ang="T7">
                      <a:pos x="T2" y="T3"/>
                    </a:cxn>
                    <a:cxn ang="T8">
                      <a:pos x="T4" y="T5"/>
                    </a:cxn>
                  </a:cxnLst>
                  <a:rect l="T9" t="T10" r="T11" b="T12"/>
                  <a:pathLst>
                    <a:path w="29" h="31">
                      <a:moveTo>
                        <a:pt x="0" y="0"/>
                      </a:moveTo>
                      <a:cubicBezTo>
                        <a:pt x="10" y="10"/>
                        <a:pt x="19" y="20"/>
                        <a:pt x="29" y="31"/>
                      </a:cubicBezTo>
                      <a:cubicBezTo>
                        <a:pt x="19" y="20"/>
                        <a:pt x="10" y="1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89" name="Freeform 226"/>
                <p:cNvSpPr>
                  <a:spLocks/>
                </p:cNvSpPr>
                <p:nvPr/>
              </p:nvSpPr>
              <p:spPr bwMode="auto">
                <a:xfrm>
                  <a:off x="2746" y="2603"/>
                  <a:ext cx="1" cy="10"/>
                </a:xfrm>
                <a:custGeom>
                  <a:avLst/>
                  <a:gdLst>
                    <a:gd name="T0" fmla="*/ 0 w 2"/>
                    <a:gd name="T1" fmla="*/ 0 h 15"/>
                    <a:gd name="T2" fmla="*/ 1 w 2"/>
                    <a:gd name="T3" fmla="*/ 10 h 15"/>
                    <a:gd name="T4" fmla="*/ 1 w 2"/>
                    <a:gd name="T5" fmla="*/ 10 h 15"/>
                    <a:gd name="T6" fmla="*/ 0 w 2"/>
                    <a:gd name="T7" fmla="*/ 0 h 15"/>
                    <a:gd name="T8" fmla="*/ 0 60000 65536"/>
                    <a:gd name="T9" fmla="*/ 0 60000 65536"/>
                    <a:gd name="T10" fmla="*/ 0 60000 65536"/>
                    <a:gd name="T11" fmla="*/ 0 60000 65536"/>
                    <a:gd name="T12" fmla="*/ 0 w 2"/>
                    <a:gd name="T13" fmla="*/ 0 h 15"/>
                    <a:gd name="T14" fmla="*/ 2 w 2"/>
                    <a:gd name="T15" fmla="*/ 15 h 15"/>
                  </a:gdLst>
                  <a:ahLst/>
                  <a:cxnLst>
                    <a:cxn ang="T8">
                      <a:pos x="T0" y="T1"/>
                    </a:cxn>
                    <a:cxn ang="T9">
                      <a:pos x="T2" y="T3"/>
                    </a:cxn>
                    <a:cxn ang="T10">
                      <a:pos x="T4" y="T5"/>
                    </a:cxn>
                    <a:cxn ang="T11">
                      <a:pos x="T6" y="T7"/>
                    </a:cxn>
                  </a:cxnLst>
                  <a:rect l="T12" t="T13" r="T14" b="T15"/>
                  <a:pathLst>
                    <a:path w="2" h="15">
                      <a:moveTo>
                        <a:pt x="0" y="0"/>
                      </a:moveTo>
                      <a:cubicBezTo>
                        <a:pt x="1" y="5"/>
                        <a:pt x="1" y="10"/>
                        <a:pt x="1" y="15"/>
                      </a:cubicBezTo>
                      <a:cubicBezTo>
                        <a:pt x="2" y="15"/>
                        <a:pt x="2" y="15"/>
                        <a:pt x="2" y="15"/>
                      </a:cubicBezTo>
                      <a:cubicBezTo>
                        <a:pt x="1" y="10"/>
                        <a:pt x="1"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90" name="Freeform 227"/>
                <p:cNvSpPr>
                  <a:spLocks/>
                </p:cNvSpPr>
                <p:nvPr/>
              </p:nvSpPr>
              <p:spPr bwMode="auto">
                <a:xfrm>
                  <a:off x="4823" y="1900"/>
                  <a:ext cx="15" cy="23"/>
                </a:xfrm>
                <a:custGeom>
                  <a:avLst/>
                  <a:gdLst>
                    <a:gd name="T0" fmla="*/ 0 w 22"/>
                    <a:gd name="T1" fmla="*/ 0 h 34"/>
                    <a:gd name="T2" fmla="*/ 15 w 22"/>
                    <a:gd name="T3" fmla="*/ 23 h 34"/>
                    <a:gd name="T4" fmla="*/ 0 w 22"/>
                    <a:gd name="T5" fmla="*/ 0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0"/>
                      </a:moveTo>
                      <a:cubicBezTo>
                        <a:pt x="7" y="11"/>
                        <a:pt x="15" y="22"/>
                        <a:pt x="22" y="34"/>
                      </a:cubicBezTo>
                      <a:cubicBezTo>
                        <a:pt x="15" y="22"/>
                        <a:pt x="7"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91" name="Freeform 228"/>
                <p:cNvSpPr>
                  <a:spLocks/>
                </p:cNvSpPr>
                <p:nvPr/>
              </p:nvSpPr>
              <p:spPr bwMode="auto">
                <a:xfrm>
                  <a:off x="4179" y="1431"/>
                  <a:ext cx="29" cy="8"/>
                </a:xfrm>
                <a:custGeom>
                  <a:avLst/>
                  <a:gdLst>
                    <a:gd name="T0" fmla="*/ 0 w 43"/>
                    <a:gd name="T1" fmla="*/ 0 h 13"/>
                    <a:gd name="T2" fmla="*/ 29 w 43"/>
                    <a:gd name="T3" fmla="*/ 8 h 13"/>
                    <a:gd name="T4" fmla="*/ 0 w 43"/>
                    <a:gd name="T5" fmla="*/ 0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0"/>
                      </a:moveTo>
                      <a:cubicBezTo>
                        <a:pt x="14" y="4"/>
                        <a:pt x="29" y="9"/>
                        <a:pt x="43" y="13"/>
                      </a:cubicBezTo>
                      <a:cubicBezTo>
                        <a:pt x="29" y="9"/>
                        <a:pt x="14" y="4"/>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92" name="Freeform 229"/>
                <p:cNvSpPr>
                  <a:spLocks/>
                </p:cNvSpPr>
                <p:nvPr/>
              </p:nvSpPr>
              <p:spPr bwMode="auto">
                <a:xfrm>
                  <a:off x="4103" y="1413"/>
                  <a:ext cx="34" cy="8"/>
                </a:xfrm>
                <a:custGeom>
                  <a:avLst/>
                  <a:gdLst>
                    <a:gd name="T0" fmla="*/ 0 w 50"/>
                    <a:gd name="T1" fmla="*/ 0 h 11"/>
                    <a:gd name="T2" fmla="*/ 34 w 50"/>
                    <a:gd name="T3" fmla="*/ 8 h 11"/>
                    <a:gd name="T4" fmla="*/ 0 w 50"/>
                    <a:gd name="T5" fmla="*/ 0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0"/>
                      </a:moveTo>
                      <a:cubicBezTo>
                        <a:pt x="17" y="3"/>
                        <a:pt x="33" y="7"/>
                        <a:pt x="50" y="11"/>
                      </a:cubicBezTo>
                      <a:cubicBezTo>
                        <a:pt x="33" y="7"/>
                        <a:pt x="17"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93" name="Freeform 230"/>
                <p:cNvSpPr>
                  <a:spLocks/>
                </p:cNvSpPr>
                <p:nvPr/>
              </p:nvSpPr>
              <p:spPr bwMode="auto">
                <a:xfrm>
                  <a:off x="2902" y="3102"/>
                  <a:ext cx="41" cy="64"/>
                </a:xfrm>
                <a:custGeom>
                  <a:avLst/>
                  <a:gdLst>
                    <a:gd name="T0" fmla="*/ 0 w 61"/>
                    <a:gd name="T1" fmla="*/ 0 h 95"/>
                    <a:gd name="T2" fmla="*/ 41 w 61"/>
                    <a:gd name="T3" fmla="*/ 64 h 95"/>
                    <a:gd name="T4" fmla="*/ 41 w 61"/>
                    <a:gd name="T5" fmla="*/ 64 h 95"/>
                    <a:gd name="T6" fmla="*/ 0 w 61"/>
                    <a:gd name="T7" fmla="*/ 0 h 95"/>
                    <a:gd name="T8" fmla="*/ 0 60000 65536"/>
                    <a:gd name="T9" fmla="*/ 0 60000 65536"/>
                    <a:gd name="T10" fmla="*/ 0 60000 65536"/>
                    <a:gd name="T11" fmla="*/ 0 60000 65536"/>
                    <a:gd name="T12" fmla="*/ 0 w 61"/>
                    <a:gd name="T13" fmla="*/ 0 h 95"/>
                    <a:gd name="T14" fmla="*/ 61 w 61"/>
                    <a:gd name="T15" fmla="*/ 95 h 95"/>
                  </a:gdLst>
                  <a:ahLst/>
                  <a:cxnLst>
                    <a:cxn ang="T8">
                      <a:pos x="T0" y="T1"/>
                    </a:cxn>
                    <a:cxn ang="T9">
                      <a:pos x="T2" y="T3"/>
                    </a:cxn>
                    <a:cxn ang="T10">
                      <a:pos x="T4" y="T5"/>
                    </a:cxn>
                    <a:cxn ang="T11">
                      <a:pos x="T6" y="T7"/>
                    </a:cxn>
                  </a:cxnLst>
                  <a:rect l="T12" t="T13" r="T14" b="T15"/>
                  <a:pathLst>
                    <a:path w="61" h="95">
                      <a:moveTo>
                        <a:pt x="0" y="0"/>
                      </a:moveTo>
                      <a:cubicBezTo>
                        <a:pt x="19" y="33"/>
                        <a:pt x="40" y="64"/>
                        <a:pt x="61" y="95"/>
                      </a:cubicBezTo>
                      <a:cubicBezTo>
                        <a:pt x="61" y="95"/>
                        <a:pt x="61" y="95"/>
                        <a:pt x="61" y="95"/>
                      </a:cubicBezTo>
                      <a:cubicBezTo>
                        <a:pt x="40" y="64"/>
                        <a:pt x="19" y="3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94" name="Freeform 231"/>
                <p:cNvSpPr>
                  <a:spLocks/>
                </p:cNvSpPr>
                <p:nvPr/>
              </p:nvSpPr>
              <p:spPr bwMode="auto">
                <a:xfrm>
                  <a:off x="4211" y="1440"/>
                  <a:ext cx="33" cy="11"/>
                </a:xfrm>
                <a:custGeom>
                  <a:avLst/>
                  <a:gdLst>
                    <a:gd name="T0" fmla="*/ 0 w 49"/>
                    <a:gd name="T1" fmla="*/ 0 h 16"/>
                    <a:gd name="T2" fmla="*/ 33 w 49"/>
                    <a:gd name="T3" fmla="*/ 11 h 16"/>
                    <a:gd name="T4" fmla="*/ 0 w 49"/>
                    <a:gd name="T5" fmla="*/ 0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0"/>
                      </a:moveTo>
                      <a:cubicBezTo>
                        <a:pt x="16" y="6"/>
                        <a:pt x="33" y="11"/>
                        <a:pt x="49" y="16"/>
                      </a:cubicBezTo>
                      <a:cubicBezTo>
                        <a:pt x="33" y="11"/>
                        <a:pt x="16"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95" name="Freeform 232"/>
                <p:cNvSpPr>
                  <a:spLocks/>
                </p:cNvSpPr>
                <p:nvPr/>
              </p:nvSpPr>
              <p:spPr bwMode="auto">
                <a:xfrm>
                  <a:off x="3992" y="1396"/>
                  <a:ext cx="34" cy="4"/>
                </a:xfrm>
                <a:custGeom>
                  <a:avLst/>
                  <a:gdLst>
                    <a:gd name="T0" fmla="*/ 0 w 51"/>
                    <a:gd name="T1" fmla="*/ 0 h 6"/>
                    <a:gd name="T2" fmla="*/ 34 w 51"/>
                    <a:gd name="T3" fmla="*/ 4 h 6"/>
                    <a:gd name="T4" fmla="*/ 0 w 51"/>
                    <a:gd name="T5" fmla="*/ 0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0"/>
                      </a:moveTo>
                      <a:cubicBezTo>
                        <a:pt x="17" y="2"/>
                        <a:pt x="34" y="4"/>
                        <a:pt x="51" y="6"/>
                      </a:cubicBezTo>
                      <a:cubicBezTo>
                        <a:pt x="34" y="4"/>
                        <a:pt x="17"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96" name="Freeform 233"/>
                <p:cNvSpPr>
                  <a:spLocks/>
                </p:cNvSpPr>
                <p:nvPr/>
              </p:nvSpPr>
              <p:spPr bwMode="auto">
                <a:xfrm>
                  <a:off x="4035" y="1401"/>
                  <a:ext cx="25" cy="4"/>
                </a:xfrm>
                <a:custGeom>
                  <a:avLst/>
                  <a:gdLst>
                    <a:gd name="T0" fmla="*/ 0 w 38"/>
                    <a:gd name="T1" fmla="*/ 0 h 6"/>
                    <a:gd name="T2" fmla="*/ 25 w 38"/>
                    <a:gd name="T3" fmla="*/ 4 h 6"/>
                    <a:gd name="T4" fmla="*/ 0 w 38"/>
                    <a:gd name="T5" fmla="*/ 0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0"/>
                      </a:moveTo>
                      <a:cubicBezTo>
                        <a:pt x="13" y="2"/>
                        <a:pt x="26" y="4"/>
                        <a:pt x="38" y="6"/>
                      </a:cubicBezTo>
                      <a:cubicBezTo>
                        <a:pt x="26" y="4"/>
                        <a:pt x="13"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97" name="Freeform 234"/>
                <p:cNvSpPr>
                  <a:spLocks/>
                </p:cNvSpPr>
                <p:nvPr/>
              </p:nvSpPr>
              <p:spPr bwMode="auto">
                <a:xfrm>
                  <a:off x="2953" y="3181"/>
                  <a:ext cx="50" cy="64"/>
                </a:xfrm>
                <a:custGeom>
                  <a:avLst/>
                  <a:gdLst>
                    <a:gd name="T0" fmla="*/ 0 w 74"/>
                    <a:gd name="T1" fmla="*/ 0 h 96"/>
                    <a:gd name="T2" fmla="*/ 0 w 74"/>
                    <a:gd name="T3" fmla="*/ 0 h 96"/>
                    <a:gd name="T4" fmla="*/ 50 w 74"/>
                    <a:gd name="T5" fmla="*/ 64 h 96"/>
                    <a:gd name="T6" fmla="*/ 50 w 74"/>
                    <a:gd name="T7" fmla="*/ 63 h 96"/>
                    <a:gd name="T8" fmla="*/ 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0"/>
                      </a:moveTo>
                      <a:cubicBezTo>
                        <a:pt x="0" y="0"/>
                        <a:pt x="0" y="0"/>
                        <a:pt x="0" y="0"/>
                      </a:cubicBezTo>
                      <a:cubicBezTo>
                        <a:pt x="24" y="33"/>
                        <a:pt x="48" y="65"/>
                        <a:pt x="74" y="96"/>
                      </a:cubicBezTo>
                      <a:cubicBezTo>
                        <a:pt x="74" y="95"/>
                        <a:pt x="74" y="95"/>
                        <a:pt x="74" y="95"/>
                      </a:cubicBezTo>
                      <a:cubicBezTo>
                        <a:pt x="48" y="65"/>
                        <a:pt x="24" y="3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98" name="Freeform 235"/>
                <p:cNvSpPr>
                  <a:spLocks/>
                </p:cNvSpPr>
                <p:nvPr/>
              </p:nvSpPr>
              <p:spPr bwMode="auto">
                <a:xfrm>
                  <a:off x="2899" y="3098"/>
                  <a:ext cx="3" cy="4"/>
                </a:xfrm>
                <a:custGeom>
                  <a:avLst/>
                  <a:gdLst>
                    <a:gd name="T0" fmla="*/ 0 w 4"/>
                    <a:gd name="T1" fmla="*/ 0 h 6"/>
                    <a:gd name="T2" fmla="*/ 3 w 4"/>
                    <a:gd name="T3" fmla="*/ 4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cubicBezTo>
                        <a:pt x="2" y="2"/>
                        <a:pt x="3" y="4"/>
                        <a:pt x="4" y="6"/>
                      </a:cubicBezTo>
                      <a:cubicBezTo>
                        <a:pt x="3" y="4"/>
                        <a:pt x="2"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99" name="Freeform 236"/>
                <p:cNvSpPr>
                  <a:spLocks/>
                </p:cNvSpPr>
                <p:nvPr/>
              </p:nvSpPr>
              <p:spPr bwMode="auto">
                <a:xfrm>
                  <a:off x="2853" y="3011"/>
                  <a:ext cx="19" cy="37"/>
                </a:xfrm>
                <a:custGeom>
                  <a:avLst/>
                  <a:gdLst>
                    <a:gd name="T0" fmla="*/ 0 w 28"/>
                    <a:gd name="T1" fmla="*/ 0 h 56"/>
                    <a:gd name="T2" fmla="*/ 19 w 28"/>
                    <a:gd name="T3" fmla="*/ 37 h 56"/>
                    <a:gd name="T4" fmla="*/ 0 w 28"/>
                    <a:gd name="T5" fmla="*/ 0 h 56"/>
                    <a:gd name="T6" fmla="*/ 0 60000 65536"/>
                    <a:gd name="T7" fmla="*/ 0 60000 65536"/>
                    <a:gd name="T8" fmla="*/ 0 60000 65536"/>
                    <a:gd name="T9" fmla="*/ 0 w 28"/>
                    <a:gd name="T10" fmla="*/ 0 h 56"/>
                    <a:gd name="T11" fmla="*/ 28 w 28"/>
                    <a:gd name="T12" fmla="*/ 56 h 56"/>
                  </a:gdLst>
                  <a:ahLst/>
                  <a:cxnLst>
                    <a:cxn ang="T6">
                      <a:pos x="T0" y="T1"/>
                    </a:cxn>
                    <a:cxn ang="T7">
                      <a:pos x="T2" y="T3"/>
                    </a:cxn>
                    <a:cxn ang="T8">
                      <a:pos x="T4" y="T5"/>
                    </a:cxn>
                  </a:cxnLst>
                  <a:rect l="T9" t="T10" r="T11" b="T12"/>
                  <a:pathLst>
                    <a:path w="28" h="56">
                      <a:moveTo>
                        <a:pt x="0" y="0"/>
                      </a:moveTo>
                      <a:cubicBezTo>
                        <a:pt x="9" y="19"/>
                        <a:pt x="19" y="38"/>
                        <a:pt x="28" y="56"/>
                      </a:cubicBezTo>
                      <a:cubicBezTo>
                        <a:pt x="19" y="38"/>
                        <a:pt x="9" y="19"/>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00" name="Freeform 237"/>
                <p:cNvSpPr>
                  <a:spLocks/>
                </p:cNvSpPr>
                <p:nvPr/>
              </p:nvSpPr>
              <p:spPr bwMode="auto">
                <a:xfrm>
                  <a:off x="4499" y="1577"/>
                  <a:ext cx="20" cy="12"/>
                </a:xfrm>
                <a:custGeom>
                  <a:avLst/>
                  <a:gdLst>
                    <a:gd name="T0" fmla="*/ 0 w 29"/>
                    <a:gd name="T1" fmla="*/ 0 h 19"/>
                    <a:gd name="T2" fmla="*/ 20 w 29"/>
                    <a:gd name="T3" fmla="*/ 12 h 19"/>
                    <a:gd name="T4" fmla="*/ 0 w 29"/>
                    <a:gd name="T5" fmla="*/ 0 h 19"/>
                    <a:gd name="T6" fmla="*/ 0 60000 65536"/>
                    <a:gd name="T7" fmla="*/ 0 60000 65536"/>
                    <a:gd name="T8" fmla="*/ 0 60000 65536"/>
                    <a:gd name="T9" fmla="*/ 0 w 29"/>
                    <a:gd name="T10" fmla="*/ 0 h 19"/>
                    <a:gd name="T11" fmla="*/ 29 w 29"/>
                    <a:gd name="T12" fmla="*/ 19 h 19"/>
                  </a:gdLst>
                  <a:ahLst/>
                  <a:cxnLst>
                    <a:cxn ang="T6">
                      <a:pos x="T0" y="T1"/>
                    </a:cxn>
                    <a:cxn ang="T7">
                      <a:pos x="T2" y="T3"/>
                    </a:cxn>
                    <a:cxn ang="T8">
                      <a:pos x="T4" y="T5"/>
                    </a:cxn>
                  </a:cxnLst>
                  <a:rect l="T9" t="T10" r="T11" b="T12"/>
                  <a:pathLst>
                    <a:path w="29" h="19">
                      <a:moveTo>
                        <a:pt x="0" y="0"/>
                      </a:moveTo>
                      <a:cubicBezTo>
                        <a:pt x="10" y="7"/>
                        <a:pt x="19" y="13"/>
                        <a:pt x="29" y="19"/>
                      </a:cubicBezTo>
                      <a:cubicBezTo>
                        <a:pt x="19" y="13"/>
                        <a:pt x="10"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01" name="Freeform 238"/>
                <p:cNvSpPr>
                  <a:spLocks/>
                </p:cNvSpPr>
                <p:nvPr/>
              </p:nvSpPr>
              <p:spPr bwMode="auto">
                <a:xfrm>
                  <a:off x="4382" y="1509"/>
                  <a:ext cx="27" cy="15"/>
                </a:xfrm>
                <a:custGeom>
                  <a:avLst/>
                  <a:gdLst>
                    <a:gd name="T0" fmla="*/ 0 w 40"/>
                    <a:gd name="T1" fmla="*/ 0 h 21"/>
                    <a:gd name="T2" fmla="*/ 27 w 40"/>
                    <a:gd name="T3" fmla="*/ 15 h 21"/>
                    <a:gd name="T4" fmla="*/ 0 w 40"/>
                    <a:gd name="T5" fmla="*/ 0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0"/>
                      </a:moveTo>
                      <a:cubicBezTo>
                        <a:pt x="14" y="7"/>
                        <a:pt x="27" y="13"/>
                        <a:pt x="40" y="21"/>
                      </a:cubicBezTo>
                      <a:cubicBezTo>
                        <a:pt x="27" y="13"/>
                        <a:pt x="14"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02" name="Freeform 239"/>
                <p:cNvSpPr>
                  <a:spLocks/>
                </p:cNvSpPr>
                <p:nvPr/>
              </p:nvSpPr>
              <p:spPr bwMode="auto">
                <a:xfrm>
                  <a:off x="4473" y="1560"/>
                  <a:ext cx="21" cy="13"/>
                </a:xfrm>
                <a:custGeom>
                  <a:avLst/>
                  <a:gdLst>
                    <a:gd name="T0" fmla="*/ 0 w 31"/>
                    <a:gd name="T1" fmla="*/ 0 h 20"/>
                    <a:gd name="T2" fmla="*/ 21 w 31"/>
                    <a:gd name="T3" fmla="*/ 13 h 20"/>
                    <a:gd name="T4" fmla="*/ 0 w 31"/>
                    <a:gd name="T5" fmla="*/ 0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0"/>
                      </a:moveTo>
                      <a:cubicBezTo>
                        <a:pt x="10" y="6"/>
                        <a:pt x="20" y="13"/>
                        <a:pt x="31" y="20"/>
                      </a:cubicBezTo>
                      <a:cubicBezTo>
                        <a:pt x="20" y="13"/>
                        <a:pt x="10"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03" name="Freeform 240"/>
                <p:cNvSpPr>
                  <a:spLocks/>
                </p:cNvSpPr>
                <p:nvPr/>
              </p:nvSpPr>
              <p:spPr bwMode="auto">
                <a:xfrm>
                  <a:off x="2887" y="3076"/>
                  <a:ext cx="4" cy="7"/>
                </a:xfrm>
                <a:custGeom>
                  <a:avLst/>
                  <a:gdLst>
                    <a:gd name="T0" fmla="*/ 0 w 5"/>
                    <a:gd name="T1" fmla="*/ 0 h 10"/>
                    <a:gd name="T2" fmla="*/ 4 w 5"/>
                    <a:gd name="T3" fmla="*/ 7 h 10"/>
                    <a:gd name="T4" fmla="*/ 4 w 5"/>
                    <a:gd name="T5" fmla="*/ 7 h 10"/>
                    <a:gd name="T6" fmla="*/ 0 w 5"/>
                    <a:gd name="T7" fmla="*/ 0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0" y="0"/>
                      </a:moveTo>
                      <a:cubicBezTo>
                        <a:pt x="1" y="3"/>
                        <a:pt x="3" y="7"/>
                        <a:pt x="5" y="10"/>
                      </a:cubicBezTo>
                      <a:cubicBezTo>
                        <a:pt x="5" y="10"/>
                        <a:pt x="5" y="10"/>
                        <a:pt x="5" y="10"/>
                      </a:cubicBezTo>
                      <a:cubicBezTo>
                        <a:pt x="3" y="6"/>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04" name="Freeform 241"/>
                <p:cNvSpPr>
                  <a:spLocks/>
                </p:cNvSpPr>
                <p:nvPr/>
              </p:nvSpPr>
              <p:spPr bwMode="auto">
                <a:xfrm>
                  <a:off x="4283" y="1466"/>
                  <a:ext cx="28" cy="10"/>
                </a:xfrm>
                <a:custGeom>
                  <a:avLst/>
                  <a:gdLst>
                    <a:gd name="T0" fmla="*/ 0 w 42"/>
                    <a:gd name="T1" fmla="*/ 0 h 16"/>
                    <a:gd name="T2" fmla="*/ 28 w 42"/>
                    <a:gd name="T3" fmla="*/ 10 h 16"/>
                    <a:gd name="T4" fmla="*/ 0 w 42"/>
                    <a:gd name="T5" fmla="*/ 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0"/>
                      </a:moveTo>
                      <a:cubicBezTo>
                        <a:pt x="14" y="5"/>
                        <a:pt x="28" y="11"/>
                        <a:pt x="42" y="16"/>
                      </a:cubicBezTo>
                      <a:cubicBezTo>
                        <a:pt x="28" y="11"/>
                        <a:pt x="14"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05" name="Freeform 242"/>
                <p:cNvSpPr>
                  <a:spLocks/>
                </p:cNvSpPr>
                <p:nvPr/>
              </p:nvSpPr>
              <p:spPr bwMode="auto">
                <a:xfrm>
                  <a:off x="4314" y="1478"/>
                  <a:ext cx="32" cy="14"/>
                </a:xfrm>
                <a:custGeom>
                  <a:avLst/>
                  <a:gdLst>
                    <a:gd name="T0" fmla="*/ 0 w 48"/>
                    <a:gd name="T1" fmla="*/ 0 h 21"/>
                    <a:gd name="T2" fmla="*/ 32 w 48"/>
                    <a:gd name="T3" fmla="*/ 14 h 21"/>
                    <a:gd name="T4" fmla="*/ 0 w 48"/>
                    <a:gd name="T5" fmla="*/ 0 h 21"/>
                    <a:gd name="T6" fmla="*/ 0 60000 65536"/>
                    <a:gd name="T7" fmla="*/ 0 60000 65536"/>
                    <a:gd name="T8" fmla="*/ 0 60000 65536"/>
                    <a:gd name="T9" fmla="*/ 0 w 48"/>
                    <a:gd name="T10" fmla="*/ 0 h 21"/>
                    <a:gd name="T11" fmla="*/ 48 w 48"/>
                    <a:gd name="T12" fmla="*/ 21 h 21"/>
                  </a:gdLst>
                  <a:ahLst/>
                  <a:cxnLst>
                    <a:cxn ang="T6">
                      <a:pos x="T0" y="T1"/>
                    </a:cxn>
                    <a:cxn ang="T7">
                      <a:pos x="T2" y="T3"/>
                    </a:cxn>
                    <a:cxn ang="T8">
                      <a:pos x="T4" y="T5"/>
                    </a:cxn>
                  </a:cxnLst>
                  <a:rect l="T9" t="T10" r="T11" b="T12"/>
                  <a:pathLst>
                    <a:path w="48" h="21">
                      <a:moveTo>
                        <a:pt x="0" y="0"/>
                      </a:moveTo>
                      <a:cubicBezTo>
                        <a:pt x="17" y="7"/>
                        <a:pt x="32" y="14"/>
                        <a:pt x="48" y="21"/>
                      </a:cubicBezTo>
                      <a:cubicBezTo>
                        <a:pt x="32" y="14"/>
                        <a:pt x="17"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06" name="Freeform 243"/>
                <p:cNvSpPr>
                  <a:spLocks/>
                </p:cNvSpPr>
                <p:nvPr/>
              </p:nvSpPr>
              <p:spPr bwMode="auto">
                <a:xfrm>
                  <a:off x="4549" y="1611"/>
                  <a:ext cx="20" cy="16"/>
                </a:xfrm>
                <a:custGeom>
                  <a:avLst/>
                  <a:gdLst>
                    <a:gd name="T0" fmla="*/ 0 w 31"/>
                    <a:gd name="T1" fmla="*/ 0 h 24"/>
                    <a:gd name="T2" fmla="*/ 20 w 31"/>
                    <a:gd name="T3" fmla="*/ 16 h 24"/>
                    <a:gd name="T4" fmla="*/ 0 w 31"/>
                    <a:gd name="T5" fmla="*/ 0 h 24"/>
                    <a:gd name="T6" fmla="*/ 0 60000 65536"/>
                    <a:gd name="T7" fmla="*/ 0 60000 65536"/>
                    <a:gd name="T8" fmla="*/ 0 60000 65536"/>
                    <a:gd name="T9" fmla="*/ 0 w 31"/>
                    <a:gd name="T10" fmla="*/ 0 h 24"/>
                    <a:gd name="T11" fmla="*/ 31 w 31"/>
                    <a:gd name="T12" fmla="*/ 24 h 24"/>
                  </a:gdLst>
                  <a:ahLst/>
                  <a:cxnLst>
                    <a:cxn ang="T6">
                      <a:pos x="T0" y="T1"/>
                    </a:cxn>
                    <a:cxn ang="T7">
                      <a:pos x="T2" y="T3"/>
                    </a:cxn>
                    <a:cxn ang="T8">
                      <a:pos x="T4" y="T5"/>
                    </a:cxn>
                  </a:cxnLst>
                  <a:rect l="T9" t="T10" r="T11" b="T12"/>
                  <a:pathLst>
                    <a:path w="31" h="24">
                      <a:moveTo>
                        <a:pt x="0" y="0"/>
                      </a:moveTo>
                      <a:cubicBezTo>
                        <a:pt x="11" y="8"/>
                        <a:pt x="21" y="16"/>
                        <a:pt x="31" y="24"/>
                      </a:cubicBezTo>
                      <a:cubicBezTo>
                        <a:pt x="21" y="16"/>
                        <a:pt x="11"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07" name="Freeform 244"/>
                <p:cNvSpPr>
                  <a:spLocks/>
                </p:cNvSpPr>
                <p:nvPr/>
              </p:nvSpPr>
              <p:spPr bwMode="auto">
                <a:xfrm>
                  <a:off x="3089" y="1661"/>
                  <a:ext cx="53" cy="48"/>
                </a:xfrm>
                <a:custGeom>
                  <a:avLst/>
                  <a:gdLst>
                    <a:gd name="T0" fmla="*/ 53 w 78"/>
                    <a:gd name="T1" fmla="*/ 0 h 70"/>
                    <a:gd name="T2" fmla="*/ 0 w 78"/>
                    <a:gd name="T3" fmla="*/ 48 h 70"/>
                    <a:gd name="T4" fmla="*/ 53 w 78"/>
                    <a:gd name="T5" fmla="*/ 0 h 70"/>
                    <a:gd name="T6" fmla="*/ 0 60000 65536"/>
                    <a:gd name="T7" fmla="*/ 0 60000 65536"/>
                    <a:gd name="T8" fmla="*/ 0 60000 65536"/>
                    <a:gd name="T9" fmla="*/ 0 w 78"/>
                    <a:gd name="T10" fmla="*/ 0 h 70"/>
                    <a:gd name="T11" fmla="*/ 78 w 78"/>
                    <a:gd name="T12" fmla="*/ 70 h 70"/>
                  </a:gdLst>
                  <a:ahLst/>
                  <a:cxnLst>
                    <a:cxn ang="T6">
                      <a:pos x="T0" y="T1"/>
                    </a:cxn>
                    <a:cxn ang="T7">
                      <a:pos x="T2" y="T3"/>
                    </a:cxn>
                    <a:cxn ang="T8">
                      <a:pos x="T4" y="T5"/>
                    </a:cxn>
                  </a:cxnLst>
                  <a:rect l="T9" t="T10" r="T11" b="T12"/>
                  <a:pathLst>
                    <a:path w="78" h="70">
                      <a:moveTo>
                        <a:pt x="78" y="0"/>
                      </a:moveTo>
                      <a:cubicBezTo>
                        <a:pt x="51" y="22"/>
                        <a:pt x="25" y="46"/>
                        <a:pt x="0" y="70"/>
                      </a:cubicBezTo>
                      <a:cubicBezTo>
                        <a:pt x="25" y="46"/>
                        <a:pt x="51" y="22"/>
                        <a:pt x="7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08" name="Freeform 245"/>
                <p:cNvSpPr>
                  <a:spLocks/>
                </p:cNvSpPr>
                <p:nvPr/>
              </p:nvSpPr>
              <p:spPr bwMode="auto">
                <a:xfrm>
                  <a:off x="3082" y="1711"/>
                  <a:ext cx="5" cy="5"/>
                </a:xfrm>
                <a:custGeom>
                  <a:avLst/>
                  <a:gdLst>
                    <a:gd name="T0" fmla="*/ 5 w 8"/>
                    <a:gd name="T1" fmla="*/ 0 h 8"/>
                    <a:gd name="T2" fmla="*/ 0 w 8"/>
                    <a:gd name="T3" fmla="*/ 5 h 8"/>
                    <a:gd name="T4" fmla="*/ 0 w 8"/>
                    <a:gd name="T5" fmla="*/ 5 h 8"/>
                    <a:gd name="T6" fmla="*/ 5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cubicBezTo>
                        <a:pt x="5" y="3"/>
                        <a:pt x="3" y="5"/>
                        <a:pt x="0" y="8"/>
                      </a:cubicBezTo>
                      <a:cubicBezTo>
                        <a:pt x="0" y="8"/>
                        <a:pt x="0" y="8"/>
                        <a:pt x="0" y="8"/>
                      </a:cubicBezTo>
                      <a:cubicBezTo>
                        <a:pt x="3" y="6"/>
                        <a:pt x="5" y="3"/>
                        <a:pt x="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09" name="Freeform 246"/>
                <p:cNvSpPr>
                  <a:spLocks/>
                </p:cNvSpPr>
                <p:nvPr/>
              </p:nvSpPr>
              <p:spPr bwMode="auto">
                <a:xfrm>
                  <a:off x="3155" y="1629"/>
                  <a:ext cx="26" cy="21"/>
                </a:xfrm>
                <a:custGeom>
                  <a:avLst/>
                  <a:gdLst>
                    <a:gd name="T0" fmla="*/ 26 w 39"/>
                    <a:gd name="T1" fmla="*/ 0 h 31"/>
                    <a:gd name="T2" fmla="*/ 0 w 39"/>
                    <a:gd name="T3" fmla="*/ 21 h 31"/>
                    <a:gd name="T4" fmla="*/ 0 w 39"/>
                    <a:gd name="T5" fmla="*/ 21 h 31"/>
                    <a:gd name="T6" fmla="*/ 26 w 39"/>
                    <a:gd name="T7" fmla="*/ 0 h 31"/>
                    <a:gd name="T8" fmla="*/ 0 60000 65536"/>
                    <a:gd name="T9" fmla="*/ 0 60000 65536"/>
                    <a:gd name="T10" fmla="*/ 0 60000 65536"/>
                    <a:gd name="T11" fmla="*/ 0 60000 65536"/>
                    <a:gd name="T12" fmla="*/ 0 w 39"/>
                    <a:gd name="T13" fmla="*/ 0 h 31"/>
                    <a:gd name="T14" fmla="*/ 39 w 39"/>
                    <a:gd name="T15" fmla="*/ 31 h 31"/>
                  </a:gdLst>
                  <a:ahLst/>
                  <a:cxnLst>
                    <a:cxn ang="T8">
                      <a:pos x="T0" y="T1"/>
                    </a:cxn>
                    <a:cxn ang="T9">
                      <a:pos x="T2" y="T3"/>
                    </a:cxn>
                    <a:cxn ang="T10">
                      <a:pos x="T4" y="T5"/>
                    </a:cxn>
                    <a:cxn ang="T11">
                      <a:pos x="T6" y="T7"/>
                    </a:cxn>
                  </a:cxnLst>
                  <a:rect l="T12" t="T13" r="T14" b="T15"/>
                  <a:pathLst>
                    <a:path w="39" h="31">
                      <a:moveTo>
                        <a:pt x="39" y="0"/>
                      </a:moveTo>
                      <a:cubicBezTo>
                        <a:pt x="26" y="10"/>
                        <a:pt x="13" y="20"/>
                        <a:pt x="0" y="31"/>
                      </a:cubicBezTo>
                      <a:cubicBezTo>
                        <a:pt x="0" y="31"/>
                        <a:pt x="0" y="31"/>
                        <a:pt x="0" y="31"/>
                      </a:cubicBezTo>
                      <a:cubicBezTo>
                        <a:pt x="13" y="20"/>
                        <a:pt x="26" y="10"/>
                        <a:pt x="3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10" name="Freeform 247"/>
                <p:cNvSpPr>
                  <a:spLocks/>
                </p:cNvSpPr>
                <p:nvPr/>
              </p:nvSpPr>
              <p:spPr bwMode="auto">
                <a:xfrm>
                  <a:off x="3068" y="1729"/>
                  <a:ext cx="1" cy="1"/>
                </a:xfrm>
                <a:custGeom>
                  <a:avLst/>
                  <a:gdLst>
                    <a:gd name="T0" fmla="*/ 1 w 2"/>
                    <a:gd name="T1" fmla="*/ 0 h 2"/>
                    <a:gd name="T2" fmla="*/ 0 w 2"/>
                    <a:gd name="T3" fmla="*/ 1 h 2"/>
                    <a:gd name="T4" fmla="*/ 1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2" y="0"/>
                        <a:pt x="1" y="1"/>
                        <a:pt x="0" y="2"/>
                      </a:cubicBezTo>
                      <a:cubicBezTo>
                        <a:pt x="1" y="1"/>
                        <a:pt x="2" y="0"/>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11" name="Freeform 248"/>
                <p:cNvSpPr>
                  <a:spLocks/>
                </p:cNvSpPr>
                <p:nvPr/>
              </p:nvSpPr>
              <p:spPr bwMode="auto">
                <a:xfrm>
                  <a:off x="3014" y="1776"/>
                  <a:ext cx="10" cy="13"/>
                </a:xfrm>
                <a:custGeom>
                  <a:avLst/>
                  <a:gdLst>
                    <a:gd name="T0" fmla="*/ 10 w 15"/>
                    <a:gd name="T1" fmla="*/ 0 h 18"/>
                    <a:gd name="T2" fmla="*/ 0 w 15"/>
                    <a:gd name="T3" fmla="*/ 13 h 18"/>
                    <a:gd name="T4" fmla="*/ 0 w 15"/>
                    <a:gd name="T5" fmla="*/ 13 h 18"/>
                    <a:gd name="T6" fmla="*/ 10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cubicBezTo>
                        <a:pt x="10" y="6"/>
                        <a:pt x="5" y="12"/>
                        <a:pt x="0" y="18"/>
                      </a:cubicBezTo>
                      <a:cubicBezTo>
                        <a:pt x="0" y="18"/>
                        <a:pt x="0" y="18"/>
                        <a:pt x="0" y="18"/>
                      </a:cubicBezTo>
                      <a:cubicBezTo>
                        <a:pt x="5" y="12"/>
                        <a:pt x="10" y="6"/>
                        <a:pt x="1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12" name="Freeform 249"/>
                <p:cNvSpPr>
                  <a:spLocks/>
                </p:cNvSpPr>
                <p:nvPr/>
              </p:nvSpPr>
              <p:spPr bwMode="auto">
                <a:xfrm>
                  <a:off x="2932" y="1881"/>
                  <a:ext cx="11" cy="17"/>
                </a:xfrm>
                <a:custGeom>
                  <a:avLst/>
                  <a:gdLst>
                    <a:gd name="T0" fmla="*/ 11 w 17"/>
                    <a:gd name="T1" fmla="*/ 0 h 25"/>
                    <a:gd name="T2" fmla="*/ 0 w 17"/>
                    <a:gd name="T3" fmla="*/ 17 h 25"/>
                    <a:gd name="T4" fmla="*/ 11 w 17"/>
                    <a:gd name="T5" fmla="*/ 0 h 25"/>
                    <a:gd name="T6" fmla="*/ 0 60000 65536"/>
                    <a:gd name="T7" fmla="*/ 0 60000 65536"/>
                    <a:gd name="T8" fmla="*/ 0 60000 65536"/>
                    <a:gd name="T9" fmla="*/ 0 w 17"/>
                    <a:gd name="T10" fmla="*/ 0 h 25"/>
                    <a:gd name="T11" fmla="*/ 17 w 17"/>
                    <a:gd name="T12" fmla="*/ 25 h 25"/>
                  </a:gdLst>
                  <a:ahLst/>
                  <a:cxnLst>
                    <a:cxn ang="T6">
                      <a:pos x="T0" y="T1"/>
                    </a:cxn>
                    <a:cxn ang="T7">
                      <a:pos x="T2" y="T3"/>
                    </a:cxn>
                    <a:cxn ang="T8">
                      <a:pos x="T4" y="T5"/>
                    </a:cxn>
                  </a:cxnLst>
                  <a:rect l="T9" t="T10" r="T11" b="T12"/>
                  <a:pathLst>
                    <a:path w="17" h="25">
                      <a:moveTo>
                        <a:pt x="17" y="0"/>
                      </a:moveTo>
                      <a:cubicBezTo>
                        <a:pt x="11" y="9"/>
                        <a:pt x="6" y="17"/>
                        <a:pt x="0" y="25"/>
                      </a:cubicBezTo>
                      <a:cubicBezTo>
                        <a:pt x="6" y="17"/>
                        <a:pt x="11" y="9"/>
                        <a:pt x="1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13" name="Freeform 250"/>
                <p:cNvSpPr>
                  <a:spLocks/>
                </p:cNvSpPr>
                <p:nvPr/>
              </p:nvSpPr>
              <p:spPr bwMode="auto">
                <a:xfrm>
                  <a:off x="2953" y="1802"/>
                  <a:ext cx="50" cy="65"/>
                </a:xfrm>
                <a:custGeom>
                  <a:avLst/>
                  <a:gdLst>
                    <a:gd name="T0" fmla="*/ 50 w 74"/>
                    <a:gd name="T1" fmla="*/ 0 h 96"/>
                    <a:gd name="T2" fmla="*/ 50 w 74"/>
                    <a:gd name="T3" fmla="*/ 0 h 96"/>
                    <a:gd name="T4" fmla="*/ 0 w 74"/>
                    <a:gd name="T5" fmla="*/ 64 h 96"/>
                    <a:gd name="T6" fmla="*/ 0 w 74"/>
                    <a:gd name="T7" fmla="*/ 65 h 96"/>
                    <a:gd name="T8" fmla="*/ 5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4" y="0"/>
                      </a:moveTo>
                      <a:cubicBezTo>
                        <a:pt x="74" y="0"/>
                        <a:pt x="74" y="0"/>
                        <a:pt x="74" y="0"/>
                      </a:cubicBezTo>
                      <a:cubicBezTo>
                        <a:pt x="48" y="31"/>
                        <a:pt x="24" y="63"/>
                        <a:pt x="0" y="95"/>
                      </a:cubicBezTo>
                      <a:cubicBezTo>
                        <a:pt x="0" y="96"/>
                        <a:pt x="0" y="96"/>
                        <a:pt x="0" y="96"/>
                      </a:cubicBezTo>
                      <a:cubicBezTo>
                        <a:pt x="24" y="63"/>
                        <a:pt x="48" y="31"/>
                        <a:pt x="7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14" name="Freeform 251"/>
                <p:cNvSpPr>
                  <a:spLocks/>
                </p:cNvSpPr>
                <p:nvPr/>
              </p:nvSpPr>
              <p:spPr bwMode="auto">
                <a:xfrm>
                  <a:off x="3376" y="1500"/>
                  <a:ext cx="14" cy="7"/>
                </a:xfrm>
                <a:custGeom>
                  <a:avLst/>
                  <a:gdLst>
                    <a:gd name="T0" fmla="*/ 14 w 20"/>
                    <a:gd name="T1" fmla="*/ 0 h 10"/>
                    <a:gd name="T2" fmla="*/ 0 w 20"/>
                    <a:gd name="T3" fmla="*/ 7 h 10"/>
                    <a:gd name="T4" fmla="*/ 14 w 20"/>
                    <a:gd name="T5" fmla="*/ 0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20" y="0"/>
                      </a:moveTo>
                      <a:cubicBezTo>
                        <a:pt x="13" y="3"/>
                        <a:pt x="7" y="6"/>
                        <a:pt x="0" y="10"/>
                      </a:cubicBezTo>
                      <a:cubicBezTo>
                        <a:pt x="7" y="6"/>
                        <a:pt x="13" y="3"/>
                        <a:pt x="2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15" name="Freeform 252"/>
                <p:cNvSpPr>
                  <a:spLocks/>
                </p:cNvSpPr>
                <p:nvPr/>
              </p:nvSpPr>
              <p:spPr bwMode="auto">
                <a:xfrm>
                  <a:off x="3497" y="1453"/>
                  <a:ext cx="8" cy="3"/>
                </a:xfrm>
                <a:custGeom>
                  <a:avLst/>
                  <a:gdLst>
                    <a:gd name="T0" fmla="*/ 8 w 11"/>
                    <a:gd name="T1" fmla="*/ 0 h 4"/>
                    <a:gd name="T2" fmla="*/ 0 w 11"/>
                    <a:gd name="T3" fmla="*/ 3 h 4"/>
                    <a:gd name="T4" fmla="*/ 0 w 11"/>
                    <a:gd name="T5" fmla="*/ 3 h 4"/>
                    <a:gd name="T6" fmla="*/ 8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11" y="0"/>
                      </a:moveTo>
                      <a:cubicBezTo>
                        <a:pt x="7" y="1"/>
                        <a:pt x="4" y="2"/>
                        <a:pt x="0" y="4"/>
                      </a:cubicBezTo>
                      <a:cubicBezTo>
                        <a:pt x="0" y="4"/>
                        <a:pt x="0" y="4"/>
                        <a:pt x="0" y="4"/>
                      </a:cubicBezTo>
                      <a:cubicBezTo>
                        <a:pt x="4" y="2"/>
                        <a:pt x="7" y="1"/>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16" name="Freeform 253"/>
                <p:cNvSpPr>
                  <a:spLocks/>
                </p:cNvSpPr>
                <p:nvPr/>
              </p:nvSpPr>
              <p:spPr bwMode="auto">
                <a:xfrm>
                  <a:off x="3592" y="1422"/>
                  <a:ext cx="18" cy="5"/>
                </a:xfrm>
                <a:custGeom>
                  <a:avLst/>
                  <a:gdLst>
                    <a:gd name="T0" fmla="*/ 18 w 26"/>
                    <a:gd name="T1" fmla="*/ 0 h 7"/>
                    <a:gd name="T2" fmla="*/ 0 w 26"/>
                    <a:gd name="T3" fmla="*/ 5 h 7"/>
                    <a:gd name="T4" fmla="*/ 0 w 26"/>
                    <a:gd name="T5" fmla="*/ 5 h 7"/>
                    <a:gd name="T6" fmla="*/ 18 w 26"/>
                    <a:gd name="T7" fmla="*/ 0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26" y="0"/>
                      </a:moveTo>
                      <a:cubicBezTo>
                        <a:pt x="17" y="2"/>
                        <a:pt x="8" y="4"/>
                        <a:pt x="0" y="7"/>
                      </a:cubicBezTo>
                      <a:cubicBezTo>
                        <a:pt x="0" y="7"/>
                        <a:pt x="0" y="7"/>
                        <a:pt x="0" y="7"/>
                      </a:cubicBezTo>
                      <a:cubicBezTo>
                        <a:pt x="8" y="5"/>
                        <a:pt x="17" y="2"/>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17" name="Freeform 254"/>
                <p:cNvSpPr>
                  <a:spLocks/>
                </p:cNvSpPr>
                <p:nvPr/>
              </p:nvSpPr>
              <p:spPr bwMode="auto">
                <a:xfrm>
                  <a:off x="3477" y="1462"/>
                  <a:ext cx="3" cy="1"/>
                </a:xfrm>
                <a:custGeom>
                  <a:avLst/>
                  <a:gdLst>
                    <a:gd name="T0" fmla="*/ 3 w 5"/>
                    <a:gd name="T1" fmla="*/ 0 h 2"/>
                    <a:gd name="T2" fmla="*/ 0 w 5"/>
                    <a:gd name="T3" fmla="*/ 1 h 2"/>
                    <a:gd name="T4" fmla="*/ 3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0"/>
                      </a:moveTo>
                      <a:cubicBezTo>
                        <a:pt x="3" y="0"/>
                        <a:pt x="2" y="1"/>
                        <a:pt x="0" y="2"/>
                      </a:cubicBezTo>
                      <a:cubicBezTo>
                        <a:pt x="2" y="1"/>
                        <a:pt x="3" y="0"/>
                        <a:pt x="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18" name="Freeform 255"/>
                <p:cNvSpPr>
                  <a:spLocks/>
                </p:cNvSpPr>
                <p:nvPr/>
              </p:nvSpPr>
              <p:spPr bwMode="auto">
                <a:xfrm>
                  <a:off x="3318" y="1525"/>
                  <a:ext cx="23" cy="13"/>
                </a:xfrm>
                <a:custGeom>
                  <a:avLst/>
                  <a:gdLst>
                    <a:gd name="T0" fmla="*/ 23 w 34"/>
                    <a:gd name="T1" fmla="*/ 0 h 19"/>
                    <a:gd name="T2" fmla="*/ 0 w 34"/>
                    <a:gd name="T3" fmla="*/ 13 h 19"/>
                    <a:gd name="T4" fmla="*/ 0 w 34"/>
                    <a:gd name="T5" fmla="*/ 13 h 19"/>
                    <a:gd name="T6" fmla="*/ 23 w 34"/>
                    <a:gd name="T7" fmla="*/ 0 h 19"/>
                    <a:gd name="T8" fmla="*/ 0 60000 65536"/>
                    <a:gd name="T9" fmla="*/ 0 60000 65536"/>
                    <a:gd name="T10" fmla="*/ 0 60000 65536"/>
                    <a:gd name="T11" fmla="*/ 0 60000 65536"/>
                    <a:gd name="T12" fmla="*/ 0 w 34"/>
                    <a:gd name="T13" fmla="*/ 0 h 19"/>
                    <a:gd name="T14" fmla="*/ 34 w 34"/>
                    <a:gd name="T15" fmla="*/ 19 h 19"/>
                  </a:gdLst>
                  <a:ahLst/>
                  <a:cxnLst>
                    <a:cxn ang="T8">
                      <a:pos x="T0" y="T1"/>
                    </a:cxn>
                    <a:cxn ang="T9">
                      <a:pos x="T2" y="T3"/>
                    </a:cxn>
                    <a:cxn ang="T10">
                      <a:pos x="T4" y="T5"/>
                    </a:cxn>
                    <a:cxn ang="T11">
                      <a:pos x="T6" y="T7"/>
                    </a:cxn>
                  </a:cxnLst>
                  <a:rect l="T12" t="T13" r="T14" b="T15"/>
                  <a:pathLst>
                    <a:path w="34" h="19">
                      <a:moveTo>
                        <a:pt x="34" y="0"/>
                      </a:moveTo>
                      <a:cubicBezTo>
                        <a:pt x="23" y="6"/>
                        <a:pt x="11" y="12"/>
                        <a:pt x="0" y="19"/>
                      </a:cubicBezTo>
                      <a:cubicBezTo>
                        <a:pt x="0" y="19"/>
                        <a:pt x="0" y="19"/>
                        <a:pt x="0" y="19"/>
                      </a:cubicBezTo>
                      <a:cubicBezTo>
                        <a:pt x="11" y="13"/>
                        <a:pt x="23" y="6"/>
                        <a:pt x="3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19" name="Freeform 256"/>
                <p:cNvSpPr>
                  <a:spLocks/>
                </p:cNvSpPr>
                <p:nvPr/>
              </p:nvSpPr>
              <p:spPr bwMode="auto">
                <a:xfrm>
                  <a:off x="2884" y="1965"/>
                  <a:ext cx="7" cy="11"/>
                </a:xfrm>
                <a:custGeom>
                  <a:avLst/>
                  <a:gdLst>
                    <a:gd name="T0" fmla="*/ 7 w 10"/>
                    <a:gd name="T1" fmla="*/ 0 h 17"/>
                    <a:gd name="T2" fmla="*/ 0 w 10"/>
                    <a:gd name="T3" fmla="*/ 11 h 17"/>
                    <a:gd name="T4" fmla="*/ 7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0"/>
                      </a:moveTo>
                      <a:cubicBezTo>
                        <a:pt x="7" y="6"/>
                        <a:pt x="3" y="11"/>
                        <a:pt x="0" y="17"/>
                      </a:cubicBezTo>
                      <a:cubicBezTo>
                        <a:pt x="3" y="11"/>
                        <a:pt x="7" y="6"/>
                        <a:pt x="1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20" name="Freeform 257"/>
                <p:cNvSpPr>
                  <a:spLocks/>
                </p:cNvSpPr>
                <p:nvPr/>
              </p:nvSpPr>
              <p:spPr bwMode="auto">
                <a:xfrm>
                  <a:off x="3285" y="1546"/>
                  <a:ext cx="17" cy="11"/>
                </a:xfrm>
                <a:custGeom>
                  <a:avLst/>
                  <a:gdLst>
                    <a:gd name="T0" fmla="*/ 17 w 26"/>
                    <a:gd name="T1" fmla="*/ 0 h 16"/>
                    <a:gd name="T2" fmla="*/ 0 w 26"/>
                    <a:gd name="T3" fmla="*/ 11 h 16"/>
                    <a:gd name="T4" fmla="*/ 17 w 26"/>
                    <a:gd name="T5" fmla="*/ 0 h 16"/>
                    <a:gd name="T6" fmla="*/ 0 60000 65536"/>
                    <a:gd name="T7" fmla="*/ 0 60000 65536"/>
                    <a:gd name="T8" fmla="*/ 0 60000 65536"/>
                    <a:gd name="T9" fmla="*/ 0 w 26"/>
                    <a:gd name="T10" fmla="*/ 0 h 16"/>
                    <a:gd name="T11" fmla="*/ 26 w 26"/>
                    <a:gd name="T12" fmla="*/ 16 h 16"/>
                  </a:gdLst>
                  <a:ahLst/>
                  <a:cxnLst>
                    <a:cxn ang="T6">
                      <a:pos x="T0" y="T1"/>
                    </a:cxn>
                    <a:cxn ang="T7">
                      <a:pos x="T2" y="T3"/>
                    </a:cxn>
                    <a:cxn ang="T8">
                      <a:pos x="T4" y="T5"/>
                    </a:cxn>
                  </a:cxnLst>
                  <a:rect l="T9" t="T10" r="T11" b="T12"/>
                  <a:pathLst>
                    <a:path w="26" h="16">
                      <a:moveTo>
                        <a:pt x="26" y="0"/>
                      </a:moveTo>
                      <a:cubicBezTo>
                        <a:pt x="17" y="5"/>
                        <a:pt x="8" y="11"/>
                        <a:pt x="0" y="16"/>
                      </a:cubicBezTo>
                      <a:cubicBezTo>
                        <a:pt x="8" y="11"/>
                        <a:pt x="17" y="5"/>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21" name="Freeform 258"/>
                <p:cNvSpPr>
                  <a:spLocks/>
                </p:cNvSpPr>
                <p:nvPr/>
              </p:nvSpPr>
              <p:spPr bwMode="auto">
                <a:xfrm>
                  <a:off x="3209" y="1600"/>
                  <a:ext cx="11" cy="8"/>
                </a:xfrm>
                <a:custGeom>
                  <a:avLst/>
                  <a:gdLst>
                    <a:gd name="T0" fmla="*/ 11 w 15"/>
                    <a:gd name="T1" fmla="*/ 0 h 11"/>
                    <a:gd name="T2" fmla="*/ 0 w 15"/>
                    <a:gd name="T3" fmla="*/ 8 h 11"/>
                    <a:gd name="T4" fmla="*/ 11 w 15"/>
                    <a:gd name="T5" fmla="*/ 0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15" y="0"/>
                      </a:moveTo>
                      <a:cubicBezTo>
                        <a:pt x="10" y="4"/>
                        <a:pt x="5" y="7"/>
                        <a:pt x="0" y="11"/>
                      </a:cubicBezTo>
                      <a:cubicBezTo>
                        <a:pt x="5" y="7"/>
                        <a:pt x="10" y="4"/>
                        <a:pt x="1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22" name="Freeform 259"/>
                <p:cNvSpPr>
                  <a:spLocks/>
                </p:cNvSpPr>
                <p:nvPr/>
              </p:nvSpPr>
              <p:spPr bwMode="auto">
                <a:xfrm>
                  <a:off x="2746" y="2434"/>
                  <a:ext cx="1" cy="9"/>
                </a:xfrm>
                <a:custGeom>
                  <a:avLst/>
                  <a:gdLst>
                    <a:gd name="T0" fmla="*/ 1 w 1"/>
                    <a:gd name="T1" fmla="*/ 0 h 14"/>
                    <a:gd name="T2" fmla="*/ 0 w 1"/>
                    <a:gd name="T3" fmla="*/ 9 h 14"/>
                    <a:gd name="T4" fmla="*/ 1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0"/>
                      </a:moveTo>
                      <a:cubicBezTo>
                        <a:pt x="1" y="5"/>
                        <a:pt x="1" y="9"/>
                        <a:pt x="0" y="14"/>
                      </a:cubicBezTo>
                      <a:cubicBezTo>
                        <a:pt x="1" y="9"/>
                        <a:pt x="1" y="5"/>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23" name="Freeform 260"/>
                <p:cNvSpPr>
                  <a:spLocks/>
                </p:cNvSpPr>
                <p:nvPr/>
              </p:nvSpPr>
              <p:spPr bwMode="auto">
                <a:xfrm>
                  <a:off x="4810" y="3103"/>
                  <a:ext cx="41" cy="63"/>
                </a:xfrm>
                <a:custGeom>
                  <a:avLst/>
                  <a:gdLst>
                    <a:gd name="T0" fmla="*/ 0 w 60"/>
                    <a:gd name="T1" fmla="*/ 63 h 94"/>
                    <a:gd name="T2" fmla="*/ 41 w 60"/>
                    <a:gd name="T3" fmla="*/ 0 h 94"/>
                    <a:gd name="T4" fmla="*/ 0 w 60"/>
                    <a:gd name="T5" fmla="*/ 63 h 94"/>
                    <a:gd name="T6" fmla="*/ 0 60000 65536"/>
                    <a:gd name="T7" fmla="*/ 0 60000 65536"/>
                    <a:gd name="T8" fmla="*/ 0 60000 65536"/>
                    <a:gd name="T9" fmla="*/ 0 w 60"/>
                    <a:gd name="T10" fmla="*/ 0 h 94"/>
                    <a:gd name="T11" fmla="*/ 60 w 60"/>
                    <a:gd name="T12" fmla="*/ 94 h 94"/>
                  </a:gdLst>
                  <a:ahLst/>
                  <a:cxnLst>
                    <a:cxn ang="T6">
                      <a:pos x="T0" y="T1"/>
                    </a:cxn>
                    <a:cxn ang="T7">
                      <a:pos x="T2" y="T3"/>
                    </a:cxn>
                    <a:cxn ang="T8">
                      <a:pos x="T4" y="T5"/>
                    </a:cxn>
                  </a:cxnLst>
                  <a:rect l="T9" t="T10" r="T11" b="T12"/>
                  <a:pathLst>
                    <a:path w="60" h="94">
                      <a:moveTo>
                        <a:pt x="0" y="94"/>
                      </a:moveTo>
                      <a:cubicBezTo>
                        <a:pt x="21" y="63"/>
                        <a:pt x="41" y="32"/>
                        <a:pt x="60" y="0"/>
                      </a:cubicBezTo>
                      <a:cubicBezTo>
                        <a:pt x="41" y="32"/>
                        <a:pt x="21" y="63"/>
                        <a:pt x="0" y="9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24" name="Freeform 261"/>
                <p:cNvSpPr>
                  <a:spLocks/>
                </p:cNvSpPr>
                <p:nvPr/>
              </p:nvSpPr>
              <p:spPr bwMode="auto">
                <a:xfrm>
                  <a:off x="2753" y="2335"/>
                  <a:ext cx="6" cy="36"/>
                </a:xfrm>
                <a:custGeom>
                  <a:avLst/>
                  <a:gdLst>
                    <a:gd name="T0" fmla="*/ 6 w 8"/>
                    <a:gd name="T1" fmla="*/ 0 h 53"/>
                    <a:gd name="T2" fmla="*/ 0 w 8"/>
                    <a:gd name="T3" fmla="*/ 36 h 53"/>
                    <a:gd name="T4" fmla="*/ 6 w 8"/>
                    <a:gd name="T5" fmla="*/ 0 h 53"/>
                    <a:gd name="T6" fmla="*/ 0 60000 65536"/>
                    <a:gd name="T7" fmla="*/ 0 60000 65536"/>
                    <a:gd name="T8" fmla="*/ 0 60000 65536"/>
                    <a:gd name="T9" fmla="*/ 0 w 8"/>
                    <a:gd name="T10" fmla="*/ 0 h 53"/>
                    <a:gd name="T11" fmla="*/ 8 w 8"/>
                    <a:gd name="T12" fmla="*/ 53 h 53"/>
                  </a:gdLst>
                  <a:ahLst/>
                  <a:cxnLst>
                    <a:cxn ang="T6">
                      <a:pos x="T0" y="T1"/>
                    </a:cxn>
                    <a:cxn ang="T7">
                      <a:pos x="T2" y="T3"/>
                    </a:cxn>
                    <a:cxn ang="T8">
                      <a:pos x="T4" y="T5"/>
                    </a:cxn>
                  </a:cxnLst>
                  <a:rect l="T9" t="T10" r="T11" b="T12"/>
                  <a:pathLst>
                    <a:path w="8" h="53">
                      <a:moveTo>
                        <a:pt x="8" y="0"/>
                      </a:moveTo>
                      <a:cubicBezTo>
                        <a:pt x="5" y="18"/>
                        <a:pt x="3" y="35"/>
                        <a:pt x="0" y="53"/>
                      </a:cubicBezTo>
                      <a:cubicBezTo>
                        <a:pt x="3" y="35"/>
                        <a:pt x="5" y="18"/>
                        <a:pt x="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25" name="Freeform 262"/>
                <p:cNvSpPr>
                  <a:spLocks/>
                </p:cNvSpPr>
                <p:nvPr/>
              </p:nvSpPr>
              <p:spPr bwMode="auto">
                <a:xfrm>
                  <a:off x="2762" y="2239"/>
                  <a:ext cx="18" cy="79"/>
                </a:xfrm>
                <a:custGeom>
                  <a:avLst/>
                  <a:gdLst>
                    <a:gd name="T0" fmla="*/ 18 w 26"/>
                    <a:gd name="T1" fmla="*/ 0 h 118"/>
                    <a:gd name="T2" fmla="*/ 18 w 26"/>
                    <a:gd name="T3" fmla="*/ 0 h 118"/>
                    <a:gd name="T4" fmla="*/ 0 w 26"/>
                    <a:gd name="T5" fmla="*/ 79 h 118"/>
                    <a:gd name="T6" fmla="*/ 0 w 26"/>
                    <a:gd name="T7" fmla="*/ 79 h 118"/>
                    <a:gd name="T8" fmla="*/ 18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0"/>
                      </a:moveTo>
                      <a:cubicBezTo>
                        <a:pt x="26" y="0"/>
                        <a:pt x="26" y="0"/>
                        <a:pt x="26" y="0"/>
                      </a:cubicBezTo>
                      <a:cubicBezTo>
                        <a:pt x="16" y="39"/>
                        <a:pt x="7" y="78"/>
                        <a:pt x="0" y="118"/>
                      </a:cubicBezTo>
                      <a:cubicBezTo>
                        <a:pt x="0" y="118"/>
                        <a:pt x="0" y="118"/>
                        <a:pt x="0" y="118"/>
                      </a:cubicBezTo>
                      <a:cubicBezTo>
                        <a:pt x="7" y="78"/>
                        <a:pt x="16" y="39"/>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26" name="Freeform 263"/>
                <p:cNvSpPr>
                  <a:spLocks/>
                </p:cNvSpPr>
                <p:nvPr/>
              </p:nvSpPr>
              <p:spPr bwMode="auto">
                <a:xfrm>
                  <a:off x="2749" y="2402"/>
                  <a:ext cx="1" cy="14"/>
                </a:xfrm>
                <a:custGeom>
                  <a:avLst/>
                  <a:gdLst>
                    <a:gd name="T0" fmla="*/ 1 w 2"/>
                    <a:gd name="T1" fmla="*/ 0 h 21"/>
                    <a:gd name="T2" fmla="*/ 0 w 2"/>
                    <a:gd name="T3" fmla="*/ 14 h 21"/>
                    <a:gd name="T4" fmla="*/ 0 w 2"/>
                    <a:gd name="T5" fmla="*/ 14 h 21"/>
                    <a:gd name="T6" fmla="*/ 1 w 2"/>
                    <a:gd name="T7" fmla="*/ 0 h 21"/>
                    <a:gd name="T8" fmla="*/ 0 60000 65536"/>
                    <a:gd name="T9" fmla="*/ 0 60000 65536"/>
                    <a:gd name="T10" fmla="*/ 0 60000 65536"/>
                    <a:gd name="T11" fmla="*/ 0 60000 65536"/>
                    <a:gd name="T12" fmla="*/ 0 w 2"/>
                    <a:gd name="T13" fmla="*/ 0 h 21"/>
                    <a:gd name="T14" fmla="*/ 2 w 2"/>
                    <a:gd name="T15" fmla="*/ 21 h 21"/>
                  </a:gdLst>
                  <a:ahLst/>
                  <a:cxnLst>
                    <a:cxn ang="T8">
                      <a:pos x="T0" y="T1"/>
                    </a:cxn>
                    <a:cxn ang="T9">
                      <a:pos x="T2" y="T3"/>
                    </a:cxn>
                    <a:cxn ang="T10">
                      <a:pos x="T4" y="T5"/>
                    </a:cxn>
                    <a:cxn ang="T11">
                      <a:pos x="T6" y="T7"/>
                    </a:cxn>
                  </a:cxnLst>
                  <a:rect l="T12" t="T13" r="T14" b="T15"/>
                  <a:pathLst>
                    <a:path w="2" h="21">
                      <a:moveTo>
                        <a:pt x="2" y="0"/>
                      </a:moveTo>
                      <a:cubicBezTo>
                        <a:pt x="1" y="7"/>
                        <a:pt x="0" y="14"/>
                        <a:pt x="0" y="21"/>
                      </a:cubicBezTo>
                      <a:cubicBezTo>
                        <a:pt x="0" y="21"/>
                        <a:pt x="0" y="21"/>
                        <a:pt x="0" y="21"/>
                      </a:cubicBezTo>
                      <a:cubicBezTo>
                        <a:pt x="0" y="14"/>
                        <a:pt x="1" y="7"/>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27" name="Freeform 264"/>
                <p:cNvSpPr>
                  <a:spLocks/>
                </p:cNvSpPr>
                <p:nvPr/>
              </p:nvSpPr>
              <p:spPr bwMode="auto">
                <a:xfrm>
                  <a:off x="2853" y="1978"/>
                  <a:ext cx="30" cy="59"/>
                </a:xfrm>
                <a:custGeom>
                  <a:avLst/>
                  <a:gdLst>
                    <a:gd name="T0" fmla="*/ 30 w 45"/>
                    <a:gd name="T1" fmla="*/ 0 h 88"/>
                    <a:gd name="T2" fmla="*/ 0 w 45"/>
                    <a:gd name="T3" fmla="*/ 59 h 88"/>
                    <a:gd name="T4" fmla="*/ 0 w 45"/>
                    <a:gd name="T5" fmla="*/ 59 h 88"/>
                    <a:gd name="T6" fmla="*/ 30 w 45"/>
                    <a:gd name="T7" fmla="*/ 0 h 88"/>
                    <a:gd name="T8" fmla="*/ 0 60000 65536"/>
                    <a:gd name="T9" fmla="*/ 0 60000 65536"/>
                    <a:gd name="T10" fmla="*/ 0 60000 65536"/>
                    <a:gd name="T11" fmla="*/ 0 60000 65536"/>
                    <a:gd name="T12" fmla="*/ 0 w 45"/>
                    <a:gd name="T13" fmla="*/ 0 h 88"/>
                    <a:gd name="T14" fmla="*/ 45 w 45"/>
                    <a:gd name="T15" fmla="*/ 88 h 88"/>
                  </a:gdLst>
                  <a:ahLst/>
                  <a:cxnLst>
                    <a:cxn ang="T8">
                      <a:pos x="T0" y="T1"/>
                    </a:cxn>
                    <a:cxn ang="T9">
                      <a:pos x="T2" y="T3"/>
                    </a:cxn>
                    <a:cxn ang="T10">
                      <a:pos x="T4" y="T5"/>
                    </a:cxn>
                    <a:cxn ang="T11">
                      <a:pos x="T6" y="T7"/>
                    </a:cxn>
                  </a:cxnLst>
                  <a:rect l="T12" t="T13" r="T14" b="T15"/>
                  <a:pathLst>
                    <a:path w="45" h="88">
                      <a:moveTo>
                        <a:pt x="45" y="0"/>
                      </a:moveTo>
                      <a:cubicBezTo>
                        <a:pt x="30" y="28"/>
                        <a:pt x="14" y="58"/>
                        <a:pt x="0" y="88"/>
                      </a:cubicBezTo>
                      <a:cubicBezTo>
                        <a:pt x="0" y="88"/>
                        <a:pt x="0" y="88"/>
                        <a:pt x="0" y="88"/>
                      </a:cubicBezTo>
                      <a:cubicBezTo>
                        <a:pt x="15" y="58"/>
                        <a:pt x="30" y="28"/>
                        <a:pt x="4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28" name="Freeform 265"/>
                <p:cNvSpPr>
                  <a:spLocks/>
                </p:cNvSpPr>
                <p:nvPr/>
              </p:nvSpPr>
              <p:spPr bwMode="auto">
                <a:xfrm>
                  <a:off x="2815" y="2119"/>
                  <a:ext cx="3" cy="9"/>
                </a:xfrm>
                <a:custGeom>
                  <a:avLst/>
                  <a:gdLst>
                    <a:gd name="T0" fmla="*/ 3 w 5"/>
                    <a:gd name="T1" fmla="*/ 0 h 13"/>
                    <a:gd name="T2" fmla="*/ 0 w 5"/>
                    <a:gd name="T3" fmla="*/ 9 h 13"/>
                    <a:gd name="T4" fmla="*/ 0 w 5"/>
                    <a:gd name="T5" fmla="*/ 9 h 13"/>
                    <a:gd name="T6" fmla="*/ 3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5" y="0"/>
                      </a:moveTo>
                      <a:cubicBezTo>
                        <a:pt x="3" y="4"/>
                        <a:pt x="2" y="9"/>
                        <a:pt x="0" y="13"/>
                      </a:cubicBezTo>
                      <a:cubicBezTo>
                        <a:pt x="0" y="13"/>
                        <a:pt x="0" y="13"/>
                        <a:pt x="0" y="13"/>
                      </a:cubicBezTo>
                      <a:cubicBezTo>
                        <a:pt x="2" y="9"/>
                        <a:pt x="3" y="4"/>
                        <a:pt x="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29" name="Freeform 266"/>
                <p:cNvSpPr>
                  <a:spLocks/>
                </p:cNvSpPr>
                <p:nvPr/>
              </p:nvSpPr>
              <p:spPr bwMode="auto">
                <a:xfrm>
                  <a:off x="2830" y="2053"/>
                  <a:ext cx="16" cy="34"/>
                </a:xfrm>
                <a:custGeom>
                  <a:avLst/>
                  <a:gdLst>
                    <a:gd name="T0" fmla="*/ 16 w 23"/>
                    <a:gd name="T1" fmla="*/ 0 h 51"/>
                    <a:gd name="T2" fmla="*/ 0 w 23"/>
                    <a:gd name="T3" fmla="*/ 34 h 51"/>
                    <a:gd name="T4" fmla="*/ 16 w 23"/>
                    <a:gd name="T5" fmla="*/ 0 h 51"/>
                    <a:gd name="T6" fmla="*/ 0 60000 65536"/>
                    <a:gd name="T7" fmla="*/ 0 60000 65536"/>
                    <a:gd name="T8" fmla="*/ 0 60000 65536"/>
                    <a:gd name="T9" fmla="*/ 0 w 23"/>
                    <a:gd name="T10" fmla="*/ 0 h 51"/>
                    <a:gd name="T11" fmla="*/ 23 w 23"/>
                    <a:gd name="T12" fmla="*/ 51 h 51"/>
                  </a:gdLst>
                  <a:ahLst/>
                  <a:cxnLst>
                    <a:cxn ang="T6">
                      <a:pos x="T0" y="T1"/>
                    </a:cxn>
                    <a:cxn ang="T7">
                      <a:pos x="T2" y="T3"/>
                    </a:cxn>
                    <a:cxn ang="T8">
                      <a:pos x="T4" y="T5"/>
                    </a:cxn>
                  </a:cxnLst>
                  <a:rect l="T9" t="T10" r="T11" b="T12"/>
                  <a:pathLst>
                    <a:path w="23" h="51">
                      <a:moveTo>
                        <a:pt x="23" y="0"/>
                      </a:moveTo>
                      <a:cubicBezTo>
                        <a:pt x="15" y="17"/>
                        <a:pt x="8" y="34"/>
                        <a:pt x="0" y="51"/>
                      </a:cubicBezTo>
                      <a:cubicBezTo>
                        <a:pt x="8" y="34"/>
                        <a:pt x="15" y="17"/>
                        <a:pt x="2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30" name="Freeform 267"/>
                <p:cNvSpPr>
                  <a:spLocks/>
                </p:cNvSpPr>
                <p:nvPr/>
              </p:nvSpPr>
              <p:spPr bwMode="auto">
                <a:xfrm>
                  <a:off x="2784" y="2206"/>
                  <a:ext cx="4" cy="16"/>
                </a:xfrm>
                <a:custGeom>
                  <a:avLst/>
                  <a:gdLst>
                    <a:gd name="T0" fmla="*/ 4 w 6"/>
                    <a:gd name="T1" fmla="*/ 0 h 23"/>
                    <a:gd name="T2" fmla="*/ 0 w 6"/>
                    <a:gd name="T3" fmla="*/ 16 h 23"/>
                    <a:gd name="T4" fmla="*/ 0 w 6"/>
                    <a:gd name="T5" fmla="*/ 16 h 23"/>
                    <a:gd name="T6" fmla="*/ 4 w 6"/>
                    <a:gd name="T7" fmla="*/ 0 h 23"/>
                    <a:gd name="T8" fmla="*/ 0 60000 65536"/>
                    <a:gd name="T9" fmla="*/ 0 60000 65536"/>
                    <a:gd name="T10" fmla="*/ 0 60000 65536"/>
                    <a:gd name="T11" fmla="*/ 0 60000 65536"/>
                    <a:gd name="T12" fmla="*/ 0 w 6"/>
                    <a:gd name="T13" fmla="*/ 0 h 23"/>
                    <a:gd name="T14" fmla="*/ 6 w 6"/>
                    <a:gd name="T15" fmla="*/ 23 h 23"/>
                  </a:gdLst>
                  <a:ahLst/>
                  <a:cxnLst>
                    <a:cxn ang="T8">
                      <a:pos x="T0" y="T1"/>
                    </a:cxn>
                    <a:cxn ang="T9">
                      <a:pos x="T2" y="T3"/>
                    </a:cxn>
                    <a:cxn ang="T10">
                      <a:pos x="T4" y="T5"/>
                    </a:cxn>
                    <a:cxn ang="T11">
                      <a:pos x="T6" y="T7"/>
                    </a:cxn>
                  </a:cxnLst>
                  <a:rect l="T12" t="T13" r="T14" b="T15"/>
                  <a:pathLst>
                    <a:path w="6" h="23">
                      <a:moveTo>
                        <a:pt x="6" y="0"/>
                      </a:moveTo>
                      <a:cubicBezTo>
                        <a:pt x="4" y="7"/>
                        <a:pt x="2" y="15"/>
                        <a:pt x="0" y="23"/>
                      </a:cubicBezTo>
                      <a:cubicBezTo>
                        <a:pt x="0" y="23"/>
                        <a:pt x="0" y="23"/>
                        <a:pt x="0" y="23"/>
                      </a:cubicBezTo>
                      <a:cubicBezTo>
                        <a:pt x="2" y="15"/>
                        <a:pt x="4" y="7"/>
                        <a:pt x="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31" name="Freeform 268"/>
                <p:cNvSpPr>
                  <a:spLocks/>
                </p:cNvSpPr>
                <p:nvPr/>
              </p:nvSpPr>
              <p:spPr bwMode="auto">
                <a:xfrm>
                  <a:off x="4882" y="3011"/>
                  <a:ext cx="18" cy="37"/>
                </a:xfrm>
                <a:custGeom>
                  <a:avLst/>
                  <a:gdLst>
                    <a:gd name="T0" fmla="*/ 0 w 28"/>
                    <a:gd name="T1" fmla="*/ 37 h 56"/>
                    <a:gd name="T2" fmla="*/ 18 w 28"/>
                    <a:gd name="T3" fmla="*/ 0 h 56"/>
                    <a:gd name="T4" fmla="*/ 17 w 28"/>
                    <a:gd name="T5" fmla="*/ 0 h 56"/>
                    <a:gd name="T6" fmla="*/ 0 w 28"/>
                    <a:gd name="T7" fmla="*/ 37 h 56"/>
                    <a:gd name="T8" fmla="*/ 0 60000 65536"/>
                    <a:gd name="T9" fmla="*/ 0 60000 65536"/>
                    <a:gd name="T10" fmla="*/ 0 60000 65536"/>
                    <a:gd name="T11" fmla="*/ 0 60000 65536"/>
                    <a:gd name="T12" fmla="*/ 0 w 28"/>
                    <a:gd name="T13" fmla="*/ 0 h 56"/>
                    <a:gd name="T14" fmla="*/ 28 w 28"/>
                    <a:gd name="T15" fmla="*/ 56 h 56"/>
                  </a:gdLst>
                  <a:ahLst/>
                  <a:cxnLst>
                    <a:cxn ang="T8">
                      <a:pos x="T0" y="T1"/>
                    </a:cxn>
                    <a:cxn ang="T9">
                      <a:pos x="T2" y="T3"/>
                    </a:cxn>
                    <a:cxn ang="T10">
                      <a:pos x="T4" y="T5"/>
                    </a:cxn>
                    <a:cxn ang="T11">
                      <a:pos x="T6" y="T7"/>
                    </a:cxn>
                  </a:cxnLst>
                  <a:rect l="T12" t="T13" r="T14" b="T15"/>
                  <a:pathLst>
                    <a:path w="28" h="56">
                      <a:moveTo>
                        <a:pt x="0" y="56"/>
                      </a:moveTo>
                      <a:cubicBezTo>
                        <a:pt x="9" y="37"/>
                        <a:pt x="19" y="19"/>
                        <a:pt x="28" y="0"/>
                      </a:cubicBezTo>
                      <a:cubicBezTo>
                        <a:pt x="27" y="0"/>
                        <a:pt x="27" y="0"/>
                        <a:pt x="27" y="0"/>
                      </a:cubicBezTo>
                      <a:cubicBezTo>
                        <a:pt x="18" y="19"/>
                        <a:pt x="9" y="37"/>
                        <a:pt x="0" y="5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32" name="Freeform 269"/>
                <p:cNvSpPr>
                  <a:spLocks/>
                </p:cNvSpPr>
                <p:nvPr/>
              </p:nvSpPr>
              <p:spPr bwMode="auto">
                <a:xfrm>
                  <a:off x="4851" y="3098"/>
                  <a:ext cx="3" cy="3"/>
                </a:xfrm>
                <a:custGeom>
                  <a:avLst/>
                  <a:gdLst>
                    <a:gd name="T0" fmla="*/ 0 w 4"/>
                    <a:gd name="T1" fmla="*/ 3 h 5"/>
                    <a:gd name="T2" fmla="*/ 3 w 4"/>
                    <a:gd name="T3" fmla="*/ 0 h 5"/>
                    <a:gd name="T4" fmla="*/ 2 w 4"/>
                    <a:gd name="T5" fmla="*/ 0 h 5"/>
                    <a:gd name="T6" fmla="*/ 0 w 4"/>
                    <a:gd name="T7" fmla="*/ 3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5"/>
                      </a:moveTo>
                      <a:cubicBezTo>
                        <a:pt x="1" y="3"/>
                        <a:pt x="2" y="2"/>
                        <a:pt x="4" y="0"/>
                      </a:cubicBezTo>
                      <a:cubicBezTo>
                        <a:pt x="3" y="0"/>
                        <a:pt x="3" y="0"/>
                        <a:pt x="3" y="0"/>
                      </a:cubicBezTo>
                      <a:cubicBezTo>
                        <a:pt x="2" y="1"/>
                        <a:pt x="1" y="3"/>
                        <a:pt x="0"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33" name="Freeform 270"/>
                <p:cNvSpPr>
                  <a:spLocks/>
                </p:cNvSpPr>
                <p:nvPr/>
              </p:nvSpPr>
              <p:spPr bwMode="auto">
                <a:xfrm>
                  <a:off x="4863" y="3076"/>
                  <a:ext cx="3" cy="7"/>
                </a:xfrm>
                <a:custGeom>
                  <a:avLst/>
                  <a:gdLst>
                    <a:gd name="T0" fmla="*/ 0 w 5"/>
                    <a:gd name="T1" fmla="*/ 7 h 10"/>
                    <a:gd name="T2" fmla="*/ 3 w 5"/>
                    <a:gd name="T3" fmla="*/ 0 h 10"/>
                    <a:gd name="T4" fmla="*/ 0 w 5"/>
                    <a:gd name="T5" fmla="*/ 7 h 10"/>
                    <a:gd name="T6" fmla="*/ 0 60000 65536"/>
                    <a:gd name="T7" fmla="*/ 0 60000 65536"/>
                    <a:gd name="T8" fmla="*/ 0 60000 65536"/>
                    <a:gd name="T9" fmla="*/ 0 w 5"/>
                    <a:gd name="T10" fmla="*/ 0 h 10"/>
                    <a:gd name="T11" fmla="*/ 5 w 5"/>
                    <a:gd name="T12" fmla="*/ 10 h 10"/>
                  </a:gdLst>
                  <a:ahLst/>
                  <a:cxnLst>
                    <a:cxn ang="T6">
                      <a:pos x="T0" y="T1"/>
                    </a:cxn>
                    <a:cxn ang="T7">
                      <a:pos x="T2" y="T3"/>
                    </a:cxn>
                    <a:cxn ang="T8">
                      <a:pos x="T4" y="T5"/>
                    </a:cxn>
                  </a:cxnLst>
                  <a:rect l="T9" t="T10" r="T11" b="T12"/>
                  <a:pathLst>
                    <a:path w="5" h="10">
                      <a:moveTo>
                        <a:pt x="0" y="10"/>
                      </a:moveTo>
                      <a:cubicBezTo>
                        <a:pt x="2" y="7"/>
                        <a:pt x="3" y="4"/>
                        <a:pt x="5" y="0"/>
                      </a:cubicBezTo>
                      <a:cubicBezTo>
                        <a:pt x="3" y="4"/>
                        <a:pt x="1" y="7"/>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34" name="Freeform 271"/>
                <p:cNvSpPr>
                  <a:spLocks/>
                </p:cNvSpPr>
                <p:nvPr/>
              </p:nvSpPr>
              <p:spPr bwMode="auto">
                <a:xfrm>
                  <a:off x="4543" y="3422"/>
                  <a:ext cx="24" cy="18"/>
                </a:xfrm>
                <a:custGeom>
                  <a:avLst/>
                  <a:gdLst>
                    <a:gd name="T0" fmla="*/ 24 w 36"/>
                    <a:gd name="T1" fmla="*/ 0 h 27"/>
                    <a:gd name="T2" fmla="*/ 0 w 36"/>
                    <a:gd name="T3" fmla="*/ 18 h 27"/>
                    <a:gd name="T4" fmla="*/ 24 w 36"/>
                    <a:gd name="T5" fmla="*/ 0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0"/>
                      </a:moveTo>
                      <a:cubicBezTo>
                        <a:pt x="24" y="9"/>
                        <a:pt x="12" y="18"/>
                        <a:pt x="0" y="27"/>
                      </a:cubicBezTo>
                      <a:cubicBezTo>
                        <a:pt x="12" y="18"/>
                        <a:pt x="24" y="9"/>
                        <a:pt x="3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35" name="Freeform 272"/>
                <p:cNvSpPr>
                  <a:spLocks/>
                </p:cNvSpPr>
                <p:nvPr/>
              </p:nvSpPr>
              <p:spPr bwMode="auto">
                <a:xfrm>
                  <a:off x="2749" y="2637"/>
                  <a:ext cx="4" cy="35"/>
                </a:xfrm>
                <a:custGeom>
                  <a:avLst/>
                  <a:gdLst>
                    <a:gd name="T0" fmla="*/ 4 w 7"/>
                    <a:gd name="T1" fmla="*/ 35 h 53"/>
                    <a:gd name="T2" fmla="*/ 0 w 7"/>
                    <a:gd name="T3" fmla="*/ 0 h 53"/>
                    <a:gd name="T4" fmla="*/ 4 w 7"/>
                    <a:gd name="T5" fmla="*/ 35 h 53"/>
                    <a:gd name="T6" fmla="*/ 0 60000 65536"/>
                    <a:gd name="T7" fmla="*/ 0 60000 65536"/>
                    <a:gd name="T8" fmla="*/ 0 60000 65536"/>
                    <a:gd name="T9" fmla="*/ 0 w 7"/>
                    <a:gd name="T10" fmla="*/ 0 h 53"/>
                    <a:gd name="T11" fmla="*/ 7 w 7"/>
                    <a:gd name="T12" fmla="*/ 53 h 53"/>
                  </a:gdLst>
                  <a:ahLst/>
                  <a:cxnLst>
                    <a:cxn ang="T6">
                      <a:pos x="T0" y="T1"/>
                    </a:cxn>
                    <a:cxn ang="T7">
                      <a:pos x="T2" y="T3"/>
                    </a:cxn>
                    <a:cxn ang="T8">
                      <a:pos x="T4" y="T5"/>
                    </a:cxn>
                  </a:cxnLst>
                  <a:rect l="T9" t="T10" r="T11" b="T12"/>
                  <a:pathLst>
                    <a:path w="7" h="53">
                      <a:moveTo>
                        <a:pt x="7" y="53"/>
                      </a:moveTo>
                      <a:cubicBezTo>
                        <a:pt x="4" y="36"/>
                        <a:pt x="2" y="18"/>
                        <a:pt x="0" y="0"/>
                      </a:cubicBezTo>
                      <a:cubicBezTo>
                        <a:pt x="2" y="18"/>
                        <a:pt x="4" y="36"/>
                        <a:pt x="7" y="5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36" name="Freeform 273"/>
                <p:cNvSpPr>
                  <a:spLocks/>
                </p:cNvSpPr>
                <p:nvPr/>
              </p:nvSpPr>
              <p:spPr bwMode="auto">
                <a:xfrm>
                  <a:off x="2744" y="2487"/>
                  <a:ext cx="0" cy="9"/>
                </a:xfrm>
                <a:custGeom>
                  <a:avLst/>
                  <a:gdLst>
                    <a:gd name="T0" fmla="*/ 9 h 14"/>
                    <a:gd name="T1" fmla="*/ 0 h 14"/>
                    <a:gd name="T2" fmla="*/ 9 h 14"/>
                    <a:gd name="T3" fmla="*/ 0 60000 65536"/>
                    <a:gd name="T4" fmla="*/ 0 60000 65536"/>
                    <a:gd name="T5" fmla="*/ 0 60000 65536"/>
                    <a:gd name="T6" fmla="*/ 0 h 14"/>
                    <a:gd name="T7" fmla="*/ 14 h 14"/>
                  </a:gdLst>
                  <a:ahLst/>
                  <a:cxnLst>
                    <a:cxn ang="T3">
                      <a:pos x="0" y="T0"/>
                    </a:cxn>
                    <a:cxn ang="T4">
                      <a:pos x="0" y="T1"/>
                    </a:cxn>
                    <a:cxn ang="T5">
                      <a:pos x="0" y="T2"/>
                    </a:cxn>
                  </a:cxnLst>
                  <a:rect l="0" t="T6" r="0" b="T7"/>
                  <a:pathLst>
                    <a:path h="14">
                      <a:moveTo>
                        <a:pt x="0" y="14"/>
                      </a:moveTo>
                      <a:cubicBezTo>
                        <a:pt x="0" y="9"/>
                        <a:pt x="0" y="5"/>
                        <a:pt x="0" y="0"/>
                      </a:cubicBezTo>
                      <a:cubicBezTo>
                        <a:pt x="0" y="5"/>
                        <a:pt x="0" y="9"/>
                        <a:pt x="0"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37" name="Freeform 274"/>
                <p:cNvSpPr>
                  <a:spLocks/>
                </p:cNvSpPr>
                <p:nvPr/>
              </p:nvSpPr>
              <p:spPr bwMode="auto">
                <a:xfrm>
                  <a:off x="3885" y="3656"/>
                  <a:ext cx="23" cy="0"/>
                </a:xfrm>
                <a:custGeom>
                  <a:avLst/>
                  <a:gdLst>
                    <a:gd name="T0" fmla="*/ 0 w 33"/>
                    <a:gd name="T1" fmla="*/ 23 w 33"/>
                    <a:gd name="T2" fmla="*/ 0 w 33"/>
                    <a:gd name="T3" fmla="*/ 0 60000 65536"/>
                    <a:gd name="T4" fmla="*/ 0 60000 65536"/>
                    <a:gd name="T5" fmla="*/ 0 60000 65536"/>
                    <a:gd name="T6" fmla="*/ 0 w 33"/>
                    <a:gd name="T7" fmla="*/ 33 w 33"/>
                  </a:gdLst>
                  <a:ahLst/>
                  <a:cxnLst>
                    <a:cxn ang="T3">
                      <a:pos x="T0" y="0"/>
                    </a:cxn>
                    <a:cxn ang="T4">
                      <a:pos x="T1" y="0"/>
                    </a:cxn>
                    <a:cxn ang="T5">
                      <a:pos x="T2" y="0"/>
                    </a:cxn>
                  </a:cxnLst>
                  <a:rect l="T6" t="0" r="T7" b="0"/>
                  <a:pathLst>
                    <a:path w="33">
                      <a:moveTo>
                        <a:pt x="0" y="0"/>
                      </a:moveTo>
                      <a:cubicBezTo>
                        <a:pt x="11" y="0"/>
                        <a:pt x="22" y="0"/>
                        <a:pt x="33" y="0"/>
                      </a:cubicBezTo>
                      <a:cubicBezTo>
                        <a:pt x="22" y="0"/>
                        <a:pt x="1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38" name="Freeform 275"/>
                <p:cNvSpPr>
                  <a:spLocks/>
                </p:cNvSpPr>
                <p:nvPr/>
              </p:nvSpPr>
              <p:spPr bwMode="auto">
                <a:xfrm>
                  <a:off x="2745" y="2457"/>
                  <a:ext cx="0" cy="12"/>
                </a:xfrm>
                <a:custGeom>
                  <a:avLst/>
                  <a:gdLst>
                    <a:gd name="T0" fmla="*/ 0 w 1"/>
                    <a:gd name="T1" fmla="*/ 12 h 18"/>
                    <a:gd name="T2" fmla="*/ 0 w 1"/>
                    <a:gd name="T3" fmla="*/ 0 h 18"/>
                    <a:gd name="T4" fmla="*/ 0 w 1"/>
                    <a:gd name="T5" fmla="*/ 12 h 18"/>
                    <a:gd name="T6" fmla="*/ 0 60000 65536"/>
                    <a:gd name="T7" fmla="*/ 0 60000 65536"/>
                    <a:gd name="T8" fmla="*/ 0 60000 65536"/>
                    <a:gd name="T9" fmla="*/ 0 w 1"/>
                    <a:gd name="T10" fmla="*/ 0 h 18"/>
                    <a:gd name="T11" fmla="*/ 0 w 1"/>
                    <a:gd name="T12" fmla="*/ 18 h 18"/>
                  </a:gdLst>
                  <a:ahLst/>
                  <a:cxnLst>
                    <a:cxn ang="T6">
                      <a:pos x="T0" y="T1"/>
                    </a:cxn>
                    <a:cxn ang="T7">
                      <a:pos x="T2" y="T3"/>
                    </a:cxn>
                    <a:cxn ang="T8">
                      <a:pos x="T4" y="T5"/>
                    </a:cxn>
                  </a:cxnLst>
                  <a:rect l="T9" t="T10" r="T11" b="T12"/>
                  <a:pathLst>
                    <a:path w="1" h="18">
                      <a:moveTo>
                        <a:pt x="0" y="18"/>
                      </a:moveTo>
                      <a:cubicBezTo>
                        <a:pt x="0" y="12"/>
                        <a:pt x="1" y="6"/>
                        <a:pt x="1" y="0"/>
                      </a:cubicBezTo>
                      <a:cubicBezTo>
                        <a:pt x="1" y="6"/>
                        <a:pt x="0" y="12"/>
                        <a:pt x="0" y="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39" name="Freeform 276"/>
                <p:cNvSpPr>
                  <a:spLocks/>
                </p:cNvSpPr>
                <p:nvPr/>
              </p:nvSpPr>
              <p:spPr bwMode="auto">
                <a:xfrm>
                  <a:off x="2744" y="2568"/>
                  <a:ext cx="1" cy="26"/>
                </a:xfrm>
                <a:custGeom>
                  <a:avLst/>
                  <a:gdLst>
                    <a:gd name="T0" fmla="*/ 1 w 2"/>
                    <a:gd name="T1" fmla="*/ 26 h 38"/>
                    <a:gd name="T2" fmla="*/ 0 w 2"/>
                    <a:gd name="T3" fmla="*/ 0 h 38"/>
                    <a:gd name="T4" fmla="*/ 1 w 2"/>
                    <a:gd name="T5" fmla="*/ 26 h 38"/>
                    <a:gd name="T6" fmla="*/ 0 60000 65536"/>
                    <a:gd name="T7" fmla="*/ 0 60000 65536"/>
                    <a:gd name="T8" fmla="*/ 0 60000 65536"/>
                    <a:gd name="T9" fmla="*/ 0 w 2"/>
                    <a:gd name="T10" fmla="*/ 0 h 38"/>
                    <a:gd name="T11" fmla="*/ 2 w 2"/>
                    <a:gd name="T12" fmla="*/ 38 h 38"/>
                  </a:gdLst>
                  <a:ahLst/>
                  <a:cxnLst>
                    <a:cxn ang="T6">
                      <a:pos x="T0" y="T1"/>
                    </a:cxn>
                    <a:cxn ang="T7">
                      <a:pos x="T2" y="T3"/>
                    </a:cxn>
                    <a:cxn ang="T8">
                      <a:pos x="T4" y="T5"/>
                    </a:cxn>
                  </a:cxnLst>
                  <a:rect l="T9" t="T10" r="T11" b="T12"/>
                  <a:pathLst>
                    <a:path w="2" h="38">
                      <a:moveTo>
                        <a:pt x="2" y="38"/>
                      </a:moveTo>
                      <a:cubicBezTo>
                        <a:pt x="2" y="25"/>
                        <a:pt x="1" y="12"/>
                        <a:pt x="0" y="0"/>
                      </a:cubicBezTo>
                      <a:cubicBezTo>
                        <a:pt x="1" y="12"/>
                        <a:pt x="2" y="25"/>
                        <a:pt x="2" y="3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40" name="Freeform 277"/>
                <p:cNvSpPr>
                  <a:spLocks/>
                </p:cNvSpPr>
                <p:nvPr/>
              </p:nvSpPr>
              <p:spPr bwMode="auto">
                <a:xfrm>
                  <a:off x="2753" y="2675"/>
                  <a:ext cx="5" cy="32"/>
                </a:xfrm>
                <a:custGeom>
                  <a:avLst/>
                  <a:gdLst>
                    <a:gd name="T0" fmla="*/ 5 w 7"/>
                    <a:gd name="T1" fmla="*/ 32 h 48"/>
                    <a:gd name="T2" fmla="*/ 0 w 7"/>
                    <a:gd name="T3" fmla="*/ 0 h 48"/>
                    <a:gd name="T4" fmla="*/ 5 w 7"/>
                    <a:gd name="T5" fmla="*/ 32 h 48"/>
                    <a:gd name="T6" fmla="*/ 0 60000 65536"/>
                    <a:gd name="T7" fmla="*/ 0 60000 65536"/>
                    <a:gd name="T8" fmla="*/ 0 60000 65536"/>
                    <a:gd name="T9" fmla="*/ 0 w 7"/>
                    <a:gd name="T10" fmla="*/ 0 h 48"/>
                    <a:gd name="T11" fmla="*/ 7 w 7"/>
                    <a:gd name="T12" fmla="*/ 48 h 48"/>
                  </a:gdLst>
                  <a:ahLst/>
                  <a:cxnLst>
                    <a:cxn ang="T6">
                      <a:pos x="T0" y="T1"/>
                    </a:cxn>
                    <a:cxn ang="T7">
                      <a:pos x="T2" y="T3"/>
                    </a:cxn>
                    <a:cxn ang="T8">
                      <a:pos x="T4" y="T5"/>
                    </a:cxn>
                  </a:cxnLst>
                  <a:rect l="T9" t="T10" r="T11" b="T12"/>
                  <a:pathLst>
                    <a:path w="7" h="48">
                      <a:moveTo>
                        <a:pt x="7" y="48"/>
                      </a:moveTo>
                      <a:cubicBezTo>
                        <a:pt x="5" y="32"/>
                        <a:pt x="2" y="16"/>
                        <a:pt x="0" y="0"/>
                      </a:cubicBezTo>
                      <a:cubicBezTo>
                        <a:pt x="2" y="16"/>
                        <a:pt x="5" y="32"/>
                        <a:pt x="7" y="4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41" name="Freeform 278"/>
                <p:cNvSpPr>
                  <a:spLocks/>
                </p:cNvSpPr>
                <p:nvPr/>
              </p:nvSpPr>
              <p:spPr bwMode="auto">
                <a:xfrm>
                  <a:off x="4684" y="3299"/>
                  <a:ext cx="19" cy="20"/>
                </a:xfrm>
                <a:custGeom>
                  <a:avLst/>
                  <a:gdLst>
                    <a:gd name="T0" fmla="*/ 1 w 29"/>
                    <a:gd name="T1" fmla="*/ 20 h 30"/>
                    <a:gd name="T2" fmla="*/ 19 w 29"/>
                    <a:gd name="T3" fmla="*/ 0 h 30"/>
                    <a:gd name="T4" fmla="*/ 0 w 29"/>
                    <a:gd name="T5" fmla="*/ 20 h 30"/>
                    <a:gd name="T6" fmla="*/ 1 w 29"/>
                    <a:gd name="T7" fmla="*/ 20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1" y="30"/>
                      </a:moveTo>
                      <a:cubicBezTo>
                        <a:pt x="10" y="20"/>
                        <a:pt x="20" y="10"/>
                        <a:pt x="29" y="0"/>
                      </a:cubicBezTo>
                      <a:cubicBezTo>
                        <a:pt x="20" y="10"/>
                        <a:pt x="10" y="20"/>
                        <a:pt x="0" y="30"/>
                      </a:cubicBezTo>
                      <a:lnTo>
                        <a:pt x="1" y="30"/>
                      </a:ln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42" name="Freeform 279"/>
                <p:cNvSpPr>
                  <a:spLocks/>
                </p:cNvSpPr>
                <p:nvPr/>
              </p:nvSpPr>
              <p:spPr bwMode="auto">
                <a:xfrm>
                  <a:off x="2799" y="2148"/>
                  <a:ext cx="8" cy="24"/>
                </a:xfrm>
                <a:custGeom>
                  <a:avLst/>
                  <a:gdLst>
                    <a:gd name="T0" fmla="*/ 0 w 12"/>
                    <a:gd name="T1" fmla="*/ 24 h 36"/>
                    <a:gd name="T2" fmla="*/ 8 w 12"/>
                    <a:gd name="T3" fmla="*/ 0 h 36"/>
                    <a:gd name="T4" fmla="*/ 0 w 12"/>
                    <a:gd name="T5" fmla="*/ 24 h 36"/>
                    <a:gd name="T6" fmla="*/ 0 60000 65536"/>
                    <a:gd name="T7" fmla="*/ 0 60000 65536"/>
                    <a:gd name="T8" fmla="*/ 0 60000 65536"/>
                    <a:gd name="T9" fmla="*/ 0 w 12"/>
                    <a:gd name="T10" fmla="*/ 0 h 36"/>
                    <a:gd name="T11" fmla="*/ 12 w 12"/>
                    <a:gd name="T12" fmla="*/ 36 h 36"/>
                  </a:gdLst>
                  <a:ahLst/>
                  <a:cxnLst>
                    <a:cxn ang="T6">
                      <a:pos x="T0" y="T1"/>
                    </a:cxn>
                    <a:cxn ang="T7">
                      <a:pos x="T2" y="T3"/>
                    </a:cxn>
                    <a:cxn ang="T8">
                      <a:pos x="T4" y="T5"/>
                    </a:cxn>
                  </a:cxnLst>
                  <a:rect l="T9" t="T10" r="T11" b="T12"/>
                  <a:pathLst>
                    <a:path w="12" h="36">
                      <a:moveTo>
                        <a:pt x="0" y="36"/>
                      </a:moveTo>
                      <a:cubicBezTo>
                        <a:pt x="4" y="24"/>
                        <a:pt x="8" y="12"/>
                        <a:pt x="12" y="0"/>
                      </a:cubicBezTo>
                      <a:cubicBezTo>
                        <a:pt x="8" y="12"/>
                        <a:pt x="4" y="24"/>
                        <a:pt x="0" y="3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43" name="Freeform 280"/>
                <p:cNvSpPr>
                  <a:spLocks/>
                </p:cNvSpPr>
                <p:nvPr/>
              </p:nvSpPr>
              <p:spPr bwMode="auto">
                <a:xfrm>
                  <a:off x="2819" y="2088"/>
                  <a:ext cx="11" cy="27"/>
                </a:xfrm>
                <a:custGeom>
                  <a:avLst/>
                  <a:gdLst>
                    <a:gd name="T0" fmla="*/ 0 w 16"/>
                    <a:gd name="T1" fmla="*/ 27 h 40"/>
                    <a:gd name="T2" fmla="*/ 11 w 16"/>
                    <a:gd name="T3" fmla="*/ 0 h 40"/>
                    <a:gd name="T4" fmla="*/ 0 w 16"/>
                    <a:gd name="T5" fmla="*/ 27 h 40"/>
                    <a:gd name="T6" fmla="*/ 0 60000 65536"/>
                    <a:gd name="T7" fmla="*/ 0 60000 65536"/>
                    <a:gd name="T8" fmla="*/ 0 60000 65536"/>
                    <a:gd name="T9" fmla="*/ 0 w 16"/>
                    <a:gd name="T10" fmla="*/ 0 h 40"/>
                    <a:gd name="T11" fmla="*/ 16 w 16"/>
                    <a:gd name="T12" fmla="*/ 40 h 40"/>
                  </a:gdLst>
                  <a:ahLst/>
                  <a:cxnLst>
                    <a:cxn ang="T6">
                      <a:pos x="T0" y="T1"/>
                    </a:cxn>
                    <a:cxn ang="T7">
                      <a:pos x="T2" y="T3"/>
                    </a:cxn>
                    <a:cxn ang="T8">
                      <a:pos x="T4" y="T5"/>
                    </a:cxn>
                  </a:cxnLst>
                  <a:rect l="T9" t="T10" r="T11" b="T12"/>
                  <a:pathLst>
                    <a:path w="16" h="40">
                      <a:moveTo>
                        <a:pt x="0" y="40"/>
                      </a:moveTo>
                      <a:cubicBezTo>
                        <a:pt x="5" y="27"/>
                        <a:pt x="11" y="13"/>
                        <a:pt x="16" y="0"/>
                      </a:cubicBezTo>
                      <a:cubicBezTo>
                        <a:pt x="11" y="13"/>
                        <a:pt x="5" y="27"/>
                        <a:pt x="0" y="4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44" name="Freeform 281"/>
                <p:cNvSpPr>
                  <a:spLocks/>
                </p:cNvSpPr>
                <p:nvPr/>
              </p:nvSpPr>
              <p:spPr bwMode="auto">
                <a:xfrm>
                  <a:off x="3846" y="3656"/>
                  <a:ext cx="22" cy="0"/>
                </a:xfrm>
                <a:custGeom>
                  <a:avLst/>
                  <a:gdLst>
                    <a:gd name="T0" fmla="*/ 0 w 33"/>
                    <a:gd name="T1" fmla="*/ 22 w 33"/>
                    <a:gd name="T2" fmla="*/ 22 w 33"/>
                    <a:gd name="T3" fmla="*/ 0 w 33"/>
                    <a:gd name="T4" fmla="*/ 0 60000 65536"/>
                    <a:gd name="T5" fmla="*/ 0 60000 65536"/>
                    <a:gd name="T6" fmla="*/ 0 60000 65536"/>
                    <a:gd name="T7" fmla="*/ 0 60000 65536"/>
                    <a:gd name="T8" fmla="*/ 0 w 33"/>
                    <a:gd name="T9" fmla="*/ 33 w 33"/>
                  </a:gdLst>
                  <a:ahLst/>
                  <a:cxnLst>
                    <a:cxn ang="T4">
                      <a:pos x="T0" y="0"/>
                    </a:cxn>
                    <a:cxn ang="T5">
                      <a:pos x="T1" y="0"/>
                    </a:cxn>
                    <a:cxn ang="T6">
                      <a:pos x="T2" y="0"/>
                    </a:cxn>
                    <a:cxn ang="T7">
                      <a:pos x="T3" y="0"/>
                    </a:cxn>
                  </a:cxnLst>
                  <a:rect l="T8" t="0" r="T9" b="0"/>
                  <a:pathLst>
                    <a:path w="33">
                      <a:moveTo>
                        <a:pt x="0" y="0"/>
                      </a:moveTo>
                      <a:cubicBezTo>
                        <a:pt x="11" y="0"/>
                        <a:pt x="22" y="0"/>
                        <a:pt x="33" y="0"/>
                      </a:cubicBezTo>
                      <a:cubicBezTo>
                        <a:pt x="33" y="0"/>
                        <a:pt x="33" y="0"/>
                        <a:pt x="33" y="0"/>
                      </a:cubicBezTo>
                      <a:cubicBezTo>
                        <a:pt x="22" y="0"/>
                        <a:pt x="1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45" name="Freeform 282"/>
                <p:cNvSpPr>
                  <a:spLocks/>
                </p:cNvSpPr>
                <p:nvPr/>
              </p:nvSpPr>
              <p:spPr bwMode="auto">
                <a:xfrm>
                  <a:off x="2751" y="2376"/>
                  <a:ext cx="2" cy="16"/>
                </a:xfrm>
                <a:custGeom>
                  <a:avLst/>
                  <a:gdLst>
                    <a:gd name="T0" fmla="*/ 0 w 3"/>
                    <a:gd name="T1" fmla="*/ 16 h 24"/>
                    <a:gd name="T2" fmla="*/ 2 w 3"/>
                    <a:gd name="T3" fmla="*/ 0 h 24"/>
                    <a:gd name="T4" fmla="*/ 0 w 3"/>
                    <a:gd name="T5" fmla="*/ 16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24"/>
                      </a:moveTo>
                      <a:cubicBezTo>
                        <a:pt x="1" y="16"/>
                        <a:pt x="2" y="8"/>
                        <a:pt x="3" y="0"/>
                      </a:cubicBezTo>
                      <a:cubicBezTo>
                        <a:pt x="2" y="8"/>
                        <a:pt x="1"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46" name="Freeform 283"/>
                <p:cNvSpPr>
                  <a:spLocks/>
                </p:cNvSpPr>
                <p:nvPr/>
              </p:nvSpPr>
              <p:spPr bwMode="auto">
                <a:xfrm>
                  <a:off x="2790" y="2177"/>
                  <a:ext cx="7" cy="25"/>
                </a:xfrm>
                <a:custGeom>
                  <a:avLst/>
                  <a:gdLst>
                    <a:gd name="T0" fmla="*/ 0 w 11"/>
                    <a:gd name="T1" fmla="*/ 25 h 36"/>
                    <a:gd name="T2" fmla="*/ 7 w 11"/>
                    <a:gd name="T3" fmla="*/ 0 h 36"/>
                    <a:gd name="T4" fmla="*/ 0 w 11"/>
                    <a:gd name="T5" fmla="*/ 25 h 36"/>
                    <a:gd name="T6" fmla="*/ 0 60000 65536"/>
                    <a:gd name="T7" fmla="*/ 0 60000 65536"/>
                    <a:gd name="T8" fmla="*/ 0 60000 65536"/>
                    <a:gd name="T9" fmla="*/ 0 w 11"/>
                    <a:gd name="T10" fmla="*/ 0 h 36"/>
                    <a:gd name="T11" fmla="*/ 11 w 11"/>
                    <a:gd name="T12" fmla="*/ 36 h 36"/>
                  </a:gdLst>
                  <a:ahLst/>
                  <a:cxnLst>
                    <a:cxn ang="T6">
                      <a:pos x="T0" y="T1"/>
                    </a:cxn>
                    <a:cxn ang="T7">
                      <a:pos x="T2" y="T3"/>
                    </a:cxn>
                    <a:cxn ang="T8">
                      <a:pos x="T4" y="T5"/>
                    </a:cxn>
                  </a:cxnLst>
                  <a:rect l="T9" t="T10" r="T11" b="T12"/>
                  <a:pathLst>
                    <a:path w="11" h="36">
                      <a:moveTo>
                        <a:pt x="0" y="36"/>
                      </a:moveTo>
                      <a:cubicBezTo>
                        <a:pt x="4" y="24"/>
                        <a:pt x="8" y="12"/>
                        <a:pt x="11" y="0"/>
                      </a:cubicBezTo>
                      <a:cubicBezTo>
                        <a:pt x="8" y="12"/>
                        <a:pt x="4" y="24"/>
                        <a:pt x="0" y="3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47" name="Freeform 284"/>
                <p:cNvSpPr>
                  <a:spLocks/>
                </p:cNvSpPr>
                <p:nvPr/>
              </p:nvSpPr>
              <p:spPr bwMode="auto">
                <a:xfrm>
                  <a:off x="3187" y="3422"/>
                  <a:ext cx="24" cy="18"/>
                </a:xfrm>
                <a:custGeom>
                  <a:avLst/>
                  <a:gdLst>
                    <a:gd name="T0" fmla="*/ 24 w 36"/>
                    <a:gd name="T1" fmla="*/ 18 h 27"/>
                    <a:gd name="T2" fmla="*/ 0 w 36"/>
                    <a:gd name="T3" fmla="*/ 0 h 27"/>
                    <a:gd name="T4" fmla="*/ 24 w 36"/>
                    <a:gd name="T5" fmla="*/ 18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27"/>
                      </a:moveTo>
                      <a:cubicBezTo>
                        <a:pt x="24" y="18"/>
                        <a:pt x="12" y="9"/>
                        <a:pt x="0" y="0"/>
                      </a:cubicBezTo>
                      <a:cubicBezTo>
                        <a:pt x="12" y="9"/>
                        <a:pt x="24" y="18"/>
                        <a:pt x="36" y="2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48" name="Freeform 285"/>
                <p:cNvSpPr>
                  <a:spLocks/>
                </p:cNvSpPr>
                <p:nvPr/>
              </p:nvSpPr>
              <p:spPr bwMode="auto">
                <a:xfrm>
                  <a:off x="4534" y="3441"/>
                  <a:ext cx="8" cy="5"/>
                </a:xfrm>
                <a:custGeom>
                  <a:avLst/>
                  <a:gdLst>
                    <a:gd name="T0" fmla="*/ 0 w 12"/>
                    <a:gd name="T1" fmla="*/ 5 h 8"/>
                    <a:gd name="T2" fmla="*/ 8 w 12"/>
                    <a:gd name="T3" fmla="*/ 0 h 8"/>
                    <a:gd name="T4" fmla="*/ 0 w 12"/>
                    <a:gd name="T5" fmla="*/ 5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0" y="8"/>
                      </a:moveTo>
                      <a:cubicBezTo>
                        <a:pt x="4" y="5"/>
                        <a:pt x="8" y="3"/>
                        <a:pt x="12" y="0"/>
                      </a:cubicBezTo>
                      <a:cubicBezTo>
                        <a:pt x="8" y="3"/>
                        <a:pt x="4" y="5"/>
                        <a:pt x="0" y="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49" name="Freeform 286"/>
                <p:cNvSpPr>
                  <a:spLocks/>
                </p:cNvSpPr>
                <p:nvPr/>
              </p:nvSpPr>
              <p:spPr bwMode="auto">
                <a:xfrm>
                  <a:off x="4567" y="3397"/>
                  <a:ext cx="31" cy="25"/>
                </a:xfrm>
                <a:custGeom>
                  <a:avLst/>
                  <a:gdLst>
                    <a:gd name="T0" fmla="*/ 0 w 46"/>
                    <a:gd name="T1" fmla="*/ 25 h 36"/>
                    <a:gd name="T2" fmla="*/ 31 w 46"/>
                    <a:gd name="T3" fmla="*/ 0 h 36"/>
                    <a:gd name="T4" fmla="*/ 31 w 46"/>
                    <a:gd name="T5" fmla="*/ 0 h 36"/>
                    <a:gd name="T6" fmla="*/ 0 w 46"/>
                    <a:gd name="T7" fmla="*/ 25 h 36"/>
                    <a:gd name="T8" fmla="*/ 0 60000 65536"/>
                    <a:gd name="T9" fmla="*/ 0 60000 65536"/>
                    <a:gd name="T10" fmla="*/ 0 60000 65536"/>
                    <a:gd name="T11" fmla="*/ 0 60000 65536"/>
                    <a:gd name="T12" fmla="*/ 0 w 46"/>
                    <a:gd name="T13" fmla="*/ 0 h 36"/>
                    <a:gd name="T14" fmla="*/ 46 w 46"/>
                    <a:gd name="T15" fmla="*/ 36 h 36"/>
                  </a:gdLst>
                  <a:ahLst/>
                  <a:cxnLst>
                    <a:cxn ang="T8">
                      <a:pos x="T0" y="T1"/>
                    </a:cxn>
                    <a:cxn ang="T9">
                      <a:pos x="T2" y="T3"/>
                    </a:cxn>
                    <a:cxn ang="T10">
                      <a:pos x="T4" y="T5"/>
                    </a:cxn>
                    <a:cxn ang="T11">
                      <a:pos x="T6" y="T7"/>
                    </a:cxn>
                  </a:cxnLst>
                  <a:rect l="T12" t="T13" r="T14" b="T15"/>
                  <a:pathLst>
                    <a:path w="46" h="36">
                      <a:moveTo>
                        <a:pt x="0" y="36"/>
                      </a:moveTo>
                      <a:cubicBezTo>
                        <a:pt x="15" y="24"/>
                        <a:pt x="31" y="12"/>
                        <a:pt x="46" y="0"/>
                      </a:cubicBezTo>
                      <a:cubicBezTo>
                        <a:pt x="46" y="0"/>
                        <a:pt x="46" y="0"/>
                        <a:pt x="46" y="0"/>
                      </a:cubicBezTo>
                      <a:cubicBezTo>
                        <a:pt x="31" y="12"/>
                        <a:pt x="15" y="24"/>
                        <a:pt x="0" y="3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50" name="Freeform 287"/>
                <p:cNvSpPr>
                  <a:spLocks/>
                </p:cNvSpPr>
                <p:nvPr/>
              </p:nvSpPr>
              <p:spPr bwMode="auto">
                <a:xfrm>
                  <a:off x="4612" y="3331"/>
                  <a:ext cx="60" cy="55"/>
                </a:xfrm>
                <a:custGeom>
                  <a:avLst/>
                  <a:gdLst>
                    <a:gd name="T0" fmla="*/ 0 w 89"/>
                    <a:gd name="T1" fmla="*/ 55 h 82"/>
                    <a:gd name="T2" fmla="*/ 0 w 89"/>
                    <a:gd name="T3" fmla="*/ 55 h 82"/>
                    <a:gd name="T4" fmla="*/ 60 w 89"/>
                    <a:gd name="T5" fmla="*/ 0 h 82"/>
                    <a:gd name="T6" fmla="*/ 60 w 89"/>
                    <a:gd name="T7" fmla="*/ 0 h 82"/>
                    <a:gd name="T8" fmla="*/ 0 w 89"/>
                    <a:gd name="T9" fmla="*/ 55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82"/>
                      </a:moveTo>
                      <a:cubicBezTo>
                        <a:pt x="0" y="82"/>
                        <a:pt x="0" y="82"/>
                        <a:pt x="0" y="82"/>
                      </a:cubicBezTo>
                      <a:cubicBezTo>
                        <a:pt x="31" y="56"/>
                        <a:pt x="60" y="29"/>
                        <a:pt x="89" y="0"/>
                      </a:cubicBezTo>
                      <a:cubicBezTo>
                        <a:pt x="89" y="0"/>
                        <a:pt x="89" y="0"/>
                        <a:pt x="89" y="0"/>
                      </a:cubicBezTo>
                      <a:cubicBezTo>
                        <a:pt x="60" y="28"/>
                        <a:pt x="31" y="56"/>
                        <a:pt x="0" y="8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51" name="Freeform 288"/>
                <p:cNvSpPr>
                  <a:spLocks/>
                </p:cNvSpPr>
                <p:nvPr/>
              </p:nvSpPr>
              <p:spPr bwMode="auto">
                <a:xfrm>
                  <a:off x="3653" y="1409"/>
                  <a:ext cx="18" cy="4"/>
                </a:xfrm>
                <a:custGeom>
                  <a:avLst/>
                  <a:gdLst>
                    <a:gd name="T0" fmla="*/ 18 w 26"/>
                    <a:gd name="T1" fmla="*/ 0 h 5"/>
                    <a:gd name="T2" fmla="*/ 0 w 26"/>
                    <a:gd name="T3" fmla="*/ 4 h 5"/>
                    <a:gd name="T4" fmla="*/ 18 w 26"/>
                    <a:gd name="T5" fmla="*/ 0 h 5"/>
                    <a:gd name="T6" fmla="*/ 0 60000 65536"/>
                    <a:gd name="T7" fmla="*/ 0 60000 65536"/>
                    <a:gd name="T8" fmla="*/ 0 60000 65536"/>
                    <a:gd name="T9" fmla="*/ 0 w 26"/>
                    <a:gd name="T10" fmla="*/ 0 h 5"/>
                    <a:gd name="T11" fmla="*/ 26 w 26"/>
                    <a:gd name="T12" fmla="*/ 5 h 5"/>
                  </a:gdLst>
                  <a:ahLst/>
                  <a:cxnLst>
                    <a:cxn ang="T6">
                      <a:pos x="T0" y="T1"/>
                    </a:cxn>
                    <a:cxn ang="T7">
                      <a:pos x="T2" y="T3"/>
                    </a:cxn>
                    <a:cxn ang="T8">
                      <a:pos x="T4" y="T5"/>
                    </a:cxn>
                  </a:cxnLst>
                  <a:rect l="T9" t="T10" r="T11" b="T12"/>
                  <a:pathLst>
                    <a:path w="26" h="5">
                      <a:moveTo>
                        <a:pt x="26" y="0"/>
                      </a:moveTo>
                      <a:cubicBezTo>
                        <a:pt x="17" y="1"/>
                        <a:pt x="9" y="3"/>
                        <a:pt x="0" y="5"/>
                      </a:cubicBezTo>
                      <a:cubicBezTo>
                        <a:pt x="9" y="3"/>
                        <a:pt x="17" y="1"/>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52" name="Freeform 289"/>
                <p:cNvSpPr>
                  <a:spLocks/>
                </p:cNvSpPr>
                <p:nvPr/>
              </p:nvSpPr>
              <p:spPr bwMode="auto">
                <a:xfrm>
                  <a:off x="2872" y="3048"/>
                  <a:ext cx="15" cy="27"/>
                </a:xfrm>
                <a:custGeom>
                  <a:avLst/>
                  <a:gdLst>
                    <a:gd name="T0" fmla="*/ 15 w 22"/>
                    <a:gd name="T1" fmla="*/ 27 h 40"/>
                    <a:gd name="T2" fmla="*/ 0 w 22"/>
                    <a:gd name="T3" fmla="*/ 0 h 40"/>
                    <a:gd name="T4" fmla="*/ 15 w 22"/>
                    <a:gd name="T5" fmla="*/ 27 h 40"/>
                    <a:gd name="T6" fmla="*/ 0 60000 65536"/>
                    <a:gd name="T7" fmla="*/ 0 60000 65536"/>
                    <a:gd name="T8" fmla="*/ 0 60000 65536"/>
                    <a:gd name="T9" fmla="*/ 0 w 22"/>
                    <a:gd name="T10" fmla="*/ 0 h 40"/>
                    <a:gd name="T11" fmla="*/ 22 w 22"/>
                    <a:gd name="T12" fmla="*/ 40 h 40"/>
                  </a:gdLst>
                  <a:ahLst/>
                  <a:cxnLst>
                    <a:cxn ang="T6">
                      <a:pos x="T0" y="T1"/>
                    </a:cxn>
                    <a:cxn ang="T7">
                      <a:pos x="T2" y="T3"/>
                    </a:cxn>
                    <a:cxn ang="T8">
                      <a:pos x="T4" y="T5"/>
                    </a:cxn>
                  </a:cxnLst>
                  <a:rect l="T9" t="T10" r="T11" b="T12"/>
                  <a:pathLst>
                    <a:path w="22" h="40">
                      <a:moveTo>
                        <a:pt x="22" y="40"/>
                      </a:moveTo>
                      <a:cubicBezTo>
                        <a:pt x="15" y="27"/>
                        <a:pt x="7" y="13"/>
                        <a:pt x="0" y="0"/>
                      </a:cubicBezTo>
                      <a:cubicBezTo>
                        <a:pt x="7" y="13"/>
                        <a:pt x="15" y="27"/>
                        <a:pt x="22" y="4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53" name="Freeform 290"/>
                <p:cNvSpPr>
                  <a:spLocks/>
                </p:cNvSpPr>
                <p:nvPr/>
              </p:nvSpPr>
              <p:spPr bwMode="auto">
                <a:xfrm>
                  <a:off x="3029" y="3276"/>
                  <a:ext cx="20" cy="22"/>
                </a:xfrm>
                <a:custGeom>
                  <a:avLst/>
                  <a:gdLst>
                    <a:gd name="T0" fmla="*/ 20 w 30"/>
                    <a:gd name="T1" fmla="*/ 22 h 33"/>
                    <a:gd name="T2" fmla="*/ 0 w 30"/>
                    <a:gd name="T3" fmla="*/ 0 h 33"/>
                    <a:gd name="T4" fmla="*/ 20 w 30"/>
                    <a:gd name="T5" fmla="*/ 22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33"/>
                      </a:moveTo>
                      <a:cubicBezTo>
                        <a:pt x="20" y="22"/>
                        <a:pt x="10" y="11"/>
                        <a:pt x="0" y="0"/>
                      </a:cubicBezTo>
                      <a:cubicBezTo>
                        <a:pt x="10" y="11"/>
                        <a:pt x="20" y="22"/>
                        <a:pt x="30" y="3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54" name="Freeform 291"/>
                <p:cNvSpPr>
                  <a:spLocks/>
                </p:cNvSpPr>
                <p:nvPr/>
              </p:nvSpPr>
              <p:spPr bwMode="auto">
                <a:xfrm>
                  <a:off x="4451" y="3457"/>
                  <a:ext cx="68" cy="43"/>
                </a:xfrm>
                <a:custGeom>
                  <a:avLst/>
                  <a:gdLst>
                    <a:gd name="T0" fmla="*/ 0 w 101"/>
                    <a:gd name="T1" fmla="*/ 43 h 65"/>
                    <a:gd name="T2" fmla="*/ 0 w 101"/>
                    <a:gd name="T3" fmla="*/ 43 h 65"/>
                    <a:gd name="T4" fmla="*/ 68 w 101"/>
                    <a:gd name="T5" fmla="*/ 0 h 65"/>
                    <a:gd name="T6" fmla="*/ 68 w 101"/>
                    <a:gd name="T7" fmla="*/ 0 h 65"/>
                    <a:gd name="T8" fmla="*/ 0 w 101"/>
                    <a:gd name="T9" fmla="*/ 43 h 65"/>
                    <a:gd name="T10" fmla="*/ 0 60000 65536"/>
                    <a:gd name="T11" fmla="*/ 0 60000 65536"/>
                    <a:gd name="T12" fmla="*/ 0 60000 65536"/>
                    <a:gd name="T13" fmla="*/ 0 60000 65536"/>
                    <a:gd name="T14" fmla="*/ 0 60000 65536"/>
                    <a:gd name="T15" fmla="*/ 0 w 101"/>
                    <a:gd name="T16" fmla="*/ 0 h 65"/>
                    <a:gd name="T17" fmla="*/ 101 w 101"/>
                    <a:gd name="T18" fmla="*/ 65 h 65"/>
                  </a:gdLst>
                  <a:ahLst/>
                  <a:cxnLst>
                    <a:cxn ang="T10">
                      <a:pos x="T0" y="T1"/>
                    </a:cxn>
                    <a:cxn ang="T11">
                      <a:pos x="T2" y="T3"/>
                    </a:cxn>
                    <a:cxn ang="T12">
                      <a:pos x="T4" y="T5"/>
                    </a:cxn>
                    <a:cxn ang="T13">
                      <a:pos x="T6" y="T7"/>
                    </a:cxn>
                    <a:cxn ang="T14">
                      <a:pos x="T8" y="T9"/>
                    </a:cxn>
                  </a:cxnLst>
                  <a:rect l="T15" t="T16" r="T17" b="T18"/>
                  <a:pathLst>
                    <a:path w="101" h="65">
                      <a:moveTo>
                        <a:pt x="0" y="65"/>
                      </a:moveTo>
                      <a:cubicBezTo>
                        <a:pt x="0" y="65"/>
                        <a:pt x="0" y="65"/>
                        <a:pt x="0" y="65"/>
                      </a:cubicBezTo>
                      <a:cubicBezTo>
                        <a:pt x="35" y="45"/>
                        <a:pt x="68" y="23"/>
                        <a:pt x="101" y="0"/>
                      </a:cubicBezTo>
                      <a:cubicBezTo>
                        <a:pt x="101" y="0"/>
                        <a:pt x="101" y="0"/>
                        <a:pt x="101" y="0"/>
                      </a:cubicBezTo>
                      <a:cubicBezTo>
                        <a:pt x="68" y="23"/>
                        <a:pt x="34" y="45"/>
                        <a:pt x="0" y="6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55" name="Freeform 292"/>
                <p:cNvSpPr>
                  <a:spLocks/>
                </p:cNvSpPr>
                <p:nvPr/>
              </p:nvSpPr>
              <p:spPr bwMode="auto">
                <a:xfrm>
                  <a:off x="4725" y="3259"/>
                  <a:ext cx="14" cy="16"/>
                </a:xfrm>
                <a:custGeom>
                  <a:avLst/>
                  <a:gdLst>
                    <a:gd name="T0" fmla="*/ 0 w 21"/>
                    <a:gd name="T1" fmla="*/ 16 h 24"/>
                    <a:gd name="T2" fmla="*/ 14 w 21"/>
                    <a:gd name="T3" fmla="*/ 0 h 24"/>
                    <a:gd name="T4" fmla="*/ 14 w 21"/>
                    <a:gd name="T5" fmla="*/ 0 h 24"/>
                    <a:gd name="T6" fmla="*/ 0 w 21"/>
                    <a:gd name="T7" fmla="*/ 16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0" y="24"/>
                      </a:moveTo>
                      <a:cubicBezTo>
                        <a:pt x="7" y="16"/>
                        <a:pt x="14" y="8"/>
                        <a:pt x="21" y="0"/>
                      </a:cubicBezTo>
                      <a:cubicBezTo>
                        <a:pt x="21" y="0"/>
                        <a:pt x="21" y="0"/>
                        <a:pt x="21" y="0"/>
                      </a:cubicBezTo>
                      <a:cubicBezTo>
                        <a:pt x="14" y="8"/>
                        <a:pt x="7"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56" name="Freeform 293"/>
                <p:cNvSpPr>
                  <a:spLocks/>
                </p:cNvSpPr>
                <p:nvPr/>
              </p:nvSpPr>
              <p:spPr bwMode="auto">
                <a:xfrm>
                  <a:off x="4750" y="3181"/>
                  <a:ext cx="50" cy="64"/>
                </a:xfrm>
                <a:custGeom>
                  <a:avLst/>
                  <a:gdLst>
                    <a:gd name="T0" fmla="*/ 0 w 74"/>
                    <a:gd name="T1" fmla="*/ 63 h 96"/>
                    <a:gd name="T2" fmla="*/ 0 w 74"/>
                    <a:gd name="T3" fmla="*/ 64 h 96"/>
                    <a:gd name="T4" fmla="*/ 50 w 74"/>
                    <a:gd name="T5" fmla="*/ 0 h 96"/>
                    <a:gd name="T6" fmla="*/ 49 w 74"/>
                    <a:gd name="T7" fmla="*/ 0 h 96"/>
                    <a:gd name="T8" fmla="*/ 0 w 74"/>
                    <a:gd name="T9" fmla="*/ 63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95"/>
                      </a:moveTo>
                      <a:cubicBezTo>
                        <a:pt x="0" y="96"/>
                        <a:pt x="0" y="96"/>
                        <a:pt x="0" y="96"/>
                      </a:cubicBezTo>
                      <a:cubicBezTo>
                        <a:pt x="26" y="65"/>
                        <a:pt x="50" y="33"/>
                        <a:pt x="74" y="0"/>
                      </a:cubicBezTo>
                      <a:cubicBezTo>
                        <a:pt x="73" y="0"/>
                        <a:pt x="73" y="0"/>
                        <a:pt x="73" y="0"/>
                      </a:cubicBezTo>
                      <a:cubicBezTo>
                        <a:pt x="50" y="33"/>
                        <a:pt x="25" y="64"/>
                        <a:pt x="0" y="9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57" name="Freeform 294"/>
                <p:cNvSpPr>
                  <a:spLocks/>
                </p:cNvSpPr>
                <p:nvPr/>
              </p:nvSpPr>
              <p:spPr bwMode="auto">
                <a:xfrm>
                  <a:off x="3546" y="1431"/>
                  <a:ext cx="29" cy="8"/>
                </a:xfrm>
                <a:custGeom>
                  <a:avLst/>
                  <a:gdLst>
                    <a:gd name="T0" fmla="*/ 0 w 43"/>
                    <a:gd name="T1" fmla="*/ 8 h 13"/>
                    <a:gd name="T2" fmla="*/ 29 w 43"/>
                    <a:gd name="T3" fmla="*/ 0 h 13"/>
                    <a:gd name="T4" fmla="*/ 0 w 43"/>
                    <a:gd name="T5" fmla="*/ 8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13"/>
                      </a:moveTo>
                      <a:cubicBezTo>
                        <a:pt x="14" y="9"/>
                        <a:pt x="28" y="4"/>
                        <a:pt x="43" y="0"/>
                      </a:cubicBezTo>
                      <a:cubicBezTo>
                        <a:pt x="28" y="4"/>
                        <a:pt x="14" y="9"/>
                        <a:pt x="0"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58" name="Freeform 295"/>
                <p:cNvSpPr>
                  <a:spLocks/>
                </p:cNvSpPr>
                <p:nvPr/>
              </p:nvSpPr>
              <p:spPr bwMode="auto">
                <a:xfrm>
                  <a:off x="3616" y="1413"/>
                  <a:ext cx="34" cy="8"/>
                </a:xfrm>
                <a:custGeom>
                  <a:avLst/>
                  <a:gdLst>
                    <a:gd name="T0" fmla="*/ 0 w 50"/>
                    <a:gd name="T1" fmla="*/ 8 h 11"/>
                    <a:gd name="T2" fmla="*/ 34 w 50"/>
                    <a:gd name="T3" fmla="*/ 0 h 11"/>
                    <a:gd name="T4" fmla="*/ 0 w 50"/>
                    <a:gd name="T5" fmla="*/ 8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11"/>
                      </a:moveTo>
                      <a:cubicBezTo>
                        <a:pt x="17" y="7"/>
                        <a:pt x="33" y="3"/>
                        <a:pt x="50" y="0"/>
                      </a:cubicBezTo>
                      <a:cubicBezTo>
                        <a:pt x="33" y="3"/>
                        <a:pt x="17" y="7"/>
                        <a:pt x="0"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59" name="Freeform 296"/>
                <p:cNvSpPr>
                  <a:spLocks/>
                </p:cNvSpPr>
                <p:nvPr/>
              </p:nvSpPr>
              <p:spPr bwMode="auto">
                <a:xfrm>
                  <a:off x="3234" y="3457"/>
                  <a:ext cx="68" cy="43"/>
                </a:xfrm>
                <a:custGeom>
                  <a:avLst/>
                  <a:gdLst>
                    <a:gd name="T0" fmla="*/ 0 w 102"/>
                    <a:gd name="T1" fmla="*/ 0 h 65"/>
                    <a:gd name="T2" fmla="*/ 0 w 102"/>
                    <a:gd name="T3" fmla="*/ 0 h 65"/>
                    <a:gd name="T4" fmla="*/ 68 w 102"/>
                    <a:gd name="T5" fmla="*/ 43 h 65"/>
                    <a:gd name="T6" fmla="*/ 68 w 102"/>
                    <a:gd name="T7" fmla="*/ 43 h 65"/>
                    <a:gd name="T8" fmla="*/ 0 w 102"/>
                    <a:gd name="T9" fmla="*/ 0 h 65"/>
                    <a:gd name="T10" fmla="*/ 0 60000 65536"/>
                    <a:gd name="T11" fmla="*/ 0 60000 65536"/>
                    <a:gd name="T12" fmla="*/ 0 60000 65536"/>
                    <a:gd name="T13" fmla="*/ 0 60000 65536"/>
                    <a:gd name="T14" fmla="*/ 0 60000 65536"/>
                    <a:gd name="T15" fmla="*/ 0 w 102"/>
                    <a:gd name="T16" fmla="*/ 0 h 65"/>
                    <a:gd name="T17" fmla="*/ 102 w 102"/>
                    <a:gd name="T18" fmla="*/ 65 h 65"/>
                  </a:gdLst>
                  <a:ahLst/>
                  <a:cxnLst>
                    <a:cxn ang="T10">
                      <a:pos x="T0" y="T1"/>
                    </a:cxn>
                    <a:cxn ang="T11">
                      <a:pos x="T2" y="T3"/>
                    </a:cxn>
                    <a:cxn ang="T12">
                      <a:pos x="T4" y="T5"/>
                    </a:cxn>
                    <a:cxn ang="T13">
                      <a:pos x="T6" y="T7"/>
                    </a:cxn>
                    <a:cxn ang="T14">
                      <a:pos x="T8" y="T9"/>
                    </a:cxn>
                  </a:cxnLst>
                  <a:rect l="T15" t="T16" r="T17" b="T18"/>
                  <a:pathLst>
                    <a:path w="102" h="65">
                      <a:moveTo>
                        <a:pt x="0" y="0"/>
                      </a:moveTo>
                      <a:cubicBezTo>
                        <a:pt x="0" y="0"/>
                        <a:pt x="0" y="0"/>
                        <a:pt x="0" y="0"/>
                      </a:cubicBezTo>
                      <a:cubicBezTo>
                        <a:pt x="33" y="23"/>
                        <a:pt x="67" y="45"/>
                        <a:pt x="102" y="65"/>
                      </a:cubicBezTo>
                      <a:cubicBezTo>
                        <a:pt x="102" y="65"/>
                        <a:pt x="102" y="65"/>
                        <a:pt x="102" y="65"/>
                      </a:cubicBezTo>
                      <a:cubicBezTo>
                        <a:pt x="67" y="45"/>
                        <a:pt x="33" y="2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60" name="Freeform 297"/>
                <p:cNvSpPr>
                  <a:spLocks/>
                </p:cNvSpPr>
                <p:nvPr/>
              </p:nvSpPr>
              <p:spPr bwMode="auto">
                <a:xfrm>
                  <a:off x="3509" y="1440"/>
                  <a:ext cx="33" cy="11"/>
                </a:xfrm>
                <a:custGeom>
                  <a:avLst/>
                  <a:gdLst>
                    <a:gd name="T0" fmla="*/ 0 w 49"/>
                    <a:gd name="T1" fmla="*/ 11 h 16"/>
                    <a:gd name="T2" fmla="*/ 33 w 49"/>
                    <a:gd name="T3" fmla="*/ 0 h 16"/>
                    <a:gd name="T4" fmla="*/ 0 w 49"/>
                    <a:gd name="T5" fmla="*/ 11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16"/>
                      </a:moveTo>
                      <a:cubicBezTo>
                        <a:pt x="16" y="11"/>
                        <a:pt x="32" y="6"/>
                        <a:pt x="49" y="0"/>
                      </a:cubicBezTo>
                      <a:cubicBezTo>
                        <a:pt x="32" y="6"/>
                        <a:pt x="16" y="11"/>
                        <a:pt x="0" y="1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61" name="Freeform 298"/>
                <p:cNvSpPr>
                  <a:spLocks/>
                </p:cNvSpPr>
                <p:nvPr/>
              </p:nvSpPr>
              <p:spPr bwMode="auto">
                <a:xfrm>
                  <a:off x="3442" y="1466"/>
                  <a:ext cx="28" cy="10"/>
                </a:xfrm>
                <a:custGeom>
                  <a:avLst/>
                  <a:gdLst>
                    <a:gd name="T0" fmla="*/ 0 w 42"/>
                    <a:gd name="T1" fmla="*/ 10 h 16"/>
                    <a:gd name="T2" fmla="*/ 28 w 42"/>
                    <a:gd name="T3" fmla="*/ 0 h 16"/>
                    <a:gd name="T4" fmla="*/ 0 w 42"/>
                    <a:gd name="T5" fmla="*/ 1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16"/>
                      </a:moveTo>
                      <a:cubicBezTo>
                        <a:pt x="14" y="11"/>
                        <a:pt x="28" y="5"/>
                        <a:pt x="42" y="0"/>
                      </a:cubicBezTo>
                      <a:cubicBezTo>
                        <a:pt x="28" y="5"/>
                        <a:pt x="14" y="11"/>
                        <a:pt x="0" y="1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62" name="Freeform 299"/>
                <p:cNvSpPr>
                  <a:spLocks/>
                </p:cNvSpPr>
                <p:nvPr/>
              </p:nvSpPr>
              <p:spPr bwMode="auto">
                <a:xfrm>
                  <a:off x="3211" y="3441"/>
                  <a:ext cx="9" cy="5"/>
                </a:xfrm>
                <a:custGeom>
                  <a:avLst/>
                  <a:gdLst>
                    <a:gd name="T0" fmla="*/ 0 w 12"/>
                    <a:gd name="T1" fmla="*/ 0 h 8"/>
                    <a:gd name="T2" fmla="*/ 9 w 12"/>
                    <a:gd name="T3" fmla="*/ 5 h 8"/>
                    <a:gd name="T4" fmla="*/ 9 w 12"/>
                    <a:gd name="T5" fmla="*/ 5 h 8"/>
                    <a:gd name="T6" fmla="*/ 0 w 12"/>
                    <a:gd name="T7" fmla="*/ 0 h 8"/>
                    <a:gd name="T8" fmla="*/ 0 60000 65536"/>
                    <a:gd name="T9" fmla="*/ 0 60000 65536"/>
                    <a:gd name="T10" fmla="*/ 0 60000 65536"/>
                    <a:gd name="T11" fmla="*/ 0 60000 65536"/>
                    <a:gd name="T12" fmla="*/ 0 w 12"/>
                    <a:gd name="T13" fmla="*/ 0 h 8"/>
                    <a:gd name="T14" fmla="*/ 12 w 12"/>
                    <a:gd name="T15" fmla="*/ 8 h 8"/>
                  </a:gdLst>
                  <a:ahLst/>
                  <a:cxnLst>
                    <a:cxn ang="T8">
                      <a:pos x="T0" y="T1"/>
                    </a:cxn>
                    <a:cxn ang="T9">
                      <a:pos x="T2" y="T3"/>
                    </a:cxn>
                    <a:cxn ang="T10">
                      <a:pos x="T4" y="T5"/>
                    </a:cxn>
                    <a:cxn ang="T11">
                      <a:pos x="T6" y="T7"/>
                    </a:cxn>
                  </a:cxnLst>
                  <a:rect l="T12" t="T13" r="T14" b="T15"/>
                  <a:pathLst>
                    <a:path w="12" h="8">
                      <a:moveTo>
                        <a:pt x="0" y="0"/>
                      </a:moveTo>
                      <a:cubicBezTo>
                        <a:pt x="4" y="3"/>
                        <a:pt x="8" y="5"/>
                        <a:pt x="12" y="8"/>
                      </a:cubicBezTo>
                      <a:cubicBezTo>
                        <a:pt x="12" y="8"/>
                        <a:pt x="12" y="8"/>
                        <a:pt x="12" y="8"/>
                      </a:cubicBezTo>
                      <a:cubicBezTo>
                        <a:pt x="8" y="5"/>
                        <a:pt x="4"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63" name="Freeform 300"/>
                <p:cNvSpPr>
                  <a:spLocks/>
                </p:cNvSpPr>
                <p:nvPr/>
              </p:nvSpPr>
              <p:spPr bwMode="auto">
                <a:xfrm>
                  <a:off x="3806" y="1391"/>
                  <a:ext cx="26" cy="1"/>
                </a:xfrm>
                <a:custGeom>
                  <a:avLst/>
                  <a:gdLst>
                    <a:gd name="T0" fmla="*/ 0 w 38"/>
                    <a:gd name="T1" fmla="*/ 1 h 2"/>
                    <a:gd name="T2" fmla="*/ 26 w 38"/>
                    <a:gd name="T3" fmla="*/ 0 h 2"/>
                    <a:gd name="T4" fmla="*/ 0 w 38"/>
                    <a:gd name="T5" fmla="*/ 1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2"/>
                      </a:moveTo>
                      <a:cubicBezTo>
                        <a:pt x="13" y="1"/>
                        <a:pt x="25" y="1"/>
                        <a:pt x="38" y="0"/>
                      </a:cubicBezTo>
                      <a:cubicBezTo>
                        <a:pt x="25" y="1"/>
                        <a:pt x="13"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64" name="Freeform 301"/>
                <p:cNvSpPr>
                  <a:spLocks/>
                </p:cNvSpPr>
                <p:nvPr/>
              </p:nvSpPr>
              <p:spPr bwMode="auto">
                <a:xfrm>
                  <a:off x="3082" y="3331"/>
                  <a:ext cx="60" cy="55"/>
                </a:xfrm>
                <a:custGeom>
                  <a:avLst/>
                  <a:gdLst>
                    <a:gd name="T0" fmla="*/ 0 w 89"/>
                    <a:gd name="T1" fmla="*/ 0 h 82"/>
                    <a:gd name="T2" fmla="*/ 0 w 89"/>
                    <a:gd name="T3" fmla="*/ 0 h 82"/>
                    <a:gd name="T4" fmla="*/ 60 w 89"/>
                    <a:gd name="T5" fmla="*/ 55 h 82"/>
                    <a:gd name="T6" fmla="*/ 60 w 89"/>
                    <a:gd name="T7" fmla="*/ 55 h 82"/>
                    <a:gd name="T8" fmla="*/ 0 w 89"/>
                    <a:gd name="T9" fmla="*/ 0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0"/>
                      </a:moveTo>
                      <a:cubicBezTo>
                        <a:pt x="0" y="0"/>
                        <a:pt x="0" y="0"/>
                        <a:pt x="0" y="0"/>
                      </a:cubicBezTo>
                      <a:cubicBezTo>
                        <a:pt x="29" y="29"/>
                        <a:pt x="58" y="56"/>
                        <a:pt x="89" y="82"/>
                      </a:cubicBezTo>
                      <a:cubicBezTo>
                        <a:pt x="89" y="82"/>
                        <a:pt x="89" y="82"/>
                        <a:pt x="89" y="82"/>
                      </a:cubicBezTo>
                      <a:cubicBezTo>
                        <a:pt x="58" y="56"/>
                        <a:pt x="29" y="2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65" name="Freeform 302"/>
                <p:cNvSpPr>
                  <a:spLocks/>
                </p:cNvSpPr>
                <p:nvPr/>
              </p:nvSpPr>
              <p:spPr bwMode="auto">
                <a:xfrm>
                  <a:off x="3693" y="1401"/>
                  <a:ext cx="26" cy="4"/>
                </a:xfrm>
                <a:custGeom>
                  <a:avLst/>
                  <a:gdLst>
                    <a:gd name="T0" fmla="*/ 0 w 38"/>
                    <a:gd name="T1" fmla="*/ 4 h 6"/>
                    <a:gd name="T2" fmla="*/ 26 w 38"/>
                    <a:gd name="T3" fmla="*/ 0 h 6"/>
                    <a:gd name="T4" fmla="*/ 0 w 38"/>
                    <a:gd name="T5" fmla="*/ 4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6"/>
                      </a:moveTo>
                      <a:cubicBezTo>
                        <a:pt x="12" y="4"/>
                        <a:pt x="25" y="2"/>
                        <a:pt x="38" y="0"/>
                      </a:cubicBezTo>
                      <a:cubicBezTo>
                        <a:pt x="25" y="2"/>
                        <a:pt x="12"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66" name="Freeform 303"/>
                <p:cNvSpPr>
                  <a:spLocks/>
                </p:cNvSpPr>
                <p:nvPr/>
              </p:nvSpPr>
              <p:spPr bwMode="auto">
                <a:xfrm>
                  <a:off x="3049" y="3298"/>
                  <a:ext cx="20" cy="21"/>
                </a:xfrm>
                <a:custGeom>
                  <a:avLst/>
                  <a:gdLst>
                    <a:gd name="T0" fmla="*/ 0 w 29"/>
                    <a:gd name="T1" fmla="*/ 0 h 31"/>
                    <a:gd name="T2" fmla="*/ 20 w 29"/>
                    <a:gd name="T3" fmla="*/ 21 h 31"/>
                    <a:gd name="T4" fmla="*/ 20 w 29"/>
                    <a:gd name="T5" fmla="*/ 21 h 31"/>
                    <a:gd name="T6" fmla="*/ 0 w 29"/>
                    <a:gd name="T7" fmla="*/ 0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0" y="0"/>
                      </a:moveTo>
                      <a:cubicBezTo>
                        <a:pt x="10" y="11"/>
                        <a:pt x="19" y="21"/>
                        <a:pt x="29" y="31"/>
                      </a:cubicBezTo>
                      <a:cubicBezTo>
                        <a:pt x="29" y="31"/>
                        <a:pt x="29" y="31"/>
                        <a:pt x="29" y="31"/>
                      </a:cubicBezTo>
                      <a:cubicBezTo>
                        <a:pt x="19" y="21"/>
                        <a:pt x="10"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67" name="Freeform 304"/>
                <p:cNvSpPr>
                  <a:spLocks/>
                </p:cNvSpPr>
                <p:nvPr/>
              </p:nvSpPr>
              <p:spPr bwMode="auto">
                <a:xfrm>
                  <a:off x="3727" y="1396"/>
                  <a:ext cx="35" cy="4"/>
                </a:xfrm>
                <a:custGeom>
                  <a:avLst/>
                  <a:gdLst>
                    <a:gd name="T0" fmla="*/ 0 w 51"/>
                    <a:gd name="T1" fmla="*/ 4 h 6"/>
                    <a:gd name="T2" fmla="*/ 35 w 51"/>
                    <a:gd name="T3" fmla="*/ 0 h 6"/>
                    <a:gd name="T4" fmla="*/ 0 w 51"/>
                    <a:gd name="T5" fmla="*/ 4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6"/>
                      </a:moveTo>
                      <a:cubicBezTo>
                        <a:pt x="17" y="4"/>
                        <a:pt x="34" y="2"/>
                        <a:pt x="51" y="0"/>
                      </a:cubicBezTo>
                      <a:cubicBezTo>
                        <a:pt x="34" y="2"/>
                        <a:pt x="17"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68" name="Freeform 305"/>
                <p:cNvSpPr>
                  <a:spLocks/>
                </p:cNvSpPr>
                <p:nvPr/>
              </p:nvSpPr>
              <p:spPr bwMode="auto">
                <a:xfrm>
                  <a:off x="3155" y="3397"/>
                  <a:ext cx="31" cy="25"/>
                </a:xfrm>
                <a:custGeom>
                  <a:avLst/>
                  <a:gdLst>
                    <a:gd name="T0" fmla="*/ 0 w 46"/>
                    <a:gd name="T1" fmla="*/ 0 h 36"/>
                    <a:gd name="T2" fmla="*/ 31 w 46"/>
                    <a:gd name="T3" fmla="*/ 25 h 36"/>
                    <a:gd name="T4" fmla="*/ 0 w 46"/>
                    <a:gd name="T5" fmla="*/ 0 h 36"/>
                    <a:gd name="T6" fmla="*/ 0 60000 65536"/>
                    <a:gd name="T7" fmla="*/ 0 60000 65536"/>
                    <a:gd name="T8" fmla="*/ 0 60000 65536"/>
                    <a:gd name="T9" fmla="*/ 0 w 46"/>
                    <a:gd name="T10" fmla="*/ 0 h 36"/>
                    <a:gd name="T11" fmla="*/ 46 w 46"/>
                    <a:gd name="T12" fmla="*/ 36 h 36"/>
                  </a:gdLst>
                  <a:ahLst/>
                  <a:cxnLst>
                    <a:cxn ang="T6">
                      <a:pos x="T0" y="T1"/>
                    </a:cxn>
                    <a:cxn ang="T7">
                      <a:pos x="T2" y="T3"/>
                    </a:cxn>
                    <a:cxn ang="T8">
                      <a:pos x="T4" y="T5"/>
                    </a:cxn>
                  </a:cxnLst>
                  <a:rect l="T9" t="T10" r="T11" b="T12"/>
                  <a:pathLst>
                    <a:path w="46" h="36">
                      <a:moveTo>
                        <a:pt x="0" y="0"/>
                      </a:moveTo>
                      <a:cubicBezTo>
                        <a:pt x="15" y="12"/>
                        <a:pt x="31" y="24"/>
                        <a:pt x="46" y="36"/>
                      </a:cubicBezTo>
                      <a:cubicBezTo>
                        <a:pt x="31" y="24"/>
                        <a:pt x="15" y="1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69" name="Freeform 306"/>
                <p:cNvSpPr>
                  <a:spLocks/>
                </p:cNvSpPr>
                <p:nvPr/>
              </p:nvSpPr>
              <p:spPr bwMode="auto">
                <a:xfrm>
                  <a:off x="3047" y="1733"/>
                  <a:ext cx="18" cy="19"/>
                </a:xfrm>
                <a:custGeom>
                  <a:avLst/>
                  <a:gdLst>
                    <a:gd name="T0" fmla="*/ 0 w 27"/>
                    <a:gd name="T1" fmla="*/ 19 h 29"/>
                    <a:gd name="T2" fmla="*/ 18 w 27"/>
                    <a:gd name="T3" fmla="*/ 0 h 29"/>
                    <a:gd name="T4" fmla="*/ 0 w 27"/>
                    <a:gd name="T5" fmla="*/ 19 h 29"/>
                    <a:gd name="T6" fmla="*/ 0 60000 65536"/>
                    <a:gd name="T7" fmla="*/ 0 60000 65536"/>
                    <a:gd name="T8" fmla="*/ 0 60000 65536"/>
                    <a:gd name="T9" fmla="*/ 0 w 27"/>
                    <a:gd name="T10" fmla="*/ 0 h 29"/>
                    <a:gd name="T11" fmla="*/ 27 w 27"/>
                    <a:gd name="T12" fmla="*/ 29 h 29"/>
                  </a:gdLst>
                  <a:ahLst/>
                  <a:cxnLst>
                    <a:cxn ang="T6">
                      <a:pos x="T0" y="T1"/>
                    </a:cxn>
                    <a:cxn ang="T7">
                      <a:pos x="T2" y="T3"/>
                    </a:cxn>
                    <a:cxn ang="T8">
                      <a:pos x="T4" y="T5"/>
                    </a:cxn>
                  </a:cxnLst>
                  <a:rect l="T9" t="T10" r="T11" b="T12"/>
                  <a:pathLst>
                    <a:path w="27" h="29">
                      <a:moveTo>
                        <a:pt x="0" y="29"/>
                      </a:moveTo>
                      <a:cubicBezTo>
                        <a:pt x="9" y="19"/>
                        <a:pt x="18" y="9"/>
                        <a:pt x="27" y="0"/>
                      </a:cubicBezTo>
                      <a:cubicBezTo>
                        <a:pt x="18" y="9"/>
                        <a:pt x="9" y="19"/>
                        <a:pt x="0" y="2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70" name="Freeform 307"/>
                <p:cNvSpPr>
                  <a:spLocks/>
                </p:cNvSpPr>
                <p:nvPr/>
              </p:nvSpPr>
              <p:spPr bwMode="auto">
                <a:xfrm>
                  <a:off x="3025" y="1754"/>
                  <a:ext cx="20" cy="22"/>
                </a:xfrm>
                <a:custGeom>
                  <a:avLst/>
                  <a:gdLst>
                    <a:gd name="T0" fmla="*/ 0 w 29"/>
                    <a:gd name="T1" fmla="*/ 22 h 32"/>
                    <a:gd name="T2" fmla="*/ 20 w 29"/>
                    <a:gd name="T3" fmla="*/ 0 h 32"/>
                    <a:gd name="T4" fmla="*/ 0 w 29"/>
                    <a:gd name="T5" fmla="*/ 22 h 32"/>
                    <a:gd name="T6" fmla="*/ 0 60000 65536"/>
                    <a:gd name="T7" fmla="*/ 0 60000 65536"/>
                    <a:gd name="T8" fmla="*/ 0 60000 65536"/>
                    <a:gd name="T9" fmla="*/ 0 w 29"/>
                    <a:gd name="T10" fmla="*/ 0 h 32"/>
                    <a:gd name="T11" fmla="*/ 29 w 29"/>
                    <a:gd name="T12" fmla="*/ 32 h 32"/>
                  </a:gdLst>
                  <a:ahLst/>
                  <a:cxnLst>
                    <a:cxn ang="T6">
                      <a:pos x="T0" y="T1"/>
                    </a:cxn>
                    <a:cxn ang="T7">
                      <a:pos x="T2" y="T3"/>
                    </a:cxn>
                    <a:cxn ang="T8">
                      <a:pos x="T4" y="T5"/>
                    </a:cxn>
                  </a:cxnLst>
                  <a:rect l="T9" t="T10" r="T11" b="T12"/>
                  <a:pathLst>
                    <a:path w="29" h="32">
                      <a:moveTo>
                        <a:pt x="0" y="32"/>
                      </a:moveTo>
                      <a:cubicBezTo>
                        <a:pt x="9" y="21"/>
                        <a:pt x="19" y="11"/>
                        <a:pt x="29" y="0"/>
                      </a:cubicBezTo>
                      <a:cubicBezTo>
                        <a:pt x="19" y="11"/>
                        <a:pt x="9" y="21"/>
                        <a:pt x="0" y="3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71" name="Freeform 308"/>
                <p:cNvSpPr>
                  <a:spLocks/>
                </p:cNvSpPr>
                <p:nvPr/>
              </p:nvSpPr>
              <p:spPr bwMode="auto">
                <a:xfrm>
                  <a:off x="2916" y="1900"/>
                  <a:ext cx="14" cy="23"/>
                </a:xfrm>
                <a:custGeom>
                  <a:avLst/>
                  <a:gdLst>
                    <a:gd name="T0" fmla="*/ 0 w 22"/>
                    <a:gd name="T1" fmla="*/ 23 h 34"/>
                    <a:gd name="T2" fmla="*/ 14 w 22"/>
                    <a:gd name="T3" fmla="*/ 0 h 34"/>
                    <a:gd name="T4" fmla="*/ 0 w 22"/>
                    <a:gd name="T5" fmla="*/ 23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34"/>
                      </a:moveTo>
                      <a:cubicBezTo>
                        <a:pt x="7" y="22"/>
                        <a:pt x="14" y="11"/>
                        <a:pt x="22" y="0"/>
                      </a:cubicBezTo>
                      <a:cubicBezTo>
                        <a:pt x="14" y="11"/>
                        <a:pt x="7" y="22"/>
                        <a:pt x="0" y="3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72" name="Freeform 309"/>
                <p:cNvSpPr>
                  <a:spLocks/>
                </p:cNvSpPr>
                <p:nvPr/>
              </p:nvSpPr>
              <p:spPr bwMode="auto">
                <a:xfrm>
                  <a:off x="3922" y="1391"/>
                  <a:ext cx="25" cy="1"/>
                </a:xfrm>
                <a:custGeom>
                  <a:avLst/>
                  <a:gdLst>
                    <a:gd name="T0" fmla="*/ 0 w 38"/>
                    <a:gd name="T1" fmla="*/ 0 h 2"/>
                    <a:gd name="T2" fmla="*/ 25 w 38"/>
                    <a:gd name="T3" fmla="*/ 1 h 2"/>
                    <a:gd name="T4" fmla="*/ 0 w 38"/>
                    <a:gd name="T5" fmla="*/ 0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0"/>
                      </a:moveTo>
                      <a:cubicBezTo>
                        <a:pt x="13" y="1"/>
                        <a:pt x="25" y="1"/>
                        <a:pt x="38" y="2"/>
                      </a:cubicBezTo>
                      <a:cubicBezTo>
                        <a:pt x="25" y="1"/>
                        <a:pt x="13"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73" name="Freeform 310"/>
                <p:cNvSpPr>
                  <a:spLocks/>
                </p:cNvSpPr>
                <p:nvPr/>
              </p:nvSpPr>
              <p:spPr bwMode="auto">
                <a:xfrm>
                  <a:off x="3917" y="3655"/>
                  <a:ext cx="21" cy="1"/>
                </a:xfrm>
                <a:custGeom>
                  <a:avLst/>
                  <a:gdLst>
                    <a:gd name="T0" fmla="*/ 21 w 31"/>
                    <a:gd name="T1" fmla="*/ 0 h 1"/>
                    <a:gd name="T2" fmla="*/ 0 w 31"/>
                    <a:gd name="T3" fmla="*/ 1 h 1"/>
                    <a:gd name="T4" fmla="*/ 21 w 31"/>
                    <a:gd name="T5" fmla="*/ 0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0"/>
                      </a:moveTo>
                      <a:cubicBezTo>
                        <a:pt x="21" y="1"/>
                        <a:pt x="10" y="1"/>
                        <a:pt x="0" y="1"/>
                      </a:cubicBezTo>
                      <a:cubicBezTo>
                        <a:pt x="10" y="1"/>
                        <a:pt x="21" y="1"/>
                        <a:pt x="3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74" name="Freeform 311"/>
                <p:cNvSpPr>
                  <a:spLocks/>
                </p:cNvSpPr>
                <p:nvPr/>
              </p:nvSpPr>
              <p:spPr bwMode="auto">
                <a:xfrm>
                  <a:off x="3407" y="1478"/>
                  <a:ext cx="32" cy="14"/>
                </a:xfrm>
                <a:custGeom>
                  <a:avLst/>
                  <a:gdLst>
                    <a:gd name="T0" fmla="*/ 0 w 47"/>
                    <a:gd name="T1" fmla="*/ 14 h 21"/>
                    <a:gd name="T2" fmla="*/ 32 w 47"/>
                    <a:gd name="T3" fmla="*/ 0 h 21"/>
                    <a:gd name="T4" fmla="*/ 0 w 47"/>
                    <a:gd name="T5" fmla="*/ 14 h 21"/>
                    <a:gd name="T6" fmla="*/ 0 60000 65536"/>
                    <a:gd name="T7" fmla="*/ 0 60000 65536"/>
                    <a:gd name="T8" fmla="*/ 0 60000 65536"/>
                    <a:gd name="T9" fmla="*/ 0 w 47"/>
                    <a:gd name="T10" fmla="*/ 0 h 21"/>
                    <a:gd name="T11" fmla="*/ 47 w 47"/>
                    <a:gd name="T12" fmla="*/ 21 h 21"/>
                  </a:gdLst>
                  <a:ahLst/>
                  <a:cxnLst>
                    <a:cxn ang="T6">
                      <a:pos x="T0" y="T1"/>
                    </a:cxn>
                    <a:cxn ang="T7">
                      <a:pos x="T2" y="T3"/>
                    </a:cxn>
                    <a:cxn ang="T8">
                      <a:pos x="T4" y="T5"/>
                    </a:cxn>
                  </a:cxnLst>
                  <a:rect l="T9" t="T10" r="T11" b="T12"/>
                  <a:pathLst>
                    <a:path w="47" h="21">
                      <a:moveTo>
                        <a:pt x="0" y="21"/>
                      </a:moveTo>
                      <a:cubicBezTo>
                        <a:pt x="15" y="14"/>
                        <a:pt x="31" y="7"/>
                        <a:pt x="47" y="0"/>
                      </a:cubicBezTo>
                      <a:cubicBezTo>
                        <a:pt x="31" y="7"/>
                        <a:pt x="15" y="14"/>
                        <a:pt x="0" y="2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75" name="Freeform 312"/>
                <p:cNvSpPr>
                  <a:spLocks/>
                </p:cNvSpPr>
                <p:nvPr/>
              </p:nvSpPr>
              <p:spPr bwMode="auto">
                <a:xfrm>
                  <a:off x="2899" y="1926"/>
                  <a:ext cx="14" cy="23"/>
                </a:xfrm>
                <a:custGeom>
                  <a:avLst/>
                  <a:gdLst>
                    <a:gd name="T0" fmla="*/ 0 w 21"/>
                    <a:gd name="T1" fmla="*/ 23 h 35"/>
                    <a:gd name="T2" fmla="*/ 14 w 21"/>
                    <a:gd name="T3" fmla="*/ 0 h 35"/>
                    <a:gd name="T4" fmla="*/ 0 w 21"/>
                    <a:gd name="T5" fmla="*/ 23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0" y="35"/>
                      </a:moveTo>
                      <a:cubicBezTo>
                        <a:pt x="7" y="23"/>
                        <a:pt x="14" y="11"/>
                        <a:pt x="21" y="0"/>
                      </a:cubicBezTo>
                      <a:cubicBezTo>
                        <a:pt x="14" y="11"/>
                        <a:pt x="7" y="23"/>
                        <a:pt x="0" y="3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76" name="Freeform 313"/>
                <p:cNvSpPr>
                  <a:spLocks/>
                </p:cNvSpPr>
                <p:nvPr/>
              </p:nvSpPr>
              <p:spPr bwMode="auto">
                <a:xfrm>
                  <a:off x="3259" y="1560"/>
                  <a:ext cx="21" cy="13"/>
                </a:xfrm>
                <a:custGeom>
                  <a:avLst/>
                  <a:gdLst>
                    <a:gd name="T0" fmla="*/ 0 w 31"/>
                    <a:gd name="T1" fmla="*/ 13 h 20"/>
                    <a:gd name="T2" fmla="*/ 21 w 31"/>
                    <a:gd name="T3" fmla="*/ 0 h 20"/>
                    <a:gd name="T4" fmla="*/ 0 w 31"/>
                    <a:gd name="T5" fmla="*/ 13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20"/>
                      </a:moveTo>
                      <a:cubicBezTo>
                        <a:pt x="10" y="13"/>
                        <a:pt x="21" y="6"/>
                        <a:pt x="31" y="0"/>
                      </a:cubicBezTo>
                      <a:cubicBezTo>
                        <a:pt x="21" y="6"/>
                        <a:pt x="10" y="13"/>
                        <a:pt x="0"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77" name="Freeform 314"/>
                <p:cNvSpPr>
                  <a:spLocks/>
                </p:cNvSpPr>
                <p:nvPr/>
              </p:nvSpPr>
              <p:spPr bwMode="auto">
                <a:xfrm>
                  <a:off x="3183" y="1611"/>
                  <a:ext cx="22" cy="16"/>
                </a:xfrm>
                <a:custGeom>
                  <a:avLst/>
                  <a:gdLst>
                    <a:gd name="T0" fmla="*/ 0 w 32"/>
                    <a:gd name="T1" fmla="*/ 16 h 24"/>
                    <a:gd name="T2" fmla="*/ 22 w 32"/>
                    <a:gd name="T3" fmla="*/ 0 h 24"/>
                    <a:gd name="T4" fmla="*/ 0 w 32"/>
                    <a:gd name="T5" fmla="*/ 16 h 24"/>
                    <a:gd name="T6" fmla="*/ 0 60000 65536"/>
                    <a:gd name="T7" fmla="*/ 0 60000 65536"/>
                    <a:gd name="T8" fmla="*/ 0 60000 65536"/>
                    <a:gd name="T9" fmla="*/ 0 w 32"/>
                    <a:gd name="T10" fmla="*/ 0 h 24"/>
                    <a:gd name="T11" fmla="*/ 32 w 32"/>
                    <a:gd name="T12" fmla="*/ 24 h 24"/>
                  </a:gdLst>
                  <a:ahLst/>
                  <a:cxnLst>
                    <a:cxn ang="T6">
                      <a:pos x="T0" y="T1"/>
                    </a:cxn>
                    <a:cxn ang="T7">
                      <a:pos x="T2" y="T3"/>
                    </a:cxn>
                    <a:cxn ang="T8">
                      <a:pos x="T4" y="T5"/>
                    </a:cxn>
                  </a:cxnLst>
                  <a:rect l="T9" t="T10" r="T11" b="T12"/>
                  <a:pathLst>
                    <a:path w="32" h="24">
                      <a:moveTo>
                        <a:pt x="0" y="24"/>
                      </a:moveTo>
                      <a:cubicBezTo>
                        <a:pt x="11" y="16"/>
                        <a:pt x="21" y="8"/>
                        <a:pt x="32" y="0"/>
                      </a:cubicBezTo>
                      <a:cubicBezTo>
                        <a:pt x="21" y="8"/>
                        <a:pt x="11"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78" name="Freeform 315"/>
                <p:cNvSpPr>
                  <a:spLocks/>
                </p:cNvSpPr>
                <p:nvPr/>
              </p:nvSpPr>
              <p:spPr bwMode="auto">
                <a:xfrm>
                  <a:off x="3234" y="1577"/>
                  <a:ext cx="20" cy="13"/>
                </a:xfrm>
                <a:custGeom>
                  <a:avLst/>
                  <a:gdLst>
                    <a:gd name="T0" fmla="*/ 0 w 29"/>
                    <a:gd name="T1" fmla="*/ 13 h 20"/>
                    <a:gd name="T2" fmla="*/ 20 w 29"/>
                    <a:gd name="T3" fmla="*/ 0 h 20"/>
                    <a:gd name="T4" fmla="*/ 0 w 29"/>
                    <a:gd name="T5" fmla="*/ 13 h 20"/>
                    <a:gd name="T6" fmla="*/ 0 60000 65536"/>
                    <a:gd name="T7" fmla="*/ 0 60000 65536"/>
                    <a:gd name="T8" fmla="*/ 0 60000 65536"/>
                    <a:gd name="T9" fmla="*/ 0 w 29"/>
                    <a:gd name="T10" fmla="*/ 0 h 20"/>
                    <a:gd name="T11" fmla="*/ 29 w 29"/>
                    <a:gd name="T12" fmla="*/ 20 h 20"/>
                  </a:gdLst>
                  <a:ahLst/>
                  <a:cxnLst>
                    <a:cxn ang="T6">
                      <a:pos x="T0" y="T1"/>
                    </a:cxn>
                    <a:cxn ang="T7">
                      <a:pos x="T2" y="T3"/>
                    </a:cxn>
                    <a:cxn ang="T8">
                      <a:pos x="T4" y="T5"/>
                    </a:cxn>
                  </a:cxnLst>
                  <a:rect l="T9" t="T10" r="T11" b="T12"/>
                  <a:pathLst>
                    <a:path w="29" h="20">
                      <a:moveTo>
                        <a:pt x="0" y="20"/>
                      </a:moveTo>
                      <a:cubicBezTo>
                        <a:pt x="10" y="13"/>
                        <a:pt x="19" y="6"/>
                        <a:pt x="29" y="0"/>
                      </a:cubicBezTo>
                      <a:cubicBezTo>
                        <a:pt x="19" y="6"/>
                        <a:pt x="10" y="13"/>
                        <a:pt x="0"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79" name="Freeform 316"/>
                <p:cNvSpPr>
                  <a:spLocks/>
                </p:cNvSpPr>
                <p:nvPr/>
              </p:nvSpPr>
              <p:spPr bwMode="auto">
                <a:xfrm>
                  <a:off x="3344" y="1509"/>
                  <a:ext cx="27" cy="15"/>
                </a:xfrm>
                <a:custGeom>
                  <a:avLst/>
                  <a:gdLst>
                    <a:gd name="T0" fmla="*/ 0 w 40"/>
                    <a:gd name="T1" fmla="*/ 15 h 21"/>
                    <a:gd name="T2" fmla="*/ 27 w 40"/>
                    <a:gd name="T3" fmla="*/ 0 h 21"/>
                    <a:gd name="T4" fmla="*/ 0 w 40"/>
                    <a:gd name="T5" fmla="*/ 15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21"/>
                      </a:moveTo>
                      <a:cubicBezTo>
                        <a:pt x="13" y="13"/>
                        <a:pt x="26" y="7"/>
                        <a:pt x="40" y="0"/>
                      </a:cubicBezTo>
                      <a:cubicBezTo>
                        <a:pt x="26" y="7"/>
                        <a:pt x="13" y="13"/>
                        <a:pt x="0" y="2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80" name="Freeform 317"/>
                <p:cNvSpPr>
                  <a:spLocks/>
                </p:cNvSpPr>
                <p:nvPr/>
              </p:nvSpPr>
              <p:spPr bwMode="auto">
                <a:xfrm>
                  <a:off x="4534" y="1600"/>
                  <a:ext cx="10" cy="8"/>
                </a:xfrm>
                <a:custGeom>
                  <a:avLst/>
                  <a:gdLst>
                    <a:gd name="T0" fmla="*/ 10 w 15"/>
                    <a:gd name="T1" fmla="*/ 8 h 11"/>
                    <a:gd name="T2" fmla="*/ 0 w 15"/>
                    <a:gd name="T3" fmla="*/ 0 h 11"/>
                    <a:gd name="T4" fmla="*/ 0 w 15"/>
                    <a:gd name="T5" fmla="*/ 0 h 11"/>
                    <a:gd name="T6" fmla="*/ 10 w 15"/>
                    <a:gd name="T7" fmla="*/ 8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15" y="11"/>
                      </a:moveTo>
                      <a:cubicBezTo>
                        <a:pt x="10" y="7"/>
                        <a:pt x="5" y="4"/>
                        <a:pt x="0" y="0"/>
                      </a:cubicBezTo>
                      <a:cubicBezTo>
                        <a:pt x="0" y="0"/>
                        <a:pt x="0" y="0"/>
                        <a:pt x="0" y="0"/>
                      </a:cubicBezTo>
                      <a:cubicBezTo>
                        <a:pt x="5" y="4"/>
                        <a:pt x="10" y="7"/>
                        <a:pt x="15"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81" name="Freeform 318"/>
                <p:cNvSpPr>
                  <a:spLocks/>
                </p:cNvSpPr>
                <p:nvPr/>
              </p:nvSpPr>
              <p:spPr bwMode="auto">
                <a:xfrm>
                  <a:off x="4867" y="3049"/>
                  <a:ext cx="14" cy="26"/>
                </a:xfrm>
                <a:custGeom>
                  <a:avLst/>
                  <a:gdLst>
                    <a:gd name="T0" fmla="*/ 14 w 21"/>
                    <a:gd name="T1" fmla="*/ 0 h 38"/>
                    <a:gd name="T2" fmla="*/ 0 w 21"/>
                    <a:gd name="T3" fmla="*/ 26 h 38"/>
                    <a:gd name="T4" fmla="*/ 14 w 21"/>
                    <a:gd name="T5" fmla="*/ 0 h 38"/>
                    <a:gd name="T6" fmla="*/ 0 60000 65536"/>
                    <a:gd name="T7" fmla="*/ 0 60000 65536"/>
                    <a:gd name="T8" fmla="*/ 0 60000 65536"/>
                    <a:gd name="T9" fmla="*/ 0 w 21"/>
                    <a:gd name="T10" fmla="*/ 0 h 38"/>
                    <a:gd name="T11" fmla="*/ 21 w 21"/>
                    <a:gd name="T12" fmla="*/ 38 h 38"/>
                  </a:gdLst>
                  <a:ahLst/>
                  <a:cxnLst>
                    <a:cxn ang="T6">
                      <a:pos x="T0" y="T1"/>
                    </a:cxn>
                    <a:cxn ang="T7">
                      <a:pos x="T2" y="T3"/>
                    </a:cxn>
                    <a:cxn ang="T8">
                      <a:pos x="T4" y="T5"/>
                    </a:cxn>
                  </a:cxnLst>
                  <a:rect l="T9" t="T10" r="T11" b="T12"/>
                  <a:pathLst>
                    <a:path w="21" h="38">
                      <a:moveTo>
                        <a:pt x="21" y="0"/>
                      </a:moveTo>
                      <a:cubicBezTo>
                        <a:pt x="14" y="13"/>
                        <a:pt x="7" y="26"/>
                        <a:pt x="0" y="38"/>
                      </a:cubicBezTo>
                      <a:cubicBezTo>
                        <a:pt x="7" y="26"/>
                        <a:pt x="14" y="13"/>
                        <a:pt x="2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82" name="Freeform 319"/>
                <p:cNvSpPr>
                  <a:spLocks/>
                </p:cNvSpPr>
                <p:nvPr/>
              </p:nvSpPr>
              <p:spPr bwMode="auto">
                <a:xfrm>
                  <a:off x="4572" y="1629"/>
                  <a:ext cx="26" cy="21"/>
                </a:xfrm>
                <a:custGeom>
                  <a:avLst/>
                  <a:gdLst>
                    <a:gd name="T0" fmla="*/ 26 w 39"/>
                    <a:gd name="T1" fmla="*/ 21 h 31"/>
                    <a:gd name="T2" fmla="*/ 0 w 39"/>
                    <a:gd name="T3" fmla="*/ 0 h 31"/>
                    <a:gd name="T4" fmla="*/ 26 w 39"/>
                    <a:gd name="T5" fmla="*/ 21 h 31"/>
                    <a:gd name="T6" fmla="*/ 0 60000 65536"/>
                    <a:gd name="T7" fmla="*/ 0 60000 65536"/>
                    <a:gd name="T8" fmla="*/ 0 60000 65536"/>
                    <a:gd name="T9" fmla="*/ 0 w 39"/>
                    <a:gd name="T10" fmla="*/ 0 h 31"/>
                    <a:gd name="T11" fmla="*/ 39 w 39"/>
                    <a:gd name="T12" fmla="*/ 31 h 31"/>
                  </a:gdLst>
                  <a:ahLst/>
                  <a:cxnLst>
                    <a:cxn ang="T6">
                      <a:pos x="T0" y="T1"/>
                    </a:cxn>
                    <a:cxn ang="T7">
                      <a:pos x="T2" y="T3"/>
                    </a:cxn>
                    <a:cxn ang="T8">
                      <a:pos x="T4" y="T5"/>
                    </a:cxn>
                  </a:cxnLst>
                  <a:rect l="T9" t="T10" r="T11" b="T12"/>
                  <a:pathLst>
                    <a:path w="39" h="31">
                      <a:moveTo>
                        <a:pt x="39" y="31"/>
                      </a:moveTo>
                      <a:cubicBezTo>
                        <a:pt x="26" y="20"/>
                        <a:pt x="13" y="10"/>
                        <a:pt x="0" y="0"/>
                      </a:cubicBezTo>
                      <a:cubicBezTo>
                        <a:pt x="13" y="10"/>
                        <a:pt x="26" y="20"/>
                        <a:pt x="39" y="3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83" name="Freeform 320"/>
                <p:cNvSpPr>
                  <a:spLocks/>
                </p:cNvSpPr>
                <p:nvPr/>
              </p:nvSpPr>
              <p:spPr bwMode="auto">
                <a:xfrm>
                  <a:off x="4451" y="1546"/>
                  <a:ext cx="18" cy="11"/>
                </a:xfrm>
                <a:custGeom>
                  <a:avLst/>
                  <a:gdLst>
                    <a:gd name="T0" fmla="*/ 18 w 26"/>
                    <a:gd name="T1" fmla="*/ 11 h 16"/>
                    <a:gd name="T2" fmla="*/ 0 w 26"/>
                    <a:gd name="T3" fmla="*/ 0 h 16"/>
                    <a:gd name="T4" fmla="*/ 0 w 26"/>
                    <a:gd name="T5" fmla="*/ 0 h 16"/>
                    <a:gd name="T6" fmla="*/ 18 w 26"/>
                    <a:gd name="T7" fmla="*/ 11 h 16"/>
                    <a:gd name="T8" fmla="*/ 0 60000 65536"/>
                    <a:gd name="T9" fmla="*/ 0 60000 65536"/>
                    <a:gd name="T10" fmla="*/ 0 60000 65536"/>
                    <a:gd name="T11" fmla="*/ 0 60000 65536"/>
                    <a:gd name="T12" fmla="*/ 0 w 26"/>
                    <a:gd name="T13" fmla="*/ 0 h 16"/>
                    <a:gd name="T14" fmla="*/ 26 w 26"/>
                    <a:gd name="T15" fmla="*/ 16 h 16"/>
                  </a:gdLst>
                  <a:ahLst/>
                  <a:cxnLst>
                    <a:cxn ang="T8">
                      <a:pos x="T0" y="T1"/>
                    </a:cxn>
                    <a:cxn ang="T9">
                      <a:pos x="T2" y="T3"/>
                    </a:cxn>
                    <a:cxn ang="T10">
                      <a:pos x="T4" y="T5"/>
                    </a:cxn>
                    <a:cxn ang="T11">
                      <a:pos x="T6" y="T7"/>
                    </a:cxn>
                  </a:cxnLst>
                  <a:rect l="T12" t="T13" r="T14" b="T15"/>
                  <a:pathLst>
                    <a:path w="26" h="16">
                      <a:moveTo>
                        <a:pt x="26" y="16"/>
                      </a:moveTo>
                      <a:cubicBezTo>
                        <a:pt x="17" y="11"/>
                        <a:pt x="9" y="5"/>
                        <a:pt x="0" y="0"/>
                      </a:cubicBezTo>
                      <a:cubicBezTo>
                        <a:pt x="0" y="0"/>
                        <a:pt x="0" y="0"/>
                        <a:pt x="0" y="0"/>
                      </a:cubicBezTo>
                      <a:cubicBezTo>
                        <a:pt x="9" y="5"/>
                        <a:pt x="17" y="11"/>
                        <a:pt x="26" y="1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84" name="Freeform 321"/>
                <p:cNvSpPr>
                  <a:spLocks/>
                </p:cNvSpPr>
                <p:nvPr/>
              </p:nvSpPr>
              <p:spPr bwMode="auto">
                <a:xfrm>
                  <a:off x="3984" y="1395"/>
                  <a:ext cx="5" cy="1"/>
                </a:xfrm>
                <a:custGeom>
                  <a:avLst/>
                  <a:gdLst>
                    <a:gd name="T0" fmla="*/ 5 w 7"/>
                    <a:gd name="T1" fmla="*/ 1 h 1"/>
                    <a:gd name="T2" fmla="*/ 0 w 7"/>
                    <a:gd name="T3" fmla="*/ 0 h 1"/>
                    <a:gd name="T4" fmla="*/ 0 w 7"/>
                    <a:gd name="T5" fmla="*/ 1 h 1"/>
                    <a:gd name="T6" fmla="*/ 5 w 7"/>
                    <a:gd name="T7" fmla="*/ 1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1"/>
                      </a:moveTo>
                      <a:cubicBezTo>
                        <a:pt x="5" y="1"/>
                        <a:pt x="2" y="1"/>
                        <a:pt x="0" y="0"/>
                      </a:cubicBezTo>
                      <a:cubicBezTo>
                        <a:pt x="0" y="1"/>
                        <a:pt x="0" y="1"/>
                        <a:pt x="0" y="1"/>
                      </a:cubicBezTo>
                      <a:cubicBezTo>
                        <a:pt x="2" y="1"/>
                        <a:pt x="5" y="1"/>
                        <a:pt x="7"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85" name="Freeform 322"/>
                <p:cNvSpPr>
                  <a:spLocks/>
                </p:cNvSpPr>
                <p:nvPr/>
              </p:nvSpPr>
              <p:spPr bwMode="auto">
                <a:xfrm>
                  <a:off x="3885" y="1390"/>
                  <a:ext cx="27" cy="1"/>
                </a:xfrm>
                <a:custGeom>
                  <a:avLst/>
                  <a:gdLst>
                    <a:gd name="T0" fmla="*/ 27 w 39"/>
                    <a:gd name="T1" fmla="*/ 1 h 1"/>
                    <a:gd name="T2" fmla="*/ 0 w 39"/>
                    <a:gd name="T3" fmla="*/ 0 h 1"/>
                    <a:gd name="T4" fmla="*/ 0 w 39"/>
                    <a:gd name="T5" fmla="*/ 0 h 1"/>
                    <a:gd name="T6" fmla="*/ 27 w 39"/>
                    <a:gd name="T7" fmla="*/ 1 h 1"/>
                    <a:gd name="T8" fmla="*/ 0 60000 65536"/>
                    <a:gd name="T9" fmla="*/ 0 60000 65536"/>
                    <a:gd name="T10" fmla="*/ 0 60000 65536"/>
                    <a:gd name="T11" fmla="*/ 0 60000 65536"/>
                    <a:gd name="T12" fmla="*/ 0 w 39"/>
                    <a:gd name="T13" fmla="*/ 0 h 1"/>
                    <a:gd name="T14" fmla="*/ 39 w 39"/>
                    <a:gd name="T15" fmla="*/ 1 h 1"/>
                  </a:gdLst>
                  <a:ahLst/>
                  <a:cxnLst>
                    <a:cxn ang="T8">
                      <a:pos x="T0" y="T1"/>
                    </a:cxn>
                    <a:cxn ang="T9">
                      <a:pos x="T2" y="T3"/>
                    </a:cxn>
                    <a:cxn ang="T10">
                      <a:pos x="T4" y="T5"/>
                    </a:cxn>
                    <a:cxn ang="T11">
                      <a:pos x="T6" y="T7"/>
                    </a:cxn>
                  </a:cxnLst>
                  <a:rect l="T12" t="T13" r="T14" b="T15"/>
                  <a:pathLst>
                    <a:path w="39" h="1">
                      <a:moveTo>
                        <a:pt x="39" y="1"/>
                      </a:moveTo>
                      <a:cubicBezTo>
                        <a:pt x="26" y="0"/>
                        <a:pt x="13" y="0"/>
                        <a:pt x="0" y="0"/>
                      </a:cubicBezTo>
                      <a:cubicBezTo>
                        <a:pt x="0" y="0"/>
                        <a:pt x="0" y="0"/>
                        <a:pt x="0" y="0"/>
                      </a:cubicBezTo>
                      <a:cubicBezTo>
                        <a:pt x="13" y="0"/>
                        <a:pt x="26" y="0"/>
                        <a:pt x="39"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86" name="Freeform 323"/>
                <p:cNvSpPr>
                  <a:spLocks/>
                </p:cNvSpPr>
                <p:nvPr/>
              </p:nvSpPr>
              <p:spPr bwMode="auto">
                <a:xfrm>
                  <a:off x="4684" y="1729"/>
                  <a:ext cx="1" cy="0"/>
                </a:xfrm>
                <a:custGeom>
                  <a:avLst/>
                  <a:gdLst>
                    <a:gd name="T0" fmla="*/ 1 w 2"/>
                    <a:gd name="T1" fmla="*/ 0 h 1"/>
                    <a:gd name="T2" fmla="*/ 1 w 2"/>
                    <a:gd name="T3" fmla="*/ 0 h 1"/>
                    <a:gd name="T4" fmla="*/ 0 w 2"/>
                    <a:gd name="T5" fmla="*/ 0 h 1"/>
                    <a:gd name="T6" fmla="*/ 1 w 2"/>
                    <a:gd name="T7" fmla="*/ 0 h 1"/>
                    <a:gd name="T8" fmla="*/ 0 60000 65536"/>
                    <a:gd name="T9" fmla="*/ 0 60000 65536"/>
                    <a:gd name="T10" fmla="*/ 0 60000 65536"/>
                    <a:gd name="T11" fmla="*/ 0 60000 65536"/>
                    <a:gd name="T12" fmla="*/ 0 w 2"/>
                    <a:gd name="T13" fmla="*/ 0 h 1"/>
                    <a:gd name="T14" fmla="*/ 2 w 2"/>
                    <a:gd name="T15" fmla="*/ 0 h 1"/>
                  </a:gdLst>
                  <a:ahLst/>
                  <a:cxnLst>
                    <a:cxn ang="T8">
                      <a:pos x="T0" y="T1"/>
                    </a:cxn>
                    <a:cxn ang="T9">
                      <a:pos x="T2" y="T3"/>
                    </a:cxn>
                    <a:cxn ang="T10">
                      <a:pos x="T4" y="T5"/>
                    </a:cxn>
                    <a:cxn ang="T11">
                      <a:pos x="T6" y="T7"/>
                    </a:cxn>
                  </a:cxnLst>
                  <a:rect l="T12" t="T13" r="T14" b="T15"/>
                  <a:pathLst>
                    <a:path w="2" h="1">
                      <a:moveTo>
                        <a:pt x="2" y="1"/>
                      </a:moveTo>
                      <a:cubicBezTo>
                        <a:pt x="2" y="1"/>
                        <a:pt x="1" y="0"/>
                        <a:pt x="1" y="0"/>
                      </a:cubicBezTo>
                      <a:cubicBezTo>
                        <a:pt x="0" y="0"/>
                        <a:pt x="0" y="0"/>
                        <a:pt x="0" y="0"/>
                      </a:cubicBezTo>
                      <a:cubicBezTo>
                        <a:pt x="1" y="0"/>
                        <a:pt x="2" y="1"/>
                        <a:pt x="2"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87" name="Freeform 324"/>
                <p:cNvSpPr>
                  <a:spLocks/>
                </p:cNvSpPr>
                <p:nvPr/>
              </p:nvSpPr>
              <p:spPr bwMode="auto">
                <a:xfrm>
                  <a:off x="4666" y="1711"/>
                  <a:ext cx="6" cy="5"/>
                </a:xfrm>
                <a:custGeom>
                  <a:avLst/>
                  <a:gdLst>
                    <a:gd name="T0" fmla="*/ 6 w 8"/>
                    <a:gd name="T1" fmla="*/ 5 h 7"/>
                    <a:gd name="T2" fmla="*/ 0 w 8"/>
                    <a:gd name="T3" fmla="*/ 0 h 7"/>
                    <a:gd name="T4" fmla="*/ 6 w 8"/>
                    <a:gd name="T5" fmla="*/ 5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8" y="7"/>
                      </a:moveTo>
                      <a:cubicBezTo>
                        <a:pt x="5" y="5"/>
                        <a:pt x="3" y="2"/>
                        <a:pt x="0" y="0"/>
                      </a:cubicBezTo>
                      <a:cubicBezTo>
                        <a:pt x="3" y="2"/>
                        <a:pt x="5" y="5"/>
                        <a:pt x="8"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88" name="Freeform 325"/>
                <p:cNvSpPr>
                  <a:spLocks/>
                </p:cNvSpPr>
                <p:nvPr/>
              </p:nvSpPr>
              <p:spPr bwMode="auto">
                <a:xfrm>
                  <a:off x="4612" y="1661"/>
                  <a:ext cx="30" cy="27"/>
                </a:xfrm>
                <a:custGeom>
                  <a:avLst/>
                  <a:gdLst>
                    <a:gd name="T0" fmla="*/ 30 w 45"/>
                    <a:gd name="T1" fmla="*/ 27 h 40"/>
                    <a:gd name="T2" fmla="*/ 0 w 45"/>
                    <a:gd name="T3" fmla="*/ 0 h 40"/>
                    <a:gd name="T4" fmla="*/ 0 w 45"/>
                    <a:gd name="T5" fmla="*/ 0 h 40"/>
                    <a:gd name="T6" fmla="*/ 30 w 45"/>
                    <a:gd name="T7" fmla="*/ 27 h 40"/>
                    <a:gd name="T8" fmla="*/ 0 60000 65536"/>
                    <a:gd name="T9" fmla="*/ 0 60000 65536"/>
                    <a:gd name="T10" fmla="*/ 0 60000 65536"/>
                    <a:gd name="T11" fmla="*/ 0 60000 65536"/>
                    <a:gd name="T12" fmla="*/ 0 w 45"/>
                    <a:gd name="T13" fmla="*/ 0 h 40"/>
                    <a:gd name="T14" fmla="*/ 45 w 45"/>
                    <a:gd name="T15" fmla="*/ 40 h 40"/>
                  </a:gdLst>
                  <a:ahLst/>
                  <a:cxnLst>
                    <a:cxn ang="T8">
                      <a:pos x="T0" y="T1"/>
                    </a:cxn>
                    <a:cxn ang="T9">
                      <a:pos x="T2" y="T3"/>
                    </a:cxn>
                    <a:cxn ang="T10">
                      <a:pos x="T4" y="T5"/>
                    </a:cxn>
                    <a:cxn ang="T11">
                      <a:pos x="T6" y="T7"/>
                    </a:cxn>
                  </a:cxnLst>
                  <a:rect l="T12" t="T13" r="T14" b="T15"/>
                  <a:pathLst>
                    <a:path w="45" h="40">
                      <a:moveTo>
                        <a:pt x="45" y="40"/>
                      </a:moveTo>
                      <a:cubicBezTo>
                        <a:pt x="30" y="26"/>
                        <a:pt x="15" y="13"/>
                        <a:pt x="0" y="0"/>
                      </a:cubicBezTo>
                      <a:cubicBezTo>
                        <a:pt x="0" y="0"/>
                        <a:pt x="0" y="0"/>
                        <a:pt x="0" y="0"/>
                      </a:cubicBezTo>
                      <a:cubicBezTo>
                        <a:pt x="15" y="13"/>
                        <a:pt x="30" y="26"/>
                        <a:pt x="45" y="4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89" name="Freeform 326"/>
                <p:cNvSpPr>
                  <a:spLocks/>
                </p:cNvSpPr>
                <p:nvPr/>
              </p:nvSpPr>
              <p:spPr bwMode="auto">
                <a:xfrm>
                  <a:off x="3957" y="1393"/>
                  <a:ext cx="10" cy="1"/>
                </a:xfrm>
                <a:custGeom>
                  <a:avLst/>
                  <a:gdLst>
                    <a:gd name="T0" fmla="*/ 10 w 14"/>
                    <a:gd name="T1" fmla="*/ 1 h 1"/>
                    <a:gd name="T2" fmla="*/ 0 w 14"/>
                    <a:gd name="T3" fmla="*/ 0 h 1"/>
                    <a:gd name="T4" fmla="*/ 10 w 14"/>
                    <a:gd name="T5" fmla="*/ 1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90" name="Freeform 327"/>
                <p:cNvSpPr>
                  <a:spLocks/>
                </p:cNvSpPr>
                <p:nvPr/>
              </p:nvSpPr>
              <p:spPr bwMode="auto">
                <a:xfrm>
                  <a:off x="4413" y="1525"/>
                  <a:ext cx="23" cy="13"/>
                </a:xfrm>
                <a:custGeom>
                  <a:avLst/>
                  <a:gdLst>
                    <a:gd name="T0" fmla="*/ 23 w 34"/>
                    <a:gd name="T1" fmla="*/ 13 h 19"/>
                    <a:gd name="T2" fmla="*/ 0 w 34"/>
                    <a:gd name="T3" fmla="*/ 0 h 19"/>
                    <a:gd name="T4" fmla="*/ 23 w 34"/>
                    <a:gd name="T5" fmla="*/ 13 h 19"/>
                    <a:gd name="T6" fmla="*/ 0 60000 65536"/>
                    <a:gd name="T7" fmla="*/ 0 60000 65536"/>
                    <a:gd name="T8" fmla="*/ 0 60000 65536"/>
                    <a:gd name="T9" fmla="*/ 0 w 34"/>
                    <a:gd name="T10" fmla="*/ 0 h 19"/>
                    <a:gd name="T11" fmla="*/ 34 w 34"/>
                    <a:gd name="T12" fmla="*/ 19 h 19"/>
                  </a:gdLst>
                  <a:ahLst/>
                  <a:cxnLst>
                    <a:cxn ang="T6">
                      <a:pos x="T0" y="T1"/>
                    </a:cxn>
                    <a:cxn ang="T7">
                      <a:pos x="T2" y="T3"/>
                    </a:cxn>
                    <a:cxn ang="T8">
                      <a:pos x="T4" y="T5"/>
                    </a:cxn>
                  </a:cxnLst>
                  <a:rect l="T9" t="T10" r="T11" b="T12"/>
                  <a:pathLst>
                    <a:path w="34" h="19">
                      <a:moveTo>
                        <a:pt x="34" y="19"/>
                      </a:moveTo>
                      <a:cubicBezTo>
                        <a:pt x="23" y="12"/>
                        <a:pt x="11" y="6"/>
                        <a:pt x="0" y="0"/>
                      </a:cubicBezTo>
                      <a:cubicBezTo>
                        <a:pt x="11" y="6"/>
                        <a:pt x="23" y="13"/>
                        <a:pt x="34" y="1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91" name="Freeform 328"/>
                <p:cNvSpPr>
                  <a:spLocks/>
                </p:cNvSpPr>
                <p:nvPr/>
              </p:nvSpPr>
              <p:spPr bwMode="auto">
                <a:xfrm>
                  <a:off x="4249" y="1453"/>
                  <a:ext cx="7" cy="3"/>
                </a:xfrm>
                <a:custGeom>
                  <a:avLst/>
                  <a:gdLst>
                    <a:gd name="T0" fmla="*/ 7 w 11"/>
                    <a:gd name="T1" fmla="*/ 3 h 4"/>
                    <a:gd name="T2" fmla="*/ 0 w 11"/>
                    <a:gd name="T3" fmla="*/ 0 h 4"/>
                    <a:gd name="T4" fmla="*/ 7 w 11"/>
                    <a:gd name="T5" fmla="*/ 3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11" y="4"/>
                      </a:moveTo>
                      <a:cubicBezTo>
                        <a:pt x="7" y="2"/>
                        <a:pt x="3" y="1"/>
                        <a:pt x="0" y="0"/>
                      </a:cubicBezTo>
                      <a:cubicBezTo>
                        <a:pt x="4" y="1"/>
                        <a:pt x="7" y="2"/>
                        <a:pt x="11"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92" name="Freeform 329"/>
                <p:cNvSpPr>
                  <a:spLocks/>
                </p:cNvSpPr>
                <p:nvPr/>
              </p:nvSpPr>
              <p:spPr bwMode="auto">
                <a:xfrm>
                  <a:off x="4273" y="1462"/>
                  <a:ext cx="3" cy="1"/>
                </a:xfrm>
                <a:custGeom>
                  <a:avLst/>
                  <a:gdLst>
                    <a:gd name="T0" fmla="*/ 3 w 5"/>
                    <a:gd name="T1" fmla="*/ 1 h 2"/>
                    <a:gd name="T2" fmla="*/ 0 w 5"/>
                    <a:gd name="T3" fmla="*/ 0 h 2"/>
                    <a:gd name="T4" fmla="*/ 0 w 5"/>
                    <a:gd name="T5" fmla="*/ 0 h 2"/>
                    <a:gd name="T6" fmla="*/ 3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cubicBezTo>
                        <a:pt x="3" y="1"/>
                        <a:pt x="1" y="0"/>
                        <a:pt x="0" y="0"/>
                      </a:cubicBezTo>
                      <a:cubicBezTo>
                        <a:pt x="0" y="0"/>
                        <a:pt x="0" y="0"/>
                        <a:pt x="0" y="0"/>
                      </a:cubicBezTo>
                      <a:cubicBezTo>
                        <a:pt x="1" y="0"/>
                        <a:pt x="3" y="1"/>
                        <a:pt x="5"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93" name="Freeform 330"/>
                <p:cNvSpPr>
                  <a:spLocks/>
                </p:cNvSpPr>
                <p:nvPr/>
              </p:nvSpPr>
              <p:spPr bwMode="auto">
                <a:xfrm>
                  <a:off x="4082" y="1409"/>
                  <a:ext cx="18" cy="4"/>
                </a:xfrm>
                <a:custGeom>
                  <a:avLst/>
                  <a:gdLst>
                    <a:gd name="T0" fmla="*/ 18 w 26"/>
                    <a:gd name="T1" fmla="*/ 4 h 5"/>
                    <a:gd name="T2" fmla="*/ 0 w 26"/>
                    <a:gd name="T3" fmla="*/ 0 h 5"/>
                    <a:gd name="T4" fmla="*/ 0 w 26"/>
                    <a:gd name="T5" fmla="*/ 0 h 5"/>
                    <a:gd name="T6" fmla="*/ 18 w 26"/>
                    <a:gd name="T7" fmla="*/ 4 h 5"/>
                    <a:gd name="T8" fmla="*/ 0 60000 65536"/>
                    <a:gd name="T9" fmla="*/ 0 60000 65536"/>
                    <a:gd name="T10" fmla="*/ 0 60000 65536"/>
                    <a:gd name="T11" fmla="*/ 0 60000 65536"/>
                    <a:gd name="T12" fmla="*/ 0 w 26"/>
                    <a:gd name="T13" fmla="*/ 0 h 5"/>
                    <a:gd name="T14" fmla="*/ 26 w 26"/>
                    <a:gd name="T15" fmla="*/ 5 h 5"/>
                  </a:gdLst>
                  <a:ahLst/>
                  <a:cxnLst>
                    <a:cxn ang="T8">
                      <a:pos x="T0" y="T1"/>
                    </a:cxn>
                    <a:cxn ang="T9">
                      <a:pos x="T2" y="T3"/>
                    </a:cxn>
                    <a:cxn ang="T10">
                      <a:pos x="T4" y="T5"/>
                    </a:cxn>
                    <a:cxn ang="T11">
                      <a:pos x="T6" y="T7"/>
                    </a:cxn>
                  </a:cxnLst>
                  <a:rect l="T12" t="T13" r="T14" b="T15"/>
                  <a:pathLst>
                    <a:path w="26" h="5">
                      <a:moveTo>
                        <a:pt x="26" y="5"/>
                      </a:moveTo>
                      <a:cubicBezTo>
                        <a:pt x="17" y="3"/>
                        <a:pt x="8" y="1"/>
                        <a:pt x="0" y="0"/>
                      </a:cubicBezTo>
                      <a:cubicBezTo>
                        <a:pt x="0" y="0"/>
                        <a:pt x="0" y="0"/>
                        <a:pt x="0" y="0"/>
                      </a:cubicBezTo>
                      <a:cubicBezTo>
                        <a:pt x="8" y="1"/>
                        <a:pt x="17" y="3"/>
                        <a:pt x="26"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94" name="Freeform 331"/>
                <p:cNvSpPr>
                  <a:spLocks/>
                </p:cNvSpPr>
                <p:nvPr/>
              </p:nvSpPr>
              <p:spPr bwMode="auto">
                <a:xfrm>
                  <a:off x="4704" y="3276"/>
                  <a:ext cx="20" cy="22"/>
                </a:xfrm>
                <a:custGeom>
                  <a:avLst/>
                  <a:gdLst>
                    <a:gd name="T0" fmla="*/ 20 w 30"/>
                    <a:gd name="T1" fmla="*/ 0 h 33"/>
                    <a:gd name="T2" fmla="*/ 0 w 30"/>
                    <a:gd name="T3" fmla="*/ 22 h 33"/>
                    <a:gd name="T4" fmla="*/ 20 w 30"/>
                    <a:gd name="T5" fmla="*/ 0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0"/>
                      </a:moveTo>
                      <a:cubicBezTo>
                        <a:pt x="20" y="11"/>
                        <a:pt x="10" y="22"/>
                        <a:pt x="0" y="33"/>
                      </a:cubicBezTo>
                      <a:cubicBezTo>
                        <a:pt x="10" y="22"/>
                        <a:pt x="20" y="11"/>
                        <a:pt x="3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95" name="Freeform 332"/>
                <p:cNvSpPr>
                  <a:spLocks/>
                </p:cNvSpPr>
                <p:nvPr/>
              </p:nvSpPr>
              <p:spPr bwMode="auto">
                <a:xfrm>
                  <a:off x="4729" y="1776"/>
                  <a:ext cx="10" cy="13"/>
                </a:xfrm>
                <a:custGeom>
                  <a:avLst/>
                  <a:gdLst>
                    <a:gd name="T0" fmla="*/ 10 w 15"/>
                    <a:gd name="T1" fmla="*/ 13 h 18"/>
                    <a:gd name="T2" fmla="*/ 0 w 15"/>
                    <a:gd name="T3" fmla="*/ 0 h 18"/>
                    <a:gd name="T4" fmla="*/ 10 w 15"/>
                    <a:gd name="T5" fmla="*/ 13 h 18"/>
                    <a:gd name="T6" fmla="*/ 0 60000 65536"/>
                    <a:gd name="T7" fmla="*/ 0 60000 65536"/>
                    <a:gd name="T8" fmla="*/ 0 60000 65536"/>
                    <a:gd name="T9" fmla="*/ 0 w 15"/>
                    <a:gd name="T10" fmla="*/ 0 h 18"/>
                    <a:gd name="T11" fmla="*/ 15 w 15"/>
                    <a:gd name="T12" fmla="*/ 18 h 18"/>
                  </a:gdLst>
                  <a:ahLst/>
                  <a:cxnLst>
                    <a:cxn ang="T6">
                      <a:pos x="T0" y="T1"/>
                    </a:cxn>
                    <a:cxn ang="T7">
                      <a:pos x="T2" y="T3"/>
                    </a:cxn>
                    <a:cxn ang="T8">
                      <a:pos x="T4" y="T5"/>
                    </a:cxn>
                  </a:cxnLst>
                  <a:rect l="T9" t="T10" r="T11" b="T12"/>
                  <a:pathLst>
                    <a:path w="15" h="18">
                      <a:moveTo>
                        <a:pt x="15" y="18"/>
                      </a:moveTo>
                      <a:cubicBezTo>
                        <a:pt x="10" y="12"/>
                        <a:pt x="5" y="6"/>
                        <a:pt x="0" y="0"/>
                      </a:cubicBezTo>
                      <a:cubicBezTo>
                        <a:pt x="5" y="6"/>
                        <a:pt x="10" y="12"/>
                        <a:pt x="15" y="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96" name="Freeform 333"/>
                <p:cNvSpPr>
                  <a:spLocks/>
                </p:cNvSpPr>
                <p:nvPr/>
              </p:nvSpPr>
              <p:spPr bwMode="auto">
                <a:xfrm>
                  <a:off x="4144" y="1422"/>
                  <a:ext cx="17" cy="5"/>
                </a:xfrm>
                <a:custGeom>
                  <a:avLst/>
                  <a:gdLst>
                    <a:gd name="T0" fmla="*/ 17 w 26"/>
                    <a:gd name="T1" fmla="*/ 5 h 7"/>
                    <a:gd name="T2" fmla="*/ 0 w 26"/>
                    <a:gd name="T3" fmla="*/ 0 h 7"/>
                    <a:gd name="T4" fmla="*/ 17 w 26"/>
                    <a:gd name="T5" fmla="*/ 5 h 7"/>
                    <a:gd name="T6" fmla="*/ 0 60000 65536"/>
                    <a:gd name="T7" fmla="*/ 0 60000 65536"/>
                    <a:gd name="T8" fmla="*/ 0 60000 65536"/>
                    <a:gd name="T9" fmla="*/ 0 w 26"/>
                    <a:gd name="T10" fmla="*/ 0 h 7"/>
                    <a:gd name="T11" fmla="*/ 26 w 26"/>
                    <a:gd name="T12" fmla="*/ 7 h 7"/>
                  </a:gdLst>
                  <a:ahLst/>
                  <a:cxnLst>
                    <a:cxn ang="T6">
                      <a:pos x="T0" y="T1"/>
                    </a:cxn>
                    <a:cxn ang="T7">
                      <a:pos x="T2" y="T3"/>
                    </a:cxn>
                    <a:cxn ang="T8">
                      <a:pos x="T4" y="T5"/>
                    </a:cxn>
                  </a:cxnLst>
                  <a:rect l="T9" t="T10" r="T11" b="T12"/>
                  <a:pathLst>
                    <a:path w="26" h="7">
                      <a:moveTo>
                        <a:pt x="26" y="7"/>
                      </a:moveTo>
                      <a:cubicBezTo>
                        <a:pt x="18" y="4"/>
                        <a:pt x="9" y="2"/>
                        <a:pt x="0" y="0"/>
                      </a:cubicBezTo>
                      <a:cubicBezTo>
                        <a:pt x="9" y="2"/>
                        <a:pt x="18" y="5"/>
                        <a:pt x="26"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97" name="Freeform 334"/>
                <p:cNvSpPr>
                  <a:spLocks/>
                </p:cNvSpPr>
                <p:nvPr/>
              </p:nvSpPr>
              <p:spPr bwMode="auto">
                <a:xfrm>
                  <a:off x="4908" y="2919"/>
                  <a:ext cx="31" cy="76"/>
                </a:xfrm>
                <a:custGeom>
                  <a:avLst/>
                  <a:gdLst>
                    <a:gd name="T0" fmla="*/ 0 w 46"/>
                    <a:gd name="T1" fmla="*/ 76 h 112"/>
                    <a:gd name="T2" fmla="*/ 0 w 46"/>
                    <a:gd name="T3" fmla="*/ 76 h 112"/>
                    <a:gd name="T4" fmla="*/ 31 w 46"/>
                    <a:gd name="T5" fmla="*/ 1 h 112"/>
                    <a:gd name="T6" fmla="*/ 31 w 46"/>
                    <a:gd name="T7" fmla="*/ 0 h 112"/>
                    <a:gd name="T8" fmla="*/ 0 w 46"/>
                    <a:gd name="T9" fmla="*/ 76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112"/>
                      </a:moveTo>
                      <a:cubicBezTo>
                        <a:pt x="0" y="112"/>
                        <a:pt x="0" y="112"/>
                        <a:pt x="0" y="112"/>
                      </a:cubicBezTo>
                      <a:cubicBezTo>
                        <a:pt x="16" y="75"/>
                        <a:pt x="32" y="38"/>
                        <a:pt x="46" y="1"/>
                      </a:cubicBezTo>
                      <a:cubicBezTo>
                        <a:pt x="46" y="0"/>
                        <a:pt x="46" y="0"/>
                        <a:pt x="46" y="0"/>
                      </a:cubicBezTo>
                      <a:cubicBezTo>
                        <a:pt x="32" y="38"/>
                        <a:pt x="16" y="75"/>
                        <a:pt x="0" y="11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98" name="Freeform 335"/>
                <p:cNvSpPr>
                  <a:spLocks/>
                </p:cNvSpPr>
                <p:nvPr/>
              </p:nvSpPr>
              <p:spPr bwMode="auto">
                <a:xfrm>
                  <a:off x="4364" y="1500"/>
                  <a:ext cx="13" cy="7"/>
                </a:xfrm>
                <a:custGeom>
                  <a:avLst/>
                  <a:gdLst>
                    <a:gd name="T0" fmla="*/ 13 w 20"/>
                    <a:gd name="T1" fmla="*/ 7 h 10"/>
                    <a:gd name="T2" fmla="*/ 0 w 20"/>
                    <a:gd name="T3" fmla="*/ 0 h 10"/>
                    <a:gd name="T4" fmla="*/ 0 w 20"/>
                    <a:gd name="T5" fmla="*/ 0 h 10"/>
                    <a:gd name="T6" fmla="*/ 13 w 20"/>
                    <a:gd name="T7" fmla="*/ 7 h 10"/>
                    <a:gd name="T8" fmla="*/ 0 60000 65536"/>
                    <a:gd name="T9" fmla="*/ 0 60000 65536"/>
                    <a:gd name="T10" fmla="*/ 0 60000 65536"/>
                    <a:gd name="T11" fmla="*/ 0 60000 65536"/>
                    <a:gd name="T12" fmla="*/ 0 w 20"/>
                    <a:gd name="T13" fmla="*/ 0 h 10"/>
                    <a:gd name="T14" fmla="*/ 20 w 20"/>
                    <a:gd name="T15" fmla="*/ 10 h 10"/>
                  </a:gdLst>
                  <a:ahLst/>
                  <a:cxnLst>
                    <a:cxn ang="T8">
                      <a:pos x="T0" y="T1"/>
                    </a:cxn>
                    <a:cxn ang="T9">
                      <a:pos x="T2" y="T3"/>
                    </a:cxn>
                    <a:cxn ang="T10">
                      <a:pos x="T4" y="T5"/>
                    </a:cxn>
                    <a:cxn ang="T11">
                      <a:pos x="T6" y="T7"/>
                    </a:cxn>
                  </a:cxnLst>
                  <a:rect l="T12" t="T13" r="T14" b="T15"/>
                  <a:pathLst>
                    <a:path w="20" h="10">
                      <a:moveTo>
                        <a:pt x="20" y="10"/>
                      </a:moveTo>
                      <a:cubicBezTo>
                        <a:pt x="13" y="6"/>
                        <a:pt x="7" y="3"/>
                        <a:pt x="0" y="0"/>
                      </a:cubicBezTo>
                      <a:cubicBezTo>
                        <a:pt x="0" y="0"/>
                        <a:pt x="0" y="0"/>
                        <a:pt x="0" y="0"/>
                      </a:cubicBezTo>
                      <a:cubicBezTo>
                        <a:pt x="6" y="3"/>
                        <a:pt x="13" y="6"/>
                        <a:pt x="2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399" name="Freeform 336"/>
                <p:cNvSpPr>
                  <a:spLocks/>
                </p:cNvSpPr>
                <p:nvPr/>
              </p:nvSpPr>
              <p:spPr bwMode="auto">
                <a:xfrm>
                  <a:off x="4945" y="2877"/>
                  <a:ext cx="8" cy="26"/>
                </a:xfrm>
                <a:custGeom>
                  <a:avLst/>
                  <a:gdLst>
                    <a:gd name="T0" fmla="*/ 0 w 13"/>
                    <a:gd name="T1" fmla="*/ 26 h 38"/>
                    <a:gd name="T2" fmla="*/ 8 w 13"/>
                    <a:gd name="T3" fmla="*/ 0 h 38"/>
                    <a:gd name="T4" fmla="*/ 0 w 13"/>
                    <a:gd name="T5" fmla="*/ 26 h 38"/>
                    <a:gd name="T6" fmla="*/ 0 60000 65536"/>
                    <a:gd name="T7" fmla="*/ 0 60000 65536"/>
                    <a:gd name="T8" fmla="*/ 0 60000 65536"/>
                    <a:gd name="T9" fmla="*/ 0 w 13"/>
                    <a:gd name="T10" fmla="*/ 0 h 38"/>
                    <a:gd name="T11" fmla="*/ 13 w 13"/>
                    <a:gd name="T12" fmla="*/ 38 h 38"/>
                  </a:gdLst>
                  <a:ahLst/>
                  <a:cxnLst>
                    <a:cxn ang="T6">
                      <a:pos x="T0" y="T1"/>
                    </a:cxn>
                    <a:cxn ang="T7">
                      <a:pos x="T2" y="T3"/>
                    </a:cxn>
                    <a:cxn ang="T8">
                      <a:pos x="T4" y="T5"/>
                    </a:cxn>
                  </a:cxnLst>
                  <a:rect l="T9" t="T10" r="T11" b="T12"/>
                  <a:pathLst>
                    <a:path w="13" h="38">
                      <a:moveTo>
                        <a:pt x="0" y="38"/>
                      </a:moveTo>
                      <a:cubicBezTo>
                        <a:pt x="4" y="25"/>
                        <a:pt x="9" y="13"/>
                        <a:pt x="13" y="0"/>
                      </a:cubicBezTo>
                      <a:cubicBezTo>
                        <a:pt x="9" y="13"/>
                        <a:pt x="4" y="25"/>
                        <a:pt x="0" y="3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00" name="Freeform 337"/>
                <p:cNvSpPr>
                  <a:spLocks/>
                </p:cNvSpPr>
                <p:nvPr/>
              </p:nvSpPr>
              <p:spPr bwMode="auto">
                <a:xfrm>
                  <a:off x="3787" y="1393"/>
                  <a:ext cx="9" cy="1"/>
                </a:xfrm>
                <a:custGeom>
                  <a:avLst/>
                  <a:gdLst>
                    <a:gd name="T0" fmla="*/ 9 w 14"/>
                    <a:gd name="T1" fmla="*/ 0 h 1"/>
                    <a:gd name="T2" fmla="*/ 0 w 14"/>
                    <a:gd name="T3" fmla="*/ 1 h 1"/>
                    <a:gd name="T4" fmla="*/ 0 w 14"/>
                    <a:gd name="T5" fmla="*/ 1 h 1"/>
                    <a:gd name="T6" fmla="*/ 9 w 14"/>
                    <a:gd name="T7" fmla="*/ 0 h 1"/>
                    <a:gd name="T8" fmla="*/ 0 60000 65536"/>
                    <a:gd name="T9" fmla="*/ 0 60000 65536"/>
                    <a:gd name="T10" fmla="*/ 0 60000 65536"/>
                    <a:gd name="T11" fmla="*/ 0 60000 65536"/>
                    <a:gd name="T12" fmla="*/ 0 w 14"/>
                    <a:gd name="T13" fmla="*/ 0 h 1"/>
                    <a:gd name="T14" fmla="*/ 14 w 14"/>
                    <a:gd name="T15" fmla="*/ 1 h 1"/>
                  </a:gdLst>
                  <a:ahLst/>
                  <a:cxnLst>
                    <a:cxn ang="T8">
                      <a:pos x="T0" y="T1"/>
                    </a:cxn>
                    <a:cxn ang="T9">
                      <a:pos x="T2" y="T3"/>
                    </a:cxn>
                    <a:cxn ang="T10">
                      <a:pos x="T4" y="T5"/>
                    </a:cxn>
                    <a:cxn ang="T11">
                      <a:pos x="T6" y="T7"/>
                    </a:cxn>
                  </a:cxnLst>
                  <a:rect l="T12" t="T13" r="T14" b="T15"/>
                  <a:pathLst>
                    <a:path w="14" h="1">
                      <a:moveTo>
                        <a:pt x="14" y="0"/>
                      </a:moveTo>
                      <a:cubicBezTo>
                        <a:pt x="9" y="1"/>
                        <a:pt x="5" y="1"/>
                        <a:pt x="0" y="1"/>
                      </a:cubicBezTo>
                      <a:cubicBezTo>
                        <a:pt x="0" y="1"/>
                        <a:pt x="0" y="1"/>
                        <a:pt x="0" y="1"/>
                      </a:cubicBezTo>
                      <a:cubicBezTo>
                        <a:pt x="5" y="1"/>
                        <a:pt x="9" y="1"/>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01" name="Freeform 338"/>
                <p:cNvSpPr>
                  <a:spLocks/>
                </p:cNvSpPr>
                <p:nvPr/>
              </p:nvSpPr>
              <p:spPr bwMode="auto">
                <a:xfrm>
                  <a:off x="4935" y="2119"/>
                  <a:ext cx="4" cy="9"/>
                </a:xfrm>
                <a:custGeom>
                  <a:avLst/>
                  <a:gdLst>
                    <a:gd name="T0" fmla="*/ 4 w 5"/>
                    <a:gd name="T1" fmla="*/ 9 h 13"/>
                    <a:gd name="T2" fmla="*/ 0 w 5"/>
                    <a:gd name="T3" fmla="*/ 0 h 13"/>
                    <a:gd name="T4" fmla="*/ 4 w 5"/>
                    <a:gd name="T5" fmla="*/ 9 h 13"/>
                    <a:gd name="T6" fmla="*/ 0 60000 65536"/>
                    <a:gd name="T7" fmla="*/ 0 60000 65536"/>
                    <a:gd name="T8" fmla="*/ 0 60000 65536"/>
                    <a:gd name="T9" fmla="*/ 0 w 5"/>
                    <a:gd name="T10" fmla="*/ 0 h 13"/>
                    <a:gd name="T11" fmla="*/ 5 w 5"/>
                    <a:gd name="T12" fmla="*/ 13 h 13"/>
                  </a:gdLst>
                  <a:ahLst/>
                  <a:cxnLst>
                    <a:cxn ang="T6">
                      <a:pos x="T0" y="T1"/>
                    </a:cxn>
                    <a:cxn ang="T7">
                      <a:pos x="T2" y="T3"/>
                    </a:cxn>
                    <a:cxn ang="T8">
                      <a:pos x="T4" y="T5"/>
                    </a:cxn>
                  </a:cxnLst>
                  <a:rect l="T9" t="T10" r="T11" b="T12"/>
                  <a:pathLst>
                    <a:path w="5" h="13">
                      <a:moveTo>
                        <a:pt x="5" y="13"/>
                      </a:moveTo>
                      <a:cubicBezTo>
                        <a:pt x="3" y="9"/>
                        <a:pt x="2" y="4"/>
                        <a:pt x="0" y="0"/>
                      </a:cubicBezTo>
                      <a:cubicBezTo>
                        <a:pt x="2" y="4"/>
                        <a:pt x="3" y="9"/>
                        <a:pt x="5"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02" name="Freeform 339"/>
                <p:cNvSpPr>
                  <a:spLocks/>
                </p:cNvSpPr>
                <p:nvPr/>
              </p:nvSpPr>
              <p:spPr bwMode="auto">
                <a:xfrm>
                  <a:off x="4908" y="2053"/>
                  <a:ext cx="15" cy="34"/>
                </a:xfrm>
                <a:custGeom>
                  <a:avLst/>
                  <a:gdLst>
                    <a:gd name="T0" fmla="*/ 15 w 22"/>
                    <a:gd name="T1" fmla="*/ 34 h 51"/>
                    <a:gd name="T2" fmla="*/ 0 w 22"/>
                    <a:gd name="T3" fmla="*/ 0 h 51"/>
                    <a:gd name="T4" fmla="*/ 0 w 22"/>
                    <a:gd name="T5" fmla="*/ 0 h 51"/>
                    <a:gd name="T6" fmla="*/ 15 w 22"/>
                    <a:gd name="T7" fmla="*/ 34 h 51"/>
                    <a:gd name="T8" fmla="*/ 0 60000 65536"/>
                    <a:gd name="T9" fmla="*/ 0 60000 65536"/>
                    <a:gd name="T10" fmla="*/ 0 60000 65536"/>
                    <a:gd name="T11" fmla="*/ 0 60000 65536"/>
                    <a:gd name="T12" fmla="*/ 0 w 22"/>
                    <a:gd name="T13" fmla="*/ 0 h 51"/>
                    <a:gd name="T14" fmla="*/ 22 w 22"/>
                    <a:gd name="T15" fmla="*/ 51 h 51"/>
                  </a:gdLst>
                  <a:ahLst/>
                  <a:cxnLst>
                    <a:cxn ang="T8">
                      <a:pos x="T0" y="T1"/>
                    </a:cxn>
                    <a:cxn ang="T9">
                      <a:pos x="T2" y="T3"/>
                    </a:cxn>
                    <a:cxn ang="T10">
                      <a:pos x="T4" y="T5"/>
                    </a:cxn>
                    <a:cxn ang="T11">
                      <a:pos x="T6" y="T7"/>
                    </a:cxn>
                  </a:cxnLst>
                  <a:rect l="T12" t="T13" r="T14" b="T15"/>
                  <a:pathLst>
                    <a:path w="22" h="51">
                      <a:moveTo>
                        <a:pt x="22" y="51"/>
                      </a:moveTo>
                      <a:cubicBezTo>
                        <a:pt x="15" y="34"/>
                        <a:pt x="8" y="17"/>
                        <a:pt x="0" y="0"/>
                      </a:cubicBezTo>
                      <a:cubicBezTo>
                        <a:pt x="0" y="0"/>
                        <a:pt x="0" y="0"/>
                        <a:pt x="0" y="0"/>
                      </a:cubicBezTo>
                      <a:cubicBezTo>
                        <a:pt x="7" y="17"/>
                        <a:pt x="15" y="34"/>
                        <a:pt x="22" y="5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03" name="Freeform 340"/>
                <p:cNvSpPr>
                  <a:spLocks/>
                </p:cNvSpPr>
                <p:nvPr/>
              </p:nvSpPr>
              <p:spPr bwMode="auto">
                <a:xfrm>
                  <a:off x="4750" y="1802"/>
                  <a:ext cx="50" cy="65"/>
                </a:xfrm>
                <a:custGeom>
                  <a:avLst/>
                  <a:gdLst>
                    <a:gd name="T0" fmla="*/ 49 w 74"/>
                    <a:gd name="T1" fmla="*/ 65 h 96"/>
                    <a:gd name="T2" fmla="*/ 50 w 74"/>
                    <a:gd name="T3" fmla="*/ 64 h 96"/>
                    <a:gd name="T4" fmla="*/ 0 w 74"/>
                    <a:gd name="T5" fmla="*/ 0 h 96"/>
                    <a:gd name="T6" fmla="*/ 0 w 74"/>
                    <a:gd name="T7" fmla="*/ 0 h 96"/>
                    <a:gd name="T8" fmla="*/ 49 w 74"/>
                    <a:gd name="T9" fmla="*/ 65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3" y="96"/>
                      </a:moveTo>
                      <a:cubicBezTo>
                        <a:pt x="74" y="95"/>
                        <a:pt x="74" y="95"/>
                        <a:pt x="74" y="95"/>
                      </a:cubicBezTo>
                      <a:cubicBezTo>
                        <a:pt x="50" y="63"/>
                        <a:pt x="26" y="31"/>
                        <a:pt x="0" y="0"/>
                      </a:cubicBezTo>
                      <a:cubicBezTo>
                        <a:pt x="0" y="0"/>
                        <a:pt x="0" y="0"/>
                        <a:pt x="0" y="0"/>
                      </a:cubicBezTo>
                      <a:cubicBezTo>
                        <a:pt x="26" y="31"/>
                        <a:pt x="50" y="63"/>
                        <a:pt x="73" y="9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04" name="Freeform 341"/>
                <p:cNvSpPr>
                  <a:spLocks/>
                </p:cNvSpPr>
                <p:nvPr/>
              </p:nvSpPr>
              <p:spPr bwMode="auto">
                <a:xfrm>
                  <a:off x="3815" y="3655"/>
                  <a:ext cx="21" cy="1"/>
                </a:xfrm>
                <a:custGeom>
                  <a:avLst/>
                  <a:gdLst>
                    <a:gd name="T0" fmla="*/ 21 w 31"/>
                    <a:gd name="T1" fmla="*/ 1 h 1"/>
                    <a:gd name="T2" fmla="*/ 0 w 31"/>
                    <a:gd name="T3" fmla="*/ 0 h 1"/>
                    <a:gd name="T4" fmla="*/ 21 w 31"/>
                    <a:gd name="T5" fmla="*/ 1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1"/>
                      </a:moveTo>
                      <a:cubicBezTo>
                        <a:pt x="21" y="1"/>
                        <a:pt x="10" y="1"/>
                        <a:pt x="0" y="0"/>
                      </a:cubicBezTo>
                      <a:cubicBezTo>
                        <a:pt x="10" y="1"/>
                        <a:pt x="21" y="1"/>
                        <a:pt x="3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05" name="Freeform 342"/>
                <p:cNvSpPr>
                  <a:spLocks/>
                </p:cNvSpPr>
                <p:nvPr/>
              </p:nvSpPr>
              <p:spPr bwMode="auto">
                <a:xfrm>
                  <a:off x="4810" y="1881"/>
                  <a:ext cx="12" cy="17"/>
                </a:xfrm>
                <a:custGeom>
                  <a:avLst/>
                  <a:gdLst>
                    <a:gd name="T0" fmla="*/ 12 w 17"/>
                    <a:gd name="T1" fmla="*/ 17 h 25"/>
                    <a:gd name="T2" fmla="*/ 0 w 17"/>
                    <a:gd name="T3" fmla="*/ 0 h 25"/>
                    <a:gd name="T4" fmla="*/ 0 w 17"/>
                    <a:gd name="T5" fmla="*/ 0 h 25"/>
                    <a:gd name="T6" fmla="*/ 12 w 17"/>
                    <a:gd name="T7" fmla="*/ 17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7" y="25"/>
                      </a:moveTo>
                      <a:cubicBezTo>
                        <a:pt x="11" y="17"/>
                        <a:pt x="5" y="9"/>
                        <a:pt x="0" y="0"/>
                      </a:cubicBezTo>
                      <a:cubicBezTo>
                        <a:pt x="0" y="0"/>
                        <a:pt x="0" y="0"/>
                        <a:pt x="0" y="0"/>
                      </a:cubicBezTo>
                      <a:cubicBezTo>
                        <a:pt x="5" y="9"/>
                        <a:pt x="11" y="17"/>
                        <a:pt x="17" y="2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06" name="Freeform 343"/>
                <p:cNvSpPr>
                  <a:spLocks/>
                </p:cNvSpPr>
                <p:nvPr/>
              </p:nvSpPr>
              <p:spPr bwMode="auto">
                <a:xfrm>
                  <a:off x="4863" y="1965"/>
                  <a:ext cx="6" cy="11"/>
                </a:xfrm>
                <a:custGeom>
                  <a:avLst/>
                  <a:gdLst>
                    <a:gd name="T0" fmla="*/ 6 w 9"/>
                    <a:gd name="T1" fmla="*/ 11 h 17"/>
                    <a:gd name="T2" fmla="*/ 0 w 9"/>
                    <a:gd name="T3" fmla="*/ 0 h 17"/>
                    <a:gd name="T4" fmla="*/ 0 w 9"/>
                    <a:gd name="T5" fmla="*/ 0 h 17"/>
                    <a:gd name="T6" fmla="*/ 6 w 9"/>
                    <a:gd name="T7" fmla="*/ 11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9" y="17"/>
                      </a:moveTo>
                      <a:cubicBezTo>
                        <a:pt x="6" y="11"/>
                        <a:pt x="3" y="5"/>
                        <a:pt x="0" y="0"/>
                      </a:cubicBezTo>
                      <a:cubicBezTo>
                        <a:pt x="0" y="0"/>
                        <a:pt x="0" y="0"/>
                        <a:pt x="0" y="0"/>
                      </a:cubicBezTo>
                      <a:cubicBezTo>
                        <a:pt x="3" y="5"/>
                        <a:pt x="6" y="11"/>
                        <a:pt x="9" y="1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07" name="Freeform 344"/>
                <p:cNvSpPr>
                  <a:spLocks/>
                </p:cNvSpPr>
                <p:nvPr/>
              </p:nvSpPr>
              <p:spPr bwMode="auto">
                <a:xfrm>
                  <a:off x="3764" y="1395"/>
                  <a:ext cx="5" cy="1"/>
                </a:xfrm>
                <a:custGeom>
                  <a:avLst/>
                  <a:gdLst>
                    <a:gd name="T0" fmla="*/ 5 w 7"/>
                    <a:gd name="T1" fmla="*/ 0 h 1"/>
                    <a:gd name="T2" fmla="*/ 0 w 7"/>
                    <a:gd name="T3" fmla="*/ 1 h 1"/>
                    <a:gd name="T4" fmla="*/ 5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1"/>
                        <a:pt x="2" y="1"/>
                        <a:pt x="0" y="1"/>
                      </a:cubicBezTo>
                      <a:cubicBezTo>
                        <a:pt x="2" y="1"/>
                        <a:pt x="5" y="1"/>
                        <a:pt x="7" y="1"/>
                      </a:cubicBezTo>
                      <a:lnTo>
                        <a:pt x="7" y="0"/>
                      </a:ln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08" name="Freeform 345"/>
                <p:cNvSpPr>
                  <a:spLocks/>
                </p:cNvSpPr>
                <p:nvPr/>
              </p:nvSpPr>
              <p:spPr bwMode="auto">
                <a:xfrm>
                  <a:off x="4869" y="1978"/>
                  <a:ext cx="31" cy="59"/>
                </a:xfrm>
                <a:custGeom>
                  <a:avLst/>
                  <a:gdLst>
                    <a:gd name="T0" fmla="*/ 31 w 46"/>
                    <a:gd name="T1" fmla="*/ 59 h 88"/>
                    <a:gd name="T2" fmla="*/ 0 w 46"/>
                    <a:gd name="T3" fmla="*/ 0 h 88"/>
                    <a:gd name="T4" fmla="*/ 30 w 46"/>
                    <a:gd name="T5" fmla="*/ 59 h 88"/>
                    <a:gd name="T6" fmla="*/ 31 w 46"/>
                    <a:gd name="T7" fmla="*/ 59 h 88"/>
                    <a:gd name="T8" fmla="*/ 0 60000 65536"/>
                    <a:gd name="T9" fmla="*/ 0 60000 65536"/>
                    <a:gd name="T10" fmla="*/ 0 60000 65536"/>
                    <a:gd name="T11" fmla="*/ 0 60000 65536"/>
                    <a:gd name="T12" fmla="*/ 0 w 46"/>
                    <a:gd name="T13" fmla="*/ 0 h 88"/>
                    <a:gd name="T14" fmla="*/ 46 w 46"/>
                    <a:gd name="T15" fmla="*/ 88 h 88"/>
                  </a:gdLst>
                  <a:ahLst/>
                  <a:cxnLst>
                    <a:cxn ang="T8">
                      <a:pos x="T0" y="T1"/>
                    </a:cxn>
                    <a:cxn ang="T9">
                      <a:pos x="T2" y="T3"/>
                    </a:cxn>
                    <a:cxn ang="T10">
                      <a:pos x="T4" y="T5"/>
                    </a:cxn>
                    <a:cxn ang="T11">
                      <a:pos x="T6" y="T7"/>
                    </a:cxn>
                  </a:cxnLst>
                  <a:rect l="T12" t="T13" r="T14" b="T15"/>
                  <a:pathLst>
                    <a:path w="46" h="88">
                      <a:moveTo>
                        <a:pt x="46" y="88"/>
                      </a:moveTo>
                      <a:cubicBezTo>
                        <a:pt x="31" y="58"/>
                        <a:pt x="16" y="29"/>
                        <a:pt x="0" y="0"/>
                      </a:cubicBezTo>
                      <a:cubicBezTo>
                        <a:pt x="16" y="29"/>
                        <a:pt x="31" y="58"/>
                        <a:pt x="45" y="88"/>
                      </a:cubicBezTo>
                      <a:lnTo>
                        <a:pt x="46" y="88"/>
                      </a:ln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09" name="Freeform 346"/>
                <p:cNvSpPr>
                  <a:spLocks/>
                </p:cNvSpPr>
                <p:nvPr/>
              </p:nvSpPr>
              <p:spPr bwMode="auto">
                <a:xfrm>
                  <a:off x="3842" y="1390"/>
                  <a:ext cx="26" cy="1"/>
                </a:xfrm>
                <a:custGeom>
                  <a:avLst/>
                  <a:gdLst>
                    <a:gd name="T0" fmla="*/ 26 w 39"/>
                    <a:gd name="T1" fmla="*/ 0 h 1"/>
                    <a:gd name="T2" fmla="*/ 0 w 39"/>
                    <a:gd name="T3" fmla="*/ 1 h 1"/>
                    <a:gd name="T4" fmla="*/ 26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39" y="0"/>
                      </a:moveTo>
                      <a:cubicBezTo>
                        <a:pt x="26" y="0"/>
                        <a:pt x="13" y="0"/>
                        <a:pt x="0" y="1"/>
                      </a:cubicBezTo>
                      <a:cubicBezTo>
                        <a:pt x="13" y="0"/>
                        <a:pt x="26" y="0"/>
                        <a:pt x="3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10" name="Freeform 347"/>
                <p:cNvSpPr>
                  <a:spLocks/>
                </p:cNvSpPr>
                <p:nvPr/>
              </p:nvSpPr>
              <p:spPr bwMode="auto">
                <a:xfrm>
                  <a:off x="3868" y="3656"/>
                  <a:ext cx="9" cy="1"/>
                </a:xfrm>
                <a:custGeom>
                  <a:avLst/>
                  <a:gdLst>
                    <a:gd name="T0" fmla="*/ 0 w 13"/>
                    <a:gd name="T1" fmla="*/ 0 h 1"/>
                    <a:gd name="T2" fmla="*/ 0 w 13"/>
                    <a:gd name="T3" fmla="*/ 0 h 1"/>
                    <a:gd name="T4" fmla="*/ 9 w 13"/>
                    <a:gd name="T5" fmla="*/ 1 h 1"/>
                    <a:gd name="T6" fmla="*/ 0 w 13"/>
                    <a:gd name="T7" fmla="*/ 0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0"/>
                      </a:moveTo>
                      <a:cubicBezTo>
                        <a:pt x="0" y="0"/>
                        <a:pt x="0" y="0"/>
                        <a:pt x="0" y="0"/>
                      </a:cubicBezTo>
                      <a:cubicBezTo>
                        <a:pt x="4" y="0"/>
                        <a:pt x="8" y="1"/>
                        <a:pt x="13" y="1"/>
                      </a:cubicBezTo>
                      <a:cubicBezTo>
                        <a:pt x="8" y="1"/>
                        <a:pt x="4"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11" name="Freeform 348"/>
                <p:cNvSpPr>
                  <a:spLocks/>
                </p:cNvSpPr>
                <p:nvPr/>
              </p:nvSpPr>
              <p:spPr bwMode="auto">
                <a:xfrm>
                  <a:off x="3868" y="1390"/>
                  <a:ext cx="9" cy="0"/>
                </a:xfrm>
                <a:custGeom>
                  <a:avLst/>
                  <a:gdLst>
                    <a:gd name="T0" fmla="*/ 9 w 13"/>
                    <a:gd name="T1" fmla="*/ 0 w 13"/>
                    <a:gd name="T2" fmla="*/ 0 w 13"/>
                    <a:gd name="T3" fmla="*/ 9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8" y="0"/>
                        <a:pt x="4" y="0"/>
                        <a:pt x="0" y="0"/>
                      </a:cubicBezTo>
                      <a:cubicBezTo>
                        <a:pt x="0" y="0"/>
                        <a:pt x="0" y="0"/>
                        <a:pt x="0" y="0"/>
                      </a:cubicBezTo>
                      <a:cubicBezTo>
                        <a:pt x="4" y="0"/>
                        <a:pt x="8" y="0"/>
                        <a:pt x="1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12" name="Freeform 349"/>
                <p:cNvSpPr>
                  <a:spLocks/>
                </p:cNvSpPr>
                <p:nvPr/>
              </p:nvSpPr>
              <p:spPr bwMode="auto">
                <a:xfrm>
                  <a:off x="3877" y="3656"/>
                  <a:ext cx="8" cy="1"/>
                </a:xfrm>
                <a:custGeom>
                  <a:avLst/>
                  <a:gdLst>
                    <a:gd name="T0" fmla="*/ 0 w 13"/>
                    <a:gd name="T1" fmla="*/ 1 h 1"/>
                    <a:gd name="T2" fmla="*/ 8 w 13"/>
                    <a:gd name="T3" fmla="*/ 0 h 1"/>
                    <a:gd name="T4" fmla="*/ 8 w 13"/>
                    <a:gd name="T5" fmla="*/ 0 h 1"/>
                    <a:gd name="T6" fmla="*/ 0 w 13"/>
                    <a:gd name="T7" fmla="*/ 1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1"/>
                      </a:moveTo>
                      <a:cubicBezTo>
                        <a:pt x="4" y="1"/>
                        <a:pt x="9" y="0"/>
                        <a:pt x="13" y="0"/>
                      </a:cubicBezTo>
                      <a:cubicBezTo>
                        <a:pt x="13" y="0"/>
                        <a:pt x="13" y="0"/>
                        <a:pt x="13" y="0"/>
                      </a:cubicBezTo>
                      <a:cubicBezTo>
                        <a:pt x="9" y="0"/>
                        <a:pt x="4"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13" name="Freeform 350"/>
                <p:cNvSpPr>
                  <a:spLocks/>
                </p:cNvSpPr>
                <p:nvPr/>
              </p:nvSpPr>
              <p:spPr bwMode="auto">
                <a:xfrm>
                  <a:off x="3877" y="1390"/>
                  <a:ext cx="8" cy="0"/>
                </a:xfrm>
                <a:custGeom>
                  <a:avLst/>
                  <a:gdLst>
                    <a:gd name="T0" fmla="*/ 8 w 13"/>
                    <a:gd name="T1" fmla="*/ 8 w 13"/>
                    <a:gd name="T2" fmla="*/ 0 w 13"/>
                    <a:gd name="T3" fmla="*/ 8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13" y="0"/>
                        <a:pt x="13" y="0"/>
                        <a:pt x="13" y="0"/>
                      </a:cubicBezTo>
                      <a:cubicBezTo>
                        <a:pt x="9" y="0"/>
                        <a:pt x="4" y="0"/>
                        <a:pt x="0" y="0"/>
                      </a:cubicBezTo>
                      <a:cubicBezTo>
                        <a:pt x="4" y="0"/>
                        <a:pt x="9" y="0"/>
                        <a:pt x="1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14" name="Freeform 351"/>
                <p:cNvSpPr>
                  <a:spLocks/>
                </p:cNvSpPr>
                <p:nvPr/>
              </p:nvSpPr>
              <p:spPr bwMode="auto">
                <a:xfrm>
                  <a:off x="3769" y="1394"/>
                  <a:ext cx="18" cy="2"/>
                </a:xfrm>
                <a:custGeom>
                  <a:avLst/>
                  <a:gdLst>
                    <a:gd name="T0" fmla="*/ 18 w 26"/>
                    <a:gd name="T1" fmla="*/ 0 h 3"/>
                    <a:gd name="T2" fmla="*/ 18 w 26"/>
                    <a:gd name="T3" fmla="*/ 0 h 3"/>
                    <a:gd name="T4" fmla="*/ 0 w 26"/>
                    <a:gd name="T5" fmla="*/ 1 h 3"/>
                    <a:gd name="T6" fmla="*/ 0 w 26"/>
                    <a:gd name="T7" fmla="*/ 2 h 3"/>
                    <a:gd name="T8" fmla="*/ 18 w 26"/>
                    <a:gd name="T9" fmla="*/ 0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0"/>
                      </a:moveTo>
                      <a:cubicBezTo>
                        <a:pt x="26" y="0"/>
                        <a:pt x="26" y="0"/>
                        <a:pt x="26" y="0"/>
                      </a:cubicBezTo>
                      <a:cubicBezTo>
                        <a:pt x="17" y="1"/>
                        <a:pt x="9" y="2"/>
                        <a:pt x="0" y="2"/>
                      </a:cubicBezTo>
                      <a:cubicBezTo>
                        <a:pt x="0" y="3"/>
                        <a:pt x="0" y="3"/>
                        <a:pt x="0" y="3"/>
                      </a:cubicBezTo>
                      <a:cubicBezTo>
                        <a:pt x="9" y="2"/>
                        <a:pt x="17" y="1"/>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15" name="Freeform 352"/>
                <p:cNvSpPr>
                  <a:spLocks/>
                </p:cNvSpPr>
                <p:nvPr/>
              </p:nvSpPr>
              <p:spPr bwMode="auto">
                <a:xfrm>
                  <a:off x="3769" y="1394"/>
                  <a:ext cx="34" cy="182"/>
                </a:xfrm>
                <a:custGeom>
                  <a:avLst/>
                  <a:gdLst>
                    <a:gd name="T0" fmla="*/ 18 w 50"/>
                    <a:gd name="T1" fmla="*/ 0 h 271"/>
                    <a:gd name="T2" fmla="*/ 0 w 50"/>
                    <a:gd name="T3" fmla="*/ 2 h 271"/>
                    <a:gd name="T4" fmla="*/ 16 w 50"/>
                    <a:gd name="T5" fmla="*/ 182 h 271"/>
                    <a:gd name="T6" fmla="*/ 34 w 50"/>
                    <a:gd name="T7" fmla="*/ 180 h 271"/>
                    <a:gd name="T8" fmla="*/ 18 w 50"/>
                    <a:gd name="T9" fmla="*/ 0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26" y="0"/>
                      </a:moveTo>
                      <a:cubicBezTo>
                        <a:pt x="17" y="1"/>
                        <a:pt x="9" y="2"/>
                        <a:pt x="0" y="3"/>
                      </a:cubicBezTo>
                      <a:cubicBezTo>
                        <a:pt x="23" y="271"/>
                        <a:pt x="23" y="271"/>
                        <a:pt x="23" y="271"/>
                      </a:cubicBezTo>
                      <a:cubicBezTo>
                        <a:pt x="32" y="270"/>
                        <a:pt x="41" y="269"/>
                        <a:pt x="50" y="268"/>
                      </a:cubicBezTo>
                      <a:lnTo>
                        <a:pt x="26"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16" name="Freeform 353"/>
                <p:cNvSpPr>
                  <a:spLocks/>
                </p:cNvSpPr>
                <p:nvPr/>
              </p:nvSpPr>
              <p:spPr bwMode="auto">
                <a:xfrm>
                  <a:off x="3671" y="1407"/>
                  <a:ext cx="12" cy="2"/>
                </a:xfrm>
                <a:custGeom>
                  <a:avLst/>
                  <a:gdLst>
                    <a:gd name="T0" fmla="*/ 12 w 18"/>
                    <a:gd name="T1" fmla="*/ 0 h 4"/>
                    <a:gd name="T2" fmla="*/ 0 w 18"/>
                    <a:gd name="T3" fmla="*/ 2 h 4"/>
                    <a:gd name="T4" fmla="*/ 0 w 18"/>
                    <a:gd name="T5" fmla="*/ 2 h 4"/>
                    <a:gd name="T6" fmla="*/ 12 w 18"/>
                    <a:gd name="T7" fmla="*/ 0 h 4"/>
                    <a:gd name="T8" fmla="*/ 0 60000 65536"/>
                    <a:gd name="T9" fmla="*/ 0 60000 65536"/>
                    <a:gd name="T10" fmla="*/ 0 60000 65536"/>
                    <a:gd name="T11" fmla="*/ 0 60000 65536"/>
                    <a:gd name="T12" fmla="*/ 0 w 18"/>
                    <a:gd name="T13" fmla="*/ 0 h 4"/>
                    <a:gd name="T14" fmla="*/ 18 w 18"/>
                    <a:gd name="T15" fmla="*/ 4 h 4"/>
                  </a:gdLst>
                  <a:ahLst/>
                  <a:cxnLst>
                    <a:cxn ang="T8">
                      <a:pos x="T0" y="T1"/>
                    </a:cxn>
                    <a:cxn ang="T9">
                      <a:pos x="T2" y="T3"/>
                    </a:cxn>
                    <a:cxn ang="T10">
                      <a:pos x="T4" y="T5"/>
                    </a:cxn>
                    <a:cxn ang="T11">
                      <a:pos x="T6" y="T7"/>
                    </a:cxn>
                  </a:cxnLst>
                  <a:rect l="T12" t="T13" r="T14" b="T15"/>
                  <a:pathLst>
                    <a:path w="18" h="4">
                      <a:moveTo>
                        <a:pt x="18" y="0"/>
                      </a:moveTo>
                      <a:cubicBezTo>
                        <a:pt x="12" y="1"/>
                        <a:pt x="6" y="2"/>
                        <a:pt x="0" y="4"/>
                      </a:cubicBezTo>
                      <a:cubicBezTo>
                        <a:pt x="0" y="4"/>
                        <a:pt x="0" y="4"/>
                        <a:pt x="0" y="4"/>
                      </a:cubicBezTo>
                      <a:cubicBezTo>
                        <a:pt x="6" y="3"/>
                        <a:pt x="12" y="1"/>
                        <a:pt x="1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17" name="Freeform 354"/>
                <p:cNvSpPr>
                  <a:spLocks/>
                </p:cNvSpPr>
                <p:nvPr/>
              </p:nvSpPr>
              <p:spPr bwMode="auto">
                <a:xfrm>
                  <a:off x="3671" y="1406"/>
                  <a:ext cx="49" cy="181"/>
                </a:xfrm>
                <a:custGeom>
                  <a:avLst/>
                  <a:gdLst>
                    <a:gd name="T0" fmla="*/ 17 w 73"/>
                    <a:gd name="T1" fmla="*/ 0 h 270"/>
                    <a:gd name="T2" fmla="*/ 12 w 73"/>
                    <a:gd name="T3" fmla="*/ 1 h 270"/>
                    <a:gd name="T4" fmla="*/ 0 w 73"/>
                    <a:gd name="T5" fmla="*/ 3 h 270"/>
                    <a:gd name="T6" fmla="*/ 32 w 73"/>
                    <a:gd name="T7" fmla="*/ 181 h 270"/>
                    <a:gd name="T8" fmla="*/ 49 w 73"/>
                    <a:gd name="T9" fmla="*/ 178 h 270"/>
                    <a:gd name="T10" fmla="*/ 17 w 73"/>
                    <a:gd name="T11" fmla="*/ 0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26" y="0"/>
                      </a:moveTo>
                      <a:cubicBezTo>
                        <a:pt x="24" y="1"/>
                        <a:pt x="21" y="1"/>
                        <a:pt x="18" y="1"/>
                      </a:cubicBezTo>
                      <a:cubicBezTo>
                        <a:pt x="12" y="2"/>
                        <a:pt x="6" y="4"/>
                        <a:pt x="0" y="5"/>
                      </a:cubicBezTo>
                      <a:cubicBezTo>
                        <a:pt x="47" y="270"/>
                        <a:pt x="47" y="270"/>
                        <a:pt x="47" y="270"/>
                      </a:cubicBezTo>
                      <a:cubicBezTo>
                        <a:pt x="56" y="268"/>
                        <a:pt x="64" y="267"/>
                        <a:pt x="73" y="265"/>
                      </a:cubicBezTo>
                      <a:lnTo>
                        <a:pt x="26"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18" name="Freeform 355"/>
                <p:cNvSpPr>
                  <a:spLocks/>
                </p:cNvSpPr>
                <p:nvPr/>
              </p:nvSpPr>
              <p:spPr bwMode="auto">
                <a:xfrm>
                  <a:off x="3583" y="1427"/>
                  <a:ext cx="9" cy="2"/>
                </a:xfrm>
                <a:custGeom>
                  <a:avLst/>
                  <a:gdLst>
                    <a:gd name="T0" fmla="*/ 9 w 14"/>
                    <a:gd name="T1" fmla="*/ 0 h 3"/>
                    <a:gd name="T2" fmla="*/ 9 w 14"/>
                    <a:gd name="T3" fmla="*/ 0 h 3"/>
                    <a:gd name="T4" fmla="*/ 0 w 14"/>
                    <a:gd name="T5" fmla="*/ 2 h 3"/>
                    <a:gd name="T6" fmla="*/ 9 w 14"/>
                    <a:gd name="T7" fmla="*/ 0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0"/>
                      </a:moveTo>
                      <a:cubicBezTo>
                        <a:pt x="14" y="0"/>
                        <a:pt x="14" y="0"/>
                        <a:pt x="14" y="0"/>
                      </a:cubicBezTo>
                      <a:cubicBezTo>
                        <a:pt x="9" y="1"/>
                        <a:pt x="5" y="2"/>
                        <a:pt x="0" y="3"/>
                      </a:cubicBezTo>
                      <a:cubicBezTo>
                        <a:pt x="5" y="2"/>
                        <a:pt x="9" y="1"/>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19" name="Freeform 356"/>
                <p:cNvSpPr>
                  <a:spLocks/>
                </p:cNvSpPr>
                <p:nvPr/>
              </p:nvSpPr>
              <p:spPr bwMode="auto">
                <a:xfrm>
                  <a:off x="3575" y="1427"/>
                  <a:ext cx="64" cy="179"/>
                </a:xfrm>
                <a:custGeom>
                  <a:avLst/>
                  <a:gdLst>
                    <a:gd name="T0" fmla="*/ 18 w 95"/>
                    <a:gd name="T1" fmla="*/ 0 h 266"/>
                    <a:gd name="T2" fmla="*/ 8 w 95"/>
                    <a:gd name="T3" fmla="*/ 2 h 266"/>
                    <a:gd name="T4" fmla="*/ 0 w 95"/>
                    <a:gd name="T5" fmla="*/ 4 h 266"/>
                    <a:gd name="T6" fmla="*/ 47 w 95"/>
                    <a:gd name="T7" fmla="*/ 179 h 266"/>
                    <a:gd name="T8" fmla="*/ 64 w 95"/>
                    <a:gd name="T9" fmla="*/ 175 h 266"/>
                    <a:gd name="T10" fmla="*/ 18 w 95"/>
                    <a:gd name="T11" fmla="*/ 0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26" y="0"/>
                      </a:moveTo>
                      <a:cubicBezTo>
                        <a:pt x="21" y="1"/>
                        <a:pt x="17" y="2"/>
                        <a:pt x="12" y="3"/>
                      </a:cubicBezTo>
                      <a:cubicBezTo>
                        <a:pt x="8" y="4"/>
                        <a:pt x="4" y="5"/>
                        <a:pt x="0" y="6"/>
                      </a:cubicBezTo>
                      <a:cubicBezTo>
                        <a:pt x="70" y="266"/>
                        <a:pt x="70" y="266"/>
                        <a:pt x="70" y="266"/>
                      </a:cubicBezTo>
                      <a:cubicBezTo>
                        <a:pt x="78" y="264"/>
                        <a:pt x="87" y="262"/>
                        <a:pt x="95" y="260"/>
                      </a:cubicBezTo>
                      <a:lnTo>
                        <a:pt x="26"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20" name="Freeform 357"/>
                <p:cNvSpPr>
                  <a:spLocks/>
                </p:cNvSpPr>
                <p:nvPr/>
              </p:nvSpPr>
              <p:spPr bwMode="auto">
                <a:xfrm>
                  <a:off x="3480" y="1456"/>
                  <a:ext cx="17" cy="6"/>
                </a:xfrm>
                <a:custGeom>
                  <a:avLst/>
                  <a:gdLst>
                    <a:gd name="T0" fmla="*/ 17 w 25"/>
                    <a:gd name="T1" fmla="*/ 0 h 9"/>
                    <a:gd name="T2" fmla="*/ 17 w 25"/>
                    <a:gd name="T3" fmla="*/ 0 h 9"/>
                    <a:gd name="T4" fmla="*/ 0 w 25"/>
                    <a:gd name="T5" fmla="*/ 6 h 9"/>
                    <a:gd name="T6" fmla="*/ 0 w 25"/>
                    <a:gd name="T7" fmla="*/ 6 h 9"/>
                    <a:gd name="T8" fmla="*/ 17 w 25"/>
                    <a:gd name="T9" fmla="*/ 0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0"/>
                      </a:moveTo>
                      <a:cubicBezTo>
                        <a:pt x="25" y="0"/>
                        <a:pt x="25" y="0"/>
                        <a:pt x="25" y="0"/>
                      </a:cubicBezTo>
                      <a:cubicBezTo>
                        <a:pt x="17" y="3"/>
                        <a:pt x="8" y="6"/>
                        <a:pt x="0" y="9"/>
                      </a:cubicBezTo>
                      <a:cubicBezTo>
                        <a:pt x="0" y="9"/>
                        <a:pt x="0" y="9"/>
                        <a:pt x="0" y="9"/>
                      </a:cubicBezTo>
                      <a:cubicBezTo>
                        <a:pt x="8" y="6"/>
                        <a:pt x="17" y="3"/>
                        <a:pt x="2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21" name="Freeform 358"/>
                <p:cNvSpPr>
                  <a:spLocks/>
                </p:cNvSpPr>
                <p:nvPr/>
              </p:nvSpPr>
              <p:spPr bwMode="auto">
                <a:xfrm>
                  <a:off x="3480" y="1456"/>
                  <a:ext cx="79" cy="176"/>
                </a:xfrm>
                <a:custGeom>
                  <a:avLst/>
                  <a:gdLst>
                    <a:gd name="T0" fmla="*/ 17 w 117"/>
                    <a:gd name="T1" fmla="*/ 0 h 262"/>
                    <a:gd name="T2" fmla="*/ 0 w 117"/>
                    <a:gd name="T3" fmla="*/ 6 h 262"/>
                    <a:gd name="T4" fmla="*/ 62 w 117"/>
                    <a:gd name="T5" fmla="*/ 176 h 262"/>
                    <a:gd name="T6" fmla="*/ 79 w 117"/>
                    <a:gd name="T7" fmla="*/ 170 h 262"/>
                    <a:gd name="T8" fmla="*/ 17 w 117"/>
                    <a:gd name="T9" fmla="*/ 0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25" y="0"/>
                      </a:moveTo>
                      <a:cubicBezTo>
                        <a:pt x="17" y="3"/>
                        <a:pt x="8" y="6"/>
                        <a:pt x="0" y="9"/>
                      </a:cubicBezTo>
                      <a:cubicBezTo>
                        <a:pt x="92" y="262"/>
                        <a:pt x="92" y="262"/>
                        <a:pt x="92" y="262"/>
                      </a:cubicBezTo>
                      <a:cubicBezTo>
                        <a:pt x="100" y="259"/>
                        <a:pt x="109" y="256"/>
                        <a:pt x="117" y="253"/>
                      </a:cubicBezTo>
                      <a:lnTo>
                        <a:pt x="25"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22" name="Freeform 359"/>
                <p:cNvSpPr>
                  <a:spLocks/>
                </p:cNvSpPr>
                <p:nvPr/>
              </p:nvSpPr>
              <p:spPr bwMode="auto">
                <a:xfrm>
                  <a:off x="3390" y="1493"/>
                  <a:ext cx="15" cy="7"/>
                </a:xfrm>
                <a:custGeom>
                  <a:avLst/>
                  <a:gdLst>
                    <a:gd name="T0" fmla="*/ 15 w 23"/>
                    <a:gd name="T1" fmla="*/ 0 h 11"/>
                    <a:gd name="T2" fmla="*/ 0 w 23"/>
                    <a:gd name="T3" fmla="*/ 7 h 11"/>
                    <a:gd name="T4" fmla="*/ 0 w 23"/>
                    <a:gd name="T5" fmla="*/ 7 h 11"/>
                    <a:gd name="T6" fmla="*/ 15 w 23"/>
                    <a:gd name="T7" fmla="*/ 0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0"/>
                      </a:moveTo>
                      <a:cubicBezTo>
                        <a:pt x="15" y="4"/>
                        <a:pt x="7" y="7"/>
                        <a:pt x="0" y="11"/>
                      </a:cubicBezTo>
                      <a:cubicBezTo>
                        <a:pt x="0" y="11"/>
                        <a:pt x="0" y="11"/>
                        <a:pt x="0" y="11"/>
                      </a:cubicBezTo>
                      <a:cubicBezTo>
                        <a:pt x="7" y="8"/>
                        <a:pt x="15" y="4"/>
                        <a:pt x="2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23" name="Freeform 360"/>
                <p:cNvSpPr>
                  <a:spLocks/>
                </p:cNvSpPr>
                <p:nvPr/>
              </p:nvSpPr>
              <p:spPr bwMode="auto">
                <a:xfrm>
                  <a:off x="3390" y="1493"/>
                  <a:ext cx="92" cy="171"/>
                </a:xfrm>
                <a:custGeom>
                  <a:avLst/>
                  <a:gdLst>
                    <a:gd name="T0" fmla="*/ 16 w 137"/>
                    <a:gd name="T1" fmla="*/ 0 h 255"/>
                    <a:gd name="T2" fmla="*/ 15 w 137"/>
                    <a:gd name="T3" fmla="*/ 0 h 255"/>
                    <a:gd name="T4" fmla="*/ 0 w 137"/>
                    <a:gd name="T5" fmla="*/ 7 h 255"/>
                    <a:gd name="T6" fmla="*/ 77 w 137"/>
                    <a:gd name="T7" fmla="*/ 171 h 255"/>
                    <a:gd name="T8" fmla="*/ 92 w 137"/>
                    <a:gd name="T9" fmla="*/ 164 h 255"/>
                    <a:gd name="T10" fmla="*/ 16 w 137"/>
                    <a:gd name="T11" fmla="*/ 0 h 255"/>
                    <a:gd name="T12" fmla="*/ 0 60000 65536"/>
                    <a:gd name="T13" fmla="*/ 0 60000 65536"/>
                    <a:gd name="T14" fmla="*/ 0 60000 65536"/>
                    <a:gd name="T15" fmla="*/ 0 60000 65536"/>
                    <a:gd name="T16" fmla="*/ 0 60000 65536"/>
                    <a:gd name="T17" fmla="*/ 0 60000 65536"/>
                    <a:gd name="T18" fmla="*/ 0 w 137"/>
                    <a:gd name="T19" fmla="*/ 0 h 255"/>
                    <a:gd name="T20" fmla="*/ 137 w 137"/>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7" h="255">
                      <a:moveTo>
                        <a:pt x="24" y="0"/>
                      </a:moveTo>
                      <a:cubicBezTo>
                        <a:pt x="23" y="0"/>
                        <a:pt x="23" y="0"/>
                        <a:pt x="23" y="0"/>
                      </a:cubicBezTo>
                      <a:cubicBezTo>
                        <a:pt x="15" y="4"/>
                        <a:pt x="7" y="8"/>
                        <a:pt x="0" y="11"/>
                      </a:cubicBezTo>
                      <a:cubicBezTo>
                        <a:pt x="114" y="255"/>
                        <a:pt x="114" y="255"/>
                        <a:pt x="114" y="255"/>
                      </a:cubicBezTo>
                      <a:cubicBezTo>
                        <a:pt x="121" y="251"/>
                        <a:pt x="129" y="248"/>
                        <a:pt x="137" y="244"/>
                      </a:cubicBezTo>
                      <a:lnTo>
                        <a:pt x="24"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24" name="Freeform 361"/>
                <p:cNvSpPr>
                  <a:spLocks/>
                </p:cNvSpPr>
                <p:nvPr/>
              </p:nvSpPr>
              <p:spPr bwMode="auto">
                <a:xfrm>
                  <a:off x="3310" y="1538"/>
                  <a:ext cx="8" cy="4"/>
                </a:xfrm>
                <a:custGeom>
                  <a:avLst/>
                  <a:gdLst>
                    <a:gd name="T0" fmla="*/ 8 w 12"/>
                    <a:gd name="T1" fmla="*/ 0 h 6"/>
                    <a:gd name="T2" fmla="*/ 8 w 12"/>
                    <a:gd name="T3" fmla="*/ 0 h 6"/>
                    <a:gd name="T4" fmla="*/ 0 w 12"/>
                    <a:gd name="T5" fmla="*/ 4 h 6"/>
                    <a:gd name="T6" fmla="*/ 8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0"/>
                      </a:moveTo>
                      <a:cubicBezTo>
                        <a:pt x="12" y="0"/>
                        <a:pt x="12" y="0"/>
                        <a:pt x="12" y="0"/>
                      </a:cubicBezTo>
                      <a:cubicBezTo>
                        <a:pt x="8" y="2"/>
                        <a:pt x="4" y="4"/>
                        <a:pt x="0" y="6"/>
                      </a:cubicBezTo>
                      <a:cubicBezTo>
                        <a:pt x="4" y="4"/>
                        <a:pt x="8" y="2"/>
                        <a:pt x="1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25" name="Freeform 362"/>
                <p:cNvSpPr>
                  <a:spLocks/>
                </p:cNvSpPr>
                <p:nvPr/>
              </p:nvSpPr>
              <p:spPr bwMode="auto">
                <a:xfrm>
                  <a:off x="4436" y="3500"/>
                  <a:ext cx="15" cy="10"/>
                </a:xfrm>
                <a:custGeom>
                  <a:avLst/>
                  <a:gdLst>
                    <a:gd name="T0" fmla="*/ 0 w 23"/>
                    <a:gd name="T1" fmla="*/ 10 h 14"/>
                    <a:gd name="T2" fmla="*/ 0 w 23"/>
                    <a:gd name="T3" fmla="*/ 10 h 14"/>
                    <a:gd name="T4" fmla="*/ 15 w 23"/>
                    <a:gd name="T5" fmla="*/ 0 h 14"/>
                    <a:gd name="T6" fmla="*/ 15 w 23"/>
                    <a:gd name="T7" fmla="*/ 0 h 14"/>
                    <a:gd name="T8" fmla="*/ 0 w 23"/>
                    <a:gd name="T9" fmla="*/ 1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14"/>
                      </a:moveTo>
                      <a:cubicBezTo>
                        <a:pt x="0" y="14"/>
                        <a:pt x="0" y="14"/>
                        <a:pt x="0" y="14"/>
                      </a:cubicBezTo>
                      <a:cubicBezTo>
                        <a:pt x="8" y="9"/>
                        <a:pt x="15" y="5"/>
                        <a:pt x="23" y="0"/>
                      </a:cubicBezTo>
                      <a:cubicBezTo>
                        <a:pt x="23" y="0"/>
                        <a:pt x="23" y="0"/>
                        <a:pt x="23" y="0"/>
                      </a:cubicBezTo>
                      <a:cubicBezTo>
                        <a:pt x="15" y="5"/>
                        <a:pt x="8" y="9"/>
                        <a:pt x="0"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26" name="Freeform 363"/>
                <p:cNvSpPr>
                  <a:spLocks/>
                </p:cNvSpPr>
                <p:nvPr/>
              </p:nvSpPr>
              <p:spPr bwMode="auto">
                <a:xfrm>
                  <a:off x="3302" y="1542"/>
                  <a:ext cx="8" cy="4"/>
                </a:xfrm>
                <a:custGeom>
                  <a:avLst/>
                  <a:gdLst>
                    <a:gd name="T0" fmla="*/ 8 w 11"/>
                    <a:gd name="T1" fmla="*/ 0 h 7"/>
                    <a:gd name="T2" fmla="*/ 0 w 11"/>
                    <a:gd name="T3" fmla="*/ 4 h 7"/>
                    <a:gd name="T4" fmla="*/ 0 w 11"/>
                    <a:gd name="T5" fmla="*/ 4 h 7"/>
                    <a:gd name="T6" fmla="*/ 8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0"/>
                      </a:moveTo>
                      <a:cubicBezTo>
                        <a:pt x="7" y="3"/>
                        <a:pt x="4" y="5"/>
                        <a:pt x="0" y="7"/>
                      </a:cubicBezTo>
                      <a:cubicBezTo>
                        <a:pt x="0" y="7"/>
                        <a:pt x="0" y="7"/>
                        <a:pt x="0" y="7"/>
                      </a:cubicBezTo>
                      <a:cubicBezTo>
                        <a:pt x="4" y="5"/>
                        <a:pt x="7" y="3"/>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27" name="Freeform 364"/>
                <p:cNvSpPr>
                  <a:spLocks/>
                </p:cNvSpPr>
                <p:nvPr/>
              </p:nvSpPr>
              <p:spPr bwMode="auto">
                <a:xfrm>
                  <a:off x="4519" y="3446"/>
                  <a:ext cx="15" cy="11"/>
                </a:xfrm>
                <a:custGeom>
                  <a:avLst/>
                  <a:gdLst>
                    <a:gd name="T0" fmla="*/ 0 w 22"/>
                    <a:gd name="T1" fmla="*/ 11 h 15"/>
                    <a:gd name="T2" fmla="*/ 0 w 22"/>
                    <a:gd name="T3" fmla="*/ 11 h 15"/>
                    <a:gd name="T4" fmla="*/ 15 w 22"/>
                    <a:gd name="T5" fmla="*/ 0 h 15"/>
                    <a:gd name="T6" fmla="*/ 15 w 22"/>
                    <a:gd name="T7" fmla="*/ 0 h 15"/>
                    <a:gd name="T8" fmla="*/ 0 w 22"/>
                    <a:gd name="T9" fmla="*/ 11 h 15"/>
                    <a:gd name="T10" fmla="*/ 0 60000 65536"/>
                    <a:gd name="T11" fmla="*/ 0 60000 65536"/>
                    <a:gd name="T12" fmla="*/ 0 60000 65536"/>
                    <a:gd name="T13" fmla="*/ 0 60000 65536"/>
                    <a:gd name="T14" fmla="*/ 0 60000 65536"/>
                    <a:gd name="T15" fmla="*/ 0 w 22"/>
                    <a:gd name="T16" fmla="*/ 0 h 15"/>
                    <a:gd name="T17" fmla="*/ 22 w 22"/>
                    <a:gd name="T18" fmla="*/ 15 h 15"/>
                  </a:gdLst>
                  <a:ahLst/>
                  <a:cxnLst>
                    <a:cxn ang="T10">
                      <a:pos x="T0" y="T1"/>
                    </a:cxn>
                    <a:cxn ang="T11">
                      <a:pos x="T2" y="T3"/>
                    </a:cxn>
                    <a:cxn ang="T12">
                      <a:pos x="T4" y="T5"/>
                    </a:cxn>
                    <a:cxn ang="T13">
                      <a:pos x="T6" y="T7"/>
                    </a:cxn>
                    <a:cxn ang="T14">
                      <a:pos x="T8" y="T9"/>
                    </a:cxn>
                  </a:cxnLst>
                  <a:rect l="T15" t="T16" r="T17" b="T18"/>
                  <a:pathLst>
                    <a:path w="22" h="15">
                      <a:moveTo>
                        <a:pt x="0" y="15"/>
                      </a:moveTo>
                      <a:cubicBezTo>
                        <a:pt x="0" y="15"/>
                        <a:pt x="0" y="15"/>
                        <a:pt x="0" y="15"/>
                      </a:cubicBezTo>
                      <a:cubicBezTo>
                        <a:pt x="8" y="10"/>
                        <a:pt x="15" y="5"/>
                        <a:pt x="22" y="0"/>
                      </a:cubicBezTo>
                      <a:cubicBezTo>
                        <a:pt x="22" y="0"/>
                        <a:pt x="22" y="0"/>
                        <a:pt x="22" y="0"/>
                      </a:cubicBezTo>
                      <a:cubicBezTo>
                        <a:pt x="15" y="5"/>
                        <a:pt x="8" y="10"/>
                        <a:pt x="0"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28" name="Freeform 365"/>
                <p:cNvSpPr>
                  <a:spLocks/>
                </p:cNvSpPr>
                <p:nvPr/>
              </p:nvSpPr>
              <p:spPr bwMode="auto">
                <a:xfrm>
                  <a:off x="3220" y="1593"/>
                  <a:ext cx="9" cy="7"/>
                </a:xfrm>
                <a:custGeom>
                  <a:avLst/>
                  <a:gdLst>
                    <a:gd name="T0" fmla="*/ 9 w 14"/>
                    <a:gd name="T1" fmla="*/ 0 h 10"/>
                    <a:gd name="T2" fmla="*/ 0 w 14"/>
                    <a:gd name="T3" fmla="*/ 7 h 10"/>
                    <a:gd name="T4" fmla="*/ 0 w 14"/>
                    <a:gd name="T5" fmla="*/ 7 h 10"/>
                    <a:gd name="T6" fmla="*/ 9 w 14"/>
                    <a:gd name="T7" fmla="*/ 0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0"/>
                      </a:moveTo>
                      <a:cubicBezTo>
                        <a:pt x="9" y="4"/>
                        <a:pt x="4" y="7"/>
                        <a:pt x="0" y="10"/>
                      </a:cubicBezTo>
                      <a:cubicBezTo>
                        <a:pt x="0" y="10"/>
                        <a:pt x="0" y="10"/>
                        <a:pt x="0" y="10"/>
                      </a:cubicBezTo>
                      <a:cubicBezTo>
                        <a:pt x="4" y="7"/>
                        <a:pt x="9" y="4"/>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29" name="Freeform 366"/>
                <p:cNvSpPr>
                  <a:spLocks/>
                </p:cNvSpPr>
                <p:nvPr/>
              </p:nvSpPr>
              <p:spPr bwMode="auto">
                <a:xfrm>
                  <a:off x="4415" y="3299"/>
                  <a:ext cx="119" cy="158"/>
                </a:xfrm>
                <a:custGeom>
                  <a:avLst/>
                  <a:gdLst>
                    <a:gd name="T0" fmla="*/ 104 w 176"/>
                    <a:gd name="T1" fmla="*/ 158 h 235"/>
                    <a:gd name="T2" fmla="*/ 119 w 176"/>
                    <a:gd name="T3" fmla="*/ 148 h 235"/>
                    <a:gd name="T4" fmla="*/ 15 w 176"/>
                    <a:gd name="T5" fmla="*/ 0 h 235"/>
                    <a:gd name="T6" fmla="*/ 0 w 176"/>
                    <a:gd name="T7" fmla="*/ 10 h 235"/>
                    <a:gd name="T8" fmla="*/ 104 w 176"/>
                    <a:gd name="T9" fmla="*/ 158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235"/>
                      </a:moveTo>
                      <a:cubicBezTo>
                        <a:pt x="162" y="230"/>
                        <a:pt x="169" y="225"/>
                        <a:pt x="176" y="220"/>
                      </a:cubicBezTo>
                      <a:cubicBezTo>
                        <a:pt x="22" y="0"/>
                        <a:pt x="22" y="0"/>
                        <a:pt x="22" y="0"/>
                      </a:cubicBezTo>
                      <a:cubicBezTo>
                        <a:pt x="15" y="5"/>
                        <a:pt x="7" y="10"/>
                        <a:pt x="0" y="15"/>
                      </a:cubicBezTo>
                      <a:lnTo>
                        <a:pt x="154" y="23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30" name="Freeform 367"/>
                <p:cNvSpPr>
                  <a:spLocks/>
                </p:cNvSpPr>
                <p:nvPr/>
              </p:nvSpPr>
              <p:spPr bwMode="auto">
                <a:xfrm>
                  <a:off x="3220" y="1590"/>
                  <a:ext cx="118" cy="159"/>
                </a:xfrm>
                <a:custGeom>
                  <a:avLst/>
                  <a:gdLst>
                    <a:gd name="T0" fmla="*/ 14 w 176"/>
                    <a:gd name="T1" fmla="*/ 0 h 236"/>
                    <a:gd name="T2" fmla="*/ 9 w 176"/>
                    <a:gd name="T3" fmla="*/ 3 h 236"/>
                    <a:gd name="T4" fmla="*/ 0 w 176"/>
                    <a:gd name="T5" fmla="*/ 10 h 236"/>
                    <a:gd name="T6" fmla="*/ 103 w 176"/>
                    <a:gd name="T7" fmla="*/ 159 h 236"/>
                    <a:gd name="T8" fmla="*/ 118 w 176"/>
                    <a:gd name="T9" fmla="*/ 148 h 236"/>
                    <a:gd name="T10" fmla="*/ 14 w 176"/>
                    <a:gd name="T11" fmla="*/ 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21" y="0"/>
                      </a:moveTo>
                      <a:cubicBezTo>
                        <a:pt x="19" y="2"/>
                        <a:pt x="16" y="3"/>
                        <a:pt x="14" y="5"/>
                      </a:cubicBezTo>
                      <a:cubicBezTo>
                        <a:pt x="9" y="9"/>
                        <a:pt x="4" y="12"/>
                        <a:pt x="0" y="15"/>
                      </a:cubicBezTo>
                      <a:cubicBezTo>
                        <a:pt x="154" y="236"/>
                        <a:pt x="154" y="236"/>
                        <a:pt x="154" y="236"/>
                      </a:cubicBezTo>
                      <a:cubicBezTo>
                        <a:pt x="161" y="230"/>
                        <a:pt x="168" y="225"/>
                        <a:pt x="176" y="220"/>
                      </a:cubicBezTo>
                      <a:lnTo>
                        <a:pt x="21"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31" name="Freeform 368"/>
                <p:cNvSpPr>
                  <a:spLocks/>
                </p:cNvSpPr>
                <p:nvPr/>
              </p:nvSpPr>
              <p:spPr bwMode="auto">
                <a:xfrm>
                  <a:off x="4598" y="3386"/>
                  <a:ext cx="14" cy="11"/>
                </a:xfrm>
                <a:custGeom>
                  <a:avLst/>
                  <a:gdLst>
                    <a:gd name="T0" fmla="*/ 0 w 20"/>
                    <a:gd name="T1" fmla="*/ 11 h 17"/>
                    <a:gd name="T2" fmla="*/ 0 w 20"/>
                    <a:gd name="T3" fmla="*/ 11 h 17"/>
                    <a:gd name="T4" fmla="*/ 14 w 20"/>
                    <a:gd name="T5" fmla="*/ 0 h 17"/>
                    <a:gd name="T6" fmla="*/ 14 w 20"/>
                    <a:gd name="T7" fmla="*/ 0 h 17"/>
                    <a:gd name="T8" fmla="*/ 0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7"/>
                      </a:moveTo>
                      <a:cubicBezTo>
                        <a:pt x="0" y="17"/>
                        <a:pt x="0" y="17"/>
                        <a:pt x="0" y="17"/>
                      </a:cubicBezTo>
                      <a:cubicBezTo>
                        <a:pt x="7" y="11"/>
                        <a:pt x="13" y="6"/>
                        <a:pt x="20" y="0"/>
                      </a:cubicBezTo>
                      <a:cubicBezTo>
                        <a:pt x="20" y="0"/>
                        <a:pt x="20" y="0"/>
                        <a:pt x="20" y="0"/>
                      </a:cubicBezTo>
                      <a:cubicBezTo>
                        <a:pt x="13" y="5"/>
                        <a:pt x="6" y="11"/>
                        <a:pt x="0" y="1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32" name="Freeform 369"/>
                <p:cNvSpPr>
                  <a:spLocks/>
                </p:cNvSpPr>
                <p:nvPr/>
              </p:nvSpPr>
              <p:spPr bwMode="auto">
                <a:xfrm>
                  <a:off x="3142" y="1650"/>
                  <a:ext cx="13" cy="11"/>
                </a:xfrm>
                <a:custGeom>
                  <a:avLst/>
                  <a:gdLst>
                    <a:gd name="T0" fmla="*/ 13 w 20"/>
                    <a:gd name="T1" fmla="*/ 0 h 17"/>
                    <a:gd name="T2" fmla="*/ 13 w 20"/>
                    <a:gd name="T3" fmla="*/ 0 h 17"/>
                    <a:gd name="T4" fmla="*/ 0 w 20"/>
                    <a:gd name="T5" fmla="*/ 11 h 17"/>
                    <a:gd name="T6" fmla="*/ 0 w 20"/>
                    <a:gd name="T7" fmla="*/ 11 h 17"/>
                    <a:gd name="T8" fmla="*/ 13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0"/>
                      </a:moveTo>
                      <a:cubicBezTo>
                        <a:pt x="20" y="0"/>
                        <a:pt x="20" y="0"/>
                        <a:pt x="20" y="0"/>
                      </a:cubicBezTo>
                      <a:cubicBezTo>
                        <a:pt x="13" y="5"/>
                        <a:pt x="7" y="11"/>
                        <a:pt x="0" y="17"/>
                      </a:cubicBezTo>
                      <a:cubicBezTo>
                        <a:pt x="0" y="17"/>
                        <a:pt x="0" y="17"/>
                        <a:pt x="0" y="17"/>
                      </a:cubicBezTo>
                      <a:cubicBezTo>
                        <a:pt x="7" y="11"/>
                        <a:pt x="13" y="5"/>
                        <a:pt x="2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33" name="Freeform 370"/>
                <p:cNvSpPr>
                  <a:spLocks/>
                </p:cNvSpPr>
                <p:nvPr/>
              </p:nvSpPr>
              <p:spPr bwMode="auto">
                <a:xfrm>
                  <a:off x="4482" y="3247"/>
                  <a:ext cx="130" cy="150"/>
                </a:xfrm>
                <a:custGeom>
                  <a:avLst/>
                  <a:gdLst>
                    <a:gd name="T0" fmla="*/ 0 w 193"/>
                    <a:gd name="T1" fmla="*/ 11 h 223"/>
                    <a:gd name="T2" fmla="*/ 117 w 193"/>
                    <a:gd name="T3" fmla="*/ 150 h 223"/>
                    <a:gd name="T4" fmla="*/ 130 w 193"/>
                    <a:gd name="T5" fmla="*/ 139 h 223"/>
                    <a:gd name="T6" fmla="*/ 13 w 193"/>
                    <a:gd name="T7" fmla="*/ 0 h 223"/>
                    <a:gd name="T8" fmla="*/ 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17"/>
                      </a:moveTo>
                      <a:cubicBezTo>
                        <a:pt x="173" y="223"/>
                        <a:pt x="173" y="223"/>
                        <a:pt x="173" y="223"/>
                      </a:cubicBezTo>
                      <a:cubicBezTo>
                        <a:pt x="179" y="217"/>
                        <a:pt x="186" y="211"/>
                        <a:pt x="193" y="206"/>
                      </a:cubicBezTo>
                      <a:cubicBezTo>
                        <a:pt x="20" y="0"/>
                        <a:pt x="20" y="0"/>
                        <a:pt x="20" y="0"/>
                      </a:cubicBezTo>
                      <a:cubicBezTo>
                        <a:pt x="13" y="5"/>
                        <a:pt x="7" y="11"/>
                        <a:pt x="0" y="17"/>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34" name="Freeform 371"/>
                <p:cNvSpPr>
                  <a:spLocks/>
                </p:cNvSpPr>
                <p:nvPr/>
              </p:nvSpPr>
              <p:spPr bwMode="auto">
                <a:xfrm>
                  <a:off x="3142" y="1650"/>
                  <a:ext cx="129" cy="150"/>
                </a:xfrm>
                <a:custGeom>
                  <a:avLst/>
                  <a:gdLst>
                    <a:gd name="T0" fmla="*/ 13 w 193"/>
                    <a:gd name="T1" fmla="*/ 0 h 223"/>
                    <a:gd name="T2" fmla="*/ 0 w 193"/>
                    <a:gd name="T3" fmla="*/ 11 h 223"/>
                    <a:gd name="T4" fmla="*/ 116 w 193"/>
                    <a:gd name="T5" fmla="*/ 150 h 223"/>
                    <a:gd name="T6" fmla="*/ 129 w 193"/>
                    <a:gd name="T7" fmla="*/ 139 h 223"/>
                    <a:gd name="T8" fmla="*/ 13 w 193"/>
                    <a:gd name="T9" fmla="*/ 0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20" y="0"/>
                      </a:moveTo>
                      <a:cubicBezTo>
                        <a:pt x="13" y="5"/>
                        <a:pt x="7" y="11"/>
                        <a:pt x="0" y="17"/>
                      </a:cubicBezTo>
                      <a:cubicBezTo>
                        <a:pt x="173" y="223"/>
                        <a:pt x="173" y="223"/>
                        <a:pt x="173" y="223"/>
                      </a:cubicBezTo>
                      <a:cubicBezTo>
                        <a:pt x="180" y="217"/>
                        <a:pt x="186" y="211"/>
                        <a:pt x="193" y="206"/>
                      </a:cubicBezTo>
                      <a:lnTo>
                        <a:pt x="20"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35" name="Freeform 372"/>
                <p:cNvSpPr>
                  <a:spLocks/>
                </p:cNvSpPr>
                <p:nvPr/>
              </p:nvSpPr>
              <p:spPr bwMode="auto">
                <a:xfrm>
                  <a:off x="4672" y="3319"/>
                  <a:ext cx="12" cy="12"/>
                </a:xfrm>
                <a:custGeom>
                  <a:avLst/>
                  <a:gdLst>
                    <a:gd name="T0" fmla="*/ 0 w 19"/>
                    <a:gd name="T1" fmla="*/ 12 h 18"/>
                    <a:gd name="T2" fmla="*/ 0 w 19"/>
                    <a:gd name="T3" fmla="*/ 12 h 18"/>
                    <a:gd name="T4" fmla="*/ 12 w 19"/>
                    <a:gd name="T5" fmla="*/ 0 h 18"/>
                    <a:gd name="T6" fmla="*/ 11 w 19"/>
                    <a:gd name="T7" fmla="*/ 0 h 18"/>
                    <a:gd name="T8" fmla="*/ 0 w 19"/>
                    <a:gd name="T9" fmla="*/ 12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cubicBezTo>
                        <a:pt x="0" y="18"/>
                        <a:pt x="0" y="18"/>
                        <a:pt x="0" y="18"/>
                      </a:cubicBezTo>
                      <a:cubicBezTo>
                        <a:pt x="6" y="12"/>
                        <a:pt x="12" y="6"/>
                        <a:pt x="19" y="0"/>
                      </a:cubicBezTo>
                      <a:cubicBezTo>
                        <a:pt x="18" y="0"/>
                        <a:pt x="18" y="0"/>
                        <a:pt x="18" y="0"/>
                      </a:cubicBezTo>
                      <a:cubicBezTo>
                        <a:pt x="12" y="6"/>
                        <a:pt x="6" y="12"/>
                        <a:pt x="0" y="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36" name="Freeform 373"/>
                <p:cNvSpPr>
                  <a:spLocks/>
                </p:cNvSpPr>
                <p:nvPr/>
              </p:nvSpPr>
              <p:spPr bwMode="auto">
                <a:xfrm>
                  <a:off x="3069" y="1716"/>
                  <a:ext cx="13" cy="13"/>
                </a:xfrm>
                <a:custGeom>
                  <a:avLst/>
                  <a:gdLst>
                    <a:gd name="T0" fmla="*/ 13 w 19"/>
                    <a:gd name="T1" fmla="*/ 0 h 19"/>
                    <a:gd name="T2" fmla="*/ 13 w 19"/>
                    <a:gd name="T3" fmla="*/ 0 h 19"/>
                    <a:gd name="T4" fmla="*/ 0 w 19"/>
                    <a:gd name="T5" fmla="*/ 13 h 19"/>
                    <a:gd name="T6" fmla="*/ 0 w 19"/>
                    <a:gd name="T7" fmla="*/ 13 h 19"/>
                    <a:gd name="T8" fmla="*/ 13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0"/>
                      </a:moveTo>
                      <a:cubicBezTo>
                        <a:pt x="19" y="0"/>
                        <a:pt x="19" y="0"/>
                        <a:pt x="19" y="0"/>
                      </a:cubicBezTo>
                      <a:cubicBezTo>
                        <a:pt x="13" y="6"/>
                        <a:pt x="6" y="13"/>
                        <a:pt x="0" y="19"/>
                      </a:cubicBezTo>
                      <a:cubicBezTo>
                        <a:pt x="0" y="19"/>
                        <a:pt x="0" y="19"/>
                        <a:pt x="0" y="19"/>
                      </a:cubicBezTo>
                      <a:cubicBezTo>
                        <a:pt x="7" y="13"/>
                        <a:pt x="13" y="6"/>
                        <a:pt x="1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37" name="Freeform 374"/>
                <p:cNvSpPr>
                  <a:spLocks/>
                </p:cNvSpPr>
                <p:nvPr/>
              </p:nvSpPr>
              <p:spPr bwMode="auto">
                <a:xfrm>
                  <a:off x="4544" y="3190"/>
                  <a:ext cx="140" cy="141"/>
                </a:xfrm>
                <a:custGeom>
                  <a:avLst/>
                  <a:gdLst>
                    <a:gd name="T0" fmla="*/ 0 w 208"/>
                    <a:gd name="T1" fmla="*/ 13 h 209"/>
                    <a:gd name="T2" fmla="*/ 128 w 208"/>
                    <a:gd name="T3" fmla="*/ 141 h 209"/>
                    <a:gd name="T4" fmla="*/ 140 w 208"/>
                    <a:gd name="T5" fmla="*/ 129 h 209"/>
                    <a:gd name="T6" fmla="*/ 12 w 208"/>
                    <a:gd name="T7" fmla="*/ 0 h 209"/>
                    <a:gd name="T8" fmla="*/ 0 w 208"/>
                    <a:gd name="T9" fmla="*/ 13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0" y="19"/>
                      </a:moveTo>
                      <a:cubicBezTo>
                        <a:pt x="190" y="209"/>
                        <a:pt x="190" y="209"/>
                        <a:pt x="190" y="209"/>
                      </a:cubicBezTo>
                      <a:cubicBezTo>
                        <a:pt x="196" y="203"/>
                        <a:pt x="202" y="197"/>
                        <a:pt x="208" y="191"/>
                      </a:cubicBezTo>
                      <a:cubicBezTo>
                        <a:pt x="18" y="0"/>
                        <a:pt x="18" y="0"/>
                        <a:pt x="18" y="0"/>
                      </a:cubicBezTo>
                      <a:cubicBezTo>
                        <a:pt x="12" y="7"/>
                        <a:pt x="6" y="13"/>
                        <a:pt x="0" y="1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38" name="Freeform 375"/>
                <p:cNvSpPr>
                  <a:spLocks/>
                </p:cNvSpPr>
                <p:nvPr/>
              </p:nvSpPr>
              <p:spPr bwMode="auto">
                <a:xfrm>
                  <a:off x="3069" y="1716"/>
                  <a:ext cx="140" cy="140"/>
                </a:xfrm>
                <a:custGeom>
                  <a:avLst/>
                  <a:gdLst>
                    <a:gd name="T0" fmla="*/ 140 w 209"/>
                    <a:gd name="T1" fmla="*/ 127 h 209"/>
                    <a:gd name="T2" fmla="*/ 13 w 209"/>
                    <a:gd name="T3" fmla="*/ 0 h 209"/>
                    <a:gd name="T4" fmla="*/ 0 w 209"/>
                    <a:gd name="T5" fmla="*/ 13 h 209"/>
                    <a:gd name="T6" fmla="*/ 128 w 209"/>
                    <a:gd name="T7" fmla="*/ 140 h 209"/>
                    <a:gd name="T8" fmla="*/ 140 w 209"/>
                    <a:gd name="T9" fmla="*/ 127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209" y="190"/>
                      </a:moveTo>
                      <a:cubicBezTo>
                        <a:pt x="19" y="0"/>
                        <a:pt x="19" y="0"/>
                        <a:pt x="19" y="0"/>
                      </a:cubicBezTo>
                      <a:cubicBezTo>
                        <a:pt x="13" y="6"/>
                        <a:pt x="7" y="13"/>
                        <a:pt x="0" y="19"/>
                      </a:cubicBezTo>
                      <a:cubicBezTo>
                        <a:pt x="191" y="209"/>
                        <a:pt x="191" y="209"/>
                        <a:pt x="191" y="209"/>
                      </a:cubicBezTo>
                      <a:cubicBezTo>
                        <a:pt x="197" y="203"/>
                        <a:pt x="203" y="197"/>
                        <a:pt x="209" y="19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39" name="Freeform 376"/>
                <p:cNvSpPr>
                  <a:spLocks/>
                </p:cNvSpPr>
                <p:nvPr/>
              </p:nvSpPr>
              <p:spPr bwMode="auto">
                <a:xfrm>
                  <a:off x="4739" y="3252"/>
                  <a:ext cx="5" cy="7"/>
                </a:xfrm>
                <a:custGeom>
                  <a:avLst/>
                  <a:gdLst>
                    <a:gd name="T0" fmla="*/ 0 w 8"/>
                    <a:gd name="T1" fmla="*/ 7 h 10"/>
                    <a:gd name="T2" fmla="*/ 0 w 8"/>
                    <a:gd name="T3" fmla="*/ 7 h 10"/>
                    <a:gd name="T4" fmla="*/ 5 w 8"/>
                    <a:gd name="T5" fmla="*/ 0 h 10"/>
                    <a:gd name="T6" fmla="*/ 0 w 8"/>
                    <a:gd name="T7" fmla="*/ 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0" y="10"/>
                        <a:pt x="0" y="10"/>
                        <a:pt x="0" y="10"/>
                      </a:cubicBezTo>
                      <a:cubicBezTo>
                        <a:pt x="3" y="7"/>
                        <a:pt x="6" y="3"/>
                        <a:pt x="8" y="0"/>
                      </a:cubicBezTo>
                      <a:cubicBezTo>
                        <a:pt x="6" y="3"/>
                        <a:pt x="3" y="6"/>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40" name="Freeform 377"/>
                <p:cNvSpPr>
                  <a:spLocks/>
                </p:cNvSpPr>
                <p:nvPr/>
              </p:nvSpPr>
              <p:spPr bwMode="auto">
                <a:xfrm>
                  <a:off x="4745" y="3245"/>
                  <a:ext cx="5" cy="6"/>
                </a:xfrm>
                <a:custGeom>
                  <a:avLst/>
                  <a:gdLst>
                    <a:gd name="T0" fmla="*/ 0 w 8"/>
                    <a:gd name="T1" fmla="*/ 6 h 10"/>
                    <a:gd name="T2" fmla="*/ 5 w 8"/>
                    <a:gd name="T3" fmla="*/ 1 h 10"/>
                    <a:gd name="T4" fmla="*/ 5 w 8"/>
                    <a:gd name="T5" fmla="*/ 0 h 10"/>
                    <a:gd name="T6" fmla="*/ 0 w 8"/>
                    <a:gd name="T7" fmla="*/ 6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2" y="7"/>
                        <a:pt x="5" y="4"/>
                        <a:pt x="8" y="1"/>
                      </a:cubicBezTo>
                      <a:cubicBezTo>
                        <a:pt x="8" y="0"/>
                        <a:pt x="8" y="0"/>
                        <a:pt x="8" y="0"/>
                      </a:cubicBezTo>
                      <a:cubicBezTo>
                        <a:pt x="5" y="4"/>
                        <a:pt x="2" y="7"/>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41" name="Freeform 378"/>
                <p:cNvSpPr>
                  <a:spLocks/>
                </p:cNvSpPr>
                <p:nvPr/>
              </p:nvSpPr>
              <p:spPr bwMode="auto">
                <a:xfrm>
                  <a:off x="3003" y="1789"/>
                  <a:ext cx="11" cy="13"/>
                </a:xfrm>
                <a:custGeom>
                  <a:avLst/>
                  <a:gdLst>
                    <a:gd name="T0" fmla="*/ 11 w 17"/>
                    <a:gd name="T1" fmla="*/ 0 h 20"/>
                    <a:gd name="T2" fmla="*/ 11 w 17"/>
                    <a:gd name="T3" fmla="*/ 0 h 20"/>
                    <a:gd name="T4" fmla="*/ 0 w 17"/>
                    <a:gd name="T5" fmla="*/ 13 h 20"/>
                    <a:gd name="T6" fmla="*/ 0 w 17"/>
                    <a:gd name="T7" fmla="*/ 13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0"/>
                      </a:moveTo>
                      <a:cubicBezTo>
                        <a:pt x="17" y="0"/>
                        <a:pt x="17" y="0"/>
                        <a:pt x="17" y="0"/>
                      </a:cubicBezTo>
                      <a:cubicBezTo>
                        <a:pt x="11" y="6"/>
                        <a:pt x="5" y="13"/>
                        <a:pt x="0" y="20"/>
                      </a:cubicBezTo>
                      <a:cubicBezTo>
                        <a:pt x="0" y="20"/>
                        <a:pt x="0" y="20"/>
                        <a:pt x="0" y="20"/>
                      </a:cubicBezTo>
                      <a:cubicBezTo>
                        <a:pt x="5" y="13"/>
                        <a:pt x="11" y="6"/>
                        <a:pt x="1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42" name="Freeform 379"/>
                <p:cNvSpPr>
                  <a:spLocks/>
                </p:cNvSpPr>
                <p:nvPr/>
              </p:nvSpPr>
              <p:spPr bwMode="auto">
                <a:xfrm>
                  <a:off x="3003" y="1789"/>
                  <a:ext cx="150" cy="129"/>
                </a:xfrm>
                <a:custGeom>
                  <a:avLst/>
                  <a:gdLst>
                    <a:gd name="T0" fmla="*/ 150 w 223"/>
                    <a:gd name="T1" fmla="*/ 116 h 193"/>
                    <a:gd name="T2" fmla="*/ 11 w 223"/>
                    <a:gd name="T3" fmla="*/ 0 h 193"/>
                    <a:gd name="T4" fmla="*/ 0 w 223"/>
                    <a:gd name="T5" fmla="*/ 13 h 193"/>
                    <a:gd name="T6" fmla="*/ 139 w 223"/>
                    <a:gd name="T7" fmla="*/ 129 h 193"/>
                    <a:gd name="T8" fmla="*/ 150 w 223"/>
                    <a:gd name="T9" fmla="*/ 116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173"/>
                      </a:moveTo>
                      <a:cubicBezTo>
                        <a:pt x="17" y="0"/>
                        <a:pt x="17" y="0"/>
                        <a:pt x="17" y="0"/>
                      </a:cubicBezTo>
                      <a:cubicBezTo>
                        <a:pt x="11" y="6"/>
                        <a:pt x="5" y="13"/>
                        <a:pt x="0" y="20"/>
                      </a:cubicBezTo>
                      <a:cubicBezTo>
                        <a:pt x="206" y="193"/>
                        <a:pt x="206" y="193"/>
                        <a:pt x="206" y="193"/>
                      </a:cubicBezTo>
                      <a:cubicBezTo>
                        <a:pt x="212" y="186"/>
                        <a:pt x="217" y="179"/>
                        <a:pt x="223" y="173"/>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43" name="Freeform 380"/>
                <p:cNvSpPr>
                  <a:spLocks/>
                </p:cNvSpPr>
                <p:nvPr/>
              </p:nvSpPr>
              <p:spPr bwMode="auto">
                <a:xfrm>
                  <a:off x="4600" y="3129"/>
                  <a:ext cx="150" cy="130"/>
                </a:xfrm>
                <a:custGeom>
                  <a:avLst/>
                  <a:gdLst>
                    <a:gd name="T0" fmla="*/ 11 w 223"/>
                    <a:gd name="T1" fmla="*/ 0 h 193"/>
                    <a:gd name="T2" fmla="*/ 5 w 223"/>
                    <a:gd name="T3" fmla="*/ 7 h 193"/>
                    <a:gd name="T4" fmla="*/ 0 w 223"/>
                    <a:gd name="T5" fmla="*/ 13 h 193"/>
                    <a:gd name="T6" fmla="*/ 139 w 223"/>
                    <a:gd name="T7" fmla="*/ 130 h 193"/>
                    <a:gd name="T8" fmla="*/ 144 w 223"/>
                    <a:gd name="T9" fmla="*/ 123 h 193"/>
                    <a:gd name="T10" fmla="*/ 145 w 223"/>
                    <a:gd name="T11" fmla="*/ 123 h 193"/>
                    <a:gd name="T12" fmla="*/ 145 w 223"/>
                    <a:gd name="T13" fmla="*/ 123 h 193"/>
                    <a:gd name="T14" fmla="*/ 150 w 223"/>
                    <a:gd name="T15" fmla="*/ 116 h 193"/>
                    <a:gd name="T16" fmla="*/ 11 w 223"/>
                    <a:gd name="T17" fmla="*/ 0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193"/>
                    <a:gd name="T29" fmla="*/ 223 w 22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193">
                      <a:moveTo>
                        <a:pt x="17" y="0"/>
                      </a:moveTo>
                      <a:cubicBezTo>
                        <a:pt x="14" y="3"/>
                        <a:pt x="11" y="6"/>
                        <a:pt x="8" y="10"/>
                      </a:cubicBezTo>
                      <a:cubicBezTo>
                        <a:pt x="6" y="13"/>
                        <a:pt x="3" y="16"/>
                        <a:pt x="0" y="20"/>
                      </a:cubicBezTo>
                      <a:cubicBezTo>
                        <a:pt x="206" y="193"/>
                        <a:pt x="206" y="193"/>
                        <a:pt x="206" y="193"/>
                      </a:cubicBezTo>
                      <a:cubicBezTo>
                        <a:pt x="209" y="189"/>
                        <a:pt x="212" y="186"/>
                        <a:pt x="214" y="183"/>
                      </a:cubicBezTo>
                      <a:cubicBezTo>
                        <a:pt x="214" y="183"/>
                        <a:pt x="214" y="183"/>
                        <a:pt x="215" y="183"/>
                      </a:cubicBezTo>
                      <a:cubicBezTo>
                        <a:pt x="215" y="183"/>
                        <a:pt x="215" y="183"/>
                        <a:pt x="215" y="182"/>
                      </a:cubicBezTo>
                      <a:cubicBezTo>
                        <a:pt x="217" y="179"/>
                        <a:pt x="220" y="176"/>
                        <a:pt x="223" y="172"/>
                      </a:cubicBezTo>
                      <a:lnTo>
                        <a:pt x="17"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44" name="Freeform 381"/>
                <p:cNvSpPr>
                  <a:spLocks/>
                </p:cNvSpPr>
                <p:nvPr/>
              </p:nvSpPr>
              <p:spPr bwMode="auto">
                <a:xfrm>
                  <a:off x="2943" y="1874"/>
                  <a:ext cx="5" cy="7"/>
                </a:xfrm>
                <a:custGeom>
                  <a:avLst/>
                  <a:gdLst>
                    <a:gd name="T0" fmla="*/ 5 w 7"/>
                    <a:gd name="T1" fmla="*/ 0 h 10"/>
                    <a:gd name="T2" fmla="*/ 0 w 7"/>
                    <a:gd name="T3" fmla="*/ 7 h 10"/>
                    <a:gd name="T4" fmla="*/ 0 w 7"/>
                    <a:gd name="T5" fmla="*/ 7 h 10"/>
                    <a:gd name="T6" fmla="*/ 5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cubicBezTo>
                        <a:pt x="5" y="3"/>
                        <a:pt x="3" y="7"/>
                        <a:pt x="0" y="10"/>
                      </a:cubicBezTo>
                      <a:cubicBezTo>
                        <a:pt x="0" y="10"/>
                        <a:pt x="0" y="10"/>
                        <a:pt x="0" y="10"/>
                      </a:cubicBezTo>
                      <a:cubicBezTo>
                        <a:pt x="3" y="7"/>
                        <a:pt x="5" y="3"/>
                        <a:pt x="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45" name="Freeform 382"/>
                <p:cNvSpPr>
                  <a:spLocks/>
                </p:cNvSpPr>
                <p:nvPr/>
              </p:nvSpPr>
              <p:spPr bwMode="auto">
                <a:xfrm>
                  <a:off x="4799" y="3166"/>
                  <a:ext cx="11" cy="15"/>
                </a:xfrm>
                <a:custGeom>
                  <a:avLst/>
                  <a:gdLst>
                    <a:gd name="T0" fmla="*/ 0 w 16"/>
                    <a:gd name="T1" fmla="*/ 15 h 22"/>
                    <a:gd name="T2" fmla="*/ 1 w 16"/>
                    <a:gd name="T3" fmla="*/ 15 h 22"/>
                    <a:gd name="T4" fmla="*/ 11 w 16"/>
                    <a:gd name="T5" fmla="*/ 0 h 22"/>
                    <a:gd name="T6" fmla="*/ 11 w 16"/>
                    <a:gd name="T7" fmla="*/ 0 h 22"/>
                    <a:gd name="T8" fmla="*/ 0 w 16"/>
                    <a:gd name="T9" fmla="*/ 15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2"/>
                      </a:moveTo>
                      <a:cubicBezTo>
                        <a:pt x="1" y="22"/>
                        <a:pt x="1" y="22"/>
                        <a:pt x="1" y="22"/>
                      </a:cubicBezTo>
                      <a:cubicBezTo>
                        <a:pt x="6" y="15"/>
                        <a:pt x="11" y="8"/>
                        <a:pt x="16" y="0"/>
                      </a:cubicBezTo>
                      <a:cubicBezTo>
                        <a:pt x="16" y="0"/>
                        <a:pt x="16" y="0"/>
                        <a:pt x="16" y="0"/>
                      </a:cubicBezTo>
                      <a:cubicBezTo>
                        <a:pt x="11" y="7"/>
                        <a:pt x="6" y="15"/>
                        <a:pt x="0" y="2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46" name="Freeform 383"/>
                <p:cNvSpPr>
                  <a:spLocks/>
                </p:cNvSpPr>
                <p:nvPr/>
              </p:nvSpPr>
              <p:spPr bwMode="auto">
                <a:xfrm>
                  <a:off x="2948" y="1866"/>
                  <a:ext cx="5" cy="7"/>
                </a:xfrm>
                <a:custGeom>
                  <a:avLst/>
                  <a:gdLst>
                    <a:gd name="T0" fmla="*/ 5 w 7"/>
                    <a:gd name="T1" fmla="*/ 1 h 11"/>
                    <a:gd name="T2" fmla="*/ 5 w 7"/>
                    <a:gd name="T3" fmla="*/ 0 h 11"/>
                    <a:gd name="T4" fmla="*/ 0 w 7"/>
                    <a:gd name="T5" fmla="*/ 7 h 11"/>
                    <a:gd name="T6" fmla="*/ 5 w 7"/>
                    <a:gd name="T7" fmla="*/ 1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7" y="1"/>
                      </a:moveTo>
                      <a:cubicBezTo>
                        <a:pt x="7" y="0"/>
                        <a:pt x="7" y="0"/>
                        <a:pt x="7" y="0"/>
                      </a:cubicBezTo>
                      <a:cubicBezTo>
                        <a:pt x="5" y="4"/>
                        <a:pt x="2" y="8"/>
                        <a:pt x="0" y="11"/>
                      </a:cubicBezTo>
                      <a:cubicBezTo>
                        <a:pt x="2" y="8"/>
                        <a:pt x="5" y="4"/>
                        <a:pt x="7"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47" name="Freeform 384"/>
                <p:cNvSpPr>
                  <a:spLocks/>
                </p:cNvSpPr>
                <p:nvPr/>
              </p:nvSpPr>
              <p:spPr bwMode="auto">
                <a:xfrm>
                  <a:off x="2943" y="1867"/>
                  <a:ext cx="159" cy="118"/>
                </a:xfrm>
                <a:custGeom>
                  <a:avLst/>
                  <a:gdLst>
                    <a:gd name="T0" fmla="*/ 10 w 236"/>
                    <a:gd name="T1" fmla="*/ 0 h 176"/>
                    <a:gd name="T2" fmla="*/ 5 w 236"/>
                    <a:gd name="T3" fmla="*/ 7 h 176"/>
                    <a:gd name="T4" fmla="*/ 5 w 236"/>
                    <a:gd name="T5" fmla="*/ 7 h 176"/>
                    <a:gd name="T6" fmla="*/ 5 w 236"/>
                    <a:gd name="T7" fmla="*/ 7 h 176"/>
                    <a:gd name="T8" fmla="*/ 0 w 236"/>
                    <a:gd name="T9" fmla="*/ 14 h 176"/>
                    <a:gd name="T10" fmla="*/ 149 w 236"/>
                    <a:gd name="T11" fmla="*/ 118 h 176"/>
                    <a:gd name="T12" fmla="*/ 154 w 236"/>
                    <a:gd name="T13" fmla="*/ 111 h 176"/>
                    <a:gd name="T14" fmla="*/ 159 w 236"/>
                    <a:gd name="T15" fmla="*/ 103 h 176"/>
                    <a:gd name="T16" fmla="*/ 10 w 23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15" y="0"/>
                      </a:moveTo>
                      <a:cubicBezTo>
                        <a:pt x="13" y="3"/>
                        <a:pt x="10" y="7"/>
                        <a:pt x="8" y="10"/>
                      </a:cubicBezTo>
                      <a:cubicBezTo>
                        <a:pt x="8" y="10"/>
                        <a:pt x="8" y="10"/>
                        <a:pt x="8" y="10"/>
                      </a:cubicBezTo>
                      <a:cubicBezTo>
                        <a:pt x="8" y="11"/>
                        <a:pt x="7" y="11"/>
                        <a:pt x="7" y="11"/>
                      </a:cubicBezTo>
                      <a:cubicBezTo>
                        <a:pt x="5" y="14"/>
                        <a:pt x="3" y="18"/>
                        <a:pt x="0" y="21"/>
                      </a:cubicBezTo>
                      <a:cubicBezTo>
                        <a:pt x="221" y="176"/>
                        <a:pt x="221" y="176"/>
                        <a:pt x="221" y="176"/>
                      </a:cubicBezTo>
                      <a:cubicBezTo>
                        <a:pt x="223" y="172"/>
                        <a:pt x="226" y="168"/>
                        <a:pt x="228" y="165"/>
                      </a:cubicBezTo>
                      <a:cubicBezTo>
                        <a:pt x="231" y="161"/>
                        <a:pt x="233" y="157"/>
                        <a:pt x="236" y="154"/>
                      </a:cubicBezTo>
                      <a:lnTo>
                        <a:pt x="15"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48" name="Freeform 385"/>
                <p:cNvSpPr>
                  <a:spLocks/>
                </p:cNvSpPr>
                <p:nvPr/>
              </p:nvSpPr>
              <p:spPr bwMode="auto">
                <a:xfrm>
                  <a:off x="4651" y="3062"/>
                  <a:ext cx="159" cy="119"/>
                </a:xfrm>
                <a:custGeom>
                  <a:avLst/>
                  <a:gdLst>
                    <a:gd name="T0" fmla="*/ 148 w 236"/>
                    <a:gd name="T1" fmla="*/ 119 h 176"/>
                    <a:gd name="T2" fmla="*/ 159 w 236"/>
                    <a:gd name="T3" fmla="*/ 104 h 176"/>
                    <a:gd name="T4" fmla="*/ 10 w 236"/>
                    <a:gd name="T5" fmla="*/ 0 h 176"/>
                    <a:gd name="T6" fmla="*/ 0 w 236"/>
                    <a:gd name="T7" fmla="*/ 15 h 176"/>
                    <a:gd name="T8" fmla="*/ 148 w 236"/>
                    <a:gd name="T9" fmla="*/ 119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0" y="176"/>
                      </a:moveTo>
                      <a:cubicBezTo>
                        <a:pt x="226" y="169"/>
                        <a:pt x="231" y="161"/>
                        <a:pt x="236" y="154"/>
                      </a:cubicBezTo>
                      <a:cubicBezTo>
                        <a:pt x="15" y="0"/>
                        <a:pt x="15" y="0"/>
                        <a:pt x="15" y="0"/>
                      </a:cubicBezTo>
                      <a:cubicBezTo>
                        <a:pt x="10" y="7"/>
                        <a:pt x="5" y="14"/>
                        <a:pt x="0" y="22"/>
                      </a:cubicBezTo>
                      <a:lnTo>
                        <a:pt x="220" y="17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49" name="Freeform 386"/>
                <p:cNvSpPr>
                  <a:spLocks/>
                </p:cNvSpPr>
                <p:nvPr/>
              </p:nvSpPr>
              <p:spPr bwMode="auto">
                <a:xfrm>
                  <a:off x="4853" y="3083"/>
                  <a:ext cx="10" cy="15"/>
                </a:xfrm>
                <a:custGeom>
                  <a:avLst/>
                  <a:gdLst>
                    <a:gd name="T0" fmla="*/ 0 w 14"/>
                    <a:gd name="T1" fmla="*/ 15 h 23"/>
                    <a:gd name="T2" fmla="*/ 1 w 14"/>
                    <a:gd name="T3" fmla="*/ 15 h 23"/>
                    <a:gd name="T4" fmla="*/ 10 w 14"/>
                    <a:gd name="T5" fmla="*/ 0 h 23"/>
                    <a:gd name="T6" fmla="*/ 10 w 14"/>
                    <a:gd name="T7" fmla="*/ 0 h 23"/>
                    <a:gd name="T8" fmla="*/ 0 w 14"/>
                    <a:gd name="T9" fmla="*/ 15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0" y="23"/>
                      </a:moveTo>
                      <a:cubicBezTo>
                        <a:pt x="1" y="23"/>
                        <a:pt x="1" y="23"/>
                        <a:pt x="1" y="23"/>
                      </a:cubicBezTo>
                      <a:cubicBezTo>
                        <a:pt x="5" y="15"/>
                        <a:pt x="9" y="7"/>
                        <a:pt x="14" y="0"/>
                      </a:cubicBezTo>
                      <a:cubicBezTo>
                        <a:pt x="14" y="0"/>
                        <a:pt x="14" y="0"/>
                        <a:pt x="14" y="0"/>
                      </a:cubicBezTo>
                      <a:cubicBezTo>
                        <a:pt x="9" y="7"/>
                        <a:pt x="5" y="15"/>
                        <a:pt x="0" y="2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50" name="Freeform 387"/>
                <p:cNvSpPr>
                  <a:spLocks/>
                </p:cNvSpPr>
                <p:nvPr/>
              </p:nvSpPr>
              <p:spPr bwMode="auto">
                <a:xfrm>
                  <a:off x="2891" y="1951"/>
                  <a:ext cx="7" cy="14"/>
                </a:xfrm>
                <a:custGeom>
                  <a:avLst/>
                  <a:gdLst>
                    <a:gd name="T0" fmla="*/ 7 w 11"/>
                    <a:gd name="T1" fmla="*/ 0 h 20"/>
                    <a:gd name="T2" fmla="*/ 0 w 11"/>
                    <a:gd name="T3" fmla="*/ 14 h 20"/>
                    <a:gd name="T4" fmla="*/ 0 w 11"/>
                    <a:gd name="T5" fmla="*/ 14 h 20"/>
                    <a:gd name="T6" fmla="*/ 7 w 11"/>
                    <a:gd name="T7" fmla="*/ 0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0"/>
                      </a:moveTo>
                      <a:cubicBezTo>
                        <a:pt x="8" y="7"/>
                        <a:pt x="4" y="13"/>
                        <a:pt x="0" y="20"/>
                      </a:cubicBezTo>
                      <a:cubicBezTo>
                        <a:pt x="0" y="20"/>
                        <a:pt x="0" y="20"/>
                        <a:pt x="0" y="20"/>
                      </a:cubicBezTo>
                      <a:cubicBezTo>
                        <a:pt x="4" y="13"/>
                        <a:pt x="8" y="7"/>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51" name="Freeform 388"/>
                <p:cNvSpPr>
                  <a:spLocks/>
                </p:cNvSpPr>
                <p:nvPr/>
              </p:nvSpPr>
              <p:spPr bwMode="auto">
                <a:xfrm>
                  <a:off x="4900" y="2995"/>
                  <a:ext cx="8" cy="16"/>
                </a:xfrm>
                <a:custGeom>
                  <a:avLst/>
                  <a:gdLst>
                    <a:gd name="T0" fmla="*/ 0 w 12"/>
                    <a:gd name="T1" fmla="*/ 16 h 24"/>
                    <a:gd name="T2" fmla="*/ 1 w 12"/>
                    <a:gd name="T3" fmla="*/ 16 h 24"/>
                    <a:gd name="T4" fmla="*/ 8 w 12"/>
                    <a:gd name="T5" fmla="*/ 0 h 24"/>
                    <a:gd name="T6" fmla="*/ 8 w 12"/>
                    <a:gd name="T7" fmla="*/ 0 h 24"/>
                    <a:gd name="T8" fmla="*/ 0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cubicBezTo>
                        <a:pt x="1" y="24"/>
                        <a:pt x="1" y="24"/>
                        <a:pt x="1" y="24"/>
                      </a:cubicBezTo>
                      <a:cubicBezTo>
                        <a:pt x="4" y="16"/>
                        <a:pt x="8" y="8"/>
                        <a:pt x="12" y="0"/>
                      </a:cubicBezTo>
                      <a:cubicBezTo>
                        <a:pt x="12" y="0"/>
                        <a:pt x="12" y="0"/>
                        <a:pt x="12" y="0"/>
                      </a:cubicBezTo>
                      <a:cubicBezTo>
                        <a:pt x="8" y="8"/>
                        <a:pt x="4"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52" name="Freeform 389"/>
                <p:cNvSpPr>
                  <a:spLocks/>
                </p:cNvSpPr>
                <p:nvPr/>
              </p:nvSpPr>
              <p:spPr bwMode="auto">
                <a:xfrm>
                  <a:off x="2846" y="2037"/>
                  <a:ext cx="7" cy="16"/>
                </a:xfrm>
                <a:custGeom>
                  <a:avLst/>
                  <a:gdLst>
                    <a:gd name="T0" fmla="*/ 7 w 11"/>
                    <a:gd name="T1" fmla="*/ 0 h 24"/>
                    <a:gd name="T2" fmla="*/ 7 w 11"/>
                    <a:gd name="T3" fmla="*/ 0 h 24"/>
                    <a:gd name="T4" fmla="*/ 0 w 11"/>
                    <a:gd name="T5" fmla="*/ 16 h 24"/>
                    <a:gd name="T6" fmla="*/ 0 w 11"/>
                    <a:gd name="T7" fmla="*/ 16 h 24"/>
                    <a:gd name="T8" fmla="*/ 7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11" y="0"/>
                      </a:moveTo>
                      <a:cubicBezTo>
                        <a:pt x="11" y="0"/>
                        <a:pt x="11" y="0"/>
                        <a:pt x="11" y="0"/>
                      </a:cubicBezTo>
                      <a:cubicBezTo>
                        <a:pt x="7" y="8"/>
                        <a:pt x="4" y="16"/>
                        <a:pt x="0" y="24"/>
                      </a:cubicBezTo>
                      <a:cubicBezTo>
                        <a:pt x="0" y="24"/>
                        <a:pt x="0" y="24"/>
                        <a:pt x="0" y="24"/>
                      </a:cubicBezTo>
                      <a:cubicBezTo>
                        <a:pt x="4" y="16"/>
                        <a:pt x="8" y="8"/>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53" name="Freeform 390"/>
                <p:cNvSpPr>
                  <a:spLocks/>
                </p:cNvSpPr>
                <p:nvPr/>
              </p:nvSpPr>
              <p:spPr bwMode="auto">
                <a:xfrm>
                  <a:off x="2846" y="2037"/>
                  <a:ext cx="171" cy="92"/>
                </a:xfrm>
                <a:custGeom>
                  <a:avLst/>
                  <a:gdLst>
                    <a:gd name="T0" fmla="*/ 7 w 255"/>
                    <a:gd name="T1" fmla="*/ 0 h 137"/>
                    <a:gd name="T2" fmla="*/ 0 w 255"/>
                    <a:gd name="T3" fmla="*/ 16 h 137"/>
                    <a:gd name="T4" fmla="*/ 164 w 255"/>
                    <a:gd name="T5" fmla="*/ 92 h 137"/>
                    <a:gd name="T6" fmla="*/ 171 w 255"/>
                    <a:gd name="T7" fmla="*/ 76 h 137"/>
                    <a:gd name="T8" fmla="*/ 7 w 255"/>
                    <a:gd name="T9" fmla="*/ 0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11" y="0"/>
                      </a:moveTo>
                      <a:cubicBezTo>
                        <a:pt x="8" y="8"/>
                        <a:pt x="4" y="16"/>
                        <a:pt x="0" y="24"/>
                      </a:cubicBezTo>
                      <a:cubicBezTo>
                        <a:pt x="244" y="137"/>
                        <a:pt x="244" y="137"/>
                        <a:pt x="244" y="137"/>
                      </a:cubicBezTo>
                      <a:cubicBezTo>
                        <a:pt x="248" y="129"/>
                        <a:pt x="251" y="121"/>
                        <a:pt x="255" y="113"/>
                      </a:cubicBezTo>
                      <a:lnTo>
                        <a:pt x="11"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54" name="Freeform 391"/>
                <p:cNvSpPr>
                  <a:spLocks/>
                </p:cNvSpPr>
                <p:nvPr/>
              </p:nvSpPr>
              <p:spPr bwMode="auto">
                <a:xfrm>
                  <a:off x="4736" y="2918"/>
                  <a:ext cx="172" cy="93"/>
                </a:xfrm>
                <a:custGeom>
                  <a:avLst/>
                  <a:gdLst>
                    <a:gd name="T0" fmla="*/ 0 w 255"/>
                    <a:gd name="T1" fmla="*/ 16 h 138"/>
                    <a:gd name="T2" fmla="*/ 164 w 255"/>
                    <a:gd name="T3" fmla="*/ 93 h 138"/>
                    <a:gd name="T4" fmla="*/ 172 w 255"/>
                    <a:gd name="T5" fmla="*/ 77 h 138"/>
                    <a:gd name="T6" fmla="*/ 7 w 255"/>
                    <a:gd name="T7" fmla="*/ 0 h 138"/>
                    <a:gd name="T8" fmla="*/ 0 w 255"/>
                    <a:gd name="T9" fmla="*/ 16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24"/>
                      </a:moveTo>
                      <a:cubicBezTo>
                        <a:pt x="243" y="138"/>
                        <a:pt x="243" y="138"/>
                        <a:pt x="243" y="138"/>
                      </a:cubicBezTo>
                      <a:cubicBezTo>
                        <a:pt x="247" y="130"/>
                        <a:pt x="251" y="122"/>
                        <a:pt x="255" y="114"/>
                      </a:cubicBezTo>
                      <a:cubicBezTo>
                        <a:pt x="11" y="0"/>
                        <a:pt x="11" y="0"/>
                        <a:pt x="11" y="0"/>
                      </a:cubicBezTo>
                      <a:cubicBezTo>
                        <a:pt x="7" y="8"/>
                        <a:pt x="3" y="16"/>
                        <a:pt x="0" y="24"/>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55" name="Freeform 392"/>
                <p:cNvSpPr>
                  <a:spLocks/>
                </p:cNvSpPr>
                <p:nvPr/>
              </p:nvSpPr>
              <p:spPr bwMode="auto">
                <a:xfrm>
                  <a:off x="4939" y="2903"/>
                  <a:ext cx="6" cy="17"/>
                </a:xfrm>
                <a:custGeom>
                  <a:avLst/>
                  <a:gdLst>
                    <a:gd name="T0" fmla="*/ 0 w 9"/>
                    <a:gd name="T1" fmla="*/ 16 h 25"/>
                    <a:gd name="T2" fmla="*/ 0 w 9"/>
                    <a:gd name="T3" fmla="*/ 17 h 25"/>
                    <a:gd name="T4" fmla="*/ 6 w 9"/>
                    <a:gd name="T5" fmla="*/ 0 h 25"/>
                    <a:gd name="T6" fmla="*/ 6 w 9"/>
                    <a:gd name="T7" fmla="*/ 0 h 25"/>
                    <a:gd name="T8" fmla="*/ 0 w 9"/>
                    <a:gd name="T9" fmla="*/ 16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24"/>
                      </a:moveTo>
                      <a:cubicBezTo>
                        <a:pt x="0" y="25"/>
                        <a:pt x="0" y="25"/>
                        <a:pt x="0" y="25"/>
                      </a:cubicBezTo>
                      <a:cubicBezTo>
                        <a:pt x="3" y="16"/>
                        <a:pt x="6" y="8"/>
                        <a:pt x="9" y="0"/>
                      </a:cubicBezTo>
                      <a:cubicBezTo>
                        <a:pt x="9" y="0"/>
                        <a:pt x="9" y="0"/>
                        <a:pt x="9" y="0"/>
                      </a:cubicBezTo>
                      <a:cubicBezTo>
                        <a:pt x="6" y="8"/>
                        <a:pt x="3"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56" name="Freeform 393"/>
                <p:cNvSpPr>
                  <a:spLocks/>
                </p:cNvSpPr>
                <p:nvPr/>
              </p:nvSpPr>
              <p:spPr bwMode="auto">
                <a:xfrm>
                  <a:off x="2809" y="2128"/>
                  <a:ext cx="6" cy="15"/>
                </a:xfrm>
                <a:custGeom>
                  <a:avLst/>
                  <a:gdLst>
                    <a:gd name="T0" fmla="*/ 6 w 9"/>
                    <a:gd name="T1" fmla="*/ 0 h 23"/>
                    <a:gd name="T2" fmla="*/ 6 w 9"/>
                    <a:gd name="T3" fmla="*/ 0 h 23"/>
                    <a:gd name="T4" fmla="*/ 0 w 9"/>
                    <a:gd name="T5" fmla="*/ 15 h 23"/>
                    <a:gd name="T6" fmla="*/ 6 w 9"/>
                    <a:gd name="T7" fmla="*/ 0 h 23"/>
                    <a:gd name="T8" fmla="*/ 0 60000 65536"/>
                    <a:gd name="T9" fmla="*/ 0 60000 65536"/>
                    <a:gd name="T10" fmla="*/ 0 60000 65536"/>
                    <a:gd name="T11" fmla="*/ 0 60000 65536"/>
                    <a:gd name="T12" fmla="*/ 0 w 9"/>
                    <a:gd name="T13" fmla="*/ 0 h 23"/>
                    <a:gd name="T14" fmla="*/ 9 w 9"/>
                    <a:gd name="T15" fmla="*/ 23 h 23"/>
                  </a:gdLst>
                  <a:ahLst/>
                  <a:cxnLst>
                    <a:cxn ang="T8">
                      <a:pos x="T0" y="T1"/>
                    </a:cxn>
                    <a:cxn ang="T9">
                      <a:pos x="T2" y="T3"/>
                    </a:cxn>
                    <a:cxn ang="T10">
                      <a:pos x="T4" y="T5"/>
                    </a:cxn>
                    <a:cxn ang="T11">
                      <a:pos x="T6" y="T7"/>
                    </a:cxn>
                  </a:cxnLst>
                  <a:rect l="T12" t="T13" r="T14" b="T15"/>
                  <a:pathLst>
                    <a:path w="9" h="23">
                      <a:moveTo>
                        <a:pt x="9" y="0"/>
                      </a:moveTo>
                      <a:cubicBezTo>
                        <a:pt x="9" y="0"/>
                        <a:pt x="9" y="0"/>
                        <a:pt x="9" y="0"/>
                      </a:cubicBezTo>
                      <a:cubicBezTo>
                        <a:pt x="6" y="8"/>
                        <a:pt x="3" y="15"/>
                        <a:pt x="0" y="23"/>
                      </a:cubicBezTo>
                      <a:cubicBezTo>
                        <a:pt x="3" y="15"/>
                        <a:pt x="6" y="8"/>
                        <a:pt x="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57" name="Freeform 394"/>
                <p:cNvSpPr>
                  <a:spLocks/>
                </p:cNvSpPr>
                <p:nvPr/>
              </p:nvSpPr>
              <p:spPr bwMode="auto">
                <a:xfrm>
                  <a:off x="2809" y="2128"/>
                  <a:ext cx="176" cy="78"/>
                </a:xfrm>
                <a:custGeom>
                  <a:avLst/>
                  <a:gdLst>
                    <a:gd name="T0" fmla="*/ 6 w 262"/>
                    <a:gd name="T1" fmla="*/ 0 h 117"/>
                    <a:gd name="T2" fmla="*/ 0 w 262"/>
                    <a:gd name="T3" fmla="*/ 15 h 117"/>
                    <a:gd name="T4" fmla="*/ 0 w 262"/>
                    <a:gd name="T5" fmla="*/ 17 h 117"/>
                    <a:gd name="T6" fmla="*/ 170 w 262"/>
                    <a:gd name="T7" fmla="*/ 78 h 117"/>
                    <a:gd name="T8" fmla="*/ 176 w 262"/>
                    <a:gd name="T9" fmla="*/ 61 h 117"/>
                    <a:gd name="T10" fmla="*/ 6 w 262"/>
                    <a:gd name="T11" fmla="*/ 0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9" y="0"/>
                      </a:moveTo>
                      <a:cubicBezTo>
                        <a:pt x="6" y="8"/>
                        <a:pt x="3" y="15"/>
                        <a:pt x="0" y="23"/>
                      </a:cubicBezTo>
                      <a:cubicBezTo>
                        <a:pt x="0" y="24"/>
                        <a:pt x="0" y="24"/>
                        <a:pt x="0" y="25"/>
                      </a:cubicBezTo>
                      <a:cubicBezTo>
                        <a:pt x="253" y="117"/>
                        <a:pt x="253" y="117"/>
                        <a:pt x="253" y="117"/>
                      </a:cubicBezTo>
                      <a:cubicBezTo>
                        <a:pt x="256" y="109"/>
                        <a:pt x="259" y="100"/>
                        <a:pt x="262" y="92"/>
                      </a:cubicBezTo>
                      <a:lnTo>
                        <a:pt x="9"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58" name="Freeform 395"/>
                <p:cNvSpPr>
                  <a:spLocks/>
                </p:cNvSpPr>
                <p:nvPr/>
              </p:nvSpPr>
              <p:spPr bwMode="auto">
                <a:xfrm>
                  <a:off x="4769" y="2841"/>
                  <a:ext cx="176" cy="78"/>
                </a:xfrm>
                <a:custGeom>
                  <a:avLst/>
                  <a:gdLst>
                    <a:gd name="T0" fmla="*/ 170 w 262"/>
                    <a:gd name="T1" fmla="*/ 78 h 116"/>
                    <a:gd name="T2" fmla="*/ 176 w 262"/>
                    <a:gd name="T3" fmla="*/ 62 h 116"/>
                    <a:gd name="T4" fmla="*/ 6 w 262"/>
                    <a:gd name="T5" fmla="*/ 0 h 116"/>
                    <a:gd name="T6" fmla="*/ 0 w 262"/>
                    <a:gd name="T7" fmla="*/ 16 h 116"/>
                    <a:gd name="T8" fmla="*/ 170 w 262"/>
                    <a:gd name="T9" fmla="*/ 78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116"/>
                      </a:moveTo>
                      <a:cubicBezTo>
                        <a:pt x="256" y="108"/>
                        <a:pt x="259" y="100"/>
                        <a:pt x="262" y="92"/>
                      </a:cubicBezTo>
                      <a:cubicBezTo>
                        <a:pt x="9" y="0"/>
                        <a:pt x="9" y="0"/>
                        <a:pt x="9" y="0"/>
                      </a:cubicBezTo>
                      <a:cubicBezTo>
                        <a:pt x="6" y="8"/>
                        <a:pt x="3" y="16"/>
                        <a:pt x="0" y="24"/>
                      </a:cubicBezTo>
                      <a:lnTo>
                        <a:pt x="253" y="11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59" name="Freeform 396"/>
                <p:cNvSpPr>
                  <a:spLocks/>
                </p:cNvSpPr>
                <p:nvPr/>
              </p:nvSpPr>
              <p:spPr bwMode="auto">
                <a:xfrm>
                  <a:off x="2780" y="2235"/>
                  <a:ext cx="0" cy="4"/>
                </a:xfrm>
                <a:custGeom>
                  <a:avLst/>
                  <a:gdLst>
                    <a:gd name="T0" fmla="*/ 0 w 1"/>
                    <a:gd name="T1" fmla="*/ 0 h 5"/>
                    <a:gd name="T2" fmla="*/ 0 w 1"/>
                    <a:gd name="T3" fmla="*/ 4 h 5"/>
                    <a:gd name="T4" fmla="*/ 0 w 1"/>
                    <a:gd name="T5" fmla="*/ 4 h 5"/>
                    <a:gd name="T6" fmla="*/ 0 w 1"/>
                    <a:gd name="T7" fmla="*/ 0 h 5"/>
                    <a:gd name="T8" fmla="*/ 0 60000 65536"/>
                    <a:gd name="T9" fmla="*/ 0 60000 65536"/>
                    <a:gd name="T10" fmla="*/ 0 60000 65536"/>
                    <a:gd name="T11" fmla="*/ 0 60000 65536"/>
                    <a:gd name="T12" fmla="*/ 0 w 1"/>
                    <a:gd name="T13" fmla="*/ 0 h 5"/>
                    <a:gd name="T14" fmla="*/ 0 w 1"/>
                    <a:gd name="T15" fmla="*/ 5 h 5"/>
                  </a:gdLst>
                  <a:ahLst/>
                  <a:cxnLst>
                    <a:cxn ang="T8">
                      <a:pos x="T0" y="T1"/>
                    </a:cxn>
                    <a:cxn ang="T9">
                      <a:pos x="T2" y="T3"/>
                    </a:cxn>
                    <a:cxn ang="T10">
                      <a:pos x="T4" y="T5"/>
                    </a:cxn>
                    <a:cxn ang="T11">
                      <a:pos x="T6" y="T7"/>
                    </a:cxn>
                  </a:cxnLst>
                  <a:rect l="T12" t="T13" r="T14" b="T15"/>
                  <a:pathLst>
                    <a:path w="1" h="5">
                      <a:moveTo>
                        <a:pt x="1" y="0"/>
                      </a:moveTo>
                      <a:cubicBezTo>
                        <a:pt x="1" y="2"/>
                        <a:pt x="0" y="4"/>
                        <a:pt x="0" y="5"/>
                      </a:cubicBezTo>
                      <a:cubicBezTo>
                        <a:pt x="0" y="5"/>
                        <a:pt x="0" y="5"/>
                        <a:pt x="0" y="5"/>
                      </a:cubicBezTo>
                      <a:cubicBezTo>
                        <a:pt x="0" y="4"/>
                        <a:pt x="1" y="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60" name="Freeform 397"/>
                <p:cNvSpPr>
                  <a:spLocks/>
                </p:cNvSpPr>
                <p:nvPr/>
              </p:nvSpPr>
              <p:spPr bwMode="auto">
                <a:xfrm>
                  <a:off x="2781" y="2222"/>
                  <a:ext cx="3" cy="10"/>
                </a:xfrm>
                <a:custGeom>
                  <a:avLst/>
                  <a:gdLst>
                    <a:gd name="T0" fmla="*/ 3 w 5"/>
                    <a:gd name="T1" fmla="*/ 0 h 16"/>
                    <a:gd name="T2" fmla="*/ 3 w 5"/>
                    <a:gd name="T3" fmla="*/ 0 h 16"/>
                    <a:gd name="T4" fmla="*/ 0 w 5"/>
                    <a:gd name="T5" fmla="*/ 10 h 16"/>
                    <a:gd name="T6" fmla="*/ 3 w 5"/>
                    <a:gd name="T7" fmla="*/ 0 h 16"/>
                    <a:gd name="T8" fmla="*/ 0 60000 65536"/>
                    <a:gd name="T9" fmla="*/ 0 60000 65536"/>
                    <a:gd name="T10" fmla="*/ 0 60000 65536"/>
                    <a:gd name="T11" fmla="*/ 0 60000 65536"/>
                    <a:gd name="T12" fmla="*/ 0 w 5"/>
                    <a:gd name="T13" fmla="*/ 0 h 16"/>
                    <a:gd name="T14" fmla="*/ 5 w 5"/>
                    <a:gd name="T15" fmla="*/ 16 h 16"/>
                  </a:gdLst>
                  <a:ahLst/>
                  <a:cxnLst>
                    <a:cxn ang="T8">
                      <a:pos x="T0" y="T1"/>
                    </a:cxn>
                    <a:cxn ang="T9">
                      <a:pos x="T2" y="T3"/>
                    </a:cxn>
                    <a:cxn ang="T10">
                      <a:pos x="T4" y="T5"/>
                    </a:cxn>
                    <a:cxn ang="T11">
                      <a:pos x="T6" y="T7"/>
                    </a:cxn>
                  </a:cxnLst>
                  <a:rect l="T12" t="T13" r="T14" b="T15"/>
                  <a:pathLst>
                    <a:path w="5" h="16">
                      <a:moveTo>
                        <a:pt x="5" y="0"/>
                      </a:moveTo>
                      <a:cubicBezTo>
                        <a:pt x="5" y="0"/>
                        <a:pt x="5" y="0"/>
                        <a:pt x="5" y="0"/>
                      </a:cubicBezTo>
                      <a:cubicBezTo>
                        <a:pt x="3" y="5"/>
                        <a:pt x="2" y="11"/>
                        <a:pt x="0" y="16"/>
                      </a:cubicBezTo>
                      <a:cubicBezTo>
                        <a:pt x="2" y="10"/>
                        <a:pt x="3" y="5"/>
                        <a:pt x="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61" name="Freeform 398"/>
                <p:cNvSpPr>
                  <a:spLocks/>
                </p:cNvSpPr>
                <p:nvPr/>
              </p:nvSpPr>
              <p:spPr bwMode="auto">
                <a:xfrm>
                  <a:off x="2780" y="2222"/>
                  <a:ext cx="179" cy="64"/>
                </a:xfrm>
                <a:custGeom>
                  <a:avLst/>
                  <a:gdLst>
                    <a:gd name="T0" fmla="*/ 179 w 267"/>
                    <a:gd name="T1" fmla="*/ 46 h 95"/>
                    <a:gd name="T2" fmla="*/ 5 w 267"/>
                    <a:gd name="T3" fmla="*/ 0 h 95"/>
                    <a:gd name="T4" fmla="*/ 1 w 267"/>
                    <a:gd name="T5" fmla="*/ 11 h 95"/>
                    <a:gd name="T6" fmla="*/ 1 w 267"/>
                    <a:gd name="T7" fmla="*/ 13 h 95"/>
                    <a:gd name="T8" fmla="*/ 0 w 267"/>
                    <a:gd name="T9" fmla="*/ 17 h 95"/>
                    <a:gd name="T10" fmla="*/ 174 w 267"/>
                    <a:gd name="T11" fmla="*/ 64 h 95"/>
                    <a:gd name="T12" fmla="*/ 179 w 267"/>
                    <a:gd name="T13" fmla="*/ 46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69"/>
                      </a:moveTo>
                      <a:cubicBezTo>
                        <a:pt x="7" y="0"/>
                        <a:pt x="7" y="0"/>
                        <a:pt x="7" y="0"/>
                      </a:cubicBezTo>
                      <a:cubicBezTo>
                        <a:pt x="5" y="5"/>
                        <a:pt x="4" y="10"/>
                        <a:pt x="2" y="16"/>
                      </a:cubicBezTo>
                      <a:cubicBezTo>
                        <a:pt x="2" y="17"/>
                        <a:pt x="2" y="19"/>
                        <a:pt x="1" y="20"/>
                      </a:cubicBezTo>
                      <a:cubicBezTo>
                        <a:pt x="1" y="22"/>
                        <a:pt x="0" y="24"/>
                        <a:pt x="0" y="25"/>
                      </a:cubicBezTo>
                      <a:cubicBezTo>
                        <a:pt x="260" y="95"/>
                        <a:pt x="260" y="95"/>
                        <a:pt x="260" y="95"/>
                      </a:cubicBezTo>
                      <a:cubicBezTo>
                        <a:pt x="262" y="86"/>
                        <a:pt x="264" y="78"/>
                        <a:pt x="267" y="6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62" name="Freeform 399"/>
                <p:cNvSpPr>
                  <a:spLocks/>
                </p:cNvSpPr>
                <p:nvPr/>
              </p:nvSpPr>
              <p:spPr bwMode="auto">
                <a:xfrm>
                  <a:off x="4794" y="2761"/>
                  <a:ext cx="180" cy="65"/>
                </a:xfrm>
                <a:custGeom>
                  <a:avLst/>
                  <a:gdLst>
                    <a:gd name="T0" fmla="*/ 5 w 267"/>
                    <a:gd name="T1" fmla="*/ 0 h 96"/>
                    <a:gd name="T2" fmla="*/ 3 w 267"/>
                    <a:gd name="T3" fmla="*/ 9 h 96"/>
                    <a:gd name="T4" fmla="*/ 0 w 267"/>
                    <a:gd name="T5" fmla="*/ 18 h 96"/>
                    <a:gd name="T6" fmla="*/ 175 w 267"/>
                    <a:gd name="T7" fmla="*/ 65 h 96"/>
                    <a:gd name="T8" fmla="*/ 177 w 267"/>
                    <a:gd name="T9" fmla="*/ 57 h 96"/>
                    <a:gd name="T10" fmla="*/ 178 w 267"/>
                    <a:gd name="T11" fmla="*/ 56 h 96"/>
                    <a:gd name="T12" fmla="*/ 178 w 267"/>
                    <a:gd name="T13" fmla="*/ 56 h 96"/>
                    <a:gd name="T14" fmla="*/ 180 w 267"/>
                    <a:gd name="T15" fmla="*/ 47 h 96"/>
                    <a:gd name="T16" fmla="*/ 5 w 2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96"/>
                    <a:gd name="T29" fmla="*/ 267 w 2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96">
                      <a:moveTo>
                        <a:pt x="7" y="0"/>
                      </a:moveTo>
                      <a:cubicBezTo>
                        <a:pt x="6" y="5"/>
                        <a:pt x="5" y="9"/>
                        <a:pt x="4" y="13"/>
                      </a:cubicBezTo>
                      <a:cubicBezTo>
                        <a:pt x="3" y="17"/>
                        <a:pt x="1" y="22"/>
                        <a:pt x="0" y="26"/>
                      </a:cubicBezTo>
                      <a:cubicBezTo>
                        <a:pt x="260" y="96"/>
                        <a:pt x="260" y="96"/>
                        <a:pt x="260" y="96"/>
                      </a:cubicBezTo>
                      <a:cubicBezTo>
                        <a:pt x="261" y="92"/>
                        <a:pt x="262" y="88"/>
                        <a:pt x="263" y="84"/>
                      </a:cubicBezTo>
                      <a:cubicBezTo>
                        <a:pt x="263" y="84"/>
                        <a:pt x="264" y="83"/>
                        <a:pt x="264" y="83"/>
                      </a:cubicBezTo>
                      <a:cubicBezTo>
                        <a:pt x="264" y="83"/>
                        <a:pt x="264" y="82"/>
                        <a:pt x="264" y="82"/>
                      </a:cubicBezTo>
                      <a:cubicBezTo>
                        <a:pt x="265" y="78"/>
                        <a:pt x="266" y="74"/>
                        <a:pt x="267" y="70"/>
                      </a:cubicBezTo>
                      <a:lnTo>
                        <a:pt x="7"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63" name="Freeform 400"/>
                <p:cNvSpPr>
                  <a:spLocks/>
                </p:cNvSpPr>
                <p:nvPr/>
              </p:nvSpPr>
              <p:spPr bwMode="auto">
                <a:xfrm>
                  <a:off x="2759" y="2318"/>
                  <a:ext cx="3" cy="17"/>
                </a:xfrm>
                <a:custGeom>
                  <a:avLst/>
                  <a:gdLst>
                    <a:gd name="T0" fmla="*/ 1 w 5"/>
                    <a:gd name="T1" fmla="*/ 9 h 26"/>
                    <a:gd name="T2" fmla="*/ 3 w 5"/>
                    <a:gd name="T3" fmla="*/ 0 h 26"/>
                    <a:gd name="T4" fmla="*/ 3 w 5"/>
                    <a:gd name="T5" fmla="*/ 0 h 26"/>
                    <a:gd name="T6" fmla="*/ 0 w 5"/>
                    <a:gd name="T7" fmla="*/ 17 h 26"/>
                    <a:gd name="T8" fmla="*/ 0 w 5"/>
                    <a:gd name="T9" fmla="*/ 17 h 26"/>
                    <a:gd name="T10" fmla="*/ 1 w 5"/>
                    <a:gd name="T11" fmla="*/ 9 h 26"/>
                    <a:gd name="T12" fmla="*/ 0 60000 65536"/>
                    <a:gd name="T13" fmla="*/ 0 60000 65536"/>
                    <a:gd name="T14" fmla="*/ 0 60000 65536"/>
                    <a:gd name="T15" fmla="*/ 0 60000 65536"/>
                    <a:gd name="T16" fmla="*/ 0 60000 65536"/>
                    <a:gd name="T17" fmla="*/ 0 60000 65536"/>
                    <a:gd name="T18" fmla="*/ 0 w 5"/>
                    <a:gd name="T19" fmla="*/ 0 h 26"/>
                    <a:gd name="T20" fmla="*/ 5 w 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 h="26">
                      <a:moveTo>
                        <a:pt x="2" y="13"/>
                      </a:moveTo>
                      <a:cubicBezTo>
                        <a:pt x="3" y="9"/>
                        <a:pt x="4" y="4"/>
                        <a:pt x="5" y="0"/>
                      </a:cubicBezTo>
                      <a:cubicBezTo>
                        <a:pt x="5" y="0"/>
                        <a:pt x="5" y="0"/>
                        <a:pt x="5" y="0"/>
                      </a:cubicBezTo>
                      <a:cubicBezTo>
                        <a:pt x="3" y="9"/>
                        <a:pt x="2" y="17"/>
                        <a:pt x="0" y="26"/>
                      </a:cubicBezTo>
                      <a:cubicBezTo>
                        <a:pt x="0" y="26"/>
                        <a:pt x="0" y="26"/>
                        <a:pt x="0" y="26"/>
                      </a:cubicBezTo>
                      <a:cubicBezTo>
                        <a:pt x="1" y="22"/>
                        <a:pt x="2" y="17"/>
                        <a:pt x="2"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64" name="Freeform 401"/>
                <p:cNvSpPr>
                  <a:spLocks/>
                </p:cNvSpPr>
                <p:nvPr/>
              </p:nvSpPr>
              <p:spPr bwMode="auto">
                <a:xfrm>
                  <a:off x="4813" y="2680"/>
                  <a:ext cx="182" cy="49"/>
                </a:xfrm>
                <a:custGeom>
                  <a:avLst/>
                  <a:gdLst>
                    <a:gd name="T0" fmla="*/ 179 w 270"/>
                    <a:gd name="T1" fmla="*/ 49 h 72"/>
                    <a:gd name="T2" fmla="*/ 181 w 270"/>
                    <a:gd name="T3" fmla="*/ 32 h 72"/>
                    <a:gd name="T4" fmla="*/ 182 w 270"/>
                    <a:gd name="T5" fmla="*/ 31 h 72"/>
                    <a:gd name="T6" fmla="*/ 3 w 270"/>
                    <a:gd name="T7" fmla="*/ 0 h 72"/>
                    <a:gd name="T8" fmla="*/ 0 w 270"/>
                    <a:gd name="T9" fmla="*/ 18 h 72"/>
                    <a:gd name="T10" fmla="*/ 179 w 270"/>
                    <a:gd name="T11" fmla="*/ 49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72"/>
                      </a:moveTo>
                      <a:cubicBezTo>
                        <a:pt x="266" y="64"/>
                        <a:pt x="268" y="56"/>
                        <a:pt x="269" y="47"/>
                      </a:cubicBezTo>
                      <a:cubicBezTo>
                        <a:pt x="269" y="47"/>
                        <a:pt x="269" y="47"/>
                        <a:pt x="270" y="46"/>
                      </a:cubicBezTo>
                      <a:cubicBezTo>
                        <a:pt x="4" y="0"/>
                        <a:pt x="4" y="0"/>
                        <a:pt x="4" y="0"/>
                      </a:cubicBezTo>
                      <a:cubicBezTo>
                        <a:pt x="3" y="8"/>
                        <a:pt x="2" y="17"/>
                        <a:pt x="0" y="26"/>
                      </a:cubicBezTo>
                      <a:lnTo>
                        <a:pt x="265" y="72"/>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65" name="Freeform 402"/>
                <p:cNvSpPr>
                  <a:spLocks/>
                </p:cNvSpPr>
                <p:nvPr/>
              </p:nvSpPr>
              <p:spPr bwMode="auto">
                <a:xfrm>
                  <a:off x="2759" y="2318"/>
                  <a:ext cx="181" cy="49"/>
                </a:xfrm>
                <a:custGeom>
                  <a:avLst/>
                  <a:gdLst>
                    <a:gd name="T0" fmla="*/ 3 w 270"/>
                    <a:gd name="T1" fmla="*/ 0 h 73"/>
                    <a:gd name="T2" fmla="*/ 1 w 270"/>
                    <a:gd name="T3" fmla="*/ 9 h 73"/>
                    <a:gd name="T4" fmla="*/ 0 w 270"/>
                    <a:gd name="T5" fmla="*/ 17 h 73"/>
                    <a:gd name="T6" fmla="*/ 178 w 270"/>
                    <a:gd name="T7" fmla="*/ 49 h 73"/>
                    <a:gd name="T8" fmla="*/ 180 w 270"/>
                    <a:gd name="T9" fmla="*/ 40 h 73"/>
                    <a:gd name="T10" fmla="*/ 181 w 270"/>
                    <a:gd name="T11" fmla="*/ 32 h 73"/>
                    <a:gd name="T12" fmla="*/ 3 w 270"/>
                    <a:gd name="T13" fmla="*/ 0 h 73"/>
                    <a:gd name="T14" fmla="*/ 0 60000 65536"/>
                    <a:gd name="T15" fmla="*/ 0 60000 65536"/>
                    <a:gd name="T16" fmla="*/ 0 60000 65536"/>
                    <a:gd name="T17" fmla="*/ 0 60000 65536"/>
                    <a:gd name="T18" fmla="*/ 0 60000 65536"/>
                    <a:gd name="T19" fmla="*/ 0 60000 65536"/>
                    <a:gd name="T20" fmla="*/ 0 60000 65536"/>
                    <a:gd name="T21" fmla="*/ 0 w 270"/>
                    <a:gd name="T22" fmla="*/ 0 h 73"/>
                    <a:gd name="T23" fmla="*/ 270 w 27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73">
                      <a:moveTo>
                        <a:pt x="5" y="0"/>
                      </a:moveTo>
                      <a:cubicBezTo>
                        <a:pt x="4" y="4"/>
                        <a:pt x="3" y="9"/>
                        <a:pt x="2" y="13"/>
                      </a:cubicBezTo>
                      <a:cubicBezTo>
                        <a:pt x="2" y="17"/>
                        <a:pt x="1" y="22"/>
                        <a:pt x="0" y="26"/>
                      </a:cubicBezTo>
                      <a:cubicBezTo>
                        <a:pt x="265" y="73"/>
                        <a:pt x="265" y="73"/>
                        <a:pt x="265" y="73"/>
                      </a:cubicBezTo>
                      <a:cubicBezTo>
                        <a:pt x="266" y="69"/>
                        <a:pt x="267" y="64"/>
                        <a:pt x="268" y="60"/>
                      </a:cubicBezTo>
                      <a:cubicBezTo>
                        <a:pt x="268" y="56"/>
                        <a:pt x="269" y="51"/>
                        <a:pt x="270" y="47"/>
                      </a:cubicBezTo>
                      <a:lnTo>
                        <a:pt x="5"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66" name="Freeform 403"/>
                <p:cNvSpPr>
                  <a:spLocks/>
                </p:cNvSpPr>
                <p:nvPr/>
              </p:nvSpPr>
              <p:spPr bwMode="auto">
                <a:xfrm>
                  <a:off x="2747" y="2430"/>
                  <a:ext cx="0" cy="4"/>
                </a:xfrm>
                <a:custGeom>
                  <a:avLst/>
                  <a:gdLst>
                    <a:gd name="T0" fmla="*/ 0 w 1"/>
                    <a:gd name="T1" fmla="*/ 0 h 6"/>
                    <a:gd name="T2" fmla="*/ 0 w 1"/>
                    <a:gd name="T3" fmla="*/ 4 h 6"/>
                    <a:gd name="T4" fmla="*/ 0 w 1"/>
                    <a:gd name="T5" fmla="*/ 4 h 6"/>
                    <a:gd name="T6" fmla="*/ 0 w 1"/>
                    <a:gd name="T7" fmla="*/ 0 h 6"/>
                    <a:gd name="T8" fmla="*/ 0 60000 65536"/>
                    <a:gd name="T9" fmla="*/ 0 60000 65536"/>
                    <a:gd name="T10" fmla="*/ 0 60000 65536"/>
                    <a:gd name="T11" fmla="*/ 0 60000 65536"/>
                    <a:gd name="T12" fmla="*/ 0 w 1"/>
                    <a:gd name="T13" fmla="*/ 0 h 6"/>
                    <a:gd name="T14" fmla="*/ 0 w 1"/>
                    <a:gd name="T15" fmla="*/ 6 h 6"/>
                  </a:gdLst>
                  <a:ahLst/>
                  <a:cxnLst>
                    <a:cxn ang="T8">
                      <a:pos x="T0" y="T1"/>
                    </a:cxn>
                    <a:cxn ang="T9">
                      <a:pos x="T2" y="T3"/>
                    </a:cxn>
                    <a:cxn ang="T10">
                      <a:pos x="T4" y="T5"/>
                    </a:cxn>
                    <a:cxn ang="T11">
                      <a:pos x="T6" y="T7"/>
                    </a:cxn>
                  </a:cxnLst>
                  <a:rect l="T12" t="T13" r="T14" b="T15"/>
                  <a:pathLst>
                    <a:path w="1" h="6">
                      <a:moveTo>
                        <a:pt x="1" y="0"/>
                      </a:moveTo>
                      <a:cubicBezTo>
                        <a:pt x="1" y="2"/>
                        <a:pt x="0" y="4"/>
                        <a:pt x="0" y="6"/>
                      </a:cubicBezTo>
                      <a:cubicBezTo>
                        <a:pt x="0" y="6"/>
                        <a:pt x="0" y="6"/>
                        <a:pt x="0" y="6"/>
                      </a:cubicBezTo>
                      <a:cubicBezTo>
                        <a:pt x="1" y="4"/>
                        <a:pt x="1" y="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67" name="Freeform 404"/>
                <p:cNvSpPr>
                  <a:spLocks/>
                </p:cNvSpPr>
                <p:nvPr/>
              </p:nvSpPr>
              <p:spPr bwMode="auto">
                <a:xfrm>
                  <a:off x="2749" y="2416"/>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1"/>
                        <a:pt x="0" y="1"/>
                      </a:cubicBezTo>
                      <a:cubicBezTo>
                        <a:pt x="0" y="1"/>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68" name="Freeform 405"/>
                <p:cNvSpPr>
                  <a:spLocks/>
                </p:cNvSpPr>
                <p:nvPr/>
              </p:nvSpPr>
              <p:spPr bwMode="auto">
                <a:xfrm>
                  <a:off x="4824" y="2598"/>
                  <a:ext cx="182" cy="33"/>
                </a:xfrm>
                <a:custGeom>
                  <a:avLst/>
                  <a:gdLst>
                    <a:gd name="T0" fmla="*/ 0 w 270"/>
                    <a:gd name="T1" fmla="*/ 17 h 50"/>
                    <a:gd name="T2" fmla="*/ 181 w 270"/>
                    <a:gd name="T3" fmla="*/ 33 h 50"/>
                    <a:gd name="T4" fmla="*/ 182 w 270"/>
                    <a:gd name="T5" fmla="*/ 15 h 50"/>
                    <a:gd name="T6" fmla="*/ 1 w 270"/>
                    <a:gd name="T7" fmla="*/ 0 h 50"/>
                    <a:gd name="T8" fmla="*/ 0 w 270"/>
                    <a:gd name="T9" fmla="*/ 17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6"/>
                      </a:moveTo>
                      <a:cubicBezTo>
                        <a:pt x="268" y="50"/>
                        <a:pt x="268" y="50"/>
                        <a:pt x="268" y="50"/>
                      </a:cubicBezTo>
                      <a:cubicBezTo>
                        <a:pt x="269" y="41"/>
                        <a:pt x="270" y="32"/>
                        <a:pt x="270" y="23"/>
                      </a:cubicBezTo>
                      <a:cubicBezTo>
                        <a:pt x="2" y="0"/>
                        <a:pt x="2" y="0"/>
                        <a:pt x="2" y="0"/>
                      </a:cubicBezTo>
                      <a:cubicBezTo>
                        <a:pt x="2" y="9"/>
                        <a:pt x="1" y="18"/>
                        <a:pt x="0" y="26"/>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69" name="Freeform 406"/>
                <p:cNvSpPr>
                  <a:spLocks/>
                </p:cNvSpPr>
                <p:nvPr/>
              </p:nvSpPr>
              <p:spPr bwMode="auto">
                <a:xfrm>
                  <a:off x="2747" y="2416"/>
                  <a:ext cx="182" cy="34"/>
                </a:xfrm>
                <a:custGeom>
                  <a:avLst/>
                  <a:gdLst>
                    <a:gd name="T0" fmla="*/ 2 w 271"/>
                    <a:gd name="T1" fmla="*/ 0 h 50"/>
                    <a:gd name="T2" fmla="*/ 2 w 271"/>
                    <a:gd name="T3" fmla="*/ 1 h 50"/>
                    <a:gd name="T4" fmla="*/ 1 w 271"/>
                    <a:gd name="T5" fmla="*/ 14 h 50"/>
                    <a:gd name="T6" fmla="*/ 0 w 271"/>
                    <a:gd name="T7" fmla="*/ 18 h 50"/>
                    <a:gd name="T8" fmla="*/ 180 w 271"/>
                    <a:gd name="T9" fmla="*/ 34 h 50"/>
                    <a:gd name="T10" fmla="*/ 182 w 271"/>
                    <a:gd name="T11" fmla="*/ 16 h 50"/>
                    <a:gd name="T12" fmla="*/ 2 w 271"/>
                    <a:gd name="T13" fmla="*/ 0 h 50"/>
                    <a:gd name="T14" fmla="*/ 0 60000 65536"/>
                    <a:gd name="T15" fmla="*/ 0 60000 65536"/>
                    <a:gd name="T16" fmla="*/ 0 60000 65536"/>
                    <a:gd name="T17" fmla="*/ 0 60000 65536"/>
                    <a:gd name="T18" fmla="*/ 0 60000 65536"/>
                    <a:gd name="T19" fmla="*/ 0 60000 65536"/>
                    <a:gd name="T20" fmla="*/ 0 60000 65536"/>
                    <a:gd name="T21" fmla="*/ 0 w 271"/>
                    <a:gd name="T22" fmla="*/ 0 h 50"/>
                    <a:gd name="T23" fmla="*/ 271 w 27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50">
                      <a:moveTo>
                        <a:pt x="3" y="0"/>
                      </a:moveTo>
                      <a:cubicBezTo>
                        <a:pt x="3" y="0"/>
                        <a:pt x="3" y="1"/>
                        <a:pt x="3" y="1"/>
                      </a:cubicBezTo>
                      <a:cubicBezTo>
                        <a:pt x="2" y="7"/>
                        <a:pt x="1" y="14"/>
                        <a:pt x="1" y="20"/>
                      </a:cubicBezTo>
                      <a:cubicBezTo>
                        <a:pt x="1" y="22"/>
                        <a:pt x="1" y="24"/>
                        <a:pt x="0" y="26"/>
                      </a:cubicBezTo>
                      <a:cubicBezTo>
                        <a:pt x="268" y="50"/>
                        <a:pt x="268" y="50"/>
                        <a:pt x="268" y="50"/>
                      </a:cubicBezTo>
                      <a:cubicBezTo>
                        <a:pt x="269" y="41"/>
                        <a:pt x="270" y="32"/>
                        <a:pt x="271" y="23"/>
                      </a:cubicBezTo>
                      <a:lnTo>
                        <a:pt x="3"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70" name="Freeform 407"/>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71" name="Freeform 408"/>
                <p:cNvSpPr>
                  <a:spLocks/>
                </p:cNvSpPr>
                <p:nvPr/>
              </p:nvSpPr>
              <p:spPr bwMode="auto">
                <a:xfrm>
                  <a:off x="2743" y="2524"/>
                  <a:ext cx="0" cy="8"/>
                </a:xfrm>
                <a:custGeom>
                  <a:avLst/>
                  <a:gdLst>
                    <a:gd name="T0" fmla="*/ 0 h 13"/>
                    <a:gd name="T1" fmla="*/ 8 h 13"/>
                    <a:gd name="T2" fmla="*/ 8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4"/>
                        <a:pt x="0" y="9"/>
                        <a:pt x="0" y="13"/>
                      </a:cubicBezTo>
                      <a:cubicBezTo>
                        <a:pt x="0" y="13"/>
                        <a:pt x="0" y="13"/>
                        <a:pt x="0" y="13"/>
                      </a:cubicBezTo>
                      <a:cubicBezTo>
                        <a:pt x="0" y="9"/>
                        <a:pt x="0" y="4"/>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72" name="Freeform 409"/>
                <p:cNvSpPr>
                  <a:spLocks/>
                </p:cNvSpPr>
                <p:nvPr/>
              </p:nvSpPr>
              <p:spPr bwMode="auto">
                <a:xfrm>
                  <a:off x="2747" y="2613"/>
                  <a:ext cx="2" cy="18"/>
                </a:xfrm>
                <a:custGeom>
                  <a:avLst/>
                  <a:gdLst>
                    <a:gd name="T0" fmla="*/ 1 w 3"/>
                    <a:gd name="T1" fmla="*/ 0 h 27"/>
                    <a:gd name="T2" fmla="*/ 0 w 3"/>
                    <a:gd name="T3" fmla="*/ 0 h 27"/>
                    <a:gd name="T4" fmla="*/ 2 w 3"/>
                    <a:gd name="T5" fmla="*/ 18 h 27"/>
                    <a:gd name="T6" fmla="*/ 2 w 3"/>
                    <a:gd name="T7" fmla="*/ 18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cubicBezTo>
                        <a:pt x="0" y="0"/>
                        <a:pt x="0" y="0"/>
                        <a:pt x="0" y="0"/>
                      </a:cubicBezTo>
                      <a:cubicBezTo>
                        <a:pt x="1" y="9"/>
                        <a:pt x="2" y="18"/>
                        <a:pt x="3" y="27"/>
                      </a:cubicBezTo>
                      <a:cubicBezTo>
                        <a:pt x="3" y="27"/>
                        <a:pt x="3" y="27"/>
                        <a:pt x="3" y="27"/>
                      </a:cubicBezTo>
                      <a:cubicBezTo>
                        <a:pt x="2" y="18"/>
                        <a:pt x="1" y="9"/>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73" name="Freeform 410"/>
                <p:cNvSpPr>
                  <a:spLocks/>
                </p:cNvSpPr>
                <p:nvPr/>
              </p:nvSpPr>
              <p:spPr bwMode="auto">
                <a:xfrm>
                  <a:off x="4824" y="2416"/>
                  <a:ext cx="182" cy="34"/>
                </a:xfrm>
                <a:custGeom>
                  <a:avLst/>
                  <a:gdLst>
                    <a:gd name="T0" fmla="*/ 182 w 270"/>
                    <a:gd name="T1" fmla="*/ 18 h 50"/>
                    <a:gd name="T2" fmla="*/ 182 w 270"/>
                    <a:gd name="T3" fmla="*/ 14 h 50"/>
                    <a:gd name="T4" fmla="*/ 181 w 270"/>
                    <a:gd name="T5" fmla="*/ 0 h 50"/>
                    <a:gd name="T6" fmla="*/ 181 w 270"/>
                    <a:gd name="T7" fmla="*/ 0 h 50"/>
                    <a:gd name="T8" fmla="*/ 0 w 270"/>
                    <a:gd name="T9" fmla="*/ 16 h 50"/>
                    <a:gd name="T10" fmla="*/ 1 w 270"/>
                    <a:gd name="T11" fmla="*/ 34 h 50"/>
                    <a:gd name="T12" fmla="*/ 182 w 270"/>
                    <a:gd name="T13" fmla="*/ 18 h 50"/>
                    <a:gd name="T14" fmla="*/ 0 60000 65536"/>
                    <a:gd name="T15" fmla="*/ 0 60000 65536"/>
                    <a:gd name="T16" fmla="*/ 0 60000 65536"/>
                    <a:gd name="T17" fmla="*/ 0 60000 65536"/>
                    <a:gd name="T18" fmla="*/ 0 60000 65536"/>
                    <a:gd name="T19" fmla="*/ 0 60000 65536"/>
                    <a:gd name="T20" fmla="*/ 0 60000 65536"/>
                    <a:gd name="T21" fmla="*/ 0 w 270"/>
                    <a:gd name="T22" fmla="*/ 0 h 50"/>
                    <a:gd name="T23" fmla="*/ 270 w 27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50">
                      <a:moveTo>
                        <a:pt x="270" y="26"/>
                      </a:moveTo>
                      <a:cubicBezTo>
                        <a:pt x="270" y="24"/>
                        <a:pt x="270" y="22"/>
                        <a:pt x="270" y="20"/>
                      </a:cubicBezTo>
                      <a:cubicBezTo>
                        <a:pt x="269" y="14"/>
                        <a:pt x="269" y="7"/>
                        <a:pt x="268" y="0"/>
                      </a:cubicBezTo>
                      <a:cubicBezTo>
                        <a:pt x="268" y="0"/>
                        <a:pt x="268" y="0"/>
                        <a:pt x="268" y="0"/>
                      </a:cubicBezTo>
                      <a:cubicBezTo>
                        <a:pt x="0" y="23"/>
                        <a:pt x="0" y="23"/>
                        <a:pt x="0" y="23"/>
                      </a:cubicBezTo>
                      <a:cubicBezTo>
                        <a:pt x="1" y="32"/>
                        <a:pt x="2" y="41"/>
                        <a:pt x="2" y="50"/>
                      </a:cubicBezTo>
                      <a:lnTo>
                        <a:pt x="270" y="2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74" name="Freeform 411"/>
                <p:cNvSpPr>
                  <a:spLocks/>
                </p:cNvSpPr>
                <p:nvPr/>
              </p:nvSpPr>
              <p:spPr bwMode="auto">
                <a:xfrm>
                  <a:off x="2747" y="2598"/>
                  <a:ext cx="182" cy="33"/>
                </a:xfrm>
                <a:custGeom>
                  <a:avLst/>
                  <a:gdLst>
                    <a:gd name="T0" fmla="*/ 0 w 270"/>
                    <a:gd name="T1" fmla="*/ 15 h 50"/>
                    <a:gd name="T2" fmla="*/ 1 w 270"/>
                    <a:gd name="T3" fmla="*/ 33 h 50"/>
                    <a:gd name="T4" fmla="*/ 182 w 270"/>
                    <a:gd name="T5" fmla="*/ 17 h 50"/>
                    <a:gd name="T6" fmla="*/ 180 w 270"/>
                    <a:gd name="T7" fmla="*/ 0 h 50"/>
                    <a:gd name="T8" fmla="*/ 0 w 270"/>
                    <a:gd name="T9" fmla="*/ 15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3"/>
                      </a:moveTo>
                      <a:cubicBezTo>
                        <a:pt x="0" y="32"/>
                        <a:pt x="1" y="41"/>
                        <a:pt x="2" y="50"/>
                      </a:cubicBezTo>
                      <a:cubicBezTo>
                        <a:pt x="270" y="26"/>
                        <a:pt x="270" y="26"/>
                        <a:pt x="270" y="26"/>
                      </a:cubicBezTo>
                      <a:cubicBezTo>
                        <a:pt x="269" y="18"/>
                        <a:pt x="268" y="9"/>
                        <a:pt x="267" y="0"/>
                      </a:cubicBezTo>
                      <a:lnTo>
                        <a:pt x="0" y="23"/>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75" name="Freeform 412"/>
                <p:cNvSpPr>
                  <a:spLocks/>
                </p:cNvSpPr>
                <p:nvPr/>
              </p:nvSpPr>
              <p:spPr bwMode="auto">
                <a:xfrm>
                  <a:off x="2759" y="2712"/>
                  <a:ext cx="3" cy="17"/>
                </a:xfrm>
                <a:custGeom>
                  <a:avLst/>
                  <a:gdLst>
                    <a:gd name="T0" fmla="*/ 0 w 5"/>
                    <a:gd name="T1" fmla="*/ 0 h 25"/>
                    <a:gd name="T2" fmla="*/ 3 w 5"/>
                    <a:gd name="T3" fmla="*/ 17 h 25"/>
                    <a:gd name="T4" fmla="*/ 3 w 5"/>
                    <a:gd name="T5" fmla="*/ 17 h 25"/>
                    <a:gd name="T6" fmla="*/ 0 w 5"/>
                    <a:gd name="T7" fmla="*/ 0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0"/>
                      </a:moveTo>
                      <a:cubicBezTo>
                        <a:pt x="2" y="8"/>
                        <a:pt x="3" y="17"/>
                        <a:pt x="5" y="25"/>
                      </a:cubicBezTo>
                      <a:cubicBezTo>
                        <a:pt x="5" y="25"/>
                        <a:pt x="5" y="25"/>
                        <a:pt x="5" y="25"/>
                      </a:cubicBezTo>
                      <a:cubicBezTo>
                        <a:pt x="3" y="17"/>
                        <a:pt x="2"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476" name="Freeform 413"/>
                <p:cNvSpPr>
                  <a:spLocks/>
                </p:cNvSpPr>
                <p:nvPr/>
              </p:nvSpPr>
              <p:spPr bwMode="auto">
                <a:xfrm>
                  <a:off x="4813" y="2318"/>
                  <a:ext cx="182" cy="49"/>
                </a:xfrm>
                <a:custGeom>
                  <a:avLst/>
                  <a:gdLst>
                    <a:gd name="T0" fmla="*/ 181 w 270"/>
                    <a:gd name="T1" fmla="*/ 12 h 73"/>
                    <a:gd name="T2" fmla="*/ 180 w 270"/>
                    <a:gd name="T3" fmla="*/ 9 h 73"/>
                    <a:gd name="T4" fmla="*/ 180 w 270"/>
                    <a:gd name="T5" fmla="*/ 9 h 73"/>
                    <a:gd name="T6" fmla="*/ 179 w 270"/>
                    <a:gd name="T7" fmla="*/ 0 h 73"/>
                    <a:gd name="T8" fmla="*/ 0 w 270"/>
                    <a:gd name="T9" fmla="*/ 32 h 73"/>
                    <a:gd name="T10" fmla="*/ 1 w 270"/>
                    <a:gd name="T11" fmla="*/ 40 h 73"/>
                    <a:gd name="T12" fmla="*/ 3 w 270"/>
                    <a:gd name="T13" fmla="*/ 49 h 73"/>
                    <a:gd name="T14" fmla="*/ 182 w 270"/>
                    <a:gd name="T15" fmla="*/ 17 h 73"/>
                    <a:gd name="T16" fmla="*/ 181 w 270"/>
                    <a:gd name="T17" fmla="*/ 12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73"/>
                    <a:gd name="T29" fmla="*/ 270 w 27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73">
                      <a:moveTo>
                        <a:pt x="268" y="18"/>
                      </a:moveTo>
                      <a:cubicBezTo>
                        <a:pt x="268" y="16"/>
                        <a:pt x="268" y="15"/>
                        <a:pt x="267" y="13"/>
                      </a:cubicBezTo>
                      <a:cubicBezTo>
                        <a:pt x="267" y="13"/>
                        <a:pt x="267" y="13"/>
                        <a:pt x="267" y="13"/>
                      </a:cubicBezTo>
                      <a:cubicBezTo>
                        <a:pt x="267" y="9"/>
                        <a:pt x="266" y="4"/>
                        <a:pt x="265" y="0"/>
                      </a:cubicBezTo>
                      <a:cubicBezTo>
                        <a:pt x="0" y="47"/>
                        <a:pt x="0" y="47"/>
                        <a:pt x="0" y="47"/>
                      </a:cubicBezTo>
                      <a:cubicBezTo>
                        <a:pt x="1" y="51"/>
                        <a:pt x="2" y="56"/>
                        <a:pt x="2" y="60"/>
                      </a:cubicBezTo>
                      <a:cubicBezTo>
                        <a:pt x="3" y="64"/>
                        <a:pt x="4" y="69"/>
                        <a:pt x="4" y="73"/>
                      </a:cubicBezTo>
                      <a:cubicBezTo>
                        <a:pt x="270" y="26"/>
                        <a:pt x="270" y="26"/>
                        <a:pt x="270" y="26"/>
                      </a:cubicBezTo>
                      <a:cubicBezTo>
                        <a:pt x="269" y="23"/>
                        <a:pt x="269" y="21"/>
                        <a:pt x="268" y="18"/>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477" name="Freeform 414"/>
                <p:cNvSpPr>
                  <a:spLocks/>
                </p:cNvSpPr>
                <p:nvPr/>
              </p:nvSpPr>
              <p:spPr bwMode="auto">
                <a:xfrm>
                  <a:off x="2759" y="2680"/>
                  <a:ext cx="181" cy="49"/>
                </a:xfrm>
                <a:custGeom>
                  <a:avLst/>
                  <a:gdLst>
                    <a:gd name="T0" fmla="*/ 178 w 270"/>
                    <a:gd name="T1" fmla="*/ 0 h 72"/>
                    <a:gd name="T2" fmla="*/ 0 w 270"/>
                    <a:gd name="T3" fmla="*/ 31 h 72"/>
                    <a:gd name="T4" fmla="*/ 0 w 270"/>
                    <a:gd name="T5" fmla="*/ 32 h 72"/>
                    <a:gd name="T6" fmla="*/ 3 w 270"/>
                    <a:gd name="T7" fmla="*/ 49 h 72"/>
                    <a:gd name="T8" fmla="*/ 181 w 270"/>
                    <a:gd name="T9" fmla="*/ 18 h 72"/>
                    <a:gd name="T10" fmla="*/ 178 w 270"/>
                    <a:gd name="T11" fmla="*/ 0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0"/>
                      </a:moveTo>
                      <a:cubicBezTo>
                        <a:pt x="0" y="46"/>
                        <a:pt x="0" y="46"/>
                        <a:pt x="0" y="46"/>
                      </a:cubicBezTo>
                      <a:cubicBezTo>
                        <a:pt x="0" y="46"/>
                        <a:pt x="0" y="46"/>
                        <a:pt x="0" y="47"/>
                      </a:cubicBezTo>
                      <a:cubicBezTo>
                        <a:pt x="2" y="55"/>
                        <a:pt x="3" y="64"/>
                        <a:pt x="5" y="72"/>
                      </a:cubicBezTo>
                      <a:cubicBezTo>
                        <a:pt x="270" y="26"/>
                        <a:pt x="270" y="26"/>
                        <a:pt x="270" y="26"/>
                      </a:cubicBezTo>
                      <a:cubicBezTo>
                        <a:pt x="268" y="17"/>
                        <a:pt x="267" y="8"/>
                        <a:pt x="265" y="0"/>
                      </a:cubicBezTo>
                      <a:close/>
                    </a:path>
                  </a:pathLst>
                </a:custGeom>
                <a:solidFill>
                  <a:srgbClr val="333333"/>
                </a:solidFill>
                <a:ln w="9525">
                  <a:noFill/>
                  <a:miter lim="800000"/>
                  <a:headEnd/>
                  <a:tailEnd/>
                </a:ln>
              </p:spPr>
              <p:txBody>
                <a:bodyPr/>
                <a:lstStyle/>
                <a:p>
                  <a:endParaRPr lang="es-ES">
                    <a:solidFill>
                      <a:srgbClr val="000000"/>
                    </a:solidFill>
                  </a:endParaRPr>
                </a:p>
              </p:txBody>
            </p:sp>
          </p:grpSp>
          <p:sp>
            <p:nvSpPr>
              <p:cNvPr id="48220" name="Freeform 415"/>
              <p:cNvSpPr>
                <a:spLocks/>
              </p:cNvSpPr>
              <p:nvPr/>
            </p:nvSpPr>
            <p:spPr bwMode="auto">
              <a:xfrm>
                <a:off x="2780" y="2808"/>
                <a:ext cx="4" cy="18"/>
              </a:xfrm>
              <a:custGeom>
                <a:avLst/>
                <a:gdLst>
                  <a:gd name="T0" fmla="*/ 2 w 7"/>
                  <a:gd name="T1" fmla="*/ 9 h 26"/>
                  <a:gd name="T2" fmla="*/ 0 w 7"/>
                  <a:gd name="T3" fmla="*/ 0 h 26"/>
                  <a:gd name="T4" fmla="*/ 0 w 7"/>
                  <a:gd name="T5" fmla="*/ 0 h 26"/>
                  <a:gd name="T6" fmla="*/ 4 w 7"/>
                  <a:gd name="T7" fmla="*/ 18 h 26"/>
                  <a:gd name="T8" fmla="*/ 4 w 7"/>
                  <a:gd name="T9" fmla="*/ 18 h 26"/>
                  <a:gd name="T10" fmla="*/ 2 w 7"/>
                  <a:gd name="T11" fmla="*/ 9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3" y="13"/>
                    </a:moveTo>
                    <a:cubicBezTo>
                      <a:pt x="2" y="9"/>
                      <a:pt x="1" y="4"/>
                      <a:pt x="0" y="0"/>
                    </a:cubicBezTo>
                    <a:cubicBezTo>
                      <a:pt x="0" y="0"/>
                      <a:pt x="0" y="0"/>
                      <a:pt x="0" y="0"/>
                    </a:cubicBezTo>
                    <a:cubicBezTo>
                      <a:pt x="2" y="9"/>
                      <a:pt x="4" y="17"/>
                      <a:pt x="7" y="26"/>
                    </a:cubicBezTo>
                    <a:cubicBezTo>
                      <a:pt x="7" y="26"/>
                      <a:pt x="7" y="26"/>
                      <a:pt x="7" y="26"/>
                    </a:cubicBezTo>
                    <a:cubicBezTo>
                      <a:pt x="6" y="21"/>
                      <a:pt x="4" y="17"/>
                      <a:pt x="3"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21" name="Freeform 416"/>
              <p:cNvSpPr>
                <a:spLocks/>
              </p:cNvSpPr>
              <p:nvPr/>
            </p:nvSpPr>
            <p:spPr bwMode="auto">
              <a:xfrm>
                <a:off x="4794" y="2222"/>
                <a:ext cx="180" cy="64"/>
              </a:xfrm>
              <a:custGeom>
                <a:avLst/>
                <a:gdLst>
                  <a:gd name="T0" fmla="*/ 180 w 267"/>
                  <a:gd name="T1" fmla="*/ 17 h 95"/>
                  <a:gd name="T2" fmla="*/ 179 w 267"/>
                  <a:gd name="T3" fmla="*/ 13 h 95"/>
                  <a:gd name="T4" fmla="*/ 178 w 267"/>
                  <a:gd name="T5" fmla="*/ 10 h 95"/>
                  <a:gd name="T6" fmla="*/ 175 w 267"/>
                  <a:gd name="T7" fmla="*/ 0 h 95"/>
                  <a:gd name="T8" fmla="*/ 0 w 267"/>
                  <a:gd name="T9" fmla="*/ 46 h 95"/>
                  <a:gd name="T10" fmla="*/ 5 w 267"/>
                  <a:gd name="T11" fmla="*/ 64 h 95"/>
                  <a:gd name="T12" fmla="*/ 180 w 267"/>
                  <a:gd name="T13" fmla="*/ 17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25"/>
                    </a:moveTo>
                    <a:cubicBezTo>
                      <a:pt x="267" y="24"/>
                      <a:pt x="266" y="22"/>
                      <a:pt x="266" y="20"/>
                    </a:cubicBezTo>
                    <a:cubicBezTo>
                      <a:pt x="265" y="19"/>
                      <a:pt x="265" y="17"/>
                      <a:pt x="264" y="15"/>
                    </a:cubicBezTo>
                    <a:cubicBezTo>
                      <a:pt x="263" y="10"/>
                      <a:pt x="262" y="5"/>
                      <a:pt x="260" y="0"/>
                    </a:cubicBezTo>
                    <a:cubicBezTo>
                      <a:pt x="0" y="69"/>
                      <a:pt x="0" y="69"/>
                      <a:pt x="0" y="69"/>
                    </a:cubicBezTo>
                    <a:cubicBezTo>
                      <a:pt x="3" y="78"/>
                      <a:pt x="5" y="86"/>
                      <a:pt x="7" y="95"/>
                    </a:cubicBezTo>
                    <a:lnTo>
                      <a:pt x="267" y="2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22" name="Freeform 417"/>
              <p:cNvSpPr>
                <a:spLocks/>
              </p:cNvSpPr>
              <p:nvPr/>
            </p:nvSpPr>
            <p:spPr bwMode="auto">
              <a:xfrm>
                <a:off x="2780" y="2761"/>
                <a:ext cx="179" cy="65"/>
              </a:xfrm>
              <a:custGeom>
                <a:avLst/>
                <a:gdLst>
                  <a:gd name="T0" fmla="*/ 176 w 267"/>
                  <a:gd name="T1" fmla="*/ 9 h 96"/>
                  <a:gd name="T2" fmla="*/ 174 w 267"/>
                  <a:gd name="T3" fmla="*/ 0 h 96"/>
                  <a:gd name="T4" fmla="*/ 0 w 267"/>
                  <a:gd name="T5" fmla="*/ 47 h 96"/>
                  <a:gd name="T6" fmla="*/ 2 w 267"/>
                  <a:gd name="T7" fmla="*/ 56 h 96"/>
                  <a:gd name="T8" fmla="*/ 5 w 267"/>
                  <a:gd name="T9" fmla="*/ 65 h 96"/>
                  <a:gd name="T10" fmla="*/ 179 w 267"/>
                  <a:gd name="T11" fmla="*/ 18 h 96"/>
                  <a:gd name="T12" fmla="*/ 176 w 267"/>
                  <a:gd name="T13" fmla="*/ 9 h 96"/>
                  <a:gd name="T14" fmla="*/ 0 60000 65536"/>
                  <a:gd name="T15" fmla="*/ 0 60000 65536"/>
                  <a:gd name="T16" fmla="*/ 0 60000 65536"/>
                  <a:gd name="T17" fmla="*/ 0 60000 65536"/>
                  <a:gd name="T18" fmla="*/ 0 60000 65536"/>
                  <a:gd name="T19" fmla="*/ 0 60000 65536"/>
                  <a:gd name="T20" fmla="*/ 0 60000 65536"/>
                  <a:gd name="T21" fmla="*/ 0 w 267"/>
                  <a:gd name="T22" fmla="*/ 0 h 96"/>
                  <a:gd name="T23" fmla="*/ 267 w 267"/>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6">
                    <a:moveTo>
                      <a:pt x="263" y="13"/>
                    </a:moveTo>
                    <a:cubicBezTo>
                      <a:pt x="262" y="9"/>
                      <a:pt x="261" y="5"/>
                      <a:pt x="260" y="0"/>
                    </a:cubicBezTo>
                    <a:cubicBezTo>
                      <a:pt x="0" y="70"/>
                      <a:pt x="0" y="70"/>
                      <a:pt x="0" y="70"/>
                    </a:cubicBezTo>
                    <a:cubicBezTo>
                      <a:pt x="1" y="74"/>
                      <a:pt x="2" y="79"/>
                      <a:pt x="3" y="83"/>
                    </a:cubicBezTo>
                    <a:cubicBezTo>
                      <a:pt x="4" y="87"/>
                      <a:pt x="6" y="91"/>
                      <a:pt x="7" y="96"/>
                    </a:cubicBezTo>
                    <a:cubicBezTo>
                      <a:pt x="267" y="26"/>
                      <a:pt x="267" y="26"/>
                      <a:pt x="267" y="26"/>
                    </a:cubicBezTo>
                    <a:cubicBezTo>
                      <a:pt x="265" y="22"/>
                      <a:pt x="264" y="17"/>
                      <a:pt x="263" y="13"/>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23" name="Freeform 418"/>
              <p:cNvSpPr>
                <a:spLocks/>
              </p:cNvSpPr>
              <p:nvPr/>
            </p:nvSpPr>
            <p:spPr bwMode="auto">
              <a:xfrm>
                <a:off x="4939" y="2128"/>
                <a:ext cx="5" cy="15"/>
              </a:xfrm>
              <a:custGeom>
                <a:avLst/>
                <a:gdLst>
                  <a:gd name="T0" fmla="*/ 5 w 8"/>
                  <a:gd name="T1" fmla="*/ 15 h 23"/>
                  <a:gd name="T2" fmla="*/ 0 w 8"/>
                  <a:gd name="T3" fmla="*/ 0 h 23"/>
                  <a:gd name="T4" fmla="*/ 0 w 8"/>
                  <a:gd name="T5" fmla="*/ 0 h 23"/>
                  <a:gd name="T6" fmla="*/ 5 w 8"/>
                  <a:gd name="T7" fmla="*/ 15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8" y="23"/>
                    </a:moveTo>
                    <a:cubicBezTo>
                      <a:pt x="6" y="15"/>
                      <a:pt x="3" y="8"/>
                      <a:pt x="0" y="0"/>
                    </a:cubicBezTo>
                    <a:cubicBezTo>
                      <a:pt x="0" y="0"/>
                      <a:pt x="0" y="0"/>
                      <a:pt x="0" y="0"/>
                    </a:cubicBezTo>
                    <a:cubicBezTo>
                      <a:pt x="3" y="8"/>
                      <a:pt x="6" y="15"/>
                      <a:pt x="8" y="2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24" name="Freeform 419"/>
              <p:cNvSpPr>
                <a:spLocks/>
              </p:cNvSpPr>
              <p:nvPr/>
            </p:nvSpPr>
            <p:spPr bwMode="auto">
              <a:xfrm>
                <a:off x="2809" y="2903"/>
                <a:ext cx="6" cy="17"/>
              </a:xfrm>
              <a:custGeom>
                <a:avLst/>
                <a:gdLst>
                  <a:gd name="T0" fmla="*/ 0 w 9"/>
                  <a:gd name="T1" fmla="*/ 0 h 25"/>
                  <a:gd name="T2" fmla="*/ 0 w 9"/>
                  <a:gd name="T3" fmla="*/ 0 h 25"/>
                  <a:gd name="T4" fmla="*/ 6 w 9"/>
                  <a:gd name="T5" fmla="*/ 17 h 25"/>
                  <a:gd name="T6" fmla="*/ 6 w 9"/>
                  <a:gd name="T7" fmla="*/ 16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cubicBezTo>
                      <a:pt x="0" y="0"/>
                      <a:pt x="0" y="0"/>
                      <a:pt x="0" y="0"/>
                    </a:cubicBezTo>
                    <a:cubicBezTo>
                      <a:pt x="3" y="8"/>
                      <a:pt x="6" y="16"/>
                      <a:pt x="9" y="25"/>
                    </a:cubicBezTo>
                    <a:cubicBezTo>
                      <a:pt x="9" y="24"/>
                      <a:pt x="9" y="24"/>
                      <a:pt x="9" y="24"/>
                    </a:cubicBezTo>
                    <a:cubicBezTo>
                      <a:pt x="6" y="16"/>
                      <a:pt x="3"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25" name="Freeform 420"/>
              <p:cNvSpPr>
                <a:spLocks/>
              </p:cNvSpPr>
              <p:nvPr/>
            </p:nvSpPr>
            <p:spPr bwMode="auto">
              <a:xfrm>
                <a:off x="4769" y="2128"/>
                <a:ext cx="176" cy="78"/>
              </a:xfrm>
              <a:custGeom>
                <a:avLst/>
                <a:gdLst>
                  <a:gd name="T0" fmla="*/ 176 w 262"/>
                  <a:gd name="T1" fmla="*/ 17 h 117"/>
                  <a:gd name="T2" fmla="*/ 175 w 262"/>
                  <a:gd name="T3" fmla="*/ 15 h 117"/>
                  <a:gd name="T4" fmla="*/ 170 w 262"/>
                  <a:gd name="T5" fmla="*/ 0 h 117"/>
                  <a:gd name="T6" fmla="*/ 0 w 262"/>
                  <a:gd name="T7" fmla="*/ 61 h 117"/>
                  <a:gd name="T8" fmla="*/ 6 w 262"/>
                  <a:gd name="T9" fmla="*/ 78 h 117"/>
                  <a:gd name="T10" fmla="*/ 176 w 262"/>
                  <a:gd name="T11" fmla="*/ 17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262" y="25"/>
                    </a:moveTo>
                    <a:cubicBezTo>
                      <a:pt x="262" y="24"/>
                      <a:pt x="261" y="23"/>
                      <a:pt x="261" y="23"/>
                    </a:cubicBezTo>
                    <a:cubicBezTo>
                      <a:pt x="259" y="15"/>
                      <a:pt x="256" y="8"/>
                      <a:pt x="253" y="0"/>
                    </a:cubicBezTo>
                    <a:cubicBezTo>
                      <a:pt x="0" y="92"/>
                      <a:pt x="0" y="92"/>
                      <a:pt x="0" y="92"/>
                    </a:cubicBezTo>
                    <a:cubicBezTo>
                      <a:pt x="3" y="100"/>
                      <a:pt x="6" y="109"/>
                      <a:pt x="9" y="117"/>
                    </a:cubicBezTo>
                    <a:lnTo>
                      <a:pt x="262" y="2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26" name="Freeform 421"/>
              <p:cNvSpPr>
                <a:spLocks/>
              </p:cNvSpPr>
              <p:nvPr/>
            </p:nvSpPr>
            <p:spPr bwMode="auto">
              <a:xfrm>
                <a:off x="2809" y="2841"/>
                <a:ext cx="176" cy="78"/>
              </a:xfrm>
              <a:custGeom>
                <a:avLst/>
                <a:gdLst>
                  <a:gd name="T0" fmla="*/ 170 w 262"/>
                  <a:gd name="T1" fmla="*/ 0 h 116"/>
                  <a:gd name="T2" fmla="*/ 0 w 262"/>
                  <a:gd name="T3" fmla="*/ 62 h 116"/>
                  <a:gd name="T4" fmla="*/ 6 w 262"/>
                  <a:gd name="T5" fmla="*/ 78 h 116"/>
                  <a:gd name="T6" fmla="*/ 176 w 262"/>
                  <a:gd name="T7" fmla="*/ 16 h 116"/>
                  <a:gd name="T8" fmla="*/ 170 w 262"/>
                  <a:gd name="T9" fmla="*/ 0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0"/>
                    </a:moveTo>
                    <a:cubicBezTo>
                      <a:pt x="0" y="92"/>
                      <a:pt x="0" y="92"/>
                      <a:pt x="0" y="92"/>
                    </a:cubicBezTo>
                    <a:cubicBezTo>
                      <a:pt x="3" y="100"/>
                      <a:pt x="6" y="108"/>
                      <a:pt x="9" y="116"/>
                    </a:cubicBezTo>
                    <a:cubicBezTo>
                      <a:pt x="262" y="24"/>
                      <a:pt x="262" y="24"/>
                      <a:pt x="262" y="24"/>
                    </a:cubicBezTo>
                    <a:cubicBezTo>
                      <a:pt x="259" y="16"/>
                      <a:pt x="256" y="8"/>
                      <a:pt x="253"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27" name="Freeform 422"/>
              <p:cNvSpPr>
                <a:spLocks/>
              </p:cNvSpPr>
              <p:nvPr/>
            </p:nvSpPr>
            <p:spPr bwMode="auto">
              <a:xfrm>
                <a:off x="4900" y="2037"/>
                <a:ext cx="8" cy="16"/>
              </a:xfrm>
              <a:custGeom>
                <a:avLst/>
                <a:gdLst>
                  <a:gd name="T0" fmla="*/ 8 w 12"/>
                  <a:gd name="T1" fmla="*/ 16 h 24"/>
                  <a:gd name="T2" fmla="*/ 8 w 12"/>
                  <a:gd name="T3" fmla="*/ 16 h 24"/>
                  <a:gd name="T4" fmla="*/ 1 w 12"/>
                  <a:gd name="T5" fmla="*/ 0 h 24"/>
                  <a:gd name="T6" fmla="*/ 0 w 12"/>
                  <a:gd name="T7" fmla="*/ 0 h 24"/>
                  <a:gd name="T8" fmla="*/ 8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12" y="24"/>
                    </a:moveTo>
                    <a:cubicBezTo>
                      <a:pt x="12" y="24"/>
                      <a:pt x="12" y="24"/>
                      <a:pt x="12" y="24"/>
                    </a:cubicBezTo>
                    <a:cubicBezTo>
                      <a:pt x="8" y="16"/>
                      <a:pt x="4" y="8"/>
                      <a:pt x="1" y="0"/>
                    </a:cubicBezTo>
                    <a:cubicBezTo>
                      <a:pt x="0" y="0"/>
                      <a:pt x="0" y="0"/>
                      <a:pt x="0" y="0"/>
                    </a:cubicBezTo>
                    <a:cubicBezTo>
                      <a:pt x="4" y="8"/>
                      <a:pt x="8" y="16"/>
                      <a:pt x="12"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28" name="Freeform 423"/>
              <p:cNvSpPr>
                <a:spLocks/>
              </p:cNvSpPr>
              <p:nvPr/>
            </p:nvSpPr>
            <p:spPr bwMode="auto">
              <a:xfrm>
                <a:off x="2846" y="2995"/>
                <a:ext cx="7" cy="16"/>
              </a:xfrm>
              <a:custGeom>
                <a:avLst/>
                <a:gdLst>
                  <a:gd name="T0" fmla="*/ 0 w 11"/>
                  <a:gd name="T1" fmla="*/ 0 h 24"/>
                  <a:gd name="T2" fmla="*/ 0 w 11"/>
                  <a:gd name="T3" fmla="*/ 0 h 24"/>
                  <a:gd name="T4" fmla="*/ 7 w 11"/>
                  <a:gd name="T5" fmla="*/ 16 h 24"/>
                  <a:gd name="T6" fmla="*/ 7 w 11"/>
                  <a:gd name="T7" fmla="*/ 16 h 24"/>
                  <a:gd name="T8" fmla="*/ 0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0" y="0"/>
                    </a:moveTo>
                    <a:cubicBezTo>
                      <a:pt x="0" y="0"/>
                      <a:pt x="0" y="0"/>
                      <a:pt x="0" y="0"/>
                    </a:cubicBezTo>
                    <a:cubicBezTo>
                      <a:pt x="4" y="8"/>
                      <a:pt x="7" y="16"/>
                      <a:pt x="11" y="24"/>
                    </a:cubicBezTo>
                    <a:cubicBezTo>
                      <a:pt x="11" y="24"/>
                      <a:pt x="11" y="24"/>
                      <a:pt x="11" y="24"/>
                    </a:cubicBezTo>
                    <a:cubicBezTo>
                      <a:pt x="8" y="16"/>
                      <a:pt x="4"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29" name="Freeform 424"/>
              <p:cNvSpPr>
                <a:spLocks/>
              </p:cNvSpPr>
              <p:nvPr/>
            </p:nvSpPr>
            <p:spPr bwMode="auto">
              <a:xfrm>
                <a:off x="4736" y="2037"/>
                <a:ext cx="172" cy="92"/>
              </a:xfrm>
              <a:custGeom>
                <a:avLst/>
                <a:gdLst>
                  <a:gd name="T0" fmla="*/ 172 w 255"/>
                  <a:gd name="T1" fmla="*/ 16 h 137"/>
                  <a:gd name="T2" fmla="*/ 164 w 255"/>
                  <a:gd name="T3" fmla="*/ 0 h 137"/>
                  <a:gd name="T4" fmla="*/ 0 w 255"/>
                  <a:gd name="T5" fmla="*/ 76 h 137"/>
                  <a:gd name="T6" fmla="*/ 7 w 255"/>
                  <a:gd name="T7" fmla="*/ 92 h 137"/>
                  <a:gd name="T8" fmla="*/ 172 w 255"/>
                  <a:gd name="T9" fmla="*/ 16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255" y="24"/>
                    </a:moveTo>
                    <a:cubicBezTo>
                      <a:pt x="251" y="16"/>
                      <a:pt x="247" y="8"/>
                      <a:pt x="243" y="0"/>
                    </a:cubicBezTo>
                    <a:cubicBezTo>
                      <a:pt x="0" y="113"/>
                      <a:pt x="0" y="113"/>
                      <a:pt x="0" y="113"/>
                    </a:cubicBezTo>
                    <a:cubicBezTo>
                      <a:pt x="3" y="121"/>
                      <a:pt x="7" y="129"/>
                      <a:pt x="11" y="137"/>
                    </a:cubicBezTo>
                    <a:lnTo>
                      <a:pt x="255" y="24"/>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30" name="Freeform 425"/>
              <p:cNvSpPr>
                <a:spLocks/>
              </p:cNvSpPr>
              <p:nvPr/>
            </p:nvSpPr>
            <p:spPr bwMode="auto">
              <a:xfrm>
                <a:off x="2846" y="2918"/>
                <a:ext cx="171" cy="93"/>
              </a:xfrm>
              <a:custGeom>
                <a:avLst/>
                <a:gdLst>
                  <a:gd name="T0" fmla="*/ 0 w 255"/>
                  <a:gd name="T1" fmla="*/ 77 h 138"/>
                  <a:gd name="T2" fmla="*/ 7 w 255"/>
                  <a:gd name="T3" fmla="*/ 93 h 138"/>
                  <a:gd name="T4" fmla="*/ 171 w 255"/>
                  <a:gd name="T5" fmla="*/ 16 h 138"/>
                  <a:gd name="T6" fmla="*/ 164 w 255"/>
                  <a:gd name="T7" fmla="*/ 0 h 138"/>
                  <a:gd name="T8" fmla="*/ 0 w 255"/>
                  <a:gd name="T9" fmla="*/ 77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114"/>
                    </a:moveTo>
                    <a:cubicBezTo>
                      <a:pt x="4" y="122"/>
                      <a:pt x="8" y="130"/>
                      <a:pt x="11" y="138"/>
                    </a:cubicBezTo>
                    <a:cubicBezTo>
                      <a:pt x="255" y="24"/>
                      <a:pt x="255" y="24"/>
                      <a:pt x="255" y="24"/>
                    </a:cubicBezTo>
                    <a:cubicBezTo>
                      <a:pt x="251" y="16"/>
                      <a:pt x="248" y="8"/>
                      <a:pt x="244" y="0"/>
                    </a:cubicBezTo>
                    <a:lnTo>
                      <a:pt x="0" y="114"/>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31" name="Freeform 426"/>
              <p:cNvSpPr>
                <a:spLocks/>
              </p:cNvSpPr>
              <p:nvPr/>
            </p:nvSpPr>
            <p:spPr bwMode="auto">
              <a:xfrm>
                <a:off x="4855" y="1951"/>
                <a:ext cx="8" cy="14"/>
              </a:xfrm>
              <a:custGeom>
                <a:avLst/>
                <a:gdLst>
                  <a:gd name="T0" fmla="*/ 8 w 11"/>
                  <a:gd name="T1" fmla="*/ 14 h 20"/>
                  <a:gd name="T2" fmla="*/ 8 w 11"/>
                  <a:gd name="T3" fmla="*/ 14 h 20"/>
                  <a:gd name="T4" fmla="*/ 0 w 11"/>
                  <a:gd name="T5" fmla="*/ 0 h 20"/>
                  <a:gd name="T6" fmla="*/ 8 w 11"/>
                  <a:gd name="T7" fmla="*/ 14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20"/>
                    </a:moveTo>
                    <a:cubicBezTo>
                      <a:pt x="11" y="20"/>
                      <a:pt x="11" y="20"/>
                      <a:pt x="11" y="20"/>
                    </a:cubicBezTo>
                    <a:cubicBezTo>
                      <a:pt x="7" y="13"/>
                      <a:pt x="3" y="7"/>
                      <a:pt x="0" y="0"/>
                    </a:cubicBezTo>
                    <a:cubicBezTo>
                      <a:pt x="3" y="7"/>
                      <a:pt x="7" y="13"/>
                      <a:pt x="11"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32" name="Freeform 427"/>
              <p:cNvSpPr>
                <a:spLocks/>
              </p:cNvSpPr>
              <p:nvPr/>
            </p:nvSpPr>
            <p:spPr bwMode="auto">
              <a:xfrm>
                <a:off x="2891" y="3083"/>
                <a:ext cx="8" cy="15"/>
              </a:xfrm>
              <a:custGeom>
                <a:avLst/>
                <a:gdLst>
                  <a:gd name="T0" fmla="*/ 0 w 13"/>
                  <a:gd name="T1" fmla="*/ 0 h 23"/>
                  <a:gd name="T2" fmla="*/ 0 w 13"/>
                  <a:gd name="T3" fmla="*/ 0 h 23"/>
                  <a:gd name="T4" fmla="*/ 8 w 13"/>
                  <a:gd name="T5" fmla="*/ 15 h 23"/>
                  <a:gd name="T6" fmla="*/ 8 w 13"/>
                  <a:gd name="T7" fmla="*/ 15 h 23"/>
                  <a:gd name="T8" fmla="*/ 0 w 13"/>
                  <a:gd name="T9" fmla="*/ 0 h 23"/>
                  <a:gd name="T10" fmla="*/ 0 60000 65536"/>
                  <a:gd name="T11" fmla="*/ 0 60000 65536"/>
                  <a:gd name="T12" fmla="*/ 0 60000 65536"/>
                  <a:gd name="T13" fmla="*/ 0 60000 65536"/>
                  <a:gd name="T14" fmla="*/ 0 60000 65536"/>
                  <a:gd name="T15" fmla="*/ 0 w 13"/>
                  <a:gd name="T16" fmla="*/ 0 h 23"/>
                  <a:gd name="T17" fmla="*/ 13 w 13"/>
                  <a:gd name="T18" fmla="*/ 23 h 23"/>
                </a:gdLst>
                <a:ahLst/>
                <a:cxnLst>
                  <a:cxn ang="T10">
                    <a:pos x="T0" y="T1"/>
                  </a:cxn>
                  <a:cxn ang="T11">
                    <a:pos x="T2" y="T3"/>
                  </a:cxn>
                  <a:cxn ang="T12">
                    <a:pos x="T4" y="T5"/>
                  </a:cxn>
                  <a:cxn ang="T13">
                    <a:pos x="T6" y="T7"/>
                  </a:cxn>
                  <a:cxn ang="T14">
                    <a:pos x="T8" y="T9"/>
                  </a:cxn>
                </a:cxnLst>
                <a:rect l="T15" t="T16" r="T17" b="T18"/>
                <a:pathLst>
                  <a:path w="13" h="23">
                    <a:moveTo>
                      <a:pt x="0" y="0"/>
                    </a:moveTo>
                    <a:cubicBezTo>
                      <a:pt x="0" y="0"/>
                      <a:pt x="0" y="0"/>
                      <a:pt x="0" y="0"/>
                    </a:cubicBezTo>
                    <a:cubicBezTo>
                      <a:pt x="4" y="7"/>
                      <a:pt x="9" y="15"/>
                      <a:pt x="13" y="23"/>
                    </a:cubicBezTo>
                    <a:cubicBezTo>
                      <a:pt x="13" y="23"/>
                      <a:pt x="13" y="23"/>
                      <a:pt x="13" y="23"/>
                    </a:cubicBezTo>
                    <a:cubicBezTo>
                      <a:pt x="9" y="15"/>
                      <a:pt x="5"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33" name="Freeform 428"/>
              <p:cNvSpPr>
                <a:spLocks/>
              </p:cNvSpPr>
              <p:nvPr/>
            </p:nvSpPr>
            <p:spPr bwMode="auto">
              <a:xfrm>
                <a:off x="2943" y="3166"/>
                <a:ext cx="10" cy="15"/>
              </a:xfrm>
              <a:custGeom>
                <a:avLst/>
                <a:gdLst>
                  <a:gd name="T0" fmla="*/ 0 w 15"/>
                  <a:gd name="T1" fmla="*/ 0 h 22"/>
                  <a:gd name="T2" fmla="*/ 0 w 15"/>
                  <a:gd name="T3" fmla="*/ 0 h 22"/>
                  <a:gd name="T4" fmla="*/ 10 w 15"/>
                  <a:gd name="T5" fmla="*/ 15 h 22"/>
                  <a:gd name="T6" fmla="*/ 10 w 15"/>
                  <a:gd name="T7" fmla="*/ 15 h 22"/>
                  <a:gd name="T8" fmla="*/ 0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0" y="0"/>
                    </a:moveTo>
                    <a:cubicBezTo>
                      <a:pt x="0" y="0"/>
                      <a:pt x="0" y="0"/>
                      <a:pt x="0" y="0"/>
                    </a:cubicBezTo>
                    <a:cubicBezTo>
                      <a:pt x="5" y="8"/>
                      <a:pt x="10" y="15"/>
                      <a:pt x="15" y="22"/>
                    </a:cubicBezTo>
                    <a:cubicBezTo>
                      <a:pt x="15" y="22"/>
                      <a:pt x="15" y="22"/>
                      <a:pt x="15" y="22"/>
                    </a:cubicBezTo>
                    <a:cubicBezTo>
                      <a:pt x="10" y="15"/>
                      <a:pt x="5"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34" name="Freeform 429"/>
              <p:cNvSpPr>
                <a:spLocks/>
              </p:cNvSpPr>
              <p:nvPr/>
            </p:nvSpPr>
            <p:spPr bwMode="auto">
              <a:xfrm>
                <a:off x="4806" y="1874"/>
                <a:ext cx="4" cy="7"/>
              </a:xfrm>
              <a:custGeom>
                <a:avLst/>
                <a:gdLst>
                  <a:gd name="T0" fmla="*/ 4 w 7"/>
                  <a:gd name="T1" fmla="*/ 7 h 10"/>
                  <a:gd name="T2" fmla="*/ 4 w 7"/>
                  <a:gd name="T3" fmla="*/ 7 h 10"/>
                  <a:gd name="T4" fmla="*/ 0 w 7"/>
                  <a:gd name="T5" fmla="*/ 0 h 10"/>
                  <a:gd name="T6" fmla="*/ 4 w 7"/>
                  <a:gd name="T7" fmla="*/ 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10"/>
                    </a:moveTo>
                    <a:cubicBezTo>
                      <a:pt x="7" y="10"/>
                      <a:pt x="7" y="10"/>
                      <a:pt x="7" y="10"/>
                    </a:cubicBezTo>
                    <a:cubicBezTo>
                      <a:pt x="4" y="7"/>
                      <a:pt x="2" y="3"/>
                      <a:pt x="0" y="0"/>
                    </a:cubicBezTo>
                    <a:cubicBezTo>
                      <a:pt x="2" y="3"/>
                      <a:pt x="4" y="7"/>
                      <a:pt x="7"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35" name="Freeform 430"/>
              <p:cNvSpPr>
                <a:spLocks/>
              </p:cNvSpPr>
              <p:nvPr/>
            </p:nvSpPr>
            <p:spPr bwMode="auto">
              <a:xfrm>
                <a:off x="4799" y="1866"/>
                <a:ext cx="6" cy="7"/>
              </a:xfrm>
              <a:custGeom>
                <a:avLst/>
                <a:gdLst>
                  <a:gd name="T0" fmla="*/ 6 w 8"/>
                  <a:gd name="T1" fmla="*/ 7 h 11"/>
                  <a:gd name="T2" fmla="*/ 1 w 8"/>
                  <a:gd name="T3" fmla="*/ 0 h 11"/>
                  <a:gd name="T4" fmla="*/ 0 w 8"/>
                  <a:gd name="T5" fmla="*/ 1 h 11"/>
                  <a:gd name="T6" fmla="*/ 6 w 8"/>
                  <a:gd name="T7" fmla="*/ 7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8" y="11"/>
                    </a:moveTo>
                    <a:cubicBezTo>
                      <a:pt x="5" y="8"/>
                      <a:pt x="3" y="4"/>
                      <a:pt x="1" y="0"/>
                    </a:cubicBezTo>
                    <a:cubicBezTo>
                      <a:pt x="0" y="1"/>
                      <a:pt x="0" y="1"/>
                      <a:pt x="0" y="1"/>
                    </a:cubicBezTo>
                    <a:cubicBezTo>
                      <a:pt x="3" y="4"/>
                      <a:pt x="5" y="8"/>
                      <a:pt x="8"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36" name="Freeform 431"/>
              <p:cNvSpPr>
                <a:spLocks/>
              </p:cNvSpPr>
              <p:nvPr/>
            </p:nvSpPr>
            <p:spPr bwMode="auto">
              <a:xfrm>
                <a:off x="4651" y="1867"/>
                <a:ext cx="159" cy="118"/>
              </a:xfrm>
              <a:custGeom>
                <a:avLst/>
                <a:gdLst>
                  <a:gd name="T0" fmla="*/ 154 w 236"/>
                  <a:gd name="T1" fmla="*/ 7 h 176"/>
                  <a:gd name="T2" fmla="*/ 154 w 236"/>
                  <a:gd name="T3" fmla="*/ 7 h 176"/>
                  <a:gd name="T4" fmla="*/ 154 w 236"/>
                  <a:gd name="T5" fmla="*/ 7 h 176"/>
                  <a:gd name="T6" fmla="*/ 148 w 236"/>
                  <a:gd name="T7" fmla="*/ 0 h 176"/>
                  <a:gd name="T8" fmla="*/ 0 w 236"/>
                  <a:gd name="T9" fmla="*/ 103 h 176"/>
                  <a:gd name="T10" fmla="*/ 5 w 236"/>
                  <a:gd name="T11" fmla="*/ 111 h 176"/>
                  <a:gd name="T12" fmla="*/ 10 w 236"/>
                  <a:gd name="T13" fmla="*/ 118 h 176"/>
                  <a:gd name="T14" fmla="*/ 159 w 236"/>
                  <a:gd name="T15" fmla="*/ 14 h 176"/>
                  <a:gd name="T16" fmla="*/ 154 w 236"/>
                  <a:gd name="T17" fmla="*/ 7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229" y="11"/>
                    </a:moveTo>
                    <a:cubicBezTo>
                      <a:pt x="228" y="11"/>
                      <a:pt x="228" y="11"/>
                      <a:pt x="228" y="10"/>
                    </a:cubicBezTo>
                    <a:cubicBezTo>
                      <a:pt x="228" y="10"/>
                      <a:pt x="228" y="10"/>
                      <a:pt x="228" y="10"/>
                    </a:cubicBezTo>
                    <a:cubicBezTo>
                      <a:pt x="225" y="7"/>
                      <a:pt x="223" y="3"/>
                      <a:pt x="220" y="0"/>
                    </a:cubicBezTo>
                    <a:cubicBezTo>
                      <a:pt x="0" y="154"/>
                      <a:pt x="0" y="154"/>
                      <a:pt x="0" y="154"/>
                    </a:cubicBezTo>
                    <a:cubicBezTo>
                      <a:pt x="3" y="157"/>
                      <a:pt x="5" y="161"/>
                      <a:pt x="8" y="165"/>
                    </a:cubicBezTo>
                    <a:cubicBezTo>
                      <a:pt x="10" y="168"/>
                      <a:pt x="13" y="172"/>
                      <a:pt x="15" y="176"/>
                    </a:cubicBezTo>
                    <a:cubicBezTo>
                      <a:pt x="236" y="21"/>
                      <a:pt x="236" y="21"/>
                      <a:pt x="236" y="21"/>
                    </a:cubicBezTo>
                    <a:cubicBezTo>
                      <a:pt x="233" y="18"/>
                      <a:pt x="231" y="14"/>
                      <a:pt x="229" y="11"/>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37" name="Freeform 432"/>
              <p:cNvSpPr>
                <a:spLocks/>
              </p:cNvSpPr>
              <p:nvPr/>
            </p:nvSpPr>
            <p:spPr bwMode="auto">
              <a:xfrm>
                <a:off x="2943" y="3062"/>
                <a:ext cx="159" cy="119"/>
              </a:xfrm>
              <a:custGeom>
                <a:avLst/>
                <a:gdLst>
                  <a:gd name="T0" fmla="*/ 149 w 236"/>
                  <a:gd name="T1" fmla="*/ 0 h 176"/>
                  <a:gd name="T2" fmla="*/ 0 w 236"/>
                  <a:gd name="T3" fmla="*/ 104 h 176"/>
                  <a:gd name="T4" fmla="*/ 10 w 236"/>
                  <a:gd name="T5" fmla="*/ 119 h 176"/>
                  <a:gd name="T6" fmla="*/ 159 w 236"/>
                  <a:gd name="T7" fmla="*/ 15 h 176"/>
                  <a:gd name="T8" fmla="*/ 149 w 236"/>
                  <a:gd name="T9" fmla="*/ 0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1" y="0"/>
                    </a:moveTo>
                    <a:cubicBezTo>
                      <a:pt x="0" y="154"/>
                      <a:pt x="0" y="154"/>
                      <a:pt x="0" y="154"/>
                    </a:cubicBezTo>
                    <a:cubicBezTo>
                      <a:pt x="5" y="161"/>
                      <a:pt x="10" y="169"/>
                      <a:pt x="15" y="176"/>
                    </a:cubicBezTo>
                    <a:cubicBezTo>
                      <a:pt x="236" y="22"/>
                      <a:pt x="236" y="22"/>
                      <a:pt x="236" y="22"/>
                    </a:cubicBezTo>
                    <a:cubicBezTo>
                      <a:pt x="231" y="14"/>
                      <a:pt x="226" y="7"/>
                      <a:pt x="221"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38" name="Freeform 433"/>
              <p:cNvSpPr>
                <a:spLocks/>
              </p:cNvSpPr>
              <p:nvPr/>
            </p:nvSpPr>
            <p:spPr bwMode="auto">
              <a:xfrm>
                <a:off x="4739" y="1789"/>
                <a:ext cx="11" cy="13"/>
              </a:xfrm>
              <a:custGeom>
                <a:avLst/>
                <a:gdLst>
                  <a:gd name="T0" fmla="*/ 11 w 17"/>
                  <a:gd name="T1" fmla="*/ 13 h 20"/>
                  <a:gd name="T2" fmla="*/ 11 w 17"/>
                  <a:gd name="T3" fmla="*/ 13 h 20"/>
                  <a:gd name="T4" fmla="*/ 0 w 17"/>
                  <a:gd name="T5" fmla="*/ 0 h 20"/>
                  <a:gd name="T6" fmla="*/ 0 w 17"/>
                  <a:gd name="T7" fmla="*/ 0 h 20"/>
                  <a:gd name="T8" fmla="*/ 11 w 17"/>
                  <a:gd name="T9" fmla="*/ 13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20"/>
                    </a:moveTo>
                    <a:cubicBezTo>
                      <a:pt x="17" y="20"/>
                      <a:pt x="17" y="20"/>
                      <a:pt x="17" y="20"/>
                    </a:cubicBezTo>
                    <a:cubicBezTo>
                      <a:pt x="11" y="13"/>
                      <a:pt x="6" y="6"/>
                      <a:pt x="0" y="0"/>
                    </a:cubicBezTo>
                    <a:cubicBezTo>
                      <a:pt x="0" y="0"/>
                      <a:pt x="0" y="0"/>
                      <a:pt x="0" y="0"/>
                    </a:cubicBezTo>
                    <a:cubicBezTo>
                      <a:pt x="6" y="6"/>
                      <a:pt x="11" y="13"/>
                      <a:pt x="17"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39" name="Freeform 434"/>
              <p:cNvSpPr>
                <a:spLocks/>
              </p:cNvSpPr>
              <p:nvPr/>
            </p:nvSpPr>
            <p:spPr bwMode="auto">
              <a:xfrm>
                <a:off x="3003" y="3245"/>
                <a:ext cx="11" cy="14"/>
              </a:xfrm>
              <a:custGeom>
                <a:avLst/>
                <a:gdLst>
                  <a:gd name="T0" fmla="*/ 5 w 17"/>
                  <a:gd name="T1" fmla="*/ 7 h 21"/>
                  <a:gd name="T2" fmla="*/ 0 w 17"/>
                  <a:gd name="T3" fmla="*/ 0 h 21"/>
                  <a:gd name="T4" fmla="*/ 0 w 17"/>
                  <a:gd name="T5" fmla="*/ 1 h 21"/>
                  <a:gd name="T6" fmla="*/ 11 w 17"/>
                  <a:gd name="T7" fmla="*/ 14 h 21"/>
                  <a:gd name="T8" fmla="*/ 11 w 17"/>
                  <a:gd name="T9" fmla="*/ 14 h 21"/>
                  <a:gd name="T10" fmla="*/ 5 w 17"/>
                  <a:gd name="T11" fmla="*/ 7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8" y="11"/>
                    </a:moveTo>
                    <a:cubicBezTo>
                      <a:pt x="5" y="7"/>
                      <a:pt x="3" y="4"/>
                      <a:pt x="0" y="0"/>
                    </a:cubicBezTo>
                    <a:cubicBezTo>
                      <a:pt x="0" y="1"/>
                      <a:pt x="0" y="1"/>
                      <a:pt x="0" y="1"/>
                    </a:cubicBezTo>
                    <a:cubicBezTo>
                      <a:pt x="5" y="7"/>
                      <a:pt x="11" y="14"/>
                      <a:pt x="17" y="21"/>
                    </a:cubicBezTo>
                    <a:cubicBezTo>
                      <a:pt x="17" y="21"/>
                      <a:pt x="17" y="21"/>
                      <a:pt x="17" y="21"/>
                    </a:cubicBezTo>
                    <a:cubicBezTo>
                      <a:pt x="14" y="17"/>
                      <a:pt x="11" y="14"/>
                      <a:pt x="8"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40" name="Freeform 435"/>
              <p:cNvSpPr>
                <a:spLocks/>
              </p:cNvSpPr>
              <p:nvPr/>
            </p:nvSpPr>
            <p:spPr bwMode="auto">
              <a:xfrm>
                <a:off x="4600" y="1789"/>
                <a:ext cx="150" cy="129"/>
              </a:xfrm>
              <a:custGeom>
                <a:avLst/>
                <a:gdLst>
                  <a:gd name="T0" fmla="*/ 150 w 223"/>
                  <a:gd name="T1" fmla="*/ 13 h 193"/>
                  <a:gd name="T2" fmla="*/ 139 w 223"/>
                  <a:gd name="T3" fmla="*/ 0 h 193"/>
                  <a:gd name="T4" fmla="*/ 0 w 223"/>
                  <a:gd name="T5" fmla="*/ 116 h 193"/>
                  <a:gd name="T6" fmla="*/ 11 w 223"/>
                  <a:gd name="T7" fmla="*/ 129 h 193"/>
                  <a:gd name="T8" fmla="*/ 150 w 223"/>
                  <a:gd name="T9" fmla="*/ 13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20"/>
                    </a:moveTo>
                    <a:cubicBezTo>
                      <a:pt x="217" y="13"/>
                      <a:pt x="212" y="6"/>
                      <a:pt x="206" y="0"/>
                    </a:cubicBezTo>
                    <a:cubicBezTo>
                      <a:pt x="0" y="173"/>
                      <a:pt x="0" y="173"/>
                      <a:pt x="0" y="173"/>
                    </a:cubicBezTo>
                    <a:cubicBezTo>
                      <a:pt x="6" y="179"/>
                      <a:pt x="11" y="186"/>
                      <a:pt x="17" y="193"/>
                    </a:cubicBezTo>
                    <a:lnTo>
                      <a:pt x="223" y="2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41" name="Freeform 436"/>
              <p:cNvSpPr>
                <a:spLocks/>
              </p:cNvSpPr>
              <p:nvPr/>
            </p:nvSpPr>
            <p:spPr bwMode="auto">
              <a:xfrm>
                <a:off x="3003" y="3129"/>
                <a:ext cx="150" cy="130"/>
              </a:xfrm>
              <a:custGeom>
                <a:avLst/>
                <a:gdLst>
                  <a:gd name="T0" fmla="*/ 144 w 223"/>
                  <a:gd name="T1" fmla="*/ 7 h 193"/>
                  <a:gd name="T2" fmla="*/ 139 w 223"/>
                  <a:gd name="T3" fmla="*/ 0 h 193"/>
                  <a:gd name="T4" fmla="*/ 0 w 223"/>
                  <a:gd name="T5" fmla="*/ 116 h 193"/>
                  <a:gd name="T6" fmla="*/ 5 w 223"/>
                  <a:gd name="T7" fmla="*/ 123 h 193"/>
                  <a:gd name="T8" fmla="*/ 11 w 223"/>
                  <a:gd name="T9" fmla="*/ 130 h 193"/>
                  <a:gd name="T10" fmla="*/ 150 w 223"/>
                  <a:gd name="T11" fmla="*/ 13 h 193"/>
                  <a:gd name="T12" fmla="*/ 144 w 223"/>
                  <a:gd name="T13" fmla="*/ 7 h 193"/>
                  <a:gd name="T14" fmla="*/ 0 60000 65536"/>
                  <a:gd name="T15" fmla="*/ 0 60000 65536"/>
                  <a:gd name="T16" fmla="*/ 0 60000 65536"/>
                  <a:gd name="T17" fmla="*/ 0 60000 65536"/>
                  <a:gd name="T18" fmla="*/ 0 60000 65536"/>
                  <a:gd name="T19" fmla="*/ 0 60000 65536"/>
                  <a:gd name="T20" fmla="*/ 0 60000 65536"/>
                  <a:gd name="T21" fmla="*/ 0 w 223"/>
                  <a:gd name="T22" fmla="*/ 0 h 193"/>
                  <a:gd name="T23" fmla="*/ 223 w 223"/>
                  <a:gd name="T24" fmla="*/ 193 h 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 h="193">
                    <a:moveTo>
                      <a:pt x="214" y="10"/>
                    </a:moveTo>
                    <a:cubicBezTo>
                      <a:pt x="212" y="6"/>
                      <a:pt x="209" y="3"/>
                      <a:pt x="206" y="0"/>
                    </a:cubicBezTo>
                    <a:cubicBezTo>
                      <a:pt x="0" y="172"/>
                      <a:pt x="0" y="172"/>
                      <a:pt x="0" y="172"/>
                    </a:cubicBezTo>
                    <a:cubicBezTo>
                      <a:pt x="3" y="176"/>
                      <a:pt x="5" y="179"/>
                      <a:pt x="8" y="183"/>
                    </a:cubicBezTo>
                    <a:cubicBezTo>
                      <a:pt x="11" y="186"/>
                      <a:pt x="14" y="189"/>
                      <a:pt x="17" y="193"/>
                    </a:cubicBezTo>
                    <a:cubicBezTo>
                      <a:pt x="223" y="20"/>
                      <a:pt x="223" y="20"/>
                      <a:pt x="223" y="20"/>
                    </a:cubicBezTo>
                    <a:cubicBezTo>
                      <a:pt x="220" y="16"/>
                      <a:pt x="217" y="13"/>
                      <a:pt x="214" y="1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42" name="Freeform 437"/>
              <p:cNvSpPr>
                <a:spLocks/>
              </p:cNvSpPr>
              <p:nvPr/>
            </p:nvSpPr>
            <p:spPr bwMode="auto">
              <a:xfrm>
                <a:off x="3069" y="3319"/>
                <a:ext cx="13" cy="12"/>
              </a:xfrm>
              <a:custGeom>
                <a:avLst/>
                <a:gdLst>
                  <a:gd name="T0" fmla="*/ 0 w 19"/>
                  <a:gd name="T1" fmla="*/ 0 h 18"/>
                  <a:gd name="T2" fmla="*/ 0 w 19"/>
                  <a:gd name="T3" fmla="*/ 0 h 18"/>
                  <a:gd name="T4" fmla="*/ 13 w 19"/>
                  <a:gd name="T5" fmla="*/ 12 h 18"/>
                  <a:gd name="T6" fmla="*/ 13 w 19"/>
                  <a:gd name="T7" fmla="*/ 12 h 18"/>
                  <a:gd name="T8" fmla="*/ 0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0"/>
                    </a:moveTo>
                    <a:cubicBezTo>
                      <a:pt x="0" y="0"/>
                      <a:pt x="0" y="0"/>
                      <a:pt x="0" y="0"/>
                    </a:cubicBezTo>
                    <a:cubicBezTo>
                      <a:pt x="6" y="6"/>
                      <a:pt x="13" y="12"/>
                      <a:pt x="19" y="18"/>
                    </a:cubicBezTo>
                    <a:cubicBezTo>
                      <a:pt x="19" y="18"/>
                      <a:pt x="19" y="18"/>
                      <a:pt x="19" y="18"/>
                    </a:cubicBezTo>
                    <a:cubicBezTo>
                      <a:pt x="13" y="12"/>
                      <a:pt x="7"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43" name="Freeform 438"/>
              <p:cNvSpPr>
                <a:spLocks/>
              </p:cNvSpPr>
              <p:nvPr/>
            </p:nvSpPr>
            <p:spPr bwMode="auto">
              <a:xfrm>
                <a:off x="4672" y="1716"/>
                <a:ext cx="12" cy="13"/>
              </a:xfrm>
              <a:custGeom>
                <a:avLst/>
                <a:gdLst>
                  <a:gd name="T0" fmla="*/ 11 w 19"/>
                  <a:gd name="T1" fmla="*/ 13 h 19"/>
                  <a:gd name="T2" fmla="*/ 12 w 19"/>
                  <a:gd name="T3" fmla="*/ 13 h 19"/>
                  <a:gd name="T4" fmla="*/ 0 w 19"/>
                  <a:gd name="T5" fmla="*/ 0 h 19"/>
                  <a:gd name="T6" fmla="*/ 0 w 19"/>
                  <a:gd name="T7" fmla="*/ 0 h 19"/>
                  <a:gd name="T8" fmla="*/ 11 w 19"/>
                  <a:gd name="T9" fmla="*/ 13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9"/>
                    </a:moveTo>
                    <a:cubicBezTo>
                      <a:pt x="19" y="19"/>
                      <a:pt x="19" y="19"/>
                      <a:pt x="19" y="19"/>
                    </a:cubicBezTo>
                    <a:cubicBezTo>
                      <a:pt x="12" y="13"/>
                      <a:pt x="6" y="6"/>
                      <a:pt x="0" y="0"/>
                    </a:cubicBezTo>
                    <a:cubicBezTo>
                      <a:pt x="0" y="0"/>
                      <a:pt x="0" y="0"/>
                      <a:pt x="0" y="0"/>
                    </a:cubicBezTo>
                    <a:cubicBezTo>
                      <a:pt x="6" y="6"/>
                      <a:pt x="12" y="13"/>
                      <a:pt x="18" y="1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44" name="Freeform 439"/>
              <p:cNvSpPr>
                <a:spLocks/>
              </p:cNvSpPr>
              <p:nvPr/>
            </p:nvSpPr>
            <p:spPr bwMode="auto">
              <a:xfrm>
                <a:off x="4544" y="1716"/>
                <a:ext cx="140" cy="140"/>
              </a:xfrm>
              <a:custGeom>
                <a:avLst/>
                <a:gdLst>
                  <a:gd name="T0" fmla="*/ 12 w 208"/>
                  <a:gd name="T1" fmla="*/ 140 h 209"/>
                  <a:gd name="T2" fmla="*/ 140 w 208"/>
                  <a:gd name="T3" fmla="*/ 13 h 209"/>
                  <a:gd name="T4" fmla="*/ 128 w 208"/>
                  <a:gd name="T5" fmla="*/ 0 h 209"/>
                  <a:gd name="T6" fmla="*/ 0 w 208"/>
                  <a:gd name="T7" fmla="*/ 127 h 209"/>
                  <a:gd name="T8" fmla="*/ 12 w 208"/>
                  <a:gd name="T9" fmla="*/ 140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8" y="209"/>
                    </a:moveTo>
                    <a:cubicBezTo>
                      <a:pt x="208" y="19"/>
                      <a:pt x="208" y="19"/>
                      <a:pt x="208" y="19"/>
                    </a:cubicBezTo>
                    <a:cubicBezTo>
                      <a:pt x="202" y="13"/>
                      <a:pt x="196" y="6"/>
                      <a:pt x="190" y="0"/>
                    </a:cubicBezTo>
                    <a:cubicBezTo>
                      <a:pt x="0" y="190"/>
                      <a:pt x="0" y="190"/>
                      <a:pt x="0" y="190"/>
                    </a:cubicBezTo>
                    <a:cubicBezTo>
                      <a:pt x="6" y="197"/>
                      <a:pt x="12" y="203"/>
                      <a:pt x="18" y="20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45" name="Freeform 440"/>
              <p:cNvSpPr>
                <a:spLocks/>
              </p:cNvSpPr>
              <p:nvPr/>
            </p:nvSpPr>
            <p:spPr bwMode="auto">
              <a:xfrm>
                <a:off x="3069" y="3190"/>
                <a:ext cx="140" cy="141"/>
              </a:xfrm>
              <a:custGeom>
                <a:avLst/>
                <a:gdLst>
                  <a:gd name="T0" fmla="*/ 128 w 209"/>
                  <a:gd name="T1" fmla="*/ 0 h 209"/>
                  <a:gd name="T2" fmla="*/ 0 w 209"/>
                  <a:gd name="T3" fmla="*/ 129 h 209"/>
                  <a:gd name="T4" fmla="*/ 13 w 209"/>
                  <a:gd name="T5" fmla="*/ 141 h 209"/>
                  <a:gd name="T6" fmla="*/ 140 w 209"/>
                  <a:gd name="T7" fmla="*/ 13 h 209"/>
                  <a:gd name="T8" fmla="*/ 128 w 209"/>
                  <a:gd name="T9" fmla="*/ 0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191" y="0"/>
                    </a:moveTo>
                    <a:cubicBezTo>
                      <a:pt x="0" y="191"/>
                      <a:pt x="0" y="191"/>
                      <a:pt x="0" y="191"/>
                    </a:cubicBezTo>
                    <a:cubicBezTo>
                      <a:pt x="7" y="197"/>
                      <a:pt x="13" y="203"/>
                      <a:pt x="19" y="209"/>
                    </a:cubicBezTo>
                    <a:cubicBezTo>
                      <a:pt x="209" y="19"/>
                      <a:pt x="209" y="19"/>
                      <a:pt x="209" y="19"/>
                    </a:cubicBezTo>
                    <a:cubicBezTo>
                      <a:pt x="203" y="13"/>
                      <a:pt x="197" y="7"/>
                      <a:pt x="191"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46" name="Freeform 441"/>
              <p:cNvSpPr>
                <a:spLocks/>
              </p:cNvSpPr>
              <p:nvPr/>
            </p:nvSpPr>
            <p:spPr bwMode="auto">
              <a:xfrm>
                <a:off x="4598" y="1650"/>
                <a:ext cx="14" cy="11"/>
              </a:xfrm>
              <a:custGeom>
                <a:avLst/>
                <a:gdLst>
                  <a:gd name="T0" fmla="*/ 14 w 20"/>
                  <a:gd name="T1" fmla="*/ 11 h 17"/>
                  <a:gd name="T2" fmla="*/ 14 w 20"/>
                  <a:gd name="T3" fmla="*/ 11 h 17"/>
                  <a:gd name="T4" fmla="*/ 0 w 20"/>
                  <a:gd name="T5" fmla="*/ 0 h 17"/>
                  <a:gd name="T6" fmla="*/ 0 w 20"/>
                  <a:gd name="T7" fmla="*/ 0 h 17"/>
                  <a:gd name="T8" fmla="*/ 14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7"/>
                    </a:moveTo>
                    <a:cubicBezTo>
                      <a:pt x="20" y="17"/>
                      <a:pt x="20" y="17"/>
                      <a:pt x="20" y="17"/>
                    </a:cubicBezTo>
                    <a:cubicBezTo>
                      <a:pt x="13" y="11"/>
                      <a:pt x="7" y="5"/>
                      <a:pt x="0" y="0"/>
                    </a:cubicBezTo>
                    <a:cubicBezTo>
                      <a:pt x="0" y="0"/>
                      <a:pt x="0" y="0"/>
                      <a:pt x="0" y="0"/>
                    </a:cubicBezTo>
                    <a:cubicBezTo>
                      <a:pt x="7" y="5"/>
                      <a:pt x="13" y="11"/>
                      <a:pt x="20" y="1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47" name="Freeform 442"/>
              <p:cNvSpPr>
                <a:spLocks/>
              </p:cNvSpPr>
              <p:nvPr/>
            </p:nvSpPr>
            <p:spPr bwMode="auto">
              <a:xfrm>
                <a:off x="3142" y="3386"/>
                <a:ext cx="13" cy="11"/>
              </a:xfrm>
              <a:custGeom>
                <a:avLst/>
                <a:gdLst>
                  <a:gd name="T0" fmla="*/ 0 w 20"/>
                  <a:gd name="T1" fmla="*/ 0 h 17"/>
                  <a:gd name="T2" fmla="*/ 0 w 20"/>
                  <a:gd name="T3" fmla="*/ 0 h 17"/>
                  <a:gd name="T4" fmla="*/ 13 w 20"/>
                  <a:gd name="T5" fmla="*/ 11 h 17"/>
                  <a:gd name="T6" fmla="*/ 13 w 20"/>
                  <a:gd name="T7" fmla="*/ 11 h 17"/>
                  <a:gd name="T8" fmla="*/ 0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0"/>
                    </a:moveTo>
                    <a:cubicBezTo>
                      <a:pt x="0" y="0"/>
                      <a:pt x="0" y="0"/>
                      <a:pt x="0" y="0"/>
                    </a:cubicBezTo>
                    <a:cubicBezTo>
                      <a:pt x="7" y="6"/>
                      <a:pt x="13" y="11"/>
                      <a:pt x="20" y="17"/>
                    </a:cubicBezTo>
                    <a:cubicBezTo>
                      <a:pt x="20" y="17"/>
                      <a:pt x="20" y="17"/>
                      <a:pt x="20" y="17"/>
                    </a:cubicBezTo>
                    <a:cubicBezTo>
                      <a:pt x="13" y="11"/>
                      <a:pt x="7"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48" name="Freeform 443"/>
              <p:cNvSpPr>
                <a:spLocks/>
              </p:cNvSpPr>
              <p:nvPr/>
            </p:nvSpPr>
            <p:spPr bwMode="auto">
              <a:xfrm>
                <a:off x="4482" y="1650"/>
                <a:ext cx="130" cy="150"/>
              </a:xfrm>
              <a:custGeom>
                <a:avLst/>
                <a:gdLst>
                  <a:gd name="T0" fmla="*/ 130 w 193"/>
                  <a:gd name="T1" fmla="*/ 11 h 223"/>
                  <a:gd name="T2" fmla="*/ 117 w 193"/>
                  <a:gd name="T3" fmla="*/ 0 h 223"/>
                  <a:gd name="T4" fmla="*/ 0 w 193"/>
                  <a:gd name="T5" fmla="*/ 139 h 223"/>
                  <a:gd name="T6" fmla="*/ 13 w 193"/>
                  <a:gd name="T7" fmla="*/ 150 h 223"/>
                  <a:gd name="T8" fmla="*/ 13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193" y="17"/>
                    </a:moveTo>
                    <a:cubicBezTo>
                      <a:pt x="186" y="11"/>
                      <a:pt x="180" y="5"/>
                      <a:pt x="173" y="0"/>
                    </a:cubicBezTo>
                    <a:cubicBezTo>
                      <a:pt x="0" y="206"/>
                      <a:pt x="0" y="206"/>
                      <a:pt x="0" y="206"/>
                    </a:cubicBezTo>
                    <a:cubicBezTo>
                      <a:pt x="7" y="211"/>
                      <a:pt x="13" y="217"/>
                      <a:pt x="20" y="223"/>
                    </a:cubicBezTo>
                    <a:lnTo>
                      <a:pt x="193" y="17"/>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49" name="Freeform 444"/>
              <p:cNvSpPr>
                <a:spLocks/>
              </p:cNvSpPr>
              <p:nvPr/>
            </p:nvSpPr>
            <p:spPr bwMode="auto">
              <a:xfrm>
                <a:off x="3142" y="3247"/>
                <a:ext cx="129" cy="150"/>
              </a:xfrm>
              <a:custGeom>
                <a:avLst/>
                <a:gdLst>
                  <a:gd name="T0" fmla="*/ 0 w 193"/>
                  <a:gd name="T1" fmla="*/ 139 h 223"/>
                  <a:gd name="T2" fmla="*/ 13 w 193"/>
                  <a:gd name="T3" fmla="*/ 150 h 223"/>
                  <a:gd name="T4" fmla="*/ 129 w 193"/>
                  <a:gd name="T5" fmla="*/ 11 h 223"/>
                  <a:gd name="T6" fmla="*/ 116 w 193"/>
                  <a:gd name="T7" fmla="*/ 0 h 223"/>
                  <a:gd name="T8" fmla="*/ 0 w 193"/>
                  <a:gd name="T9" fmla="*/ 139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206"/>
                    </a:moveTo>
                    <a:cubicBezTo>
                      <a:pt x="7" y="211"/>
                      <a:pt x="13" y="217"/>
                      <a:pt x="20" y="223"/>
                    </a:cubicBezTo>
                    <a:cubicBezTo>
                      <a:pt x="193" y="17"/>
                      <a:pt x="193" y="17"/>
                      <a:pt x="193" y="17"/>
                    </a:cubicBezTo>
                    <a:cubicBezTo>
                      <a:pt x="186" y="11"/>
                      <a:pt x="180" y="5"/>
                      <a:pt x="173" y="0"/>
                    </a:cubicBezTo>
                    <a:lnTo>
                      <a:pt x="0" y="20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50" name="Freeform 445"/>
              <p:cNvSpPr>
                <a:spLocks/>
              </p:cNvSpPr>
              <p:nvPr/>
            </p:nvSpPr>
            <p:spPr bwMode="auto">
              <a:xfrm>
                <a:off x="3220" y="3446"/>
                <a:ext cx="14" cy="11"/>
              </a:xfrm>
              <a:custGeom>
                <a:avLst/>
                <a:gdLst>
                  <a:gd name="T0" fmla="*/ 0 w 21"/>
                  <a:gd name="T1" fmla="*/ 0 h 15"/>
                  <a:gd name="T2" fmla="*/ 0 w 21"/>
                  <a:gd name="T3" fmla="*/ 0 h 15"/>
                  <a:gd name="T4" fmla="*/ 14 w 21"/>
                  <a:gd name="T5" fmla="*/ 11 h 15"/>
                  <a:gd name="T6" fmla="*/ 14 w 21"/>
                  <a:gd name="T7" fmla="*/ 11 h 15"/>
                  <a:gd name="T8" fmla="*/ 0 w 21"/>
                  <a:gd name="T9" fmla="*/ 0 h 15"/>
                  <a:gd name="T10" fmla="*/ 0 60000 65536"/>
                  <a:gd name="T11" fmla="*/ 0 60000 65536"/>
                  <a:gd name="T12" fmla="*/ 0 60000 65536"/>
                  <a:gd name="T13" fmla="*/ 0 60000 65536"/>
                  <a:gd name="T14" fmla="*/ 0 60000 65536"/>
                  <a:gd name="T15" fmla="*/ 0 w 21"/>
                  <a:gd name="T16" fmla="*/ 0 h 15"/>
                  <a:gd name="T17" fmla="*/ 21 w 21"/>
                  <a:gd name="T18" fmla="*/ 15 h 15"/>
                </a:gdLst>
                <a:ahLst/>
                <a:cxnLst>
                  <a:cxn ang="T10">
                    <a:pos x="T0" y="T1"/>
                  </a:cxn>
                  <a:cxn ang="T11">
                    <a:pos x="T2" y="T3"/>
                  </a:cxn>
                  <a:cxn ang="T12">
                    <a:pos x="T4" y="T5"/>
                  </a:cxn>
                  <a:cxn ang="T13">
                    <a:pos x="T6" y="T7"/>
                  </a:cxn>
                  <a:cxn ang="T14">
                    <a:pos x="T8" y="T9"/>
                  </a:cxn>
                </a:cxnLst>
                <a:rect l="T15" t="T16" r="T17" b="T18"/>
                <a:pathLst>
                  <a:path w="21" h="15">
                    <a:moveTo>
                      <a:pt x="0" y="0"/>
                    </a:moveTo>
                    <a:cubicBezTo>
                      <a:pt x="0" y="0"/>
                      <a:pt x="0" y="0"/>
                      <a:pt x="0" y="0"/>
                    </a:cubicBezTo>
                    <a:cubicBezTo>
                      <a:pt x="7" y="5"/>
                      <a:pt x="14" y="10"/>
                      <a:pt x="21" y="15"/>
                    </a:cubicBezTo>
                    <a:cubicBezTo>
                      <a:pt x="21" y="15"/>
                      <a:pt x="21" y="15"/>
                      <a:pt x="21" y="15"/>
                    </a:cubicBezTo>
                    <a:cubicBezTo>
                      <a:pt x="14" y="10"/>
                      <a:pt x="7"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51" name="Freeform 446"/>
              <p:cNvSpPr>
                <a:spLocks/>
              </p:cNvSpPr>
              <p:nvPr/>
            </p:nvSpPr>
            <p:spPr bwMode="auto">
              <a:xfrm>
                <a:off x="4524" y="1593"/>
                <a:ext cx="10" cy="7"/>
              </a:xfrm>
              <a:custGeom>
                <a:avLst/>
                <a:gdLst>
                  <a:gd name="T0" fmla="*/ 10 w 14"/>
                  <a:gd name="T1" fmla="*/ 7 h 10"/>
                  <a:gd name="T2" fmla="*/ 10 w 14"/>
                  <a:gd name="T3" fmla="*/ 7 h 10"/>
                  <a:gd name="T4" fmla="*/ 0 w 14"/>
                  <a:gd name="T5" fmla="*/ 0 h 10"/>
                  <a:gd name="T6" fmla="*/ 10 w 14"/>
                  <a:gd name="T7" fmla="*/ 7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10"/>
                    </a:moveTo>
                    <a:cubicBezTo>
                      <a:pt x="14" y="10"/>
                      <a:pt x="14" y="10"/>
                      <a:pt x="14" y="10"/>
                    </a:cubicBezTo>
                    <a:cubicBezTo>
                      <a:pt x="10" y="7"/>
                      <a:pt x="5" y="4"/>
                      <a:pt x="0" y="0"/>
                    </a:cubicBezTo>
                    <a:cubicBezTo>
                      <a:pt x="5" y="4"/>
                      <a:pt x="9" y="7"/>
                      <a:pt x="14"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52" name="Freeform 447"/>
              <p:cNvSpPr>
                <a:spLocks/>
              </p:cNvSpPr>
              <p:nvPr/>
            </p:nvSpPr>
            <p:spPr bwMode="auto">
              <a:xfrm>
                <a:off x="4415" y="1590"/>
                <a:ext cx="119" cy="159"/>
              </a:xfrm>
              <a:custGeom>
                <a:avLst/>
                <a:gdLst>
                  <a:gd name="T0" fmla="*/ 119 w 176"/>
                  <a:gd name="T1" fmla="*/ 10 h 236"/>
                  <a:gd name="T2" fmla="*/ 110 w 176"/>
                  <a:gd name="T3" fmla="*/ 3 h 236"/>
                  <a:gd name="T4" fmla="*/ 104 w 176"/>
                  <a:gd name="T5" fmla="*/ 0 h 236"/>
                  <a:gd name="T6" fmla="*/ 0 w 176"/>
                  <a:gd name="T7" fmla="*/ 148 h 236"/>
                  <a:gd name="T8" fmla="*/ 15 w 176"/>
                  <a:gd name="T9" fmla="*/ 159 h 236"/>
                  <a:gd name="T10" fmla="*/ 119 w 176"/>
                  <a:gd name="T11" fmla="*/ 1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176" y="15"/>
                    </a:moveTo>
                    <a:cubicBezTo>
                      <a:pt x="171" y="12"/>
                      <a:pt x="167" y="9"/>
                      <a:pt x="162" y="5"/>
                    </a:cubicBezTo>
                    <a:cubicBezTo>
                      <a:pt x="160" y="4"/>
                      <a:pt x="157" y="2"/>
                      <a:pt x="154" y="0"/>
                    </a:cubicBezTo>
                    <a:cubicBezTo>
                      <a:pt x="0" y="220"/>
                      <a:pt x="0" y="220"/>
                      <a:pt x="0" y="220"/>
                    </a:cubicBezTo>
                    <a:cubicBezTo>
                      <a:pt x="7" y="225"/>
                      <a:pt x="15" y="230"/>
                      <a:pt x="22" y="236"/>
                    </a:cubicBezTo>
                    <a:lnTo>
                      <a:pt x="176" y="1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53" name="Freeform 448"/>
              <p:cNvSpPr>
                <a:spLocks/>
              </p:cNvSpPr>
              <p:nvPr/>
            </p:nvSpPr>
            <p:spPr bwMode="auto">
              <a:xfrm>
                <a:off x="3220" y="3299"/>
                <a:ext cx="118" cy="158"/>
              </a:xfrm>
              <a:custGeom>
                <a:avLst/>
                <a:gdLst>
                  <a:gd name="T0" fmla="*/ 103 w 176"/>
                  <a:gd name="T1" fmla="*/ 0 h 235"/>
                  <a:gd name="T2" fmla="*/ 0 w 176"/>
                  <a:gd name="T3" fmla="*/ 148 h 235"/>
                  <a:gd name="T4" fmla="*/ 14 w 176"/>
                  <a:gd name="T5" fmla="*/ 158 h 235"/>
                  <a:gd name="T6" fmla="*/ 118 w 176"/>
                  <a:gd name="T7" fmla="*/ 10 h 235"/>
                  <a:gd name="T8" fmla="*/ 103 w 176"/>
                  <a:gd name="T9" fmla="*/ 0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0"/>
                    </a:moveTo>
                    <a:cubicBezTo>
                      <a:pt x="0" y="220"/>
                      <a:pt x="0" y="220"/>
                      <a:pt x="0" y="220"/>
                    </a:cubicBezTo>
                    <a:cubicBezTo>
                      <a:pt x="7" y="225"/>
                      <a:pt x="14" y="230"/>
                      <a:pt x="21" y="235"/>
                    </a:cubicBezTo>
                    <a:cubicBezTo>
                      <a:pt x="176" y="15"/>
                      <a:pt x="176" y="15"/>
                      <a:pt x="176" y="15"/>
                    </a:cubicBezTo>
                    <a:cubicBezTo>
                      <a:pt x="168" y="10"/>
                      <a:pt x="161" y="5"/>
                      <a:pt x="154"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54" name="Freeform 449"/>
              <p:cNvSpPr>
                <a:spLocks/>
              </p:cNvSpPr>
              <p:nvPr/>
            </p:nvSpPr>
            <p:spPr bwMode="auto">
              <a:xfrm>
                <a:off x="4436" y="1538"/>
                <a:ext cx="7" cy="4"/>
              </a:xfrm>
              <a:custGeom>
                <a:avLst/>
                <a:gdLst>
                  <a:gd name="T0" fmla="*/ 7 w 11"/>
                  <a:gd name="T1" fmla="*/ 4 h 6"/>
                  <a:gd name="T2" fmla="*/ 0 w 11"/>
                  <a:gd name="T3" fmla="*/ 0 h 6"/>
                  <a:gd name="T4" fmla="*/ 0 w 11"/>
                  <a:gd name="T5" fmla="*/ 0 h 6"/>
                  <a:gd name="T6" fmla="*/ 7 w 11"/>
                  <a:gd name="T7" fmla="*/ 4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11" y="6"/>
                    </a:moveTo>
                    <a:cubicBezTo>
                      <a:pt x="8" y="4"/>
                      <a:pt x="4" y="2"/>
                      <a:pt x="0" y="0"/>
                    </a:cubicBezTo>
                    <a:cubicBezTo>
                      <a:pt x="0" y="0"/>
                      <a:pt x="0" y="0"/>
                      <a:pt x="0" y="0"/>
                    </a:cubicBezTo>
                    <a:cubicBezTo>
                      <a:pt x="4" y="2"/>
                      <a:pt x="8" y="4"/>
                      <a:pt x="11"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55" name="Freeform 450"/>
              <p:cNvSpPr>
                <a:spLocks/>
              </p:cNvSpPr>
              <p:nvPr/>
            </p:nvSpPr>
            <p:spPr bwMode="auto">
              <a:xfrm>
                <a:off x="3302" y="3500"/>
                <a:ext cx="16" cy="10"/>
              </a:xfrm>
              <a:custGeom>
                <a:avLst/>
                <a:gdLst>
                  <a:gd name="T0" fmla="*/ 0 w 23"/>
                  <a:gd name="T1" fmla="*/ 0 h 14"/>
                  <a:gd name="T2" fmla="*/ 0 w 23"/>
                  <a:gd name="T3" fmla="*/ 0 h 14"/>
                  <a:gd name="T4" fmla="*/ 16 w 23"/>
                  <a:gd name="T5" fmla="*/ 10 h 14"/>
                  <a:gd name="T6" fmla="*/ 16 w 23"/>
                  <a:gd name="T7" fmla="*/ 10 h 14"/>
                  <a:gd name="T8" fmla="*/ 0 w 23"/>
                  <a:gd name="T9" fmla="*/ 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0"/>
                    </a:moveTo>
                    <a:cubicBezTo>
                      <a:pt x="0" y="0"/>
                      <a:pt x="0" y="0"/>
                      <a:pt x="0" y="0"/>
                    </a:cubicBezTo>
                    <a:cubicBezTo>
                      <a:pt x="8" y="5"/>
                      <a:pt x="15" y="9"/>
                      <a:pt x="23" y="14"/>
                    </a:cubicBezTo>
                    <a:cubicBezTo>
                      <a:pt x="23" y="14"/>
                      <a:pt x="23" y="14"/>
                      <a:pt x="23" y="14"/>
                    </a:cubicBezTo>
                    <a:cubicBezTo>
                      <a:pt x="15" y="9"/>
                      <a:pt x="8"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56" name="Freeform 451"/>
              <p:cNvSpPr>
                <a:spLocks/>
              </p:cNvSpPr>
              <p:nvPr/>
            </p:nvSpPr>
            <p:spPr bwMode="auto">
              <a:xfrm>
                <a:off x="4444" y="1542"/>
                <a:ext cx="7" cy="4"/>
              </a:xfrm>
              <a:custGeom>
                <a:avLst/>
                <a:gdLst>
                  <a:gd name="T0" fmla="*/ 7 w 11"/>
                  <a:gd name="T1" fmla="*/ 4 h 7"/>
                  <a:gd name="T2" fmla="*/ 7 w 11"/>
                  <a:gd name="T3" fmla="*/ 4 h 7"/>
                  <a:gd name="T4" fmla="*/ 0 w 11"/>
                  <a:gd name="T5" fmla="*/ 0 h 7"/>
                  <a:gd name="T6" fmla="*/ 7 w 11"/>
                  <a:gd name="T7" fmla="*/ 4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7"/>
                    </a:moveTo>
                    <a:cubicBezTo>
                      <a:pt x="11" y="7"/>
                      <a:pt x="11" y="7"/>
                      <a:pt x="11" y="7"/>
                    </a:cubicBezTo>
                    <a:cubicBezTo>
                      <a:pt x="7" y="5"/>
                      <a:pt x="3" y="3"/>
                      <a:pt x="0" y="0"/>
                    </a:cubicBezTo>
                    <a:cubicBezTo>
                      <a:pt x="3" y="3"/>
                      <a:pt x="7" y="5"/>
                      <a:pt x="11"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57" name="Freeform 452"/>
              <p:cNvSpPr>
                <a:spLocks/>
              </p:cNvSpPr>
              <p:nvPr/>
            </p:nvSpPr>
            <p:spPr bwMode="auto">
              <a:xfrm>
                <a:off x="4348" y="1493"/>
                <a:ext cx="16" cy="7"/>
              </a:xfrm>
              <a:custGeom>
                <a:avLst/>
                <a:gdLst>
                  <a:gd name="T0" fmla="*/ 16 w 23"/>
                  <a:gd name="T1" fmla="*/ 7 h 11"/>
                  <a:gd name="T2" fmla="*/ 16 w 23"/>
                  <a:gd name="T3" fmla="*/ 7 h 11"/>
                  <a:gd name="T4" fmla="*/ 0 w 23"/>
                  <a:gd name="T5" fmla="*/ 0 h 11"/>
                  <a:gd name="T6" fmla="*/ 16 w 23"/>
                  <a:gd name="T7" fmla="*/ 7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11"/>
                    </a:moveTo>
                    <a:cubicBezTo>
                      <a:pt x="23" y="11"/>
                      <a:pt x="23" y="11"/>
                      <a:pt x="23" y="11"/>
                    </a:cubicBezTo>
                    <a:cubicBezTo>
                      <a:pt x="16" y="7"/>
                      <a:pt x="8" y="4"/>
                      <a:pt x="0" y="0"/>
                    </a:cubicBezTo>
                    <a:cubicBezTo>
                      <a:pt x="8" y="4"/>
                      <a:pt x="15" y="8"/>
                      <a:pt x="23"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58" name="Freeform 453"/>
              <p:cNvSpPr>
                <a:spLocks/>
              </p:cNvSpPr>
              <p:nvPr/>
            </p:nvSpPr>
            <p:spPr bwMode="auto">
              <a:xfrm>
                <a:off x="4271" y="1493"/>
                <a:ext cx="93" cy="171"/>
              </a:xfrm>
              <a:custGeom>
                <a:avLst/>
                <a:gdLst>
                  <a:gd name="T0" fmla="*/ 93 w 138"/>
                  <a:gd name="T1" fmla="*/ 7 h 255"/>
                  <a:gd name="T2" fmla="*/ 77 w 138"/>
                  <a:gd name="T3" fmla="*/ 0 h 255"/>
                  <a:gd name="T4" fmla="*/ 77 w 138"/>
                  <a:gd name="T5" fmla="*/ 0 h 255"/>
                  <a:gd name="T6" fmla="*/ 0 w 138"/>
                  <a:gd name="T7" fmla="*/ 164 h 255"/>
                  <a:gd name="T8" fmla="*/ 16 w 138"/>
                  <a:gd name="T9" fmla="*/ 171 h 255"/>
                  <a:gd name="T10" fmla="*/ 93 w 138"/>
                  <a:gd name="T11" fmla="*/ 7 h 255"/>
                  <a:gd name="T12" fmla="*/ 0 60000 65536"/>
                  <a:gd name="T13" fmla="*/ 0 60000 65536"/>
                  <a:gd name="T14" fmla="*/ 0 60000 65536"/>
                  <a:gd name="T15" fmla="*/ 0 60000 65536"/>
                  <a:gd name="T16" fmla="*/ 0 60000 65536"/>
                  <a:gd name="T17" fmla="*/ 0 60000 65536"/>
                  <a:gd name="T18" fmla="*/ 0 w 138"/>
                  <a:gd name="T19" fmla="*/ 0 h 255"/>
                  <a:gd name="T20" fmla="*/ 138 w 138"/>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8" h="255">
                    <a:moveTo>
                      <a:pt x="138" y="11"/>
                    </a:moveTo>
                    <a:cubicBezTo>
                      <a:pt x="130" y="8"/>
                      <a:pt x="123" y="4"/>
                      <a:pt x="115" y="0"/>
                    </a:cubicBezTo>
                    <a:cubicBezTo>
                      <a:pt x="115" y="0"/>
                      <a:pt x="114" y="0"/>
                      <a:pt x="114" y="0"/>
                    </a:cubicBezTo>
                    <a:cubicBezTo>
                      <a:pt x="0" y="244"/>
                      <a:pt x="0" y="244"/>
                      <a:pt x="0" y="244"/>
                    </a:cubicBezTo>
                    <a:cubicBezTo>
                      <a:pt x="8" y="248"/>
                      <a:pt x="16" y="251"/>
                      <a:pt x="24" y="255"/>
                    </a:cubicBezTo>
                    <a:lnTo>
                      <a:pt x="138" y="11"/>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59" name="Freeform 454"/>
              <p:cNvSpPr>
                <a:spLocks/>
              </p:cNvSpPr>
              <p:nvPr/>
            </p:nvSpPr>
            <p:spPr bwMode="auto">
              <a:xfrm>
                <a:off x="4256" y="1456"/>
                <a:ext cx="17" cy="6"/>
              </a:xfrm>
              <a:custGeom>
                <a:avLst/>
                <a:gdLst>
                  <a:gd name="T0" fmla="*/ 17 w 25"/>
                  <a:gd name="T1" fmla="*/ 6 h 9"/>
                  <a:gd name="T2" fmla="*/ 17 w 25"/>
                  <a:gd name="T3" fmla="*/ 6 h 9"/>
                  <a:gd name="T4" fmla="*/ 0 w 25"/>
                  <a:gd name="T5" fmla="*/ 0 h 9"/>
                  <a:gd name="T6" fmla="*/ 0 w 25"/>
                  <a:gd name="T7" fmla="*/ 0 h 9"/>
                  <a:gd name="T8" fmla="*/ 17 w 25"/>
                  <a:gd name="T9" fmla="*/ 6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9"/>
                    </a:moveTo>
                    <a:cubicBezTo>
                      <a:pt x="25" y="9"/>
                      <a:pt x="25" y="9"/>
                      <a:pt x="25" y="9"/>
                    </a:cubicBezTo>
                    <a:cubicBezTo>
                      <a:pt x="16" y="6"/>
                      <a:pt x="8" y="3"/>
                      <a:pt x="0" y="0"/>
                    </a:cubicBezTo>
                    <a:cubicBezTo>
                      <a:pt x="0" y="0"/>
                      <a:pt x="0" y="0"/>
                      <a:pt x="0" y="0"/>
                    </a:cubicBezTo>
                    <a:cubicBezTo>
                      <a:pt x="8" y="3"/>
                      <a:pt x="16" y="6"/>
                      <a:pt x="25" y="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60" name="Freeform 455"/>
              <p:cNvSpPr>
                <a:spLocks/>
              </p:cNvSpPr>
              <p:nvPr/>
            </p:nvSpPr>
            <p:spPr bwMode="auto">
              <a:xfrm>
                <a:off x="4194" y="1456"/>
                <a:ext cx="79" cy="176"/>
              </a:xfrm>
              <a:custGeom>
                <a:avLst/>
                <a:gdLst>
                  <a:gd name="T0" fmla="*/ 79 w 117"/>
                  <a:gd name="T1" fmla="*/ 6 h 262"/>
                  <a:gd name="T2" fmla="*/ 62 w 117"/>
                  <a:gd name="T3" fmla="*/ 0 h 262"/>
                  <a:gd name="T4" fmla="*/ 0 w 117"/>
                  <a:gd name="T5" fmla="*/ 170 h 262"/>
                  <a:gd name="T6" fmla="*/ 17 w 117"/>
                  <a:gd name="T7" fmla="*/ 176 h 262"/>
                  <a:gd name="T8" fmla="*/ 79 w 117"/>
                  <a:gd name="T9" fmla="*/ 6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117" y="9"/>
                    </a:moveTo>
                    <a:cubicBezTo>
                      <a:pt x="108" y="6"/>
                      <a:pt x="100" y="3"/>
                      <a:pt x="92" y="0"/>
                    </a:cubicBezTo>
                    <a:cubicBezTo>
                      <a:pt x="0" y="253"/>
                      <a:pt x="0" y="253"/>
                      <a:pt x="0" y="253"/>
                    </a:cubicBezTo>
                    <a:cubicBezTo>
                      <a:pt x="8" y="256"/>
                      <a:pt x="16" y="259"/>
                      <a:pt x="25" y="262"/>
                    </a:cubicBezTo>
                    <a:lnTo>
                      <a:pt x="117" y="9"/>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61" name="Freeform 456"/>
              <p:cNvSpPr>
                <a:spLocks/>
              </p:cNvSpPr>
              <p:nvPr/>
            </p:nvSpPr>
            <p:spPr bwMode="auto">
              <a:xfrm>
                <a:off x="4161" y="1427"/>
                <a:ext cx="10" cy="2"/>
              </a:xfrm>
              <a:custGeom>
                <a:avLst/>
                <a:gdLst>
                  <a:gd name="T0" fmla="*/ 10 w 14"/>
                  <a:gd name="T1" fmla="*/ 2 h 3"/>
                  <a:gd name="T2" fmla="*/ 0 w 14"/>
                  <a:gd name="T3" fmla="*/ 0 h 3"/>
                  <a:gd name="T4" fmla="*/ 0 w 14"/>
                  <a:gd name="T5" fmla="*/ 0 h 3"/>
                  <a:gd name="T6" fmla="*/ 10 w 14"/>
                  <a:gd name="T7" fmla="*/ 2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3"/>
                    </a:moveTo>
                    <a:cubicBezTo>
                      <a:pt x="9" y="2"/>
                      <a:pt x="5" y="1"/>
                      <a:pt x="0" y="0"/>
                    </a:cubicBezTo>
                    <a:cubicBezTo>
                      <a:pt x="0" y="0"/>
                      <a:pt x="0" y="0"/>
                      <a:pt x="0" y="0"/>
                    </a:cubicBezTo>
                    <a:cubicBezTo>
                      <a:pt x="5" y="1"/>
                      <a:pt x="9" y="2"/>
                      <a:pt x="14"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62" name="Freeform 457"/>
              <p:cNvSpPr>
                <a:spLocks/>
              </p:cNvSpPr>
              <p:nvPr/>
            </p:nvSpPr>
            <p:spPr bwMode="auto">
              <a:xfrm>
                <a:off x="4115" y="1427"/>
                <a:ext cx="64" cy="179"/>
              </a:xfrm>
              <a:custGeom>
                <a:avLst/>
                <a:gdLst>
                  <a:gd name="T0" fmla="*/ 64 w 95"/>
                  <a:gd name="T1" fmla="*/ 4 h 266"/>
                  <a:gd name="T2" fmla="*/ 56 w 95"/>
                  <a:gd name="T3" fmla="*/ 2 h 266"/>
                  <a:gd name="T4" fmla="*/ 46 w 95"/>
                  <a:gd name="T5" fmla="*/ 0 h 266"/>
                  <a:gd name="T6" fmla="*/ 0 w 95"/>
                  <a:gd name="T7" fmla="*/ 175 h 266"/>
                  <a:gd name="T8" fmla="*/ 17 w 95"/>
                  <a:gd name="T9" fmla="*/ 179 h 266"/>
                  <a:gd name="T10" fmla="*/ 64 w 95"/>
                  <a:gd name="T11" fmla="*/ 4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95" y="6"/>
                    </a:moveTo>
                    <a:cubicBezTo>
                      <a:pt x="91" y="5"/>
                      <a:pt x="87" y="4"/>
                      <a:pt x="83" y="3"/>
                    </a:cubicBezTo>
                    <a:cubicBezTo>
                      <a:pt x="78" y="2"/>
                      <a:pt x="74" y="1"/>
                      <a:pt x="69" y="0"/>
                    </a:cubicBezTo>
                    <a:cubicBezTo>
                      <a:pt x="0" y="260"/>
                      <a:pt x="0" y="260"/>
                      <a:pt x="0" y="260"/>
                    </a:cubicBezTo>
                    <a:cubicBezTo>
                      <a:pt x="8" y="262"/>
                      <a:pt x="17" y="264"/>
                      <a:pt x="25" y="266"/>
                    </a:cubicBezTo>
                    <a:lnTo>
                      <a:pt x="95" y="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63" name="Freeform 458"/>
              <p:cNvSpPr>
                <a:spLocks/>
              </p:cNvSpPr>
              <p:nvPr/>
            </p:nvSpPr>
            <p:spPr bwMode="auto">
              <a:xfrm>
                <a:off x="4070" y="1407"/>
                <a:ext cx="12" cy="2"/>
              </a:xfrm>
              <a:custGeom>
                <a:avLst/>
                <a:gdLst>
                  <a:gd name="T0" fmla="*/ 12 w 19"/>
                  <a:gd name="T1" fmla="*/ 2 h 4"/>
                  <a:gd name="T2" fmla="*/ 12 w 19"/>
                  <a:gd name="T3" fmla="*/ 2 h 4"/>
                  <a:gd name="T4" fmla="*/ 0 w 19"/>
                  <a:gd name="T5" fmla="*/ 0 h 4"/>
                  <a:gd name="T6" fmla="*/ 12 w 19"/>
                  <a:gd name="T7" fmla="*/ 2 h 4"/>
                  <a:gd name="T8" fmla="*/ 0 60000 65536"/>
                  <a:gd name="T9" fmla="*/ 0 60000 65536"/>
                  <a:gd name="T10" fmla="*/ 0 60000 65536"/>
                  <a:gd name="T11" fmla="*/ 0 60000 65536"/>
                  <a:gd name="T12" fmla="*/ 0 w 19"/>
                  <a:gd name="T13" fmla="*/ 0 h 4"/>
                  <a:gd name="T14" fmla="*/ 19 w 19"/>
                  <a:gd name="T15" fmla="*/ 4 h 4"/>
                </a:gdLst>
                <a:ahLst/>
                <a:cxnLst>
                  <a:cxn ang="T8">
                    <a:pos x="T0" y="T1"/>
                  </a:cxn>
                  <a:cxn ang="T9">
                    <a:pos x="T2" y="T3"/>
                  </a:cxn>
                  <a:cxn ang="T10">
                    <a:pos x="T4" y="T5"/>
                  </a:cxn>
                  <a:cxn ang="T11">
                    <a:pos x="T6" y="T7"/>
                  </a:cxn>
                </a:cxnLst>
                <a:rect l="T12" t="T13" r="T14" b="T15"/>
                <a:pathLst>
                  <a:path w="19" h="4">
                    <a:moveTo>
                      <a:pt x="19" y="4"/>
                    </a:moveTo>
                    <a:cubicBezTo>
                      <a:pt x="19" y="4"/>
                      <a:pt x="19" y="4"/>
                      <a:pt x="19" y="4"/>
                    </a:cubicBezTo>
                    <a:cubicBezTo>
                      <a:pt x="13" y="2"/>
                      <a:pt x="6" y="1"/>
                      <a:pt x="0" y="0"/>
                    </a:cubicBezTo>
                    <a:cubicBezTo>
                      <a:pt x="6" y="1"/>
                      <a:pt x="12" y="3"/>
                      <a:pt x="19"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64" name="Freeform 459"/>
              <p:cNvSpPr>
                <a:spLocks/>
              </p:cNvSpPr>
              <p:nvPr/>
            </p:nvSpPr>
            <p:spPr bwMode="auto">
              <a:xfrm>
                <a:off x="4033" y="1406"/>
                <a:ext cx="49" cy="181"/>
              </a:xfrm>
              <a:custGeom>
                <a:avLst/>
                <a:gdLst>
                  <a:gd name="T0" fmla="*/ 49 w 73"/>
                  <a:gd name="T1" fmla="*/ 3 h 270"/>
                  <a:gd name="T2" fmla="*/ 36 w 73"/>
                  <a:gd name="T3" fmla="*/ 1 h 270"/>
                  <a:gd name="T4" fmla="*/ 31 w 73"/>
                  <a:gd name="T5" fmla="*/ 0 h 270"/>
                  <a:gd name="T6" fmla="*/ 0 w 73"/>
                  <a:gd name="T7" fmla="*/ 178 h 270"/>
                  <a:gd name="T8" fmla="*/ 17 w 73"/>
                  <a:gd name="T9" fmla="*/ 181 h 270"/>
                  <a:gd name="T10" fmla="*/ 49 w 73"/>
                  <a:gd name="T11" fmla="*/ 3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73" y="5"/>
                    </a:moveTo>
                    <a:cubicBezTo>
                      <a:pt x="66" y="4"/>
                      <a:pt x="60" y="2"/>
                      <a:pt x="54" y="1"/>
                    </a:cubicBezTo>
                    <a:cubicBezTo>
                      <a:pt x="52" y="1"/>
                      <a:pt x="49" y="1"/>
                      <a:pt x="46" y="0"/>
                    </a:cubicBezTo>
                    <a:cubicBezTo>
                      <a:pt x="0" y="265"/>
                      <a:pt x="0" y="265"/>
                      <a:pt x="0" y="265"/>
                    </a:cubicBezTo>
                    <a:cubicBezTo>
                      <a:pt x="8" y="267"/>
                      <a:pt x="17" y="268"/>
                      <a:pt x="26" y="270"/>
                    </a:cubicBezTo>
                    <a:lnTo>
                      <a:pt x="73" y="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65" name="Freeform 460"/>
              <p:cNvSpPr>
                <a:spLocks/>
              </p:cNvSpPr>
              <p:nvPr/>
            </p:nvSpPr>
            <p:spPr bwMode="auto">
              <a:xfrm>
                <a:off x="3967" y="1394"/>
                <a:ext cx="17" cy="2"/>
              </a:xfrm>
              <a:custGeom>
                <a:avLst/>
                <a:gdLst>
                  <a:gd name="T0" fmla="*/ 17 w 26"/>
                  <a:gd name="T1" fmla="*/ 2 h 3"/>
                  <a:gd name="T2" fmla="*/ 17 w 26"/>
                  <a:gd name="T3" fmla="*/ 1 h 3"/>
                  <a:gd name="T4" fmla="*/ 0 w 26"/>
                  <a:gd name="T5" fmla="*/ 0 h 3"/>
                  <a:gd name="T6" fmla="*/ 0 w 26"/>
                  <a:gd name="T7" fmla="*/ 0 h 3"/>
                  <a:gd name="T8" fmla="*/ 17 w 26"/>
                  <a:gd name="T9" fmla="*/ 2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3"/>
                    </a:moveTo>
                    <a:cubicBezTo>
                      <a:pt x="26" y="2"/>
                      <a:pt x="26" y="2"/>
                      <a:pt x="26" y="2"/>
                    </a:cubicBezTo>
                    <a:cubicBezTo>
                      <a:pt x="17" y="2"/>
                      <a:pt x="8" y="1"/>
                      <a:pt x="0" y="0"/>
                    </a:cubicBezTo>
                    <a:cubicBezTo>
                      <a:pt x="0" y="0"/>
                      <a:pt x="0" y="0"/>
                      <a:pt x="0" y="0"/>
                    </a:cubicBezTo>
                    <a:cubicBezTo>
                      <a:pt x="8" y="1"/>
                      <a:pt x="17" y="2"/>
                      <a:pt x="26"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8266" name="Freeform 461"/>
              <p:cNvSpPr>
                <a:spLocks/>
              </p:cNvSpPr>
              <p:nvPr/>
            </p:nvSpPr>
            <p:spPr bwMode="auto">
              <a:xfrm>
                <a:off x="3951" y="1394"/>
                <a:ext cx="33" cy="182"/>
              </a:xfrm>
              <a:custGeom>
                <a:avLst/>
                <a:gdLst>
                  <a:gd name="T0" fmla="*/ 33 w 50"/>
                  <a:gd name="T1" fmla="*/ 2 h 271"/>
                  <a:gd name="T2" fmla="*/ 16 w 50"/>
                  <a:gd name="T3" fmla="*/ 0 h 271"/>
                  <a:gd name="T4" fmla="*/ 0 w 50"/>
                  <a:gd name="T5" fmla="*/ 180 h 271"/>
                  <a:gd name="T6" fmla="*/ 17 w 50"/>
                  <a:gd name="T7" fmla="*/ 182 h 271"/>
                  <a:gd name="T8" fmla="*/ 33 w 50"/>
                  <a:gd name="T9" fmla="*/ 2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50" y="3"/>
                    </a:moveTo>
                    <a:cubicBezTo>
                      <a:pt x="41" y="2"/>
                      <a:pt x="32" y="1"/>
                      <a:pt x="24" y="0"/>
                    </a:cubicBezTo>
                    <a:cubicBezTo>
                      <a:pt x="0" y="268"/>
                      <a:pt x="0" y="268"/>
                      <a:pt x="0" y="268"/>
                    </a:cubicBezTo>
                    <a:cubicBezTo>
                      <a:pt x="9" y="269"/>
                      <a:pt x="18" y="270"/>
                      <a:pt x="26" y="271"/>
                    </a:cubicBezTo>
                    <a:lnTo>
                      <a:pt x="50" y="3"/>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67" name="Freeform 462"/>
              <p:cNvSpPr>
                <a:spLocks/>
              </p:cNvSpPr>
              <p:nvPr/>
            </p:nvSpPr>
            <p:spPr bwMode="auto">
              <a:xfrm>
                <a:off x="3863" y="1389"/>
                <a:ext cx="25" cy="252"/>
              </a:xfrm>
              <a:custGeom>
                <a:avLst/>
                <a:gdLst>
                  <a:gd name="T0" fmla="*/ 25 w 37"/>
                  <a:gd name="T1" fmla="*/ 252 h 374"/>
                  <a:gd name="T2" fmla="*/ 24 w 37"/>
                  <a:gd name="T3" fmla="*/ 0 h 374"/>
                  <a:gd name="T4" fmla="*/ 0 w 37"/>
                  <a:gd name="T5" fmla="*/ 0 h 374"/>
                  <a:gd name="T6" fmla="*/ 0 w 37"/>
                  <a:gd name="T7" fmla="*/ 252 h 374"/>
                  <a:gd name="T8" fmla="*/ 25 w 37"/>
                  <a:gd name="T9" fmla="*/ 252 h 374"/>
                  <a:gd name="T10" fmla="*/ 0 60000 65536"/>
                  <a:gd name="T11" fmla="*/ 0 60000 65536"/>
                  <a:gd name="T12" fmla="*/ 0 60000 65536"/>
                  <a:gd name="T13" fmla="*/ 0 60000 65536"/>
                  <a:gd name="T14" fmla="*/ 0 60000 65536"/>
                  <a:gd name="T15" fmla="*/ 0 w 37"/>
                  <a:gd name="T16" fmla="*/ 0 h 374"/>
                  <a:gd name="T17" fmla="*/ 37 w 37"/>
                  <a:gd name="T18" fmla="*/ 374 h 374"/>
                </a:gdLst>
                <a:ahLst/>
                <a:cxnLst>
                  <a:cxn ang="T10">
                    <a:pos x="T0" y="T1"/>
                  </a:cxn>
                  <a:cxn ang="T11">
                    <a:pos x="T2" y="T3"/>
                  </a:cxn>
                  <a:cxn ang="T12">
                    <a:pos x="T4" y="T5"/>
                  </a:cxn>
                  <a:cxn ang="T13">
                    <a:pos x="T6" y="T7"/>
                  </a:cxn>
                  <a:cxn ang="T14">
                    <a:pos x="T8" y="T9"/>
                  </a:cxn>
                </a:cxnLst>
                <a:rect l="T15" t="T16" r="T17" b="T18"/>
                <a:pathLst>
                  <a:path w="37" h="374">
                    <a:moveTo>
                      <a:pt x="37" y="374"/>
                    </a:moveTo>
                    <a:cubicBezTo>
                      <a:pt x="36" y="0"/>
                      <a:pt x="36" y="0"/>
                      <a:pt x="36" y="0"/>
                    </a:cubicBezTo>
                    <a:cubicBezTo>
                      <a:pt x="24" y="0"/>
                      <a:pt x="12" y="0"/>
                      <a:pt x="0" y="0"/>
                    </a:cubicBezTo>
                    <a:cubicBezTo>
                      <a:pt x="0" y="374"/>
                      <a:pt x="0" y="374"/>
                      <a:pt x="0" y="374"/>
                    </a:cubicBezTo>
                    <a:cubicBezTo>
                      <a:pt x="12" y="374"/>
                      <a:pt x="24" y="374"/>
                      <a:pt x="37" y="374"/>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68" name="Freeform 463"/>
              <p:cNvSpPr>
                <a:spLocks/>
              </p:cNvSpPr>
              <p:nvPr/>
            </p:nvSpPr>
            <p:spPr bwMode="auto">
              <a:xfrm>
                <a:off x="3300" y="1536"/>
                <a:ext cx="146" cy="231"/>
              </a:xfrm>
              <a:custGeom>
                <a:avLst/>
                <a:gdLst>
                  <a:gd name="T0" fmla="*/ 146 w 218"/>
                  <a:gd name="T1" fmla="*/ 219 h 343"/>
                  <a:gd name="T2" fmla="*/ 21 w 218"/>
                  <a:gd name="T3" fmla="*/ 0 h 343"/>
                  <a:gd name="T4" fmla="*/ 0 w 218"/>
                  <a:gd name="T5" fmla="*/ 12 h 343"/>
                  <a:gd name="T6" fmla="*/ 125 w 218"/>
                  <a:gd name="T7" fmla="*/ 231 h 343"/>
                  <a:gd name="T8" fmla="*/ 146 w 218"/>
                  <a:gd name="T9" fmla="*/ 219 h 343"/>
                  <a:gd name="T10" fmla="*/ 0 60000 65536"/>
                  <a:gd name="T11" fmla="*/ 0 60000 65536"/>
                  <a:gd name="T12" fmla="*/ 0 60000 65536"/>
                  <a:gd name="T13" fmla="*/ 0 60000 65536"/>
                  <a:gd name="T14" fmla="*/ 0 60000 65536"/>
                  <a:gd name="T15" fmla="*/ 0 w 218"/>
                  <a:gd name="T16" fmla="*/ 0 h 343"/>
                  <a:gd name="T17" fmla="*/ 218 w 218"/>
                  <a:gd name="T18" fmla="*/ 343 h 343"/>
                </a:gdLst>
                <a:ahLst/>
                <a:cxnLst>
                  <a:cxn ang="T10">
                    <a:pos x="T0" y="T1"/>
                  </a:cxn>
                  <a:cxn ang="T11">
                    <a:pos x="T2" y="T3"/>
                  </a:cxn>
                  <a:cxn ang="T12">
                    <a:pos x="T4" y="T5"/>
                  </a:cxn>
                  <a:cxn ang="T13">
                    <a:pos x="T6" y="T7"/>
                  </a:cxn>
                  <a:cxn ang="T14">
                    <a:pos x="T8" y="T9"/>
                  </a:cxn>
                </a:cxnLst>
                <a:rect l="T15" t="T16" r="T17" b="T18"/>
                <a:pathLst>
                  <a:path w="218" h="343">
                    <a:moveTo>
                      <a:pt x="218" y="325"/>
                    </a:moveTo>
                    <a:cubicBezTo>
                      <a:pt x="32" y="0"/>
                      <a:pt x="32" y="0"/>
                      <a:pt x="32" y="0"/>
                    </a:cubicBezTo>
                    <a:cubicBezTo>
                      <a:pt x="21" y="6"/>
                      <a:pt x="10" y="12"/>
                      <a:pt x="0" y="18"/>
                    </a:cubicBezTo>
                    <a:cubicBezTo>
                      <a:pt x="186" y="343"/>
                      <a:pt x="186" y="343"/>
                      <a:pt x="186" y="343"/>
                    </a:cubicBezTo>
                    <a:cubicBezTo>
                      <a:pt x="197" y="337"/>
                      <a:pt x="208" y="331"/>
                      <a:pt x="218" y="325"/>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69" name="Freeform 464"/>
              <p:cNvSpPr>
                <a:spLocks/>
              </p:cNvSpPr>
              <p:nvPr/>
            </p:nvSpPr>
            <p:spPr bwMode="auto">
              <a:xfrm>
                <a:off x="2889" y="1947"/>
                <a:ext cx="232" cy="147"/>
              </a:xfrm>
              <a:custGeom>
                <a:avLst/>
                <a:gdLst>
                  <a:gd name="T0" fmla="*/ 232 w 344"/>
                  <a:gd name="T1" fmla="*/ 125 h 218"/>
                  <a:gd name="T2" fmla="*/ 13 w 344"/>
                  <a:gd name="T3" fmla="*/ 0 h 218"/>
                  <a:gd name="T4" fmla="*/ 0 w 344"/>
                  <a:gd name="T5" fmla="*/ 22 h 218"/>
                  <a:gd name="T6" fmla="*/ 219 w 344"/>
                  <a:gd name="T7" fmla="*/ 147 h 218"/>
                  <a:gd name="T8" fmla="*/ 232 w 344"/>
                  <a:gd name="T9" fmla="*/ 125 h 218"/>
                  <a:gd name="T10" fmla="*/ 0 60000 65536"/>
                  <a:gd name="T11" fmla="*/ 0 60000 65536"/>
                  <a:gd name="T12" fmla="*/ 0 60000 65536"/>
                  <a:gd name="T13" fmla="*/ 0 60000 65536"/>
                  <a:gd name="T14" fmla="*/ 0 60000 65536"/>
                  <a:gd name="T15" fmla="*/ 0 w 344"/>
                  <a:gd name="T16" fmla="*/ 0 h 218"/>
                  <a:gd name="T17" fmla="*/ 344 w 344"/>
                  <a:gd name="T18" fmla="*/ 218 h 218"/>
                </a:gdLst>
                <a:ahLst/>
                <a:cxnLst>
                  <a:cxn ang="T10">
                    <a:pos x="T0" y="T1"/>
                  </a:cxn>
                  <a:cxn ang="T11">
                    <a:pos x="T2" y="T3"/>
                  </a:cxn>
                  <a:cxn ang="T12">
                    <a:pos x="T4" y="T5"/>
                  </a:cxn>
                  <a:cxn ang="T13">
                    <a:pos x="T6" y="T7"/>
                  </a:cxn>
                  <a:cxn ang="T14">
                    <a:pos x="T8" y="T9"/>
                  </a:cxn>
                </a:cxnLst>
                <a:rect l="T15" t="T16" r="T17" b="T18"/>
                <a:pathLst>
                  <a:path w="344" h="218">
                    <a:moveTo>
                      <a:pt x="344" y="186"/>
                    </a:moveTo>
                    <a:cubicBezTo>
                      <a:pt x="19" y="0"/>
                      <a:pt x="19" y="0"/>
                      <a:pt x="19" y="0"/>
                    </a:cubicBezTo>
                    <a:cubicBezTo>
                      <a:pt x="12" y="11"/>
                      <a:pt x="6" y="21"/>
                      <a:pt x="0" y="32"/>
                    </a:cubicBezTo>
                    <a:cubicBezTo>
                      <a:pt x="325" y="218"/>
                      <a:pt x="325" y="218"/>
                      <a:pt x="325" y="218"/>
                    </a:cubicBezTo>
                    <a:cubicBezTo>
                      <a:pt x="331" y="207"/>
                      <a:pt x="338" y="197"/>
                      <a:pt x="344" y="186"/>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70" name="Freeform 465"/>
              <p:cNvSpPr>
                <a:spLocks/>
              </p:cNvSpPr>
              <p:nvPr/>
            </p:nvSpPr>
            <p:spPr bwMode="auto">
              <a:xfrm>
                <a:off x="2743" y="2510"/>
                <a:ext cx="253" cy="26"/>
              </a:xfrm>
              <a:custGeom>
                <a:avLst/>
                <a:gdLst>
                  <a:gd name="T0" fmla="*/ 253 w 375"/>
                  <a:gd name="T1" fmla="*/ 0 h 38"/>
                  <a:gd name="T2" fmla="*/ 0 w 375"/>
                  <a:gd name="T3" fmla="*/ 1 h 38"/>
                  <a:gd name="T4" fmla="*/ 0 w 375"/>
                  <a:gd name="T5" fmla="*/ 26 h 38"/>
                  <a:gd name="T6" fmla="*/ 253 w 375"/>
                  <a:gd name="T7" fmla="*/ 25 h 38"/>
                  <a:gd name="T8" fmla="*/ 253 w 375"/>
                  <a:gd name="T9" fmla="*/ 0 h 38"/>
                  <a:gd name="T10" fmla="*/ 0 60000 65536"/>
                  <a:gd name="T11" fmla="*/ 0 60000 65536"/>
                  <a:gd name="T12" fmla="*/ 0 60000 65536"/>
                  <a:gd name="T13" fmla="*/ 0 60000 65536"/>
                  <a:gd name="T14" fmla="*/ 0 60000 65536"/>
                  <a:gd name="T15" fmla="*/ 0 w 375"/>
                  <a:gd name="T16" fmla="*/ 0 h 38"/>
                  <a:gd name="T17" fmla="*/ 375 w 375"/>
                  <a:gd name="T18" fmla="*/ 38 h 38"/>
                </a:gdLst>
                <a:ahLst/>
                <a:cxnLst>
                  <a:cxn ang="T10">
                    <a:pos x="T0" y="T1"/>
                  </a:cxn>
                  <a:cxn ang="T11">
                    <a:pos x="T2" y="T3"/>
                  </a:cxn>
                  <a:cxn ang="T12">
                    <a:pos x="T4" y="T5"/>
                  </a:cxn>
                  <a:cxn ang="T13">
                    <a:pos x="T6" y="T7"/>
                  </a:cxn>
                  <a:cxn ang="T14">
                    <a:pos x="T8" y="T9"/>
                  </a:cxn>
                </a:cxnLst>
                <a:rect l="T15" t="T16" r="T17" b="T18"/>
                <a:pathLst>
                  <a:path w="375" h="38">
                    <a:moveTo>
                      <a:pt x="375" y="0"/>
                    </a:moveTo>
                    <a:cubicBezTo>
                      <a:pt x="0" y="1"/>
                      <a:pt x="0" y="1"/>
                      <a:pt x="0" y="1"/>
                    </a:cubicBezTo>
                    <a:cubicBezTo>
                      <a:pt x="0" y="13"/>
                      <a:pt x="0" y="26"/>
                      <a:pt x="0" y="38"/>
                    </a:cubicBezTo>
                    <a:cubicBezTo>
                      <a:pt x="375" y="37"/>
                      <a:pt x="375" y="37"/>
                      <a:pt x="375" y="37"/>
                    </a:cubicBezTo>
                    <a:cubicBezTo>
                      <a:pt x="375" y="25"/>
                      <a:pt x="375" y="13"/>
                      <a:pt x="375"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71" name="Freeform 466"/>
              <p:cNvSpPr>
                <a:spLocks/>
              </p:cNvSpPr>
              <p:nvPr/>
            </p:nvSpPr>
            <p:spPr bwMode="auto">
              <a:xfrm>
                <a:off x="2891" y="2954"/>
                <a:ext cx="230" cy="147"/>
              </a:xfrm>
              <a:custGeom>
                <a:avLst/>
                <a:gdLst>
                  <a:gd name="T0" fmla="*/ 12 w 343"/>
                  <a:gd name="T1" fmla="*/ 147 h 219"/>
                  <a:gd name="T2" fmla="*/ 230 w 343"/>
                  <a:gd name="T3" fmla="*/ 21 h 219"/>
                  <a:gd name="T4" fmla="*/ 218 w 343"/>
                  <a:gd name="T5" fmla="*/ 0 h 219"/>
                  <a:gd name="T6" fmla="*/ 0 w 343"/>
                  <a:gd name="T7" fmla="*/ 126 h 219"/>
                  <a:gd name="T8" fmla="*/ 12 w 343"/>
                  <a:gd name="T9" fmla="*/ 147 h 219"/>
                  <a:gd name="T10" fmla="*/ 0 60000 65536"/>
                  <a:gd name="T11" fmla="*/ 0 60000 65536"/>
                  <a:gd name="T12" fmla="*/ 0 60000 65536"/>
                  <a:gd name="T13" fmla="*/ 0 60000 65536"/>
                  <a:gd name="T14" fmla="*/ 0 60000 65536"/>
                  <a:gd name="T15" fmla="*/ 0 w 343"/>
                  <a:gd name="T16" fmla="*/ 0 h 219"/>
                  <a:gd name="T17" fmla="*/ 343 w 343"/>
                  <a:gd name="T18" fmla="*/ 219 h 219"/>
                </a:gdLst>
                <a:ahLst/>
                <a:cxnLst>
                  <a:cxn ang="T10">
                    <a:pos x="T0" y="T1"/>
                  </a:cxn>
                  <a:cxn ang="T11">
                    <a:pos x="T2" y="T3"/>
                  </a:cxn>
                  <a:cxn ang="T12">
                    <a:pos x="T4" y="T5"/>
                  </a:cxn>
                  <a:cxn ang="T13">
                    <a:pos x="T6" y="T7"/>
                  </a:cxn>
                  <a:cxn ang="T14">
                    <a:pos x="T8" y="T9"/>
                  </a:cxn>
                </a:cxnLst>
                <a:rect l="T15" t="T16" r="T17" b="T18"/>
                <a:pathLst>
                  <a:path w="343" h="219">
                    <a:moveTo>
                      <a:pt x="18" y="219"/>
                    </a:moveTo>
                    <a:cubicBezTo>
                      <a:pt x="343" y="32"/>
                      <a:pt x="343" y="32"/>
                      <a:pt x="343" y="32"/>
                    </a:cubicBezTo>
                    <a:cubicBezTo>
                      <a:pt x="337" y="21"/>
                      <a:pt x="331" y="11"/>
                      <a:pt x="325" y="0"/>
                    </a:cubicBezTo>
                    <a:cubicBezTo>
                      <a:pt x="0" y="187"/>
                      <a:pt x="0" y="187"/>
                      <a:pt x="0" y="187"/>
                    </a:cubicBezTo>
                    <a:cubicBezTo>
                      <a:pt x="6" y="198"/>
                      <a:pt x="12" y="208"/>
                      <a:pt x="18" y="21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72" name="Freeform 467"/>
              <p:cNvSpPr>
                <a:spLocks/>
              </p:cNvSpPr>
              <p:nvPr/>
            </p:nvSpPr>
            <p:spPr bwMode="auto">
              <a:xfrm>
                <a:off x="3300" y="3278"/>
                <a:ext cx="146" cy="232"/>
              </a:xfrm>
              <a:custGeom>
                <a:avLst/>
                <a:gdLst>
                  <a:gd name="T0" fmla="*/ 22 w 216"/>
                  <a:gd name="T1" fmla="*/ 232 h 345"/>
                  <a:gd name="T2" fmla="*/ 146 w 216"/>
                  <a:gd name="T3" fmla="*/ 13 h 345"/>
                  <a:gd name="T4" fmla="*/ 124 w 216"/>
                  <a:gd name="T5" fmla="*/ 0 h 345"/>
                  <a:gd name="T6" fmla="*/ 0 w 216"/>
                  <a:gd name="T7" fmla="*/ 220 h 345"/>
                  <a:gd name="T8" fmla="*/ 22 w 216"/>
                  <a:gd name="T9" fmla="*/ 232 h 345"/>
                  <a:gd name="T10" fmla="*/ 0 60000 65536"/>
                  <a:gd name="T11" fmla="*/ 0 60000 65536"/>
                  <a:gd name="T12" fmla="*/ 0 60000 65536"/>
                  <a:gd name="T13" fmla="*/ 0 60000 65536"/>
                  <a:gd name="T14" fmla="*/ 0 60000 65536"/>
                  <a:gd name="T15" fmla="*/ 0 w 216"/>
                  <a:gd name="T16" fmla="*/ 0 h 345"/>
                  <a:gd name="T17" fmla="*/ 216 w 216"/>
                  <a:gd name="T18" fmla="*/ 345 h 345"/>
                </a:gdLst>
                <a:ahLst/>
                <a:cxnLst>
                  <a:cxn ang="T10">
                    <a:pos x="T0" y="T1"/>
                  </a:cxn>
                  <a:cxn ang="T11">
                    <a:pos x="T2" y="T3"/>
                  </a:cxn>
                  <a:cxn ang="T12">
                    <a:pos x="T4" y="T5"/>
                  </a:cxn>
                  <a:cxn ang="T13">
                    <a:pos x="T6" y="T7"/>
                  </a:cxn>
                  <a:cxn ang="T14">
                    <a:pos x="T8" y="T9"/>
                  </a:cxn>
                </a:cxnLst>
                <a:rect l="T15" t="T16" r="T17" b="T18"/>
                <a:pathLst>
                  <a:path w="216" h="345">
                    <a:moveTo>
                      <a:pt x="32" y="345"/>
                    </a:moveTo>
                    <a:cubicBezTo>
                      <a:pt x="216" y="19"/>
                      <a:pt x="216" y="19"/>
                      <a:pt x="216" y="19"/>
                    </a:cubicBezTo>
                    <a:cubicBezTo>
                      <a:pt x="205" y="12"/>
                      <a:pt x="194" y="6"/>
                      <a:pt x="184" y="0"/>
                    </a:cubicBezTo>
                    <a:cubicBezTo>
                      <a:pt x="0" y="327"/>
                      <a:pt x="0" y="327"/>
                      <a:pt x="0" y="327"/>
                    </a:cubicBezTo>
                    <a:cubicBezTo>
                      <a:pt x="11" y="333"/>
                      <a:pt x="22" y="339"/>
                      <a:pt x="32" y="345"/>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73" name="Freeform 468"/>
              <p:cNvSpPr>
                <a:spLocks/>
              </p:cNvSpPr>
              <p:nvPr/>
            </p:nvSpPr>
            <p:spPr bwMode="auto">
              <a:xfrm>
                <a:off x="4304" y="3281"/>
                <a:ext cx="150" cy="229"/>
              </a:xfrm>
              <a:custGeom>
                <a:avLst/>
                <a:gdLst>
                  <a:gd name="T0" fmla="*/ 150 w 223"/>
                  <a:gd name="T1" fmla="*/ 216 h 341"/>
                  <a:gd name="T2" fmla="*/ 22 w 223"/>
                  <a:gd name="T3" fmla="*/ 0 h 341"/>
                  <a:gd name="T4" fmla="*/ 0 w 223"/>
                  <a:gd name="T5" fmla="*/ 13 h 341"/>
                  <a:gd name="T6" fmla="*/ 129 w 223"/>
                  <a:gd name="T7" fmla="*/ 229 h 341"/>
                  <a:gd name="T8" fmla="*/ 150 w 223"/>
                  <a:gd name="T9" fmla="*/ 216 h 341"/>
                  <a:gd name="T10" fmla="*/ 0 60000 65536"/>
                  <a:gd name="T11" fmla="*/ 0 60000 65536"/>
                  <a:gd name="T12" fmla="*/ 0 60000 65536"/>
                  <a:gd name="T13" fmla="*/ 0 60000 65536"/>
                  <a:gd name="T14" fmla="*/ 0 60000 65536"/>
                  <a:gd name="T15" fmla="*/ 0 w 223"/>
                  <a:gd name="T16" fmla="*/ 0 h 341"/>
                  <a:gd name="T17" fmla="*/ 223 w 223"/>
                  <a:gd name="T18" fmla="*/ 341 h 341"/>
                </a:gdLst>
                <a:ahLst/>
                <a:cxnLst>
                  <a:cxn ang="T10">
                    <a:pos x="T0" y="T1"/>
                  </a:cxn>
                  <a:cxn ang="T11">
                    <a:pos x="T2" y="T3"/>
                  </a:cxn>
                  <a:cxn ang="T12">
                    <a:pos x="T4" y="T5"/>
                  </a:cxn>
                  <a:cxn ang="T13">
                    <a:pos x="T6" y="T7"/>
                  </a:cxn>
                  <a:cxn ang="T14">
                    <a:pos x="T8" y="T9"/>
                  </a:cxn>
                </a:cxnLst>
                <a:rect l="T15" t="T16" r="T17" b="T18"/>
                <a:pathLst>
                  <a:path w="223" h="341">
                    <a:moveTo>
                      <a:pt x="223" y="322"/>
                    </a:moveTo>
                    <a:cubicBezTo>
                      <a:pt x="32" y="0"/>
                      <a:pt x="32" y="0"/>
                      <a:pt x="32" y="0"/>
                    </a:cubicBezTo>
                    <a:cubicBezTo>
                      <a:pt x="21" y="6"/>
                      <a:pt x="11" y="12"/>
                      <a:pt x="0" y="19"/>
                    </a:cubicBezTo>
                    <a:cubicBezTo>
                      <a:pt x="192" y="341"/>
                      <a:pt x="192" y="341"/>
                      <a:pt x="192" y="341"/>
                    </a:cubicBezTo>
                    <a:cubicBezTo>
                      <a:pt x="202" y="335"/>
                      <a:pt x="213" y="328"/>
                      <a:pt x="223" y="322"/>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74" name="Freeform 469"/>
              <p:cNvSpPr>
                <a:spLocks/>
              </p:cNvSpPr>
              <p:nvPr/>
            </p:nvSpPr>
            <p:spPr bwMode="auto">
              <a:xfrm>
                <a:off x="4633" y="2952"/>
                <a:ext cx="230" cy="149"/>
              </a:xfrm>
              <a:custGeom>
                <a:avLst/>
                <a:gdLst>
                  <a:gd name="T0" fmla="*/ 230 w 343"/>
                  <a:gd name="T1" fmla="*/ 128 h 221"/>
                  <a:gd name="T2" fmla="*/ 13 w 343"/>
                  <a:gd name="T3" fmla="*/ 0 h 221"/>
                  <a:gd name="T4" fmla="*/ 0 w 343"/>
                  <a:gd name="T5" fmla="*/ 22 h 221"/>
                  <a:gd name="T6" fmla="*/ 217 w 343"/>
                  <a:gd name="T7" fmla="*/ 149 h 221"/>
                  <a:gd name="T8" fmla="*/ 230 w 343"/>
                  <a:gd name="T9" fmla="*/ 128 h 221"/>
                  <a:gd name="T10" fmla="*/ 0 60000 65536"/>
                  <a:gd name="T11" fmla="*/ 0 60000 65536"/>
                  <a:gd name="T12" fmla="*/ 0 60000 65536"/>
                  <a:gd name="T13" fmla="*/ 0 60000 65536"/>
                  <a:gd name="T14" fmla="*/ 0 60000 65536"/>
                  <a:gd name="T15" fmla="*/ 0 w 343"/>
                  <a:gd name="T16" fmla="*/ 0 h 221"/>
                  <a:gd name="T17" fmla="*/ 343 w 343"/>
                  <a:gd name="T18" fmla="*/ 221 h 221"/>
                </a:gdLst>
                <a:ahLst/>
                <a:cxnLst>
                  <a:cxn ang="T10">
                    <a:pos x="T0" y="T1"/>
                  </a:cxn>
                  <a:cxn ang="T11">
                    <a:pos x="T2" y="T3"/>
                  </a:cxn>
                  <a:cxn ang="T12">
                    <a:pos x="T4" y="T5"/>
                  </a:cxn>
                  <a:cxn ang="T13">
                    <a:pos x="T6" y="T7"/>
                  </a:cxn>
                  <a:cxn ang="T14">
                    <a:pos x="T8" y="T9"/>
                  </a:cxn>
                </a:cxnLst>
                <a:rect l="T15" t="T16" r="T17" b="T18"/>
                <a:pathLst>
                  <a:path w="343" h="221">
                    <a:moveTo>
                      <a:pt x="343" y="190"/>
                    </a:moveTo>
                    <a:cubicBezTo>
                      <a:pt x="19" y="0"/>
                      <a:pt x="19" y="0"/>
                      <a:pt x="19" y="0"/>
                    </a:cubicBezTo>
                    <a:cubicBezTo>
                      <a:pt x="13" y="11"/>
                      <a:pt x="7" y="21"/>
                      <a:pt x="0" y="32"/>
                    </a:cubicBezTo>
                    <a:cubicBezTo>
                      <a:pt x="324" y="221"/>
                      <a:pt x="324" y="221"/>
                      <a:pt x="324" y="221"/>
                    </a:cubicBezTo>
                    <a:cubicBezTo>
                      <a:pt x="330" y="211"/>
                      <a:pt x="336" y="200"/>
                      <a:pt x="343" y="19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75" name="Freeform 470"/>
              <p:cNvSpPr>
                <a:spLocks/>
              </p:cNvSpPr>
              <p:nvPr/>
            </p:nvSpPr>
            <p:spPr bwMode="auto">
              <a:xfrm>
                <a:off x="4758" y="2512"/>
                <a:ext cx="253" cy="24"/>
              </a:xfrm>
              <a:custGeom>
                <a:avLst/>
                <a:gdLst>
                  <a:gd name="T0" fmla="*/ 253 w 375"/>
                  <a:gd name="T1" fmla="*/ 0 h 37"/>
                  <a:gd name="T2" fmla="*/ 0 w 375"/>
                  <a:gd name="T3" fmla="*/ 0 h 37"/>
                  <a:gd name="T4" fmla="*/ 0 w 375"/>
                  <a:gd name="T5" fmla="*/ 24 h 37"/>
                  <a:gd name="T6" fmla="*/ 253 w 375"/>
                  <a:gd name="T7" fmla="*/ 24 h 37"/>
                  <a:gd name="T8" fmla="*/ 253 w 375"/>
                  <a:gd name="T9" fmla="*/ 0 h 37"/>
                  <a:gd name="T10" fmla="*/ 0 60000 65536"/>
                  <a:gd name="T11" fmla="*/ 0 60000 65536"/>
                  <a:gd name="T12" fmla="*/ 0 60000 65536"/>
                  <a:gd name="T13" fmla="*/ 0 60000 65536"/>
                  <a:gd name="T14" fmla="*/ 0 60000 65536"/>
                  <a:gd name="T15" fmla="*/ 0 w 375"/>
                  <a:gd name="T16" fmla="*/ 0 h 37"/>
                  <a:gd name="T17" fmla="*/ 375 w 375"/>
                  <a:gd name="T18" fmla="*/ 37 h 37"/>
                </a:gdLst>
                <a:ahLst/>
                <a:cxnLst>
                  <a:cxn ang="T10">
                    <a:pos x="T0" y="T1"/>
                  </a:cxn>
                  <a:cxn ang="T11">
                    <a:pos x="T2" y="T3"/>
                  </a:cxn>
                  <a:cxn ang="T12">
                    <a:pos x="T4" y="T5"/>
                  </a:cxn>
                  <a:cxn ang="T13">
                    <a:pos x="T6" y="T7"/>
                  </a:cxn>
                  <a:cxn ang="T14">
                    <a:pos x="T8" y="T9"/>
                  </a:cxn>
                </a:cxnLst>
                <a:rect l="T15" t="T16" r="T17" b="T18"/>
                <a:pathLst>
                  <a:path w="375" h="37">
                    <a:moveTo>
                      <a:pt x="375" y="0"/>
                    </a:moveTo>
                    <a:cubicBezTo>
                      <a:pt x="0" y="0"/>
                      <a:pt x="0" y="0"/>
                      <a:pt x="0" y="0"/>
                    </a:cubicBezTo>
                    <a:cubicBezTo>
                      <a:pt x="0" y="13"/>
                      <a:pt x="0" y="25"/>
                      <a:pt x="0" y="37"/>
                    </a:cubicBezTo>
                    <a:cubicBezTo>
                      <a:pt x="375" y="37"/>
                      <a:pt x="375" y="37"/>
                      <a:pt x="375" y="37"/>
                    </a:cubicBezTo>
                    <a:cubicBezTo>
                      <a:pt x="375" y="25"/>
                      <a:pt x="375" y="12"/>
                      <a:pt x="375"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76" name="Freeform 471"/>
              <p:cNvSpPr>
                <a:spLocks/>
              </p:cNvSpPr>
              <p:nvPr/>
            </p:nvSpPr>
            <p:spPr bwMode="auto">
              <a:xfrm>
                <a:off x="4635" y="1946"/>
                <a:ext cx="230" cy="149"/>
              </a:xfrm>
              <a:custGeom>
                <a:avLst/>
                <a:gdLst>
                  <a:gd name="T0" fmla="*/ 13 w 342"/>
                  <a:gd name="T1" fmla="*/ 149 h 221"/>
                  <a:gd name="T2" fmla="*/ 230 w 342"/>
                  <a:gd name="T3" fmla="*/ 22 h 221"/>
                  <a:gd name="T4" fmla="*/ 218 w 342"/>
                  <a:gd name="T5" fmla="*/ 0 h 221"/>
                  <a:gd name="T6" fmla="*/ 0 w 342"/>
                  <a:gd name="T7" fmla="*/ 127 h 221"/>
                  <a:gd name="T8" fmla="*/ 13 w 342"/>
                  <a:gd name="T9" fmla="*/ 149 h 221"/>
                  <a:gd name="T10" fmla="*/ 0 60000 65536"/>
                  <a:gd name="T11" fmla="*/ 0 60000 65536"/>
                  <a:gd name="T12" fmla="*/ 0 60000 65536"/>
                  <a:gd name="T13" fmla="*/ 0 60000 65536"/>
                  <a:gd name="T14" fmla="*/ 0 60000 65536"/>
                  <a:gd name="T15" fmla="*/ 0 w 342"/>
                  <a:gd name="T16" fmla="*/ 0 h 221"/>
                  <a:gd name="T17" fmla="*/ 342 w 342"/>
                  <a:gd name="T18" fmla="*/ 221 h 221"/>
                </a:gdLst>
                <a:ahLst/>
                <a:cxnLst>
                  <a:cxn ang="T10">
                    <a:pos x="T0" y="T1"/>
                  </a:cxn>
                  <a:cxn ang="T11">
                    <a:pos x="T2" y="T3"/>
                  </a:cxn>
                  <a:cxn ang="T12">
                    <a:pos x="T4" y="T5"/>
                  </a:cxn>
                  <a:cxn ang="T13">
                    <a:pos x="T6" y="T7"/>
                  </a:cxn>
                  <a:cxn ang="T14">
                    <a:pos x="T8" y="T9"/>
                  </a:cxn>
                </a:cxnLst>
                <a:rect l="T15" t="T16" r="T17" b="T18"/>
                <a:pathLst>
                  <a:path w="342" h="221">
                    <a:moveTo>
                      <a:pt x="19" y="221"/>
                    </a:moveTo>
                    <a:cubicBezTo>
                      <a:pt x="342" y="32"/>
                      <a:pt x="342" y="32"/>
                      <a:pt x="342" y="32"/>
                    </a:cubicBezTo>
                    <a:cubicBezTo>
                      <a:pt x="336" y="21"/>
                      <a:pt x="330" y="11"/>
                      <a:pt x="324" y="0"/>
                    </a:cubicBezTo>
                    <a:cubicBezTo>
                      <a:pt x="0" y="189"/>
                      <a:pt x="0" y="189"/>
                      <a:pt x="0" y="189"/>
                    </a:cubicBezTo>
                    <a:cubicBezTo>
                      <a:pt x="7" y="200"/>
                      <a:pt x="13" y="210"/>
                      <a:pt x="19" y="221"/>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8277" name="Freeform 472"/>
              <p:cNvSpPr>
                <a:spLocks/>
              </p:cNvSpPr>
              <p:nvPr/>
            </p:nvSpPr>
            <p:spPr bwMode="auto">
              <a:xfrm>
                <a:off x="4306" y="1536"/>
                <a:ext cx="149" cy="230"/>
              </a:xfrm>
              <a:custGeom>
                <a:avLst/>
                <a:gdLst>
                  <a:gd name="T0" fmla="*/ 22 w 221"/>
                  <a:gd name="T1" fmla="*/ 230 h 342"/>
                  <a:gd name="T2" fmla="*/ 149 w 221"/>
                  <a:gd name="T3" fmla="*/ 12 h 342"/>
                  <a:gd name="T4" fmla="*/ 127 w 221"/>
                  <a:gd name="T5" fmla="*/ 0 h 342"/>
                  <a:gd name="T6" fmla="*/ 0 w 221"/>
                  <a:gd name="T7" fmla="*/ 217 h 342"/>
                  <a:gd name="T8" fmla="*/ 22 w 221"/>
                  <a:gd name="T9" fmla="*/ 230 h 342"/>
                  <a:gd name="T10" fmla="*/ 0 60000 65536"/>
                  <a:gd name="T11" fmla="*/ 0 60000 65536"/>
                  <a:gd name="T12" fmla="*/ 0 60000 65536"/>
                  <a:gd name="T13" fmla="*/ 0 60000 65536"/>
                  <a:gd name="T14" fmla="*/ 0 60000 65536"/>
                  <a:gd name="T15" fmla="*/ 0 w 221"/>
                  <a:gd name="T16" fmla="*/ 0 h 342"/>
                  <a:gd name="T17" fmla="*/ 221 w 221"/>
                  <a:gd name="T18" fmla="*/ 342 h 342"/>
                </a:gdLst>
                <a:ahLst/>
                <a:cxnLst>
                  <a:cxn ang="T10">
                    <a:pos x="T0" y="T1"/>
                  </a:cxn>
                  <a:cxn ang="T11">
                    <a:pos x="T2" y="T3"/>
                  </a:cxn>
                  <a:cxn ang="T12">
                    <a:pos x="T4" y="T5"/>
                  </a:cxn>
                  <a:cxn ang="T13">
                    <a:pos x="T6" y="T7"/>
                  </a:cxn>
                  <a:cxn ang="T14">
                    <a:pos x="T8" y="T9"/>
                  </a:cxn>
                </a:cxnLst>
                <a:rect l="T15" t="T16" r="T17" b="T18"/>
                <a:pathLst>
                  <a:path w="221" h="342">
                    <a:moveTo>
                      <a:pt x="32" y="342"/>
                    </a:moveTo>
                    <a:cubicBezTo>
                      <a:pt x="221" y="18"/>
                      <a:pt x="221" y="18"/>
                      <a:pt x="221" y="18"/>
                    </a:cubicBezTo>
                    <a:cubicBezTo>
                      <a:pt x="210" y="12"/>
                      <a:pt x="200" y="6"/>
                      <a:pt x="189" y="0"/>
                    </a:cubicBezTo>
                    <a:cubicBezTo>
                      <a:pt x="0" y="323"/>
                      <a:pt x="0" y="323"/>
                      <a:pt x="0" y="323"/>
                    </a:cubicBezTo>
                    <a:cubicBezTo>
                      <a:pt x="11" y="329"/>
                      <a:pt x="22" y="336"/>
                      <a:pt x="32" y="342"/>
                    </a:cubicBezTo>
                    <a:close/>
                  </a:path>
                </a:pathLst>
              </a:custGeom>
              <a:solidFill>
                <a:srgbClr val="333333"/>
              </a:solidFill>
              <a:ln w="9525">
                <a:noFill/>
                <a:miter lim="800000"/>
                <a:headEnd/>
                <a:tailEnd/>
              </a:ln>
            </p:spPr>
            <p:txBody>
              <a:bodyPr/>
              <a:lstStyle/>
              <a:p>
                <a:endParaRPr lang="es-ES">
                  <a:solidFill>
                    <a:srgbClr val="000000"/>
                  </a:solidFill>
                </a:endParaRPr>
              </a:p>
            </p:txBody>
          </p:sp>
        </p:grpSp>
        <p:sp>
          <p:nvSpPr>
            <p:cNvPr id="48203" name="AutoShape 473"/>
            <p:cNvSpPr>
              <a:spLocks noChangeArrowheads="1"/>
            </p:cNvSpPr>
            <p:nvPr/>
          </p:nvSpPr>
          <p:spPr bwMode="auto">
            <a:xfrm>
              <a:off x="2774951" y="1875632"/>
              <a:ext cx="3168650" cy="3168650"/>
            </a:xfrm>
            <a:custGeom>
              <a:avLst/>
              <a:gdLst>
                <a:gd name="T0" fmla="*/ 1584325 w 21600"/>
                <a:gd name="T1" fmla="*/ 0 h 21600"/>
                <a:gd name="T2" fmla="*/ 464002 w 21600"/>
                <a:gd name="T3" fmla="*/ 464002 h 21600"/>
                <a:gd name="T4" fmla="*/ 0 w 21600"/>
                <a:gd name="T5" fmla="*/ 1584325 h 21600"/>
                <a:gd name="T6" fmla="*/ 464002 w 21600"/>
                <a:gd name="T7" fmla="*/ 2704648 h 21600"/>
                <a:gd name="T8" fmla="*/ 1584325 w 21600"/>
                <a:gd name="T9" fmla="*/ 3168650 h 21600"/>
                <a:gd name="T10" fmla="*/ 2704648 w 21600"/>
                <a:gd name="T11" fmla="*/ 2704648 h 21600"/>
                <a:gd name="T12" fmla="*/ 3168650 w 21600"/>
                <a:gd name="T13" fmla="*/ 1584325 h 21600"/>
                <a:gd name="T14" fmla="*/ 2704648 w 21600"/>
                <a:gd name="T15" fmla="*/ 46400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5" y="10800"/>
                  </a:moveTo>
                  <a:cubicBezTo>
                    <a:pt x="725" y="16364"/>
                    <a:pt x="5236" y="20875"/>
                    <a:pt x="10800" y="20875"/>
                  </a:cubicBezTo>
                  <a:cubicBezTo>
                    <a:pt x="16364" y="20875"/>
                    <a:pt x="20875" y="16364"/>
                    <a:pt x="20875" y="10800"/>
                  </a:cubicBezTo>
                  <a:cubicBezTo>
                    <a:pt x="20875" y="5236"/>
                    <a:pt x="16364" y="725"/>
                    <a:pt x="10800" y="725"/>
                  </a:cubicBezTo>
                  <a:cubicBezTo>
                    <a:pt x="5236" y="725"/>
                    <a:pt x="725" y="5236"/>
                    <a:pt x="725" y="10800"/>
                  </a:cubicBezTo>
                  <a:close/>
                </a:path>
              </a:pathLst>
            </a:cu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gradFill>
            <a:ln w="9525">
              <a:noFill/>
              <a:miter lim="800000"/>
              <a:headEnd/>
              <a:tailEnd/>
            </a:ln>
          </p:spPr>
          <p:txBody>
            <a:bodyPr wrap="none" anchor="ctr"/>
            <a:lstStyle/>
            <a:p>
              <a:endParaRPr lang="es-ES">
                <a:solidFill>
                  <a:srgbClr val="000000"/>
                </a:solidFill>
              </a:endParaRPr>
            </a:p>
          </p:txBody>
        </p:sp>
        <p:sp>
          <p:nvSpPr>
            <p:cNvPr id="48204" name="Oval 474"/>
            <p:cNvSpPr>
              <a:spLocks noChangeArrowheads="1"/>
            </p:cNvSpPr>
            <p:nvPr/>
          </p:nvSpPr>
          <p:spPr bwMode="auto">
            <a:xfrm>
              <a:off x="4113213" y="3213894"/>
              <a:ext cx="492125" cy="493713"/>
            </a:xfrm>
            <a:prstGeom prst="ellipse">
              <a:avLst/>
            </a:prstGeom>
            <a:gradFill rotWithShape="1">
              <a:gsLst>
                <a:gs pos="0">
                  <a:srgbClr val="434343"/>
                </a:gs>
                <a:gs pos="100000">
                  <a:srgbClr val="000000"/>
                </a:gs>
              </a:gsLst>
              <a:path path="shape">
                <a:fillToRect l="50000" t="50000" r="50000" b="50000"/>
              </a:path>
            </a:gradFill>
            <a:ln w="9525">
              <a:noFill/>
              <a:round/>
              <a:headEnd/>
              <a:tailEnd/>
            </a:ln>
          </p:spPr>
          <p:txBody>
            <a:bodyPr/>
            <a:lstStyle/>
            <a:p>
              <a:endParaRPr lang="es-ES">
                <a:solidFill>
                  <a:srgbClr val="000000"/>
                </a:solidFill>
              </a:endParaRPr>
            </a:p>
          </p:txBody>
        </p:sp>
        <p:sp>
          <p:nvSpPr>
            <p:cNvPr id="48205" name="Freeform 475"/>
            <p:cNvSpPr>
              <a:spLocks noEditPoints="1"/>
            </p:cNvSpPr>
            <p:nvPr/>
          </p:nvSpPr>
          <p:spPr bwMode="auto">
            <a:xfrm>
              <a:off x="2820988" y="1921669"/>
              <a:ext cx="3076575" cy="3078163"/>
            </a:xfrm>
            <a:custGeom>
              <a:avLst/>
              <a:gdLst>
                <a:gd name="T0" fmla="*/ 1538973 w 2245"/>
                <a:gd name="T1" fmla="*/ 0 h 2245"/>
                <a:gd name="T2" fmla="*/ 0 w 2245"/>
                <a:gd name="T3" fmla="*/ 1538396 h 2245"/>
                <a:gd name="T4" fmla="*/ 1538973 w 2245"/>
                <a:gd name="T5" fmla="*/ 3078163 h 2245"/>
                <a:gd name="T6" fmla="*/ 3076575 w 2245"/>
                <a:gd name="T7" fmla="*/ 1538396 h 2245"/>
                <a:gd name="T8" fmla="*/ 1538973 w 2245"/>
                <a:gd name="T9" fmla="*/ 0 h 2245"/>
                <a:gd name="T10" fmla="*/ 1538973 w 2245"/>
                <a:gd name="T11" fmla="*/ 2928711 h 2245"/>
                <a:gd name="T12" fmla="*/ 149375 w 2245"/>
                <a:gd name="T13" fmla="*/ 1538396 h 2245"/>
                <a:gd name="T14" fmla="*/ 1538973 w 2245"/>
                <a:gd name="T15" fmla="*/ 149452 h 2245"/>
                <a:gd name="T16" fmla="*/ 2927200 w 2245"/>
                <a:gd name="T17" fmla="*/ 1538396 h 2245"/>
                <a:gd name="T18" fmla="*/ 1538973 w 2245"/>
                <a:gd name="T19" fmla="*/ 2928711 h 2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5"/>
                <a:gd name="T31" fmla="*/ 0 h 2245"/>
                <a:gd name="T32" fmla="*/ 2245 w 2245"/>
                <a:gd name="T33" fmla="*/ 2245 h 2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5" h="2245">
                  <a:moveTo>
                    <a:pt x="1123" y="0"/>
                  </a:moveTo>
                  <a:cubicBezTo>
                    <a:pt x="502" y="0"/>
                    <a:pt x="0" y="502"/>
                    <a:pt x="0" y="1122"/>
                  </a:cubicBezTo>
                  <a:cubicBezTo>
                    <a:pt x="0" y="1743"/>
                    <a:pt x="502" y="2245"/>
                    <a:pt x="1123" y="2245"/>
                  </a:cubicBezTo>
                  <a:cubicBezTo>
                    <a:pt x="1743" y="2245"/>
                    <a:pt x="2245" y="1743"/>
                    <a:pt x="2245" y="1122"/>
                  </a:cubicBezTo>
                  <a:cubicBezTo>
                    <a:pt x="2245" y="502"/>
                    <a:pt x="1743" y="0"/>
                    <a:pt x="1123" y="0"/>
                  </a:cubicBezTo>
                  <a:close/>
                  <a:moveTo>
                    <a:pt x="1123" y="2136"/>
                  </a:moveTo>
                  <a:cubicBezTo>
                    <a:pt x="563" y="2136"/>
                    <a:pt x="109" y="1682"/>
                    <a:pt x="109" y="1122"/>
                  </a:cubicBezTo>
                  <a:cubicBezTo>
                    <a:pt x="109" y="563"/>
                    <a:pt x="563" y="109"/>
                    <a:pt x="1123" y="109"/>
                  </a:cubicBezTo>
                  <a:cubicBezTo>
                    <a:pt x="1682" y="109"/>
                    <a:pt x="2136" y="563"/>
                    <a:pt x="2136" y="1122"/>
                  </a:cubicBezTo>
                  <a:cubicBezTo>
                    <a:pt x="2136" y="1682"/>
                    <a:pt x="1682" y="2136"/>
                    <a:pt x="1123" y="2136"/>
                  </a:cubicBezTo>
                  <a:close/>
                </a:path>
              </a:pathLst>
            </a:custGeom>
            <a:solidFill>
              <a:srgbClr val="DBDBDB">
                <a:alpha val="30196"/>
              </a:srgbClr>
            </a:solidFill>
            <a:ln w="9525">
              <a:noFill/>
              <a:miter lim="800000"/>
              <a:headEnd/>
              <a:tailEnd/>
            </a:ln>
          </p:spPr>
          <p:txBody>
            <a:bodyPr/>
            <a:lstStyle/>
            <a:p>
              <a:endParaRPr lang="es-ES">
                <a:solidFill>
                  <a:srgbClr val="000000"/>
                </a:solidFill>
              </a:endParaRPr>
            </a:p>
          </p:txBody>
        </p:sp>
        <p:pic>
          <p:nvPicPr>
            <p:cNvPr id="48206" name="Picture 476"/>
            <p:cNvPicPr>
              <a:picLocks noChangeAspect="1" noChangeArrowheads="1"/>
            </p:cNvPicPr>
            <p:nvPr/>
          </p:nvPicPr>
          <p:blipFill>
            <a:blip r:embed="rId4" cstate="print">
              <a:lum bright="24000"/>
            </a:blip>
            <a:srcRect/>
            <a:stretch>
              <a:fillRect/>
            </a:stretch>
          </p:blipFill>
          <p:spPr bwMode="auto">
            <a:xfrm>
              <a:off x="2541588" y="4928394"/>
              <a:ext cx="3698875" cy="438150"/>
            </a:xfrm>
            <a:prstGeom prst="rect">
              <a:avLst/>
            </a:prstGeom>
            <a:noFill/>
            <a:ln w="9525">
              <a:noFill/>
              <a:miter lim="800000"/>
              <a:headEnd/>
              <a:tailEnd/>
            </a:ln>
          </p:spPr>
        </p:pic>
        <p:sp>
          <p:nvSpPr>
            <p:cNvPr id="48207" name="Text Box 477"/>
            <p:cNvSpPr txBox="1">
              <a:spLocks noChangeArrowheads="1"/>
            </p:cNvSpPr>
            <p:nvPr/>
          </p:nvSpPr>
          <p:spPr bwMode="auto">
            <a:xfrm>
              <a:off x="4537076" y="4161632"/>
              <a:ext cx="496887" cy="304800"/>
            </a:xfrm>
            <a:prstGeom prst="rect">
              <a:avLst/>
            </a:prstGeom>
            <a:noFill/>
            <a:ln w="9525">
              <a:noFill/>
              <a:miter lim="800000"/>
              <a:headEnd/>
              <a:tailEnd/>
            </a:ln>
          </p:spPr>
          <p:txBody>
            <a:bodyPr>
              <a:spAutoFit/>
            </a:bodyPr>
            <a:lstStyle/>
            <a:p>
              <a:pPr algn="ctr" eaLnBrk="0" hangingPunct="0">
                <a:spcBef>
                  <a:spcPct val="50000"/>
                </a:spcBef>
              </a:pPr>
              <a:r>
                <a:rPr lang="de-DE" sz="1400">
                  <a:solidFill>
                    <a:srgbClr val="000000"/>
                  </a:solidFill>
                </a:rPr>
                <a:t>10</a:t>
              </a:r>
            </a:p>
          </p:txBody>
        </p:sp>
        <p:sp>
          <p:nvSpPr>
            <p:cNvPr id="48208" name="Text Box 478"/>
            <p:cNvSpPr txBox="1">
              <a:spLocks noChangeArrowheads="1"/>
            </p:cNvSpPr>
            <p:nvPr/>
          </p:nvSpPr>
          <p:spPr bwMode="auto">
            <a:xfrm>
              <a:off x="5033963"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9</a:t>
              </a:r>
            </a:p>
          </p:txBody>
        </p:sp>
        <p:sp>
          <p:nvSpPr>
            <p:cNvPr id="48209" name="Text Box 479"/>
            <p:cNvSpPr txBox="1">
              <a:spLocks noChangeArrowheads="1"/>
            </p:cNvSpPr>
            <p:nvPr/>
          </p:nvSpPr>
          <p:spPr bwMode="auto">
            <a:xfrm>
              <a:off x="5187951"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8</a:t>
              </a:r>
            </a:p>
          </p:txBody>
        </p:sp>
        <p:sp>
          <p:nvSpPr>
            <p:cNvPr id="48210" name="Text Box 480"/>
            <p:cNvSpPr txBox="1">
              <a:spLocks noChangeArrowheads="1"/>
            </p:cNvSpPr>
            <p:nvPr/>
          </p:nvSpPr>
          <p:spPr bwMode="auto">
            <a:xfrm>
              <a:off x="3209926"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2</a:t>
              </a:r>
            </a:p>
          </p:txBody>
        </p:sp>
        <p:sp>
          <p:nvSpPr>
            <p:cNvPr id="48211" name="Text Box 481"/>
            <p:cNvSpPr txBox="1">
              <a:spLocks noChangeArrowheads="1"/>
            </p:cNvSpPr>
            <p:nvPr/>
          </p:nvSpPr>
          <p:spPr bwMode="auto">
            <a:xfrm>
              <a:off x="3359151" y="282336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3</a:t>
              </a:r>
            </a:p>
          </p:txBody>
        </p:sp>
        <p:sp>
          <p:nvSpPr>
            <p:cNvPr id="48212" name="Text Box 482"/>
            <p:cNvSpPr txBox="1">
              <a:spLocks noChangeArrowheads="1"/>
            </p:cNvSpPr>
            <p:nvPr/>
          </p:nvSpPr>
          <p:spPr bwMode="auto">
            <a:xfrm>
              <a:off x="3706813" y="244554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4</a:t>
              </a:r>
            </a:p>
          </p:txBody>
        </p:sp>
        <p:sp>
          <p:nvSpPr>
            <p:cNvPr id="48213" name="Text Box 483"/>
            <p:cNvSpPr txBox="1">
              <a:spLocks noChangeArrowheads="1"/>
            </p:cNvSpPr>
            <p:nvPr/>
          </p:nvSpPr>
          <p:spPr bwMode="auto">
            <a:xfrm>
              <a:off x="4203701" y="22963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5</a:t>
              </a:r>
            </a:p>
          </p:txBody>
        </p:sp>
        <p:sp>
          <p:nvSpPr>
            <p:cNvPr id="48214" name="Text Box 484"/>
            <p:cNvSpPr txBox="1">
              <a:spLocks noChangeArrowheads="1"/>
            </p:cNvSpPr>
            <p:nvPr/>
          </p:nvSpPr>
          <p:spPr bwMode="auto">
            <a:xfrm>
              <a:off x="4670426" y="242649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6</a:t>
              </a:r>
            </a:p>
          </p:txBody>
        </p:sp>
        <p:sp>
          <p:nvSpPr>
            <p:cNvPr id="48215" name="Text Box 485"/>
            <p:cNvSpPr txBox="1">
              <a:spLocks noChangeArrowheads="1"/>
            </p:cNvSpPr>
            <p:nvPr/>
          </p:nvSpPr>
          <p:spPr bwMode="auto">
            <a:xfrm>
              <a:off x="5078413" y="2824957"/>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7</a:t>
              </a:r>
            </a:p>
          </p:txBody>
        </p:sp>
        <p:sp>
          <p:nvSpPr>
            <p:cNvPr id="48216" name="Text Box 486"/>
            <p:cNvSpPr txBox="1">
              <a:spLocks noChangeArrowheads="1"/>
            </p:cNvSpPr>
            <p:nvPr/>
          </p:nvSpPr>
          <p:spPr bwMode="auto">
            <a:xfrm>
              <a:off x="3359151"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1</a:t>
              </a:r>
            </a:p>
          </p:txBody>
        </p:sp>
        <p:sp>
          <p:nvSpPr>
            <p:cNvPr id="48217" name="Text Box 487"/>
            <p:cNvSpPr txBox="1">
              <a:spLocks noChangeArrowheads="1"/>
            </p:cNvSpPr>
            <p:nvPr/>
          </p:nvSpPr>
          <p:spPr bwMode="auto">
            <a:xfrm>
              <a:off x="3727451" y="42441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0</a:t>
              </a:r>
            </a:p>
          </p:txBody>
        </p:sp>
      </p:grpSp>
      <p:grpSp>
        <p:nvGrpSpPr>
          <p:cNvPr id="48155" name="Group 488"/>
          <p:cNvGrpSpPr>
            <a:grpSpLocks/>
          </p:cNvGrpSpPr>
          <p:nvPr/>
        </p:nvGrpSpPr>
        <p:grpSpPr bwMode="auto">
          <a:xfrm rot="8117073">
            <a:off x="768350" y="3416753"/>
            <a:ext cx="2159000" cy="128587"/>
            <a:chOff x="3431" y="2282"/>
            <a:chExt cx="1700" cy="102"/>
          </a:xfrm>
        </p:grpSpPr>
        <p:sp>
          <p:nvSpPr>
            <p:cNvPr id="48197" name="AutoShape 489"/>
            <p:cNvSpPr>
              <a:spLocks noChangeArrowheads="1"/>
            </p:cNvSpPr>
            <p:nvPr/>
          </p:nvSpPr>
          <p:spPr bwMode="auto">
            <a:xfrm rot="-5301961">
              <a:off x="4551" y="1803"/>
              <a:ext cx="84" cy="1077"/>
            </a:xfrm>
            <a:custGeom>
              <a:avLst/>
              <a:gdLst>
                <a:gd name="T0" fmla="*/ 69 w 21600"/>
                <a:gd name="T1" fmla="*/ 539 h 21600"/>
                <a:gd name="T2" fmla="*/ 42 w 21600"/>
                <a:gd name="T3" fmla="*/ 1077 h 21600"/>
                <a:gd name="T4" fmla="*/ 15 w 21600"/>
                <a:gd name="T5" fmla="*/ 539 h 21600"/>
                <a:gd name="T6" fmla="*/ 42 w 21600"/>
                <a:gd name="T7" fmla="*/ 0 h 21600"/>
                <a:gd name="T8" fmla="*/ 0 60000 65536"/>
                <a:gd name="T9" fmla="*/ 0 60000 65536"/>
                <a:gd name="T10" fmla="*/ 0 60000 65536"/>
                <a:gd name="T11" fmla="*/ 0 60000 65536"/>
                <a:gd name="T12" fmla="*/ 5657 w 21600"/>
                <a:gd name="T13" fmla="*/ 5676 h 21600"/>
                <a:gd name="T14" fmla="*/ 15943 w 21600"/>
                <a:gd name="T15" fmla="*/ 15924 h 21600"/>
              </a:gdLst>
              <a:ahLst/>
              <a:cxnLst>
                <a:cxn ang="T8">
                  <a:pos x="T0" y="T1"/>
                </a:cxn>
                <a:cxn ang="T9">
                  <a:pos x="T2" y="T3"/>
                </a:cxn>
                <a:cxn ang="T10">
                  <a:pos x="T4" y="T5"/>
                </a:cxn>
                <a:cxn ang="T11">
                  <a:pos x="T6" y="T7"/>
                </a:cxn>
              </a:cxnLst>
              <a:rect l="T12" t="T13" r="T14" b="T15"/>
              <a:pathLst>
                <a:path w="21600" h="21600">
                  <a:moveTo>
                    <a:pt x="0" y="0"/>
                  </a:moveTo>
                  <a:lnTo>
                    <a:pt x="7765" y="21600"/>
                  </a:lnTo>
                  <a:lnTo>
                    <a:pt x="13835" y="21600"/>
                  </a:lnTo>
                  <a:lnTo>
                    <a:pt x="21600" y="0"/>
                  </a:lnTo>
                  <a:close/>
                </a:path>
              </a:pathLst>
            </a:custGeom>
            <a:solidFill>
              <a:schemeClr val="bg2">
                <a:alpha val="0"/>
              </a:schemeClr>
            </a:solidFill>
            <a:ln w="9525">
              <a:noFill/>
              <a:miter lim="800000"/>
              <a:headEnd/>
              <a:tailEnd/>
            </a:ln>
          </p:spPr>
          <p:txBody>
            <a:bodyPr/>
            <a:lstStyle/>
            <a:p>
              <a:endParaRPr lang="es-ES">
                <a:solidFill>
                  <a:srgbClr val="000000"/>
                </a:solidFill>
              </a:endParaRPr>
            </a:p>
          </p:txBody>
        </p:sp>
        <p:sp>
          <p:nvSpPr>
            <p:cNvPr id="15" name="AutoShape 490"/>
            <p:cNvSpPr>
              <a:spLocks noChangeArrowheads="1"/>
            </p:cNvSpPr>
            <p:nvPr/>
          </p:nvSpPr>
          <p:spPr bwMode="auto">
            <a:xfrm rot="16298038" flipV="1">
              <a:off x="3928" y="1787"/>
              <a:ext cx="84" cy="1078"/>
            </a:xfrm>
            <a:custGeom>
              <a:avLst/>
              <a:gdLst>
                <a:gd name="G0" fmla="+- 7921 0 0"/>
                <a:gd name="G1" fmla="+- 21600 0 7921"/>
                <a:gd name="G2" fmla="*/ 7921 1 2"/>
                <a:gd name="G3" fmla="+- 21600 0 G2"/>
                <a:gd name="G4" fmla="+/ 7921 21600 2"/>
                <a:gd name="G5" fmla="+/ G1 0 2"/>
                <a:gd name="G6" fmla="*/ 21600 21600 7921"/>
                <a:gd name="G7" fmla="*/ G6 1 2"/>
                <a:gd name="G8" fmla="+- 21600 0 G7"/>
                <a:gd name="G9" fmla="*/ 21600 1 2"/>
                <a:gd name="G10" fmla="+- 7921 0 G9"/>
                <a:gd name="G11" fmla="?: G10 G8 0"/>
                <a:gd name="G12" fmla="?: G10 G7 21600"/>
                <a:gd name="T0" fmla="*/ 17639 w 21600"/>
                <a:gd name="T1" fmla="*/ 10800 h 21600"/>
                <a:gd name="T2" fmla="*/ 10800 w 21600"/>
                <a:gd name="T3" fmla="*/ 21600 h 21600"/>
                <a:gd name="T4" fmla="*/ 3961 w 21600"/>
                <a:gd name="T5" fmla="*/ 10800 h 21600"/>
                <a:gd name="T6" fmla="*/ 10800 w 21600"/>
                <a:gd name="T7" fmla="*/ 0 h 21600"/>
                <a:gd name="T8" fmla="*/ 5761 w 21600"/>
                <a:gd name="T9" fmla="*/ 5761 h 21600"/>
                <a:gd name="T10" fmla="*/ 15839 w 21600"/>
                <a:gd name="T11" fmla="*/ 15839 h 21600"/>
              </a:gdLst>
              <a:ahLst/>
              <a:cxnLst>
                <a:cxn ang="0">
                  <a:pos x="T0" y="T1"/>
                </a:cxn>
                <a:cxn ang="0">
                  <a:pos x="T2" y="T3"/>
                </a:cxn>
                <a:cxn ang="0">
                  <a:pos x="T4" y="T5"/>
                </a:cxn>
                <a:cxn ang="0">
                  <a:pos x="T6" y="T7"/>
                </a:cxn>
              </a:cxnLst>
              <a:rect l="T8" t="T9" r="T10" b="T11"/>
              <a:pathLst>
                <a:path w="21600" h="21600">
                  <a:moveTo>
                    <a:pt x="0" y="0"/>
                  </a:moveTo>
                  <a:lnTo>
                    <a:pt x="7921" y="21600"/>
                  </a:lnTo>
                  <a:lnTo>
                    <a:pt x="13679" y="21600"/>
                  </a:lnTo>
                  <a:lnTo>
                    <a:pt x="21600" y="0"/>
                  </a:lnTo>
                  <a:close/>
                </a:path>
              </a:pathLst>
            </a:custGeom>
            <a:gradFill rotWithShape="1">
              <a:gsLst>
                <a:gs pos="0">
                  <a:srgbClr val="A43334"/>
                </a:gs>
                <a:gs pos="100000">
                  <a:srgbClr val="A43334">
                    <a:gamma/>
                    <a:shade val="46275"/>
                    <a:invGamma/>
                  </a:srgbClr>
                </a:gs>
              </a:gsLst>
              <a:lin ang="5400000" scaled="1"/>
            </a:gradFill>
            <a:ln>
              <a:noFill/>
            </a:ln>
            <a:effectLst>
              <a:outerShdw dist="63500" algn="ctr" rotWithShape="0">
                <a:schemeClr val="tx1">
                  <a:alpha val="50000"/>
                </a:schemeClr>
              </a:outerShdw>
            </a:effectLst>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grpSp>
      <p:sp>
        <p:nvSpPr>
          <p:cNvPr id="495" name="494 Rectángulo"/>
          <p:cNvSpPr/>
          <p:nvPr/>
        </p:nvSpPr>
        <p:spPr>
          <a:xfrm>
            <a:off x="1431925" y="1713365"/>
            <a:ext cx="720725" cy="333375"/>
          </a:xfrm>
          <a:prstGeom prst="rect">
            <a:avLst/>
          </a:prstGeom>
          <a:solidFill>
            <a:srgbClr val="4C7013"/>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400" b="1" dirty="0">
                <a:solidFill>
                  <a:srgbClr val="FFFFFF"/>
                </a:solidFill>
                <a:latin typeface="Century Gothic" pitchFamily="34" charset="0"/>
              </a:rPr>
              <a:t>92,2%</a:t>
            </a:r>
            <a:endParaRPr lang="es-ES" sz="1400" dirty="0">
              <a:solidFill>
                <a:srgbClr val="FFFFFF"/>
              </a:solidFill>
              <a:latin typeface="Century Gothic" pitchFamily="34" charset="0"/>
            </a:endParaRPr>
          </a:p>
        </p:txBody>
      </p:sp>
      <p:sp>
        <p:nvSpPr>
          <p:cNvPr id="48157" name="Rectangle 4"/>
          <p:cNvSpPr>
            <a:spLocks noChangeArrowheads="1"/>
          </p:cNvSpPr>
          <p:nvPr/>
        </p:nvSpPr>
        <p:spPr bwMode="auto">
          <a:xfrm>
            <a:off x="809625" y="1405390"/>
            <a:ext cx="1905000" cy="277813"/>
          </a:xfrm>
          <a:prstGeom prst="rect">
            <a:avLst/>
          </a:prstGeom>
          <a:noFill/>
          <a:ln w="9525">
            <a:noFill/>
            <a:miter lim="800000"/>
            <a:headEnd/>
            <a:tailEnd/>
          </a:ln>
        </p:spPr>
        <p:txBody>
          <a:bodyPr>
            <a:spAutoFit/>
          </a:bodyPr>
          <a:lstStyle/>
          <a:p>
            <a:pPr algn="ctr"/>
            <a:r>
              <a:rPr lang="es-ES_tradnl" sz="1200" i="1">
                <a:solidFill>
                  <a:srgbClr val="4C7013"/>
                </a:solidFill>
                <a:latin typeface="Century Gothic" pitchFamily="34" charset="0"/>
                <a:cs typeface="Arial" charset="0"/>
              </a:rPr>
              <a:t>Menciones de 5-10</a:t>
            </a:r>
            <a:endParaRPr lang="es-ES" sz="1200" b="1">
              <a:solidFill>
                <a:srgbClr val="4C7013"/>
              </a:solidFill>
              <a:latin typeface="Century Gothic" pitchFamily="34" charset="0"/>
              <a:cs typeface="Arial" charset="0"/>
            </a:endParaRPr>
          </a:p>
        </p:txBody>
      </p:sp>
      <p:graphicFrame>
        <p:nvGraphicFramePr>
          <p:cNvPr id="48149" name="Object 21"/>
          <p:cNvGraphicFramePr>
            <a:graphicFrameLocks noChangeAspect="1"/>
          </p:cNvGraphicFramePr>
          <p:nvPr>
            <p:extLst>
              <p:ext uri="{D42A27DB-BD31-4B8C-83A1-F6EECF244321}">
                <p14:modId xmlns:p14="http://schemas.microsoft.com/office/powerpoint/2010/main" xmlns="" val="3124520990"/>
              </p:ext>
            </p:extLst>
          </p:nvPr>
        </p:nvGraphicFramePr>
        <p:xfrm>
          <a:off x="6029325" y="1685925"/>
          <a:ext cx="2705100" cy="4210050"/>
        </p:xfrm>
        <a:graphic>
          <a:graphicData uri="http://schemas.openxmlformats.org/presentationml/2006/ole">
            <p:oleObj spid="_x0000_s48177" name="Gráfico" r:id="rId5" imgW="2705100" imgH="4210050" progId="MSGraph.Chart.8">
              <p:embed followColorScheme="full"/>
            </p:oleObj>
          </a:graphicData>
        </a:graphic>
      </p:graphicFrame>
      <p:sp>
        <p:nvSpPr>
          <p:cNvPr id="48158" name="Text Box 5"/>
          <p:cNvSpPr txBox="1">
            <a:spLocks noChangeArrowheads="1"/>
          </p:cNvSpPr>
          <p:nvPr/>
        </p:nvSpPr>
        <p:spPr bwMode="auto">
          <a:xfrm>
            <a:off x="6962775" y="5441950"/>
            <a:ext cx="1704975" cy="369888"/>
          </a:xfrm>
          <a:prstGeom prst="rect">
            <a:avLst/>
          </a:prstGeom>
          <a:noFill/>
          <a:ln w="9525">
            <a:noFill/>
            <a:miter lim="800000"/>
            <a:headEnd/>
            <a:tailEnd/>
          </a:ln>
        </p:spPr>
        <p:txBody>
          <a:bodyPr anchor="ctr">
            <a:spAutoFit/>
          </a:bodyPr>
          <a:lstStyle/>
          <a:p>
            <a:pPr eaLnBrk="0" hangingPunct="0"/>
            <a:r>
              <a:rPr lang="es-ES_tradnl" sz="900" i="1">
                <a:solidFill>
                  <a:srgbClr val="000000"/>
                </a:solidFill>
              </a:rPr>
              <a:t>Ns/Nc: 4,7%</a:t>
            </a:r>
          </a:p>
          <a:p>
            <a:pPr eaLnBrk="0" hangingPunct="0"/>
            <a:r>
              <a:rPr lang="es-ES_tradnl" sz="900" i="1">
                <a:solidFill>
                  <a:srgbClr val="000000"/>
                </a:solidFill>
              </a:rPr>
              <a:t>Media de Menciones: 1,32</a:t>
            </a:r>
            <a:endParaRPr lang="es-ES" sz="900" i="1">
              <a:solidFill>
                <a:srgbClr val="000000"/>
              </a:solidFill>
            </a:endParaRPr>
          </a:p>
        </p:txBody>
      </p:sp>
      <p:sp>
        <p:nvSpPr>
          <p:cNvPr id="48159" name="Text Box 5"/>
          <p:cNvSpPr txBox="1">
            <a:spLocks noChangeArrowheads="1"/>
          </p:cNvSpPr>
          <p:nvPr/>
        </p:nvSpPr>
        <p:spPr bwMode="auto">
          <a:xfrm>
            <a:off x="4591050" y="5965825"/>
            <a:ext cx="3057525" cy="369888"/>
          </a:xfrm>
          <a:prstGeom prst="rect">
            <a:avLst/>
          </a:prstGeom>
          <a:noFill/>
          <a:ln w="9525">
            <a:noFill/>
            <a:miter lim="800000"/>
            <a:headEnd/>
            <a:tailEnd/>
          </a:ln>
        </p:spPr>
        <p:txBody>
          <a:bodyPr anchor="ctr">
            <a:spAutoFit/>
          </a:bodyPr>
          <a:lstStyle/>
          <a:p>
            <a:pPr eaLnBrk="0" hangingPunct="0"/>
            <a:r>
              <a:rPr lang="es-ES" sz="900" i="1" dirty="0">
                <a:solidFill>
                  <a:srgbClr val="000000"/>
                </a:solidFill>
              </a:rPr>
              <a:t>Unidad: Porcentajes</a:t>
            </a:r>
          </a:p>
          <a:p>
            <a:pPr eaLnBrk="0" hangingPunct="0"/>
            <a:r>
              <a:rPr lang="es-ES_tradnl" sz="900" i="1" dirty="0">
                <a:solidFill>
                  <a:srgbClr val="000000"/>
                </a:solidFill>
              </a:rPr>
              <a:t>Base </a:t>
            </a:r>
            <a:r>
              <a:rPr lang="de-DE" sz="900" i="1" dirty="0">
                <a:solidFill>
                  <a:srgbClr val="000000"/>
                </a:solidFill>
                <a:cs typeface="Arial" charset="0"/>
              </a:rPr>
              <a:t>Padres s.p.: </a:t>
            </a:r>
            <a:r>
              <a:rPr lang="es-ES_tradnl" sz="900" i="1" dirty="0" smtClean="0">
                <a:solidFill>
                  <a:srgbClr val="000000"/>
                </a:solidFill>
              </a:rPr>
              <a:t>Han </a:t>
            </a:r>
            <a:r>
              <a:rPr lang="es-ES_tradnl" sz="900" i="1" dirty="0">
                <a:solidFill>
                  <a:srgbClr val="000000"/>
                </a:solidFill>
              </a:rPr>
              <a:t>contestado a favor (n=307)</a:t>
            </a:r>
            <a:endParaRPr lang="es-ES" sz="900" i="1" dirty="0">
              <a:solidFill>
                <a:srgbClr val="000000"/>
              </a:solidFill>
            </a:endParaRPr>
          </a:p>
        </p:txBody>
      </p:sp>
      <p:sp>
        <p:nvSpPr>
          <p:cNvPr id="48160" name="Rectangle 4"/>
          <p:cNvSpPr>
            <a:spLocks noChangeArrowheads="1"/>
          </p:cNvSpPr>
          <p:nvPr/>
        </p:nvSpPr>
        <p:spPr bwMode="auto">
          <a:xfrm>
            <a:off x="6400800" y="1398588"/>
            <a:ext cx="2066925" cy="276225"/>
          </a:xfrm>
          <a:prstGeom prst="rect">
            <a:avLst/>
          </a:prstGeom>
          <a:noFill/>
          <a:ln w="9525">
            <a:noFill/>
            <a:miter lim="800000"/>
            <a:headEnd/>
            <a:tailEnd/>
          </a:ln>
        </p:spPr>
        <p:txBody>
          <a:bodyPr>
            <a:spAutoFit/>
          </a:bodyPr>
          <a:lstStyle/>
          <a:p>
            <a:pPr algn="ctr"/>
            <a:r>
              <a:rPr lang="es-ES" sz="1200" b="1" i="1">
                <a:solidFill>
                  <a:srgbClr val="000000"/>
                </a:solidFill>
                <a:latin typeface="Century Gothic" pitchFamily="34" charset="0"/>
                <a:cs typeface="Arial" charset="0"/>
              </a:rPr>
              <a:t>Motivos SÍ está a favor</a:t>
            </a:r>
          </a:p>
        </p:txBody>
      </p:sp>
      <p:pic>
        <p:nvPicPr>
          <p:cNvPr id="501" name="Picture 96" descr="MP900423038[1]"/>
          <p:cNvPicPr preferRelativeResize="0">
            <a:picLocks noChangeAspect="1" noChangeArrowheads="1"/>
          </p:cNvPicPr>
          <p:nvPr/>
        </p:nvPicPr>
        <p:blipFill>
          <a:blip r:embed="rId6"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48162" name="Rectangle 4"/>
          <p:cNvSpPr>
            <a:spLocks noChangeArrowheads="1"/>
          </p:cNvSpPr>
          <p:nvPr/>
        </p:nvSpPr>
        <p:spPr bwMode="auto">
          <a:xfrm>
            <a:off x="1468438" y="4243840"/>
            <a:ext cx="779462" cy="369888"/>
          </a:xfrm>
          <a:prstGeom prst="rect">
            <a:avLst/>
          </a:prstGeom>
          <a:noFill/>
          <a:ln w="9525">
            <a:noFill/>
            <a:miter lim="800000"/>
            <a:headEnd/>
            <a:tailEnd/>
          </a:ln>
        </p:spPr>
        <p:txBody>
          <a:bodyPr>
            <a:spAutoFit/>
          </a:bodyPr>
          <a:lstStyle/>
          <a:p>
            <a:pPr algn="ctr"/>
            <a:r>
              <a:rPr lang="es-ES" sz="1800" b="1">
                <a:solidFill>
                  <a:srgbClr val="D09E00"/>
                </a:solidFill>
                <a:latin typeface="Century Gothic" pitchFamily="34" charset="0"/>
                <a:cs typeface="Arial" charset="0"/>
              </a:rPr>
              <a:t>6,71</a:t>
            </a:r>
          </a:p>
        </p:txBody>
      </p:sp>
      <p:graphicFrame>
        <p:nvGraphicFramePr>
          <p:cNvPr id="2" name="1 Tabla"/>
          <p:cNvGraphicFramePr>
            <a:graphicFrameLocks noGrp="1"/>
          </p:cNvGraphicFramePr>
          <p:nvPr/>
        </p:nvGraphicFramePr>
        <p:xfrm>
          <a:off x="3609975" y="1728788"/>
          <a:ext cx="2495549" cy="4090851"/>
        </p:xfrm>
        <a:graphic>
          <a:graphicData uri="http://schemas.openxmlformats.org/drawingml/2006/table">
            <a:tbl>
              <a:tblPr>
                <a:tableStyleId>{5C22544A-7EE6-4342-B048-85BDC9FD1C3A}</a:tableStyleId>
              </a:tblPr>
              <a:tblGrid>
                <a:gridCol w="2495549"/>
              </a:tblGrid>
              <a:tr h="275223">
                <a:tc>
                  <a:txBody>
                    <a:bodyPr/>
                    <a:lstStyle/>
                    <a:p>
                      <a:pPr algn="r" fontAlgn="b"/>
                      <a:r>
                        <a:rPr lang="es-ES" sz="900" b="1" u="none" strike="noStrike" dirty="0">
                          <a:effectLst/>
                        </a:rPr>
                        <a:t>NET DESARROLLO DE CAPACIDADES/ HABILIDADES</a:t>
                      </a:r>
                      <a:endParaRPr lang="es-ES" sz="900" b="1" i="0" u="none" strike="noStrike" dirty="0">
                        <a:effectLst/>
                        <a:latin typeface="Arial"/>
                      </a:endParaRPr>
                    </a:p>
                  </a:txBody>
                  <a:tcPr marL="3925" marR="3925" marT="3925" marB="0" anchor="ctr"/>
                </a:tc>
              </a:tr>
              <a:tr h="271343">
                <a:tc>
                  <a:txBody>
                    <a:bodyPr/>
                    <a:lstStyle/>
                    <a:p>
                      <a:pPr algn="r" fontAlgn="b"/>
                      <a:r>
                        <a:rPr lang="es-ES" sz="900" u="none" strike="noStrike">
                          <a:effectLst/>
                        </a:rPr>
                        <a:t>Acercamiento a las nuevas tecnologías</a:t>
                      </a:r>
                      <a:endParaRPr lang="es-ES" sz="900" b="0" i="0" u="none" strike="noStrike">
                        <a:effectLst/>
                        <a:latin typeface="Arial"/>
                      </a:endParaRPr>
                    </a:p>
                  </a:txBody>
                  <a:tcPr marL="3925" marR="3925" marT="3925" marB="0" anchor="ctr"/>
                </a:tc>
              </a:tr>
              <a:tr h="271343">
                <a:tc>
                  <a:txBody>
                    <a:bodyPr/>
                    <a:lstStyle/>
                    <a:p>
                      <a:pPr algn="r" fontAlgn="b"/>
                      <a:r>
                        <a:rPr lang="es-ES" sz="900" u="none" strike="noStrike">
                          <a:effectLst/>
                        </a:rPr>
                        <a:t>Algunos son educativos</a:t>
                      </a:r>
                      <a:endParaRPr lang="es-ES" sz="900" b="0" i="0" u="none" strike="noStrike">
                        <a:effectLst/>
                        <a:latin typeface="Arial"/>
                      </a:endParaRPr>
                    </a:p>
                  </a:txBody>
                  <a:tcPr marL="3925" marR="3925" marT="3925" marB="0" anchor="ctr"/>
                </a:tc>
              </a:tr>
              <a:tr h="271343">
                <a:tc>
                  <a:txBody>
                    <a:bodyPr/>
                    <a:lstStyle/>
                    <a:p>
                      <a:pPr algn="r" fontAlgn="b"/>
                      <a:r>
                        <a:rPr lang="es-ES" sz="900" u="none" strike="noStrike">
                          <a:effectLst/>
                        </a:rPr>
                        <a:t>Desarrolla habilidades psicomotoras</a:t>
                      </a:r>
                      <a:endParaRPr lang="es-ES" sz="900" b="0" i="0" u="none" strike="noStrike">
                        <a:effectLst/>
                        <a:latin typeface="Arial"/>
                      </a:endParaRPr>
                    </a:p>
                  </a:txBody>
                  <a:tcPr marL="3925" marR="3925" marT="3925" marB="0" anchor="ctr"/>
                </a:tc>
              </a:tr>
              <a:tr h="271343">
                <a:tc>
                  <a:txBody>
                    <a:bodyPr/>
                    <a:lstStyle/>
                    <a:p>
                      <a:pPr algn="r" fontAlgn="b"/>
                      <a:r>
                        <a:rPr lang="es-ES" sz="900" u="none" strike="noStrike">
                          <a:effectLst/>
                        </a:rPr>
                        <a:t>Desarrollo de la capacidad mental</a:t>
                      </a:r>
                      <a:endParaRPr lang="es-ES" sz="900" b="0" i="0" u="none" strike="noStrike">
                        <a:effectLst/>
                        <a:latin typeface="Arial"/>
                      </a:endParaRPr>
                    </a:p>
                  </a:txBody>
                  <a:tcPr marL="3925" marR="3925" marT="3925" marB="0" anchor="ctr"/>
                </a:tc>
              </a:tr>
              <a:tr h="271343">
                <a:tc>
                  <a:txBody>
                    <a:bodyPr/>
                    <a:lstStyle/>
                    <a:p>
                      <a:pPr algn="r" fontAlgn="b"/>
                      <a:r>
                        <a:rPr lang="es-ES" sz="900" u="none" strike="noStrike">
                          <a:effectLst/>
                        </a:rPr>
                        <a:t>Pueden desarrollar habilidades (s.e)</a:t>
                      </a:r>
                      <a:endParaRPr lang="es-ES" sz="900" b="0" i="0" u="none" strike="noStrike">
                        <a:effectLst/>
                        <a:latin typeface="Arial"/>
                      </a:endParaRPr>
                    </a:p>
                  </a:txBody>
                  <a:tcPr marL="3925" marR="3925" marT="3925" marB="0" anchor="ctr"/>
                </a:tc>
              </a:tr>
              <a:tr h="271343">
                <a:tc>
                  <a:txBody>
                    <a:bodyPr/>
                    <a:lstStyle/>
                    <a:p>
                      <a:pPr algn="r" fontAlgn="b"/>
                      <a:r>
                        <a:rPr lang="es-ES" sz="900" b="1" i="0" u="none" strike="noStrike" dirty="0">
                          <a:effectLst/>
                        </a:rPr>
                        <a:t>NET ELEMENTOS MOTIVACIONALES</a:t>
                      </a:r>
                      <a:endParaRPr lang="es-ES" sz="900" b="1" i="0" u="none" strike="noStrike" dirty="0">
                        <a:effectLst/>
                        <a:latin typeface="Arial"/>
                      </a:endParaRPr>
                    </a:p>
                  </a:txBody>
                  <a:tcPr marL="3925" marR="3925" marT="3925" marB="0" anchor="ctr"/>
                </a:tc>
              </a:tr>
              <a:tr h="271343">
                <a:tc>
                  <a:txBody>
                    <a:bodyPr/>
                    <a:lstStyle/>
                    <a:p>
                      <a:pPr algn="r" fontAlgn="b"/>
                      <a:r>
                        <a:rPr lang="es-ES" sz="900" u="none" strike="noStrike">
                          <a:effectLst/>
                        </a:rPr>
                        <a:t>Porque aprenden jugando</a:t>
                      </a:r>
                      <a:endParaRPr lang="es-ES" sz="900" b="0" i="0" u="none" strike="noStrike">
                        <a:effectLst/>
                        <a:latin typeface="Arial"/>
                      </a:endParaRPr>
                    </a:p>
                  </a:txBody>
                  <a:tcPr marL="3925" marR="3925" marT="3925" marB="0" anchor="ctr"/>
                </a:tc>
              </a:tr>
              <a:tr h="271343">
                <a:tc>
                  <a:txBody>
                    <a:bodyPr/>
                    <a:lstStyle/>
                    <a:p>
                      <a:pPr algn="r" fontAlgn="b"/>
                      <a:r>
                        <a:rPr lang="es-ES" sz="900" u="none" strike="noStrike">
                          <a:effectLst/>
                        </a:rPr>
                        <a:t>Es una herramienta que les gusta/ atrae</a:t>
                      </a:r>
                      <a:endParaRPr lang="es-ES" sz="900" b="0" i="0" u="none" strike="noStrike">
                        <a:effectLst/>
                        <a:latin typeface="Arial"/>
                      </a:endParaRPr>
                    </a:p>
                  </a:txBody>
                  <a:tcPr marL="3925" marR="3925" marT="3925" marB="0" anchor="ctr"/>
                </a:tc>
              </a:tr>
              <a:tr h="271343">
                <a:tc>
                  <a:txBody>
                    <a:bodyPr/>
                    <a:lstStyle/>
                    <a:p>
                      <a:pPr algn="r" fontAlgn="b"/>
                      <a:r>
                        <a:rPr lang="es-ES" sz="900" u="none" strike="noStrike">
                          <a:effectLst/>
                        </a:rPr>
                        <a:t>Porque estimulas el que estudien</a:t>
                      </a:r>
                      <a:endParaRPr lang="es-ES" sz="900" b="0" i="0" u="none" strike="noStrike">
                        <a:effectLst/>
                        <a:latin typeface="Arial"/>
                      </a:endParaRPr>
                    </a:p>
                  </a:txBody>
                  <a:tcPr marL="3925" marR="3925" marT="3925" marB="0" anchor="ctr"/>
                </a:tc>
              </a:tr>
              <a:tr h="271343">
                <a:tc>
                  <a:txBody>
                    <a:bodyPr/>
                    <a:lstStyle/>
                    <a:p>
                      <a:pPr algn="r" fontAlgn="b"/>
                      <a:r>
                        <a:rPr lang="es-ES" sz="900" b="1" u="none" strike="noStrike" dirty="0">
                          <a:effectLst/>
                        </a:rPr>
                        <a:t>NET HERRAMIENTA PARA EL APRENDIZAJE</a:t>
                      </a:r>
                      <a:endParaRPr lang="es-ES" sz="900" b="1" i="0" u="none" strike="noStrike" dirty="0">
                        <a:effectLst/>
                        <a:latin typeface="Arial"/>
                      </a:endParaRPr>
                    </a:p>
                  </a:txBody>
                  <a:tcPr marL="3925" marR="3925" marT="3925" marB="0" anchor="ctr"/>
                </a:tc>
              </a:tr>
              <a:tr h="275223">
                <a:tc>
                  <a:txBody>
                    <a:bodyPr/>
                    <a:lstStyle/>
                    <a:p>
                      <a:pPr algn="r" fontAlgn="b"/>
                      <a:r>
                        <a:rPr lang="es-ES" sz="900" u="none" strike="noStrike">
                          <a:effectLst/>
                        </a:rPr>
                        <a:t>Es una herramienta complementaria/ nueva forma de enseñanza</a:t>
                      </a:r>
                      <a:endParaRPr lang="es-ES" sz="900" b="0" i="0" u="none" strike="noStrike">
                        <a:effectLst/>
                        <a:latin typeface="Arial"/>
                      </a:endParaRPr>
                    </a:p>
                  </a:txBody>
                  <a:tcPr marL="3925" marR="3925" marT="3925" marB="0" anchor="ctr"/>
                </a:tc>
              </a:tr>
              <a:tr h="275223">
                <a:tc>
                  <a:txBody>
                    <a:bodyPr/>
                    <a:lstStyle/>
                    <a:p>
                      <a:pPr algn="r" fontAlgn="b"/>
                      <a:r>
                        <a:rPr lang="es-ES" sz="900" u="none" strike="noStrike">
                          <a:effectLst/>
                        </a:rPr>
                        <a:t>En la dosis adecuada/ con el juego adecuado puede ser positivo</a:t>
                      </a:r>
                      <a:endParaRPr lang="es-ES" sz="900" b="0" i="0" u="none" strike="noStrike">
                        <a:effectLst/>
                        <a:latin typeface="Arial"/>
                      </a:endParaRPr>
                    </a:p>
                  </a:txBody>
                  <a:tcPr marL="3925" marR="3925" marT="3925" marB="0" anchor="ctr"/>
                </a:tc>
              </a:tr>
              <a:tr h="271343">
                <a:tc>
                  <a:txBody>
                    <a:bodyPr/>
                    <a:lstStyle/>
                    <a:p>
                      <a:pPr algn="r" fontAlgn="b"/>
                      <a:r>
                        <a:rPr lang="es-ES" sz="900" u="none" strike="noStrike">
                          <a:effectLst/>
                        </a:rPr>
                        <a:t>Confío en el criterio de los profesionales</a:t>
                      </a:r>
                      <a:endParaRPr lang="es-ES" sz="900" b="0" i="0" u="none" strike="noStrike">
                        <a:effectLst/>
                        <a:latin typeface="Arial"/>
                      </a:endParaRPr>
                    </a:p>
                  </a:txBody>
                  <a:tcPr marL="3925" marR="3925" marT="3925" marB="0" anchor="ctr"/>
                </a:tc>
              </a:tr>
              <a:tr h="271343">
                <a:tc>
                  <a:txBody>
                    <a:bodyPr/>
                    <a:lstStyle/>
                    <a:p>
                      <a:pPr algn="r" fontAlgn="b"/>
                      <a:r>
                        <a:rPr lang="es-ES" sz="900" u="none" strike="noStrike" dirty="0">
                          <a:effectLst/>
                        </a:rPr>
                        <a:t>Ningún motivo en especial</a:t>
                      </a:r>
                      <a:endParaRPr lang="es-ES" sz="900" b="0" i="0" u="none" strike="noStrike" dirty="0">
                        <a:effectLst/>
                        <a:latin typeface="Arial"/>
                      </a:endParaRPr>
                    </a:p>
                  </a:txBody>
                  <a:tcPr marL="3925" marR="3925" marT="3925" marB="0" anchor="ctr"/>
                </a:tc>
              </a:tr>
            </a:tbl>
          </a:graphicData>
        </a:graphic>
      </p:graphicFrame>
      <p:sp>
        <p:nvSpPr>
          <p:cNvPr id="498" name="497 Rectángulo"/>
          <p:cNvSpPr/>
          <p:nvPr/>
        </p:nvSpPr>
        <p:spPr>
          <a:xfrm>
            <a:off x="197223" y="5091954"/>
            <a:ext cx="3254189" cy="923365"/>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100" b="1" dirty="0" smtClean="0">
                <a:solidFill>
                  <a:srgbClr val="E36120"/>
                </a:solidFill>
                <a:latin typeface="Century Gothic" pitchFamily="34" charset="0"/>
              </a:rPr>
              <a:t>Los padres cuyos hijos han participado en actividades con VJ en su centro de enseñanza primaria mencionan en mayor medida los </a:t>
            </a:r>
            <a:r>
              <a:rPr lang="es-ES" sz="1100" b="1" u="sng" dirty="0" smtClean="0">
                <a:solidFill>
                  <a:srgbClr val="E36120"/>
                </a:solidFill>
                <a:latin typeface="Century Gothic" pitchFamily="34" charset="0"/>
              </a:rPr>
              <a:t>Elementos motivacionales </a:t>
            </a:r>
            <a:r>
              <a:rPr lang="es-ES" sz="1100" b="1" dirty="0" smtClean="0">
                <a:solidFill>
                  <a:srgbClr val="E36120"/>
                </a:solidFill>
                <a:latin typeface="Century Gothic" pitchFamily="34" charset="0"/>
              </a:rPr>
              <a:t>(51% vs 30% de los demás). </a:t>
            </a:r>
            <a:endParaRPr lang="es-ES" sz="1100" b="1" dirty="0">
              <a:solidFill>
                <a:srgbClr val="E36120"/>
              </a:solidFill>
              <a:latin typeface="Century Gothic" pitchFamily="34" charset="0"/>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3"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49174" name="Rectangle 4"/>
          <p:cNvSpPr>
            <a:spLocks noChangeArrowheads="1"/>
          </p:cNvSpPr>
          <p:nvPr/>
        </p:nvSpPr>
        <p:spPr bwMode="auto">
          <a:xfrm>
            <a:off x="201613" y="377820"/>
            <a:ext cx="7426325" cy="769441"/>
          </a:xfrm>
          <a:prstGeom prst="rect">
            <a:avLst/>
          </a:prstGeom>
          <a:noFill/>
          <a:ln w="9525">
            <a:noFill/>
            <a:miter lim="800000"/>
            <a:headEnd/>
            <a:tailEnd/>
          </a:ln>
        </p:spPr>
        <p:txBody>
          <a:bodyPr>
            <a:spAutoFit/>
          </a:bodyPr>
          <a:lstStyle/>
          <a:p>
            <a:r>
              <a:rPr lang="es-ES" sz="2200" b="1" dirty="0" smtClean="0">
                <a:solidFill>
                  <a:schemeClr val="accent2">
                    <a:lumMod val="75000"/>
                  </a:schemeClr>
                </a:solidFill>
                <a:latin typeface="+mn-lt"/>
                <a:cs typeface="Arial" charset="0"/>
              </a:rPr>
              <a:t>Los que están en contra no creen que los Videojuegos puedan ser educativos</a:t>
            </a:r>
            <a:endParaRPr lang="es-ES" sz="2200" b="1" dirty="0">
              <a:solidFill>
                <a:schemeClr val="accent2">
                  <a:lumMod val="75000"/>
                </a:schemeClr>
              </a:solidFill>
              <a:latin typeface="+mn-lt"/>
              <a:cs typeface="Arial" charset="0"/>
            </a:endParaRPr>
          </a:p>
        </p:txBody>
      </p:sp>
      <p:sp>
        <p:nvSpPr>
          <p:cNvPr id="49175" name="Text Box 5"/>
          <p:cNvSpPr txBox="1">
            <a:spLocks noChangeArrowheads="1"/>
          </p:cNvSpPr>
          <p:nvPr/>
        </p:nvSpPr>
        <p:spPr bwMode="auto">
          <a:xfrm>
            <a:off x="0" y="6408738"/>
            <a:ext cx="8340725" cy="368300"/>
          </a:xfrm>
          <a:prstGeom prst="rect">
            <a:avLst/>
          </a:prstGeom>
          <a:noFill/>
          <a:ln w="9525">
            <a:noFill/>
            <a:miter lim="800000"/>
            <a:headEnd/>
            <a:tailEnd/>
          </a:ln>
        </p:spPr>
        <p:txBody>
          <a:bodyPr anchor="ctr">
            <a:spAutoFit/>
          </a:bodyPr>
          <a:lstStyle/>
          <a:p>
            <a:pPr eaLnBrk="0" hangingPunct="0"/>
            <a:r>
              <a:rPr lang="es-ES" sz="900" b="1">
                <a:solidFill>
                  <a:srgbClr val="000000"/>
                </a:solidFill>
              </a:rPr>
              <a:t>P.16 </a:t>
            </a:r>
            <a:r>
              <a:rPr lang="es-ES" sz="900">
                <a:solidFill>
                  <a:srgbClr val="000000"/>
                </a:solidFill>
              </a:rPr>
              <a:t>¿En qué grado está usted a favor o en contra del uso de videojuegos como herramienta educativa en la enseñanza primaria? Por favor, utilice una escala académica de 0 a 10, en que 10 significa que está totalmente a favor y 0 totalmente en contra./ </a:t>
            </a:r>
            <a:r>
              <a:rPr lang="es-ES" sz="900" b="1">
                <a:solidFill>
                  <a:srgbClr val="000000"/>
                </a:solidFill>
              </a:rPr>
              <a:t>P.18 </a:t>
            </a:r>
            <a:r>
              <a:rPr lang="es-ES" sz="900">
                <a:solidFill>
                  <a:srgbClr val="000000"/>
                </a:solidFill>
              </a:rPr>
              <a:t>¿Por qué esta usted en contra? </a:t>
            </a:r>
          </a:p>
        </p:txBody>
      </p:sp>
      <p:grpSp>
        <p:nvGrpSpPr>
          <p:cNvPr id="49176" name="11 Grupo"/>
          <p:cNvGrpSpPr>
            <a:grpSpLocks/>
          </p:cNvGrpSpPr>
          <p:nvPr/>
        </p:nvGrpSpPr>
        <p:grpSpPr bwMode="auto">
          <a:xfrm>
            <a:off x="407988" y="2606675"/>
            <a:ext cx="2935287" cy="2841625"/>
            <a:chOff x="2541588" y="1815307"/>
            <a:chExt cx="3698875" cy="3551237"/>
          </a:xfrm>
        </p:grpSpPr>
        <p:sp>
          <p:nvSpPr>
            <p:cNvPr id="49200" name="Oval 9"/>
            <p:cNvSpPr>
              <a:spLocks noChangeArrowheads="1"/>
            </p:cNvSpPr>
            <p:nvPr/>
          </p:nvSpPr>
          <p:spPr bwMode="auto">
            <a:xfrm>
              <a:off x="2841626" y="1942307"/>
              <a:ext cx="3035300" cy="3035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solidFill>
                  <a:srgbClr val="000000"/>
                </a:solidFill>
              </a:endParaRPr>
            </a:p>
          </p:txBody>
        </p:sp>
        <p:sp>
          <p:nvSpPr>
            <p:cNvPr id="49201" name="Oval 10"/>
            <p:cNvSpPr>
              <a:spLocks noChangeArrowheads="1"/>
            </p:cNvSpPr>
            <p:nvPr/>
          </p:nvSpPr>
          <p:spPr bwMode="auto">
            <a:xfrm>
              <a:off x="2886076" y="1988344"/>
              <a:ext cx="2946400" cy="2944813"/>
            </a:xfrm>
            <a:prstGeom prst="ellipse">
              <a:avLst/>
            </a:prstGeom>
            <a:solidFill>
              <a:srgbClr val="B2B1B1"/>
            </a:solidFill>
            <a:ln w="9525">
              <a:noFill/>
              <a:round/>
              <a:headEnd/>
              <a:tailEnd/>
            </a:ln>
          </p:spPr>
          <p:txBody>
            <a:bodyPr/>
            <a:lstStyle/>
            <a:p>
              <a:endParaRPr lang="es-ES">
                <a:solidFill>
                  <a:srgbClr val="000000"/>
                </a:solidFill>
              </a:endParaRPr>
            </a:p>
          </p:txBody>
        </p:sp>
        <p:sp>
          <p:nvSpPr>
            <p:cNvPr id="49202" name="Oval 11"/>
            <p:cNvSpPr>
              <a:spLocks noChangeArrowheads="1"/>
            </p:cNvSpPr>
            <p:nvPr/>
          </p:nvSpPr>
          <p:spPr bwMode="auto">
            <a:xfrm>
              <a:off x="2714626" y="1815307"/>
              <a:ext cx="3289300" cy="3289300"/>
            </a:xfrm>
            <a:prstGeom prst="ellipse">
              <a:avLst/>
            </a:prstGeom>
            <a:gradFill rotWithShape="1">
              <a:gsLst>
                <a:gs pos="0">
                  <a:srgbClr val="D5D5D5"/>
                </a:gs>
                <a:gs pos="100000">
                  <a:srgbClr val="494949"/>
                </a:gs>
              </a:gsLst>
              <a:path path="rect">
                <a:fillToRect r="100000" b="100000"/>
              </a:path>
            </a:gradFill>
            <a:ln w="9525">
              <a:noFill/>
              <a:round/>
              <a:headEnd/>
              <a:tailEnd/>
            </a:ln>
          </p:spPr>
          <p:txBody>
            <a:bodyPr/>
            <a:lstStyle/>
            <a:p>
              <a:endParaRPr lang="es-ES">
                <a:solidFill>
                  <a:srgbClr val="000000"/>
                </a:solidFill>
              </a:endParaRPr>
            </a:p>
          </p:txBody>
        </p:sp>
        <p:grpSp>
          <p:nvGrpSpPr>
            <p:cNvPr id="49203" name="Group 12"/>
            <p:cNvGrpSpPr>
              <a:grpSpLocks/>
            </p:cNvGrpSpPr>
            <p:nvPr/>
          </p:nvGrpSpPr>
          <p:grpSpPr bwMode="auto">
            <a:xfrm>
              <a:off x="2886076" y="1958182"/>
              <a:ext cx="2979737" cy="2982912"/>
              <a:chOff x="2743" y="1389"/>
              <a:chExt cx="2268" cy="2268"/>
            </a:xfrm>
          </p:grpSpPr>
          <p:grpSp>
            <p:nvGrpSpPr>
              <p:cNvPr id="49219" name="Group 13"/>
              <p:cNvGrpSpPr>
                <a:grpSpLocks/>
              </p:cNvGrpSpPr>
              <p:nvPr/>
            </p:nvGrpSpPr>
            <p:grpSpPr bwMode="auto">
              <a:xfrm>
                <a:off x="2743" y="1389"/>
                <a:ext cx="2267" cy="2267"/>
                <a:chOff x="2743" y="1389"/>
                <a:chExt cx="2267" cy="2267"/>
              </a:xfrm>
            </p:grpSpPr>
            <p:sp>
              <p:nvSpPr>
                <p:cNvPr id="295" name="Freeform 14"/>
                <p:cNvSpPr>
                  <a:spLocks/>
                </p:cNvSpPr>
                <p:nvPr/>
              </p:nvSpPr>
              <p:spPr bwMode="auto">
                <a:xfrm>
                  <a:off x="4641" y="1955"/>
                  <a:ext cx="368" cy="567"/>
                </a:xfrm>
                <a:custGeom>
                  <a:avLst/>
                  <a:gdLst>
                    <a:gd name="T0" fmla="*/ 177 w 549"/>
                    <a:gd name="T1" fmla="*/ 843 h 843"/>
                    <a:gd name="T2" fmla="*/ 431 w 549"/>
                    <a:gd name="T3" fmla="*/ 843 h 843"/>
                    <a:gd name="T4" fmla="*/ 549 w 549"/>
                    <a:gd name="T5" fmla="*/ 843 h 843"/>
                    <a:gd name="T6" fmla="*/ 323 w 549"/>
                    <a:gd name="T7" fmla="*/ 0 h 843"/>
                    <a:gd name="T8" fmla="*/ 0 w 549"/>
                    <a:gd name="T9" fmla="*/ 186 h 843"/>
                    <a:gd name="T10" fmla="*/ 177 w 549"/>
                    <a:gd name="T11" fmla="*/ 843 h 843"/>
                  </a:gdLst>
                  <a:ahLst/>
                  <a:cxnLst>
                    <a:cxn ang="0">
                      <a:pos x="T0" y="T1"/>
                    </a:cxn>
                    <a:cxn ang="0">
                      <a:pos x="T2" y="T3"/>
                    </a:cxn>
                    <a:cxn ang="0">
                      <a:pos x="T4" y="T5"/>
                    </a:cxn>
                    <a:cxn ang="0">
                      <a:pos x="T6" y="T7"/>
                    </a:cxn>
                    <a:cxn ang="0">
                      <a:pos x="T8" y="T9"/>
                    </a:cxn>
                    <a:cxn ang="0">
                      <a:pos x="T10" y="T11"/>
                    </a:cxn>
                  </a:cxnLst>
                  <a:rect l="0" t="0" r="r" b="b"/>
                  <a:pathLst>
                    <a:path w="549" h="843">
                      <a:moveTo>
                        <a:pt x="177" y="843"/>
                      </a:moveTo>
                      <a:cubicBezTo>
                        <a:pt x="431" y="843"/>
                        <a:pt x="431" y="843"/>
                        <a:pt x="431" y="843"/>
                      </a:cubicBezTo>
                      <a:cubicBezTo>
                        <a:pt x="549" y="843"/>
                        <a:pt x="549" y="843"/>
                        <a:pt x="549" y="843"/>
                      </a:cubicBezTo>
                      <a:cubicBezTo>
                        <a:pt x="549" y="536"/>
                        <a:pt x="467" y="248"/>
                        <a:pt x="323" y="0"/>
                      </a:cubicBezTo>
                      <a:cubicBezTo>
                        <a:pt x="0" y="186"/>
                        <a:pt x="0" y="186"/>
                        <a:pt x="0" y="186"/>
                      </a:cubicBezTo>
                      <a:cubicBezTo>
                        <a:pt x="112" y="379"/>
                        <a:pt x="176" y="603"/>
                        <a:pt x="177" y="843"/>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sp>
              <p:nvSpPr>
                <p:cNvPr id="49480" name="Freeform 15"/>
                <p:cNvSpPr>
                  <a:spLocks/>
                </p:cNvSpPr>
                <p:nvPr/>
              </p:nvSpPr>
              <p:spPr bwMode="auto">
                <a:xfrm>
                  <a:off x="2895" y="1540"/>
                  <a:ext cx="540" cy="541"/>
                </a:xfrm>
                <a:custGeom>
                  <a:avLst/>
                  <a:gdLst>
                    <a:gd name="T0" fmla="*/ 540 w 803"/>
                    <a:gd name="T1" fmla="*/ 218 h 804"/>
                    <a:gd name="T2" fmla="*/ 414 w 803"/>
                    <a:gd name="T3" fmla="*/ 0 h 804"/>
                    <a:gd name="T4" fmla="*/ 0 w 803"/>
                    <a:gd name="T5" fmla="*/ 415 h 804"/>
                    <a:gd name="T6" fmla="*/ 217 w 803"/>
                    <a:gd name="T7" fmla="*/ 541 h 804"/>
                    <a:gd name="T8" fmla="*/ 540 w 803"/>
                    <a:gd name="T9" fmla="*/ 218 h 804"/>
                    <a:gd name="T10" fmla="*/ 0 60000 65536"/>
                    <a:gd name="T11" fmla="*/ 0 60000 65536"/>
                    <a:gd name="T12" fmla="*/ 0 60000 65536"/>
                    <a:gd name="T13" fmla="*/ 0 60000 65536"/>
                    <a:gd name="T14" fmla="*/ 0 60000 65536"/>
                    <a:gd name="T15" fmla="*/ 0 w 803"/>
                    <a:gd name="T16" fmla="*/ 0 h 804"/>
                    <a:gd name="T17" fmla="*/ 803 w 803"/>
                    <a:gd name="T18" fmla="*/ 804 h 804"/>
                  </a:gdLst>
                  <a:ahLst/>
                  <a:cxnLst>
                    <a:cxn ang="T10">
                      <a:pos x="T0" y="T1"/>
                    </a:cxn>
                    <a:cxn ang="T11">
                      <a:pos x="T2" y="T3"/>
                    </a:cxn>
                    <a:cxn ang="T12">
                      <a:pos x="T4" y="T5"/>
                    </a:cxn>
                    <a:cxn ang="T13">
                      <a:pos x="T6" y="T7"/>
                    </a:cxn>
                    <a:cxn ang="T14">
                      <a:pos x="T8" y="T9"/>
                    </a:cxn>
                  </a:cxnLst>
                  <a:rect l="T15" t="T16" r="T17" b="T18"/>
                  <a:pathLst>
                    <a:path w="803" h="804">
                      <a:moveTo>
                        <a:pt x="803" y="324"/>
                      </a:moveTo>
                      <a:cubicBezTo>
                        <a:pt x="616" y="0"/>
                        <a:pt x="616" y="0"/>
                        <a:pt x="616" y="0"/>
                      </a:cubicBezTo>
                      <a:cubicBezTo>
                        <a:pt x="361" y="148"/>
                        <a:pt x="148" y="361"/>
                        <a:pt x="0" y="617"/>
                      </a:cubicBezTo>
                      <a:cubicBezTo>
                        <a:pt x="323" y="804"/>
                        <a:pt x="323" y="804"/>
                        <a:pt x="323" y="804"/>
                      </a:cubicBezTo>
                      <a:cubicBezTo>
                        <a:pt x="439" y="605"/>
                        <a:pt x="604" y="439"/>
                        <a:pt x="803" y="324"/>
                      </a:cubicBezTo>
                      <a:close/>
                    </a:path>
                  </a:pathLst>
                </a:custGeom>
                <a:solidFill>
                  <a:srgbClr val="C00000"/>
                </a:solidFill>
                <a:ln w="9525">
                  <a:noFill/>
                  <a:miter lim="800000"/>
                  <a:headEnd/>
                  <a:tailEnd/>
                </a:ln>
              </p:spPr>
              <p:txBody>
                <a:bodyPr/>
                <a:lstStyle/>
                <a:p>
                  <a:endParaRPr lang="es-ES">
                    <a:solidFill>
                      <a:srgbClr val="000000"/>
                    </a:solidFill>
                  </a:endParaRPr>
                </a:p>
              </p:txBody>
            </p:sp>
            <p:sp>
              <p:nvSpPr>
                <p:cNvPr id="49481" name="Freeform 16"/>
                <p:cNvSpPr>
                  <a:spLocks/>
                </p:cNvSpPr>
                <p:nvPr/>
              </p:nvSpPr>
              <p:spPr bwMode="auto">
                <a:xfrm>
                  <a:off x="2743" y="1955"/>
                  <a:ext cx="370" cy="567"/>
                </a:xfrm>
                <a:custGeom>
                  <a:avLst/>
                  <a:gdLst>
                    <a:gd name="T0" fmla="*/ 251 w 549"/>
                    <a:gd name="T1" fmla="*/ 567 h 843"/>
                    <a:gd name="T2" fmla="*/ 370 w 549"/>
                    <a:gd name="T3" fmla="*/ 126 h 843"/>
                    <a:gd name="T4" fmla="*/ 152 w 549"/>
                    <a:gd name="T5" fmla="*/ 0 h 843"/>
                    <a:gd name="T6" fmla="*/ 0 w 549"/>
                    <a:gd name="T7" fmla="*/ 567 h 843"/>
                    <a:gd name="T8" fmla="*/ 234 w 549"/>
                    <a:gd name="T9" fmla="*/ 567 h 843"/>
                    <a:gd name="T10" fmla="*/ 251 w 549"/>
                    <a:gd name="T11" fmla="*/ 567 h 843"/>
                    <a:gd name="T12" fmla="*/ 0 60000 65536"/>
                    <a:gd name="T13" fmla="*/ 0 60000 65536"/>
                    <a:gd name="T14" fmla="*/ 0 60000 65536"/>
                    <a:gd name="T15" fmla="*/ 0 60000 65536"/>
                    <a:gd name="T16" fmla="*/ 0 60000 65536"/>
                    <a:gd name="T17" fmla="*/ 0 60000 65536"/>
                    <a:gd name="T18" fmla="*/ 0 w 549"/>
                    <a:gd name="T19" fmla="*/ 0 h 843"/>
                    <a:gd name="T20" fmla="*/ 549 w 549"/>
                    <a:gd name="T21" fmla="*/ 843 h 843"/>
                  </a:gdLst>
                  <a:ahLst/>
                  <a:cxnLst>
                    <a:cxn ang="T12">
                      <a:pos x="T0" y="T1"/>
                    </a:cxn>
                    <a:cxn ang="T13">
                      <a:pos x="T2" y="T3"/>
                    </a:cxn>
                    <a:cxn ang="T14">
                      <a:pos x="T4" y="T5"/>
                    </a:cxn>
                    <a:cxn ang="T15">
                      <a:pos x="T6" y="T7"/>
                    </a:cxn>
                    <a:cxn ang="T16">
                      <a:pos x="T8" y="T9"/>
                    </a:cxn>
                    <a:cxn ang="T17">
                      <a:pos x="T10" y="T11"/>
                    </a:cxn>
                  </a:cxnLst>
                  <a:rect l="T18" t="T19" r="T20" b="T21"/>
                  <a:pathLst>
                    <a:path w="549" h="843">
                      <a:moveTo>
                        <a:pt x="373" y="843"/>
                      </a:moveTo>
                      <a:cubicBezTo>
                        <a:pt x="374" y="604"/>
                        <a:pt x="438" y="380"/>
                        <a:pt x="549" y="187"/>
                      </a:cubicBezTo>
                      <a:cubicBezTo>
                        <a:pt x="226" y="0"/>
                        <a:pt x="226" y="0"/>
                        <a:pt x="226" y="0"/>
                      </a:cubicBezTo>
                      <a:cubicBezTo>
                        <a:pt x="82" y="248"/>
                        <a:pt x="0" y="536"/>
                        <a:pt x="0" y="843"/>
                      </a:cubicBezTo>
                      <a:cubicBezTo>
                        <a:pt x="347" y="843"/>
                        <a:pt x="347" y="843"/>
                        <a:pt x="347" y="843"/>
                      </a:cubicBezTo>
                      <a:lnTo>
                        <a:pt x="373" y="843"/>
                      </a:lnTo>
                      <a:close/>
                    </a:path>
                  </a:pathLst>
                </a:custGeom>
                <a:solidFill>
                  <a:srgbClr val="C00000"/>
                </a:solidFill>
                <a:ln w="9525">
                  <a:noFill/>
                  <a:miter lim="800000"/>
                  <a:headEnd/>
                  <a:tailEnd/>
                </a:ln>
              </p:spPr>
              <p:txBody>
                <a:bodyPr/>
                <a:lstStyle/>
                <a:p>
                  <a:endParaRPr lang="es-ES">
                    <a:solidFill>
                      <a:srgbClr val="000000"/>
                    </a:solidFill>
                  </a:endParaRPr>
                </a:p>
              </p:txBody>
            </p:sp>
            <p:sp>
              <p:nvSpPr>
                <p:cNvPr id="49482" name="Freeform 17"/>
                <p:cNvSpPr>
                  <a:spLocks/>
                </p:cNvSpPr>
                <p:nvPr/>
              </p:nvSpPr>
              <p:spPr bwMode="auto">
                <a:xfrm>
                  <a:off x="2743" y="2522"/>
                  <a:ext cx="369" cy="567"/>
                </a:xfrm>
                <a:custGeom>
                  <a:avLst/>
                  <a:gdLst>
                    <a:gd name="T0" fmla="*/ 251 w 548"/>
                    <a:gd name="T1" fmla="*/ 1 h 842"/>
                    <a:gd name="T2" fmla="*/ 251 w 548"/>
                    <a:gd name="T3" fmla="*/ 0 h 842"/>
                    <a:gd name="T4" fmla="*/ 234 w 548"/>
                    <a:gd name="T5" fmla="*/ 0 h 842"/>
                    <a:gd name="T6" fmla="*/ 0 w 548"/>
                    <a:gd name="T7" fmla="*/ 0 h 842"/>
                    <a:gd name="T8" fmla="*/ 152 w 548"/>
                    <a:gd name="T9" fmla="*/ 567 h 842"/>
                    <a:gd name="T10" fmla="*/ 369 w 548"/>
                    <a:gd name="T11" fmla="*/ 442 h 842"/>
                    <a:gd name="T12" fmla="*/ 251 w 548"/>
                    <a:gd name="T13" fmla="*/ 1 h 842"/>
                    <a:gd name="T14" fmla="*/ 0 60000 65536"/>
                    <a:gd name="T15" fmla="*/ 0 60000 65536"/>
                    <a:gd name="T16" fmla="*/ 0 60000 65536"/>
                    <a:gd name="T17" fmla="*/ 0 60000 65536"/>
                    <a:gd name="T18" fmla="*/ 0 60000 65536"/>
                    <a:gd name="T19" fmla="*/ 0 60000 65536"/>
                    <a:gd name="T20" fmla="*/ 0 60000 65536"/>
                    <a:gd name="T21" fmla="*/ 0 w 548"/>
                    <a:gd name="T22" fmla="*/ 0 h 842"/>
                    <a:gd name="T23" fmla="*/ 548 w 548"/>
                    <a:gd name="T24" fmla="*/ 842 h 8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 h="842">
                      <a:moveTo>
                        <a:pt x="373" y="1"/>
                      </a:moveTo>
                      <a:cubicBezTo>
                        <a:pt x="373" y="0"/>
                        <a:pt x="373" y="0"/>
                        <a:pt x="373" y="0"/>
                      </a:cubicBezTo>
                      <a:cubicBezTo>
                        <a:pt x="347" y="0"/>
                        <a:pt x="347" y="0"/>
                        <a:pt x="347" y="0"/>
                      </a:cubicBezTo>
                      <a:cubicBezTo>
                        <a:pt x="0" y="0"/>
                        <a:pt x="0" y="0"/>
                        <a:pt x="0" y="0"/>
                      </a:cubicBezTo>
                      <a:cubicBezTo>
                        <a:pt x="0" y="306"/>
                        <a:pt x="82" y="594"/>
                        <a:pt x="226" y="842"/>
                      </a:cubicBezTo>
                      <a:cubicBezTo>
                        <a:pt x="548" y="656"/>
                        <a:pt x="548" y="656"/>
                        <a:pt x="548" y="656"/>
                      </a:cubicBezTo>
                      <a:cubicBezTo>
                        <a:pt x="437" y="463"/>
                        <a:pt x="373" y="239"/>
                        <a:pt x="373" y="1"/>
                      </a:cubicBezTo>
                      <a:close/>
                    </a:path>
                  </a:pathLst>
                </a:custGeom>
                <a:solidFill>
                  <a:srgbClr val="C00000"/>
                </a:solidFill>
                <a:ln w="9525">
                  <a:noFill/>
                  <a:miter lim="800000"/>
                  <a:headEnd/>
                  <a:tailEnd/>
                </a:ln>
              </p:spPr>
              <p:txBody>
                <a:bodyPr/>
                <a:lstStyle/>
                <a:p>
                  <a:endParaRPr lang="es-ES">
                    <a:solidFill>
                      <a:srgbClr val="000000"/>
                    </a:solidFill>
                  </a:endParaRPr>
                </a:p>
              </p:txBody>
            </p:sp>
            <p:sp>
              <p:nvSpPr>
                <p:cNvPr id="299" name="Freeform 18"/>
                <p:cNvSpPr>
                  <a:spLocks/>
                </p:cNvSpPr>
                <p:nvPr/>
              </p:nvSpPr>
              <p:spPr bwMode="auto">
                <a:xfrm>
                  <a:off x="3309" y="1389"/>
                  <a:ext cx="568" cy="370"/>
                </a:xfrm>
                <a:custGeom>
                  <a:avLst/>
                  <a:gdLst>
                    <a:gd name="T0" fmla="*/ 843 w 843"/>
                    <a:gd name="T1" fmla="*/ 373 h 549"/>
                    <a:gd name="T2" fmla="*/ 843 w 843"/>
                    <a:gd name="T3" fmla="*/ 0 h 549"/>
                    <a:gd name="T4" fmla="*/ 0 w 843"/>
                    <a:gd name="T5" fmla="*/ 225 h 549"/>
                    <a:gd name="T6" fmla="*/ 187 w 843"/>
                    <a:gd name="T7" fmla="*/ 549 h 549"/>
                    <a:gd name="T8" fmla="*/ 843 w 843"/>
                    <a:gd name="T9" fmla="*/ 373 h 549"/>
                  </a:gdLst>
                  <a:ahLst/>
                  <a:cxnLst>
                    <a:cxn ang="0">
                      <a:pos x="T0" y="T1"/>
                    </a:cxn>
                    <a:cxn ang="0">
                      <a:pos x="T2" y="T3"/>
                    </a:cxn>
                    <a:cxn ang="0">
                      <a:pos x="T4" y="T5"/>
                    </a:cxn>
                    <a:cxn ang="0">
                      <a:pos x="T6" y="T7"/>
                    </a:cxn>
                    <a:cxn ang="0">
                      <a:pos x="T8" y="T9"/>
                    </a:cxn>
                  </a:cxnLst>
                  <a:rect l="0" t="0" r="r" b="b"/>
                  <a:pathLst>
                    <a:path w="843" h="549">
                      <a:moveTo>
                        <a:pt x="843" y="373"/>
                      </a:moveTo>
                      <a:cubicBezTo>
                        <a:pt x="843" y="0"/>
                        <a:pt x="843" y="0"/>
                        <a:pt x="843" y="0"/>
                      </a:cubicBezTo>
                      <a:cubicBezTo>
                        <a:pt x="536" y="0"/>
                        <a:pt x="248" y="82"/>
                        <a:pt x="0" y="225"/>
                      </a:cubicBezTo>
                      <a:cubicBezTo>
                        <a:pt x="187" y="549"/>
                        <a:pt x="187" y="549"/>
                        <a:pt x="187" y="549"/>
                      </a:cubicBezTo>
                      <a:cubicBezTo>
                        <a:pt x="380" y="438"/>
                        <a:pt x="604" y="374"/>
                        <a:pt x="843" y="373"/>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sp>
              <p:nvSpPr>
                <p:cNvPr id="300" name="Freeform 19"/>
                <p:cNvSpPr>
                  <a:spLocks/>
                </p:cNvSpPr>
                <p:nvPr/>
              </p:nvSpPr>
              <p:spPr bwMode="auto">
                <a:xfrm>
                  <a:off x="3877" y="1389"/>
                  <a:ext cx="566" cy="370"/>
                </a:xfrm>
                <a:custGeom>
                  <a:avLst/>
                  <a:gdLst>
                    <a:gd name="T0" fmla="*/ 1 w 842"/>
                    <a:gd name="T1" fmla="*/ 373 h 549"/>
                    <a:gd name="T2" fmla="*/ 656 w 842"/>
                    <a:gd name="T3" fmla="*/ 549 h 549"/>
                    <a:gd name="T4" fmla="*/ 842 w 842"/>
                    <a:gd name="T5" fmla="*/ 225 h 549"/>
                    <a:gd name="T6" fmla="*/ 0 w 842"/>
                    <a:gd name="T7" fmla="*/ 0 h 549"/>
                    <a:gd name="T8" fmla="*/ 0 w 842"/>
                    <a:gd name="T9" fmla="*/ 373 h 549"/>
                    <a:gd name="T10" fmla="*/ 1 w 842"/>
                    <a:gd name="T11" fmla="*/ 373 h 549"/>
                  </a:gdLst>
                  <a:ahLst/>
                  <a:cxnLst>
                    <a:cxn ang="0">
                      <a:pos x="T0" y="T1"/>
                    </a:cxn>
                    <a:cxn ang="0">
                      <a:pos x="T2" y="T3"/>
                    </a:cxn>
                    <a:cxn ang="0">
                      <a:pos x="T4" y="T5"/>
                    </a:cxn>
                    <a:cxn ang="0">
                      <a:pos x="T6" y="T7"/>
                    </a:cxn>
                    <a:cxn ang="0">
                      <a:pos x="T8" y="T9"/>
                    </a:cxn>
                    <a:cxn ang="0">
                      <a:pos x="T10" y="T11"/>
                    </a:cxn>
                  </a:cxnLst>
                  <a:rect l="0" t="0" r="r" b="b"/>
                  <a:pathLst>
                    <a:path w="842" h="549">
                      <a:moveTo>
                        <a:pt x="1" y="373"/>
                      </a:moveTo>
                      <a:cubicBezTo>
                        <a:pt x="239" y="373"/>
                        <a:pt x="463" y="437"/>
                        <a:pt x="656" y="549"/>
                      </a:cubicBezTo>
                      <a:cubicBezTo>
                        <a:pt x="842" y="225"/>
                        <a:pt x="842" y="225"/>
                        <a:pt x="842" y="225"/>
                      </a:cubicBezTo>
                      <a:cubicBezTo>
                        <a:pt x="595" y="82"/>
                        <a:pt x="307" y="0"/>
                        <a:pt x="0" y="0"/>
                      </a:cubicBezTo>
                      <a:cubicBezTo>
                        <a:pt x="0" y="373"/>
                        <a:pt x="0" y="373"/>
                        <a:pt x="0" y="373"/>
                      </a:cubicBezTo>
                      <a:cubicBezTo>
                        <a:pt x="0" y="373"/>
                        <a:pt x="0" y="373"/>
                        <a:pt x="1" y="373"/>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sp>
              <p:nvSpPr>
                <p:cNvPr id="49485" name="Freeform 20"/>
                <p:cNvSpPr>
                  <a:spLocks/>
                </p:cNvSpPr>
                <p:nvPr/>
              </p:nvSpPr>
              <p:spPr bwMode="auto">
                <a:xfrm>
                  <a:off x="2895" y="2964"/>
                  <a:ext cx="540" cy="540"/>
                </a:xfrm>
                <a:custGeom>
                  <a:avLst/>
                  <a:gdLst>
                    <a:gd name="T0" fmla="*/ 217 w 802"/>
                    <a:gd name="T1" fmla="*/ 0 h 803"/>
                    <a:gd name="T2" fmla="*/ 0 w 802"/>
                    <a:gd name="T3" fmla="*/ 125 h 803"/>
                    <a:gd name="T4" fmla="*/ 415 w 802"/>
                    <a:gd name="T5" fmla="*/ 540 h 803"/>
                    <a:gd name="T6" fmla="*/ 540 w 802"/>
                    <a:gd name="T7" fmla="*/ 323 h 803"/>
                    <a:gd name="T8" fmla="*/ 217 w 802"/>
                    <a:gd name="T9" fmla="*/ 0 h 803"/>
                    <a:gd name="T10" fmla="*/ 0 60000 65536"/>
                    <a:gd name="T11" fmla="*/ 0 60000 65536"/>
                    <a:gd name="T12" fmla="*/ 0 60000 65536"/>
                    <a:gd name="T13" fmla="*/ 0 60000 65536"/>
                    <a:gd name="T14" fmla="*/ 0 60000 65536"/>
                    <a:gd name="T15" fmla="*/ 0 w 802"/>
                    <a:gd name="T16" fmla="*/ 0 h 803"/>
                    <a:gd name="T17" fmla="*/ 802 w 802"/>
                    <a:gd name="T18" fmla="*/ 803 h 803"/>
                  </a:gdLst>
                  <a:ahLst/>
                  <a:cxnLst>
                    <a:cxn ang="T10">
                      <a:pos x="T0" y="T1"/>
                    </a:cxn>
                    <a:cxn ang="T11">
                      <a:pos x="T2" y="T3"/>
                    </a:cxn>
                    <a:cxn ang="T12">
                      <a:pos x="T4" y="T5"/>
                    </a:cxn>
                    <a:cxn ang="T13">
                      <a:pos x="T6" y="T7"/>
                    </a:cxn>
                    <a:cxn ang="T14">
                      <a:pos x="T8" y="T9"/>
                    </a:cxn>
                  </a:cxnLst>
                  <a:rect l="T15" t="T16" r="T17" b="T18"/>
                  <a:pathLst>
                    <a:path w="802" h="803">
                      <a:moveTo>
                        <a:pt x="322" y="0"/>
                      </a:moveTo>
                      <a:cubicBezTo>
                        <a:pt x="0" y="186"/>
                        <a:pt x="0" y="186"/>
                        <a:pt x="0" y="186"/>
                      </a:cubicBezTo>
                      <a:cubicBezTo>
                        <a:pt x="148" y="442"/>
                        <a:pt x="361" y="655"/>
                        <a:pt x="616" y="803"/>
                      </a:cubicBezTo>
                      <a:cubicBezTo>
                        <a:pt x="802" y="481"/>
                        <a:pt x="802" y="481"/>
                        <a:pt x="802" y="481"/>
                      </a:cubicBezTo>
                      <a:cubicBezTo>
                        <a:pt x="603" y="365"/>
                        <a:pt x="437" y="199"/>
                        <a:pt x="322" y="0"/>
                      </a:cubicBezTo>
                      <a:close/>
                    </a:path>
                  </a:pathLst>
                </a:custGeom>
                <a:solidFill>
                  <a:srgbClr val="C00000"/>
                </a:solidFill>
                <a:ln w="9525">
                  <a:noFill/>
                  <a:miter lim="800000"/>
                  <a:headEnd/>
                  <a:tailEnd/>
                </a:ln>
              </p:spPr>
              <p:txBody>
                <a:bodyPr/>
                <a:lstStyle/>
                <a:p>
                  <a:endParaRPr lang="es-ES">
                    <a:solidFill>
                      <a:srgbClr val="000000"/>
                    </a:solidFill>
                  </a:endParaRPr>
                </a:p>
              </p:txBody>
            </p:sp>
            <p:sp>
              <p:nvSpPr>
                <p:cNvPr id="302" name="Freeform 21"/>
                <p:cNvSpPr>
                  <a:spLocks/>
                </p:cNvSpPr>
                <p:nvPr/>
              </p:nvSpPr>
              <p:spPr bwMode="auto">
                <a:xfrm>
                  <a:off x="4319" y="2964"/>
                  <a:ext cx="539" cy="540"/>
                </a:xfrm>
                <a:custGeom>
                  <a:avLst/>
                  <a:gdLst>
                    <a:gd name="T0" fmla="*/ 0 w 802"/>
                    <a:gd name="T1" fmla="*/ 481 h 803"/>
                    <a:gd name="T2" fmla="*/ 185 w 802"/>
                    <a:gd name="T3" fmla="*/ 803 h 803"/>
                    <a:gd name="T4" fmla="*/ 802 w 802"/>
                    <a:gd name="T5" fmla="*/ 186 h 803"/>
                    <a:gd name="T6" fmla="*/ 480 w 802"/>
                    <a:gd name="T7" fmla="*/ 0 h 803"/>
                    <a:gd name="T8" fmla="*/ 0 w 802"/>
                    <a:gd name="T9" fmla="*/ 481 h 803"/>
                  </a:gdLst>
                  <a:ahLst/>
                  <a:cxnLst>
                    <a:cxn ang="0">
                      <a:pos x="T0" y="T1"/>
                    </a:cxn>
                    <a:cxn ang="0">
                      <a:pos x="T2" y="T3"/>
                    </a:cxn>
                    <a:cxn ang="0">
                      <a:pos x="T4" y="T5"/>
                    </a:cxn>
                    <a:cxn ang="0">
                      <a:pos x="T6" y="T7"/>
                    </a:cxn>
                    <a:cxn ang="0">
                      <a:pos x="T8" y="T9"/>
                    </a:cxn>
                  </a:cxnLst>
                  <a:rect l="0" t="0" r="r" b="b"/>
                  <a:pathLst>
                    <a:path w="802" h="803">
                      <a:moveTo>
                        <a:pt x="0" y="481"/>
                      </a:moveTo>
                      <a:cubicBezTo>
                        <a:pt x="185" y="803"/>
                        <a:pt x="185" y="803"/>
                        <a:pt x="185" y="803"/>
                      </a:cubicBezTo>
                      <a:cubicBezTo>
                        <a:pt x="441" y="655"/>
                        <a:pt x="654" y="442"/>
                        <a:pt x="802" y="186"/>
                      </a:cubicBezTo>
                      <a:cubicBezTo>
                        <a:pt x="480" y="0"/>
                        <a:pt x="480" y="0"/>
                        <a:pt x="480" y="0"/>
                      </a:cubicBezTo>
                      <a:cubicBezTo>
                        <a:pt x="365" y="200"/>
                        <a:pt x="199" y="366"/>
                        <a:pt x="0" y="481"/>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sp>
              <p:nvSpPr>
                <p:cNvPr id="303" name="Freeform 22"/>
                <p:cNvSpPr>
                  <a:spLocks/>
                </p:cNvSpPr>
                <p:nvPr/>
              </p:nvSpPr>
              <p:spPr bwMode="auto">
                <a:xfrm>
                  <a:off x="4641" y="2522"/>
                  <a:ext cx="368" cy="567"/>
                </a:xfrm>
                <a:custGeom>
                  <a:avLst/>
                  <a:gdLst>
                    <a:gd name="T0" fmla="*/ 430 w 548"/>
                    <a:gd name="T1" fmla="*/ 0 h 842"/>
                    <a:gd name="T2" fmla="*/ 176 w 548"/>
                    <a:gd name="T3" fmla="*/ 0 h 842"/>
                    <a:gd name="T4" fmla="*/ 176 w 548"/>
                    <a:gd name="T5" fmla="*/ 1 h 842"/>
                    <a:gd name="T6" fmla="*/ 0 w 548"/>
                    <a:gd name="T7" fmla="*/ 656 h 842"/>
                    <a:gd name="T8" fmla="*/ 322 w 548"/>
                    <a:gd name="T9" fmla="*/ 842 h 842"/>
                    <a:gd name="T10" fmla="*/ 548 w 548"/>
                    <a:gd name="T11" fmla="*/ 0 h 842"/>
                    <a:gd name="T12" fmla="*/ 430 w 548"/>
                    <a:gd name="T13" fmla="*/ 0 h 842"/>
                  </a:gdLst>
                  <a:ahLst/>
                  <a:cxnLst>
                    <a:cxn ang="0">
                      <a:pos x="T0" y="T1"/>
                    </a:cxn>
                    <a:cxn ang="0">
                      <a:pos x="T2" y="T3"/>
                    </a:cxn>
                    <a:cxn ang="0">
                      <a:pos x="T4" y="T5"/>
                    </a:cxn>
                    <a:cxn ang="0">
                      <a:pos x="T6" y="T7"/>
                    </a:cxn>
                    <a:cxn ang="0">
                      <a:pos x="T8" y="T9"/>
                    </a:cxn>
                    <a:cxn ang="0">
                      <a:pos x="T10" y="T11"/>
                    </a:cxn>
                    <a:cxn ang="0">
                      <a:pos x="T12" y="T13"/>
                    </a:cxn>
                  </a:cxnLst>
                  <a:rect l="0" t="0" r="r" b="b"/>
                  <a:pathLst>
                    <a:path w="548" h="842">
                      <a:moveTo>
                        <a:pt x="430" y="0"/>
                      </a:moveTo>
                      <a:cubicBezTo>
                        <a:pt x="176" y="0"/>
                        <a:pt x="176" y="0"/>
                        <a:pt x="176" y="0"/>
                      </a:cubicBezTo>
                      <a:cubicBezTo>
                        <a:pt x="176" y="0"/>
                        <a:pt x="176" y="0"/>
                        <a:pt x="176" y="1"/>
                      </a:cubicBezTo>
                      <a:cubicBezTo>
                        <a:pt x="176" y="239"/>
                        <a:pt x="112" y="463"/>
                        <a:pt x="0" y="656"/>
                      </a:cubicBezTo>
                      <a:cubicBezTo>
                        <a:pt x="322" y="842"/>
                        <a:pt x="322" y="842"/>
                        <a:pt x="322" y="842"/>
                      </a:cubicBezTo>
                      <a:cubicBezTo>
                        <a:pt x="466" y="594"/>
                        <a:pt x="548" y="306"/>
                        <a:pt x="548" y="0"/>
                      </a:cubicBezTo>
                      <a:lnTo>
                        <a:pt x="430" y="0"/>
                      </a:ln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sp>
              <p:nvSpPr>
                <p:cNvPr id="304" name="Freeform 23"/>
                <p:cNvSpPr>
                  <a:spLocks/>
                </p:cNvSpPr>
                <p:nvPr/>
              </p:nvSpPr>
              <p:spPr bwMode="auto">
                <a:xfrm>
                  <a:off x="4317" y="1540"/>
                  <a:ext cx="541" cy="540"/>
                </a:xfrm>
                <a:custGeom>
                  <a:avLst/>
                  <a:gdLst>
                    <a:gd name="T0" fmla="*/ 480 w 803"/>
                    <a:gd name="T1" fmla="*/ 803 h 803"/>
                    <a:gd name="T2" fmla="*/ 803 w 803"/>
                    <a:gd name="T3" fmla="*/ 617 h 803"/>
                    <a:gd name="T4" fmla="*/ 186 w 803"/>
                    <a:gd name="T5" fmla="*/ 0 h 803"/>
                    <a:gd name="T6" fmla="*/ 0 w 803"/>
                    <a:gd name="T7" fmla="*/ 324 h 803"/>
                    <a:gd name="T8" fmla="*/ 480 w 803"/>
                    <a:gd name="T9" fmla="*/ 803 h 803"/>
                  </a:gdLst>
                  <a:ahLst/>
                  <a:cxnLst>
                    <a:cxn ang="0">
                      <a:pos x="T0" y="T1"/>
                    </a:cxn>
                    <a:cxn ang="0">
                      <a:pos x="T2" y="T3"/>
                    </a:cxn>
                    <a:cxn ang="0">
                      <a:pos x="T4" y="T5"/>
                    </a:cxn>
                    <a:cxn ang="0">
                      <a:pos x="T6" y="T7"/>
                    </a:cxn>
                    <a:cxn ang="0">
                      <a:pos x="T8" y="T9"/>
                    </a:cxn>
                  </a:cxnLst>
                  <a:rect l="0" t="0" r="r" b="b"/>
                  <a:pathLst>
                    <a:path w="803" h="803">
                      <a:moveTo>
                        <a:pt x="480" y="803"/>
                      </a:moveTo>
                      <a:cubicBezTo>
                        <a:pt x="803" y="617"/>
                        <a:pt x="803" y="617"/>
                        <a:pt x="803" y="617"/>
                      </a:cubicBezTo>
                      <a:cubicBezTo>
                        <a:pt x="655" y="361"/>
                        <a:pt x="442" y="148"/>
                        <a:pt x="186" y="0"/>
                      </a:cubicBezTo>
                      <a:cubicBezTo>
                        <a:pt x="0" y="324"/>
                        <a:pt x="0" y="324"/>
                        <a:pt x="0" y="324"/>
                      </a:cubicBezTo>
                      <a:cubicBezTo>
                        <a:pt x="199" y="439"/>
                        <a:pt x="365" y="604"/>
                        <a:pt x="480" y="803"/>
                      </a:cubicBezTo>
                      <a:close/>
                    </a:path>
                  </a:pathLst>
                </a:custGeom>
                <a:solidFill>
                  <a:schemeClr val="bg1">
                    <a:lumMod val="75000"/>
                  </a:schemeClr>
                </a:solidFill>
                <a:ln>
                  <a:noFill/>
                </a:ln>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sp>
              <p:nvSpPr>
                <p:cNvPr id="49489" name="Freeform 24"/>
                <p:cNvSpPr>
                  <a:spLocks/>
                </p:cNvSpPr>
                <p:nvPr/>
              </p:nvSpPr>
              <p:spPr bwMode="auto">
                <a:xfrm>
                  <a:off x="3310" y="3287"/>
                  <a:ext cx="1133" cy="368"/>
                </a:xfrm>
                <a:custGeom>
                  <a:avLst/>
                  <a:gdLst>
                    <a:gd name="T0" fmla="*/ 568 w 1685"/>
                    <a:gd name="T1" fmla="*/ 118 h 547"/>
                    <a:gd name="T2" fmla="*/ 125 w 1685"/>
                    <a:gd name="T3" fmla="*/ 0 h 547"/>
                    <a:gd name="T4" fmla="*/ 0 w 1685"/>
                    <a:gd name="T5" fmla="*/ 217 h 547"/>
                    <a:gd name="T6" fmla="*/ 567 w 1685"/>
                    <a:gd name="T7" fmla="*/ 368 h 547"/>
                    <a:gd name="T8" fmla="*/ 1133 w 1685"/>
                    <a:gd name="T9" fmla="*/ 217 h 547"/>
                    <a:gd name="T10" fmla="*/ 1009 w 1685"/>
                    <a:gd name="T11" fmla="*/ 0 h 547"/>
                    <a:gd name="T12" fmla="*/ 568 w 1685"/>
                    <a:gd name="T13" fmla="*/ 118 h 547"/>
                    <a:gd name="T14" fmla="*/ 0 60000 65536"/>
                    <a:gd name="T15" fmla="*/ 0 60000 65536"/>
                    <a:gd name="T16" fmla="*/ 0 60000 65536"/>
                    <a:gd name="T17" fmla="*/ 0 60000 65536"/>
                    <a:gd name="T18" fmla="*/ 0 60000 65536"/>
                    <a:gd name="T19" fmla="*/ 0 60000 65536"/>
                    <a:gd name="T20" fmla="*/ 0 60000 65536"/>
                    <a:gd name="T21" fmla="*/ 0 w 1685"/>
                    <a:gd name="T22" fmla="*/ 0 h 547"/>
                    <a:gd name="T23" fmla="*/ 1685 w 1685"/>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5" h="547">
                      <a:moveTo>
                        <a:pt x="844" y="176"/>
                      </a:moveTo>
                      <a:cubicBezTo>
                        <a:pt x="604" y="176"/>
                        <a:pt x="380" y="112"/>
                        <a:pt x="186" y="0"/>
                      </a:cubicBezTo>
                      <a:cubicBezTo>
                        <a:pt x="0" y="322"/>
                        <a:pt x="0" y="322"/>
                        <a:pt x="0" y="322"/>
                      </a:cubicBezTo>
                      <a:cubicBezTo>
                        <a:pt x="248" y="465"/>
                        <a:pt x="536" y="547"/>
                        <a:pt x="843" y="547"/>
                      </a:cubicBezTo>
                      <a:cubicBezTo>
                        <a:pt x="1150" y="547"/>
                        <a:pt x="1438" y="465"/>
                        <a:pt x="1685" y="322"/>
                      </a:cubicBezTo>
                      <a:cubicBezTo>
                        <a:pt x="1500" y="0"/>
                        <a:pt x="1500" y="0"/>
                        <a:pt x="1500" y="0"/>
                      </a:cubicBezTo>
                      <a:cubicBezTo>
                        <a:pt x="1307" y="112"/>
                        <a:pt x="1083" y="176"/>
                        <a:pt x="844" y="176"/>
                      </a:cubicBezTo>
                      <a:close/>
                    </a:path>
                  </a:pathLst>
                </a:custGeom>
                <a:solidFill>
                  <a:schemeClr val="bg1"/>
                </a:solidFill>
                <a:ln w="9525">
                  <a:solidFill>
                    <a:schemeClr val="bg1"/>
                  </a:solidFill>
                  <a:round/>
                  <a:headEnd/>
                  <a:tailEnd/>
                </a:ln>
              </p:spPr>
              <p:txBody>
                <a:bodyPr/>
                <a:lstStyle/>
                <a:p>
                  <a:endParaRPr lang="es-ES">
                    <a:solidFill>
                      <a:srgbClr val="000000"/>
                    </a:solidFill>
                  </a:endParaRPr>
                </a:p>
              </p:txBody>
            </p:sp>
            <p:sp>
              <p:nvSpPr>
                <p:cNvPr id="49490" name="Freeform 25"/>
                <p:cNvSpPr>
                  <a:spLocks/>
                </p:cNvSpPr>
                <p:nvPr/>
              </p:nvSpPr>
              <p:spPr bwMode="auto">
                <a:xfrm>
                  <a:off x="3877" y="2080"/>
                  <a:ext cx="883" cy="442"/>
                </a:xfrm>
                <a:custGeom>
                  <a:avLst/>
                  <a:gdLst>
                    <a:gd name="T0" fmla="*/ 0 w 1313"/>
                    <a:gd name="T1" fmla="*/ 442 h 657"/>
                    <a:gd name="T2" fmla="*/ 883 w 1313"/>
                    <a:gd name="T3" fmla="*/ 442 h 657"/>
                    <a:gd name="T4" fmla="*/ 764 w 1313"/>
                    <a:gd name="T5" fmla="*/ 0 h 657"/>
                    <a:gd name="T6" fmla="*/ 0 w 1313"/>
                    <a:gd name="T7" fmla="*/ 442 h 657"/>
                    <a:gd name="T8" fmla="*/ 0 60000 65536"/>
                    <a:gd name="T9" fmla="*/ 0 60000 65536"/>
                    <a:gd name="T10" fmla="*/ 0 60000 65536"/>
                    <a:gd name="T11" fmla="*/ 0 60000 65536"/>
                    <a:gd name="T12" fmla="*/ 0 w 1313"/>
                    <a:gd name="T13" fmla="*/ 0 h 657"/>
                    <a:gd name="T14" fmla="*/ 1313 w 1313"/>
                    <a:gd name="T15" fmla="*/ 657 h 657"/>
                  </a:gdLst>
                  <a:ahLst/>
                  <a:cxnLst>
                    <a:cxn ang="T8">
                      <a:pos x="T0" y="T1"/>
                    </a:cxn>
                    <a:cxn ang="T9">
                      <a:pos x="T2" y="T3"/>
                    </a:cxn>
                    <a:cxn ang="T10">
                      <a:pos x="T4" y="T5"/>
                    </a:cxn>
                    <a:cxn ang="T11">
                      <a:pos x="T6" y="T7"/>
                    </a:cxn>
                  </a:cxnLst>
                  <a:rect l="T12" t="T13" r="T14" b="T15"/>
                  <a:pathLst>
                    <a:path w="1313" h="657">
                      <a:moveTo>
                        <a:pt x="0" y="657"/>
                      </a:moveTo>
                      <a:cubicBezTo>
                        <a:pt x="1313" y="657"/>
                        <a:pt x="1313" y="657"/>
                        <a:pt x="1313" y="657"/>
                      </a:cubicBezTo>
                      <a:cubicBezTo>
                        <a:pt x="1312" y="417"/>
                        <a:pt x="1248" y="193"/>
                        <a:pt x="1136" y="0"/>
                      </a:cubicBezTo>
                      <a:lnTo>
                        <a:pt x="0" y="657"/>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9491" name="Freeform 26"/>
                <p:cNvSpPr>
                  <a:spLocks/>
                </p:cNvSpPr>
                <p:nvPr/>
              </p:nvSpPr>
              <p:spPr bwMode="auto">
                <a:xfrm>
                  <a:off x="3113" y="1758"/>
                  <a:ext cx="764" cy="764"/>
                </a:xfrm>
                <a:custGeom>
                  <a:avLst/>
                  <a:gdLst>
                    <a:gd name="T0" fmla="*/ 323 w 1136"/>
                    <a:gd name="T1" fmla="*/ 0 h 1136"/>
                    <a:gd name="T2" fmla="*/ 0 w 1136"/>
                    <a:gd name="T3" fmla="*/ 323 h 1136"/>
                    <a:gd name="T4" fmla="*/ 764 w 1136"/>
                    <a:gd name="T5" fmla="*/ 764 h 1136"/>
                    <a:gd name="T6" fmla="*/ 323 w 1136"/>
                    <a:gd name="T7" fmla="*/ 0 h 1136"/>
                    <a:gd name="T8" fmla="*/ 0 60000 65536"/>
                    <a:gd name="T9" fmla="*/ 0 60000 65536"/>
                    <a:gd name="T10" fmla="*/ 0 60000 65536"/>
                    <a:gd name="T11" fmla="*/ 0 60000 65536"/>
                    <a:gd name="T12" fmla="*/ 0 w 1136"/>
                    <a:gd name="T13" fmla="*/ 0 h 1136"/>
                    <a:gd name="T14" fmla="*/ 1136 w 1136"/>
                    <a:gd name="T15" fmla="*/ 1136 h 1136"/>
                  </a:gdLst>
                  <a:ahLst/>
                  <a:cxnLst>
                    <a:cxn ang="T8">
                      <a:pos x="T0" y="T1"/>
                    </a:cxn>
                    <a:cxn ang="T9">
                      <a:pos x="T2" y="T3"/>
                    </a:cxn>
                    <a:cxn ang="T10">
                      <a:pos x="T4" y="T5"/>
                    </a:cxn>
                    <a:cxn ang="T11">
                      <a:pos x="T6" y="T7"/>
                    </a:cxn>
                  </a:cxnLst>
                  <a:rect l="T12" t="T13" r="T14" b="T15"/>
                  <a:pathLst>
                    <a:path w="1136" h="1136">
                      <a:moveTo>
                        <a:pt x="480" y="0"/>
                      </a:moveTo>
                      <a:cubicBezTo>
                        <a:pt x="281" y="115"/>
                        <a:pt x="116" y="281"/>
                        <a:pt x="0" y="480"/>
                      </a:cubicBezTo>
                      <a:cubicBezTo>
                        <a:pt x="1136" y="1136"/>
                        <a:pt x="1136" y="1136"/>
                        <a:pt x="1136" y="1136"/>
                      </a:cubicBezTo>
                      <a:lnTo>
                        <a:pt x="480"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9492" name="Freeform 27"/>
                <p:cNvSpPr>
                  <a:spLocks/>
                </p:cNvSpPr>
                <p:nvPr/>
              </p:nvSpPr>
              <p:spPr bwMode="auto">
                <a:xfrm>
                  <a:off x="2994" y="2081"/>
                  <a:ext cx="883" cy="441"/>
                </a:xfrm>
                <a:custGeom>
                  <a:avLst/>
                  <a:gdLst>
                    <a:gd name="T0" fmla="*/ 118 w 1312"/>
                    <a:gd name="T1" fmla="*/ 0 h 656"/>
                    <a:gd name="T2" fmla="*/ 0 w 1312"/>
                    <a:gd name="T3" fmla="*/ 441 h 656"/>
                    <a:gd name="T4" fmla="*/ 883 w 1312"/>
                    <a:gd name="T5" fmla="*/ 441 h 656"/>
                    <a:gd name="T6" fmla="*/ 118 w 1312"/>
                    <a:gd name="T7" fmla="*/ 0 h 656"/>
                    <a:gd name="T8" fmla="*/ 0 60000 65536"/>
                    <a:gd name="T9" fmla="*/ 0 60000 65536"/>
                    <a:gd name="T10" fmla="*/ 0 60000 65536"/>
                    <a:gd name="T11" fmla="*/ 0 60000 65536"/>
                    <a:gd name="T12" fmla="*/ 0 w 1312"/>
                    <a:gd name="T13" fmla="*/ 0 h 656"/>
                    <a:gd name="T14" fmla="*/ 1312 w 1312"/>
                    <a:gd name="T15" fmla="*/ 656 h 656"/>
                  </a:gdLst>
                  <a:ahLst/>
                  <a:cxnLst>
                    <a:cxn ang="T8">
                      <a:pos x="T0" y="T1"/>
                    </a:cxn>
                    <a:cxn ang="T9">
                      <a:pos x="T2" y="T3"/>
                    </a:cxn>
                    <a:cxn ang="T10">
                      <a:pos x="T4" y="T5"/>
                    </a:cxn>
                    <a:cxn ang="T11">
                      <a:pos x="T6" y="T7"/>
                    </a:cxn>
                  </a:cxnLst>
                  <a:rect l="T12" t="T13" r="T14" b="T15"/>
                  <a:pathLst>
                    <a:path w="1312" h="656">
                      <a:moveTo>
                        <a:pt x="176" y="0"/>
                      </a:moveTo>
                      <a:cubicBezTo>
                        <a:pt x="65" y="193"/>
                        <a:pt x="1" y="417"/>
                        <a:pt x="0" y="656"/>
                      </a:cubicBezTo>
                      <a:cubicBezTo>
                        <a:pt x="1312" y="656"/>
                        <a:pt x="1312" y="656"/>
                        <a:pt x="1312" y="656"/>
                      </a:cubicBezTo>
                      <a:lnTo>
                        <a:pt x="176"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9493" name="Freeform 28"/>
                <p:cNvSpPr>
                  <a:spLocks/>
                </p:cNvSpPr>
                <p:nvPr/>
              </p:nvSpPr>
              <p:spPr bwMode="auto">
                <a:xfrm>
                  <a:off x="2994" y="2522"/>
                  <a:ext cx="883" cy="442"/>
                </a:xfrm>
                <a:custGeom>
                  <a:avLst/>
                  <a:gdLst>
                    <a:gd name="T0" fmla="*/ 0 w 1312"/>
                    <a:gd name="T1" fmla="*/ 0 h 656"/>
                    <a:gd name="T2" fmla="*/ 0 w 1312"/>
                    <a:gd name="T3" fmla="*/ 1 h 656"/>
                    <a:gd name="T4" fmla="*/ 118 w 1312"/>
                    <a:gd name="T5" fmla="*/ 442 h 656"/>
                    <a:gd name="T6" fmla="*/ 883 w 1312"/>
                    <a:gd name="T7" fmla="*/ 0 h 656"/>
                    <a:gd name="T8" fmla="*/ 0 w 1312"/>
                    <a:gd name="T9" fmla="*/ 0 h 656"/>
                    <a:gd name="T10" fmla="*/ 0 60000 65536"/>
                    <a:gd name="T11" fmla="*/ 0 60000 65536"/>
                    <a:gd name="T12" fmla="*/ 0 60000 65536"/>
                    <a:gd name="T13" fmla="*/ 0 60000 65536"/>
                    <a:gd name="T14" fmla="*/ 0 60000 65536"/>
                    <a:gd name="T15" fmla="*/ 0 w 1312"/>
                    <a:gd name="T16" fmla="*/ 0 h 656"/>
                    <a:gd name="T17" fmla="*/ 1312 w 1312"/>
                    <a:gd name="T18" fmla="*/ 656 h 656"/>
                  </a:gdLst>
                  <a:ahLst/>
                  <a:cxnLst>
                    <a:cxn ang="T10">
                      <a:pos x="T0" y="T1"/>
                    </a:cxn>
                    <a:cxn ang="T11">
                      <a:pos x="T2" y="T3"/>
                    </a:cxn>
                    <a:cxn ang="T12">
                      <a:pos x="T4" y="T5"/>
                    </a:cxn>
                    <a:cxn ang="T13">
                      <a:pos x="T6" y="T7"/>
                    </a:cxn>
                    <a:cxn ang="T14">
                      <a:pos x="T8" y="T9"/>
                    </a:cxn>
                  </a:cxnLst>
                  <a:rect l="T15" t="T16" r="T17" b="T18"/>
                  <a:pathLst>
                    <a:path w="1312" h="656">
                      <a:moveTo>
                        <a:pt x="0" y="0"/>
                      </a:moveTo>
                      <a:cubicBezTo>
                        <a:pt x="0" y="0"/>
                        <a:pt x="0" y="0"/>
                        <a:pt x="0" y="1"/>
                      </a:cubicBezTo>
                      <a:cubicBezTo>
                        <a:pt x="0" y="239"/>
                        <a:pt x="64" y="463"/>
                        <a:pt x="175" y="656"/>
                      </a:cubicBezTo>
                      <a:cubicBezTo>
                        <a:pt x="1312" y="0"/>
                        <a:pt x="1312" y="0"/>
                        <a:pt x="1312" y="0"/>
                      </a:cubicBezTo>
                      <a:lnTo>
                        <a:pt x="0"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9494" name="Freeform 29"/>
                <p:cNvSpPr>
                  <a:spLocks/>
                </p:cNvSpPr>
                <p:nvPr/>
              </p:nvSpPr>
              <p:spPr bwMode="auto">
                <a:xfrm>
                  <a:off x="3435" y="1640"/>
                  <a:ext cx="442" cy="882"/>
                </a:xfrm>
                <a:custGeom>
                  <a:avLst/>
                  <a:gdLst>
                    <a:gd name="T0" fmla="*/ 442 w 656"/>
                    <a:gd name="T1" fmla="*/ 0 h 1312"/>
                    <a:gd name="T2" fmla="*/ 0 w 656"/>
                    <a:gd name="T3" fmla="*/ 118 h 1312"/>
                    <a:gd name="T4" fmla="*/ 442 w 656"/>
                    <a:gd name="T5" fmla="*/ 882 h 1312"/>
                    <a:gd name="T6" fmla="*/ 442 w 656"/>
                    <a:gd name="T7" fmla="*/ 0 h 1312"/>
                    <a:gd name="T8" fmla="*/ 0 60000 65536"/>
                    <a:gd name="T9" fmla="*/ 0 60000 65536"/>
                    <a:gd name="T10" fmla="*/ 0 60000 65536"/>
                    <a:gd name="T11" fmla="*/ 0 60000 65536"/>
                    <a:gd name="T12" fmla="*/ 0 w 656"/>
                    <a:gd name="T13" fmla="*/ 0 h 1312"/>
                    <a:gd name="T14" fmla="*/ 656 w 656"/>
                    <a:gd name="T15" fmla="*/ 1312 h 1312"/>
                  </a:gdLst>
                  <a:ahLst/>
                  <a:cxnLst>
                    <a:cxn ang="T8">
                      <a:pos x="T0" y="T1"/>
                    </a:cxn>
                    <a:cxn ang="T9">
                      <a:pos x="T2" y="T3"/>
                    </a:cxn>
                    <a:cxn ang="T10">
                      <a:pos x="T4" y="T5"/>
                    </a:cxn>
                    <a:cxn ang="T11">
                      <a:pos x="T6" y="T7"/>
                    </a:cxn>
                  </a:cxnLst>
                  <a:rect l="T12" t="T13" r="T14" b="T15"/>
                  <a:pathLst>
                    <a:path w="656" h="1312">
                      <a:moveTo>
                        <a:pt x="656" y="0"/>
                      </a:moveTo>
                      <a:cubicBezTo>
                        <a:pt x="417" y="1"/>
                        <a:pt x="193" y="65"/>
                        <a:pt x="0" y="176"/>
                      </a:cubicBezTo>
                      <a:cubicBezTo>
                        <a:pt x="656" y="1312"/>
                        <a:pt x="656" y="1312"/>
                        <a:pt x="656" y="1312"/>
                      </a:cubicBezTo>
                      <a:lnTo>
                        <a:pt x="656" y="0"/>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9495" name="Freeform 30"/>
                <p:cNvSpPr>
                  <a:spLocks/>
                </p:cNvSpPr>
                <p:nvPr/>
              </p:nvSpPr>
              <p:spPr bwMode="auto">
                <a:xfrm>
                  <a:off x="3877" y="1640"/>
                  <a:ext cx="441" cy="882"/>
                </a:xfrm>
                <a:custGeom>
                  <a:avLst/>
                  <a:gdLst>
                    <a:gd name="T0" fmla="*/ 0 w 656"/>
                    <a:gd name="T1" fmla="*/ 882 h 1312"/>
                    <a:gd name="T2" fmla="*/ 441 w 656"/>
                    <a:gd name="T3" fmla="*/ 118 h 1312"/>
                    <a:gd name="T4" fmla="*/ 1 w 656"/>
                    <a:gd name="T5" fmla="*/ 0 h 1312"/>
                    <a:gd name="T6" fmla="*/ 0 w 656"/>
                    <a:gd name="T7" fmla="*/ 0 h 1312"/>
                    <a:gd name="T8" fmla="*/ 0 w 656"/>
                    <a:gd name="T9" fmla="*/ 882 h 1312"/>
                    <a:gd name="T10" fmla="*/ 0 60000 65536"/>
                    <a:gd name="T11" fmla="*/ 0 60000 65536"/>
                    <a:gd name="T12" fmla="*/ 0 60000 65536"/>
                    <a:gd name="T13" fmla="*/ 0 60000 65536"/>
                    <a:gd name="T14" fmla="*/ 0 60000 65536"/>
                    <a:gd name="T15" fmla="*/ 0 w 656"/>
                    <a:gd name="T16" fmla="*/ 0 h 1312"/>
                    <a:gd name="T17" fmla="*/ 656 w 656"/>
                    <a:gd name="T18" fmla="*/ 1312 h 1312"/>
                  </a:gdLst>
                  <a:ahLst/>
                  <a:cxnLst>
                    <a:cxn ang="T10">
                      <a:pos x="T0" y="T1"/>
                    </a:cxn>
                    <a:cxn ang="T11">
                      <a:pos x="T2" y="T3"/>
                    </a:cxn>
                    <a:cxn ang="T12">
                      <a:pos x="T4" y="T5"/>
                    </a:cxn>
                    <a:cxn ang="T13">
                      <a:pos x="T6" y="T7"/>
                    </a:cxn>
                    <a:cxn ang="T14">
                      <a:pos x="T8" y="T9"/>
                    </a:cxn>
                  </a:cxnLst>
                  <a:rect l="T15" t="T16" r="T17" b="T18"/>
                  <a:pathLst>
                    <a:path w="656" h="1312">
                      <a:moveTo>
                        <a:pt x="0" y="1312"/>
                      </a:moveTo>
                      <a:cubicBezTo>
                        <a:pt x="656" y="176"/>
                        <a:pt x="656" y="176"/>
                        <a:pt x="656" y="176"/>
                      </a:cubicBezTo>
                      <a:cubicBezTo>
                        <a:pt x="463" y="64"/>
                        <a:pt x="239" y="0"/>
                        <a:pt x="1" y="0"/>
                      </a:cubicBezTo>
                      <a:cubicBezTo>
                        <a:pt x="0" y="0"/>
                        <a:pt x="0" y="0"/>
                        <a:pt x="0" y="0"/>
                      </a:cubicBezTo>
                      <a:cubicBezTo>
                        <a:pt x="0" y="1312"/>
                        <a:pt x="0" y="1312"/>
                        <a:pt x="0" y="1312"/>
                      </a:cubicBez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9496" name="Freeform 31"/>
                <p:cNvSpPr>
                  <a:spLocks/>
                </p:cNvSpPr>
                <p:nvPr/>
              </p:nvSpPr>
              <p:spPr bwMode="auto">
                <a:xfrm>
                  <a:off x="3112" y="2522"/>
                  <a:ext cx="765" cy="765"/>
                </a:xfrm>
                <a:custGeom>
                  <a:avLst/>
                  <a:gdLst>
                    <a:gd name="T0" fmla="*/ 0 w 1137"/>
                    <a:gd name="T1" fmla="*/ 441 h 1137"/>
                    <a:gd name="T2" fmla="*/ 323 w 1137"/>
                    <a:gd name="T3" fmla="*/ 765 h 1137"/>
                    <a:gd name="T4" fmla="*/ 765 w 1137"/>
                    <a:gd name="T5" fmla="*/ 0 h 1137"/>
                    <a:gd name="T6" fmla="*/ 0 w 1137"/>
                    <a:gd name="T7" fmla="*/ 441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0" y="656"/>
                      </a:moveTo>
                      <a:cubicBezTo>
                        <a:pt x="115" y="855"/>
                        <a:pt x="281" y="1021"/>
                        <a:pt x="480" y="1137"/>
                      </a:cubicBezTo>
                      <a:cubicBezTo>
                        <a:pt x="1137" y="0"/>
                        <a:pt x="1137" y="0"/>
                        <a:pt x="1137" y="0"/>
                      </a:cubicBezTo>
                      <a:lnTo>
                        <a:pt x="0" y="656"/>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9497" name="Freeform 32"/>
                <p:cNvSpPr>
                  <a:spLocks/>
                </p:cNvSpPr>
                <p:nvPr/>
              </p:nvSpPr>
              <p:spPr bwMode="auto">
                <a:xfrm>
                  <a:off x="3877" y="2522"/>
                  <a:ext cx="764" cy="765"/>
                </a:xfrm>
                <a:custGeom>
                  <a:avLst/>
                  <a:gdLst>
                    <a:gd name="T0" fmla="*/ 441 w 1137"/>
                    <a:gd name="T1" fmla="*/ 765 h 1137"/>
                    <a:gd name="T2" fmla="*/ 764 w 1137"/>
                    <a:gd name="T3" fmla="*/ 441 h 1137"/>
                    <a:gd name="T4" fmla="*/ 0 w 1137"/>
                    <a:gd name="T5" fmla="*/ 0 h 1137"/>
                    <a:gd name="T6" fmla="*/ 441 w 1137"/>
                    <a:gd name="T7" fmla="*/ 765 h 1137"/>
                    <a:gd name="T8" fmla="*/ 0 60000 65536"/>
                    <a:gd name="T9" fmla="*/ 0 60000 65536"/>
                    <a:gd name="T10" fmla="*/ 0 60000 65536"/>
                    <a:gd name="T11" fmla="*/ 0 60000 65536"/>
                    <a:gd name="T12" fmla="*/ 0 w 1137"/>
                    <a:gd name="T13" fmla="*/ 0 h 1137"/>
                    <a:gd name="T14" fmla="*/ 1137 w 1137"/>
                    <a:gd name="T15" fmla="*/ 1137 h 1137"/>
                  </a:gdLst>
                  <a:ahLst/>
                  <a:cxnLst>
                    <a:cxn ang="T8">
                      <a:pos x="T0" y="T1"/>
                    </a:cxn>
                    <a:cxn ang="T9">
                      <a:pos x="T2" y="T3"/>
                    </a:cxn>
                    <a:cxn ang="T10">
                      <a:pos x="T4" y="T5"/>
                    </a:cxn>
                    <a:cxn ang="T11">
                      <a:pos x="T6" y="T7"/>
                    </a:cxn>
                  </a:cxnLst>
                  <a:rect l="T12" t="T13" r="T14" b="T15"/>
                  <a:pathLst>
                    <a:path w="1137" h="1137">
                      <a:moveTo>
                        <a:pt x="657" y="1137"/>
                      </a:moveTo>
                      <a:cubicBezTo>
                        <a:pt x="856" y="1022"/>
                        <a:pt x="1022" y="856"/>
                        <a:pt x="1137" y="656"/>
                      </a:cubicBezTo>
                      <a:cubicBezTo>
                        <a:pt x="0" y="0"/>
                        <a:pt x="0" y="0"/>
                        <a:pt x="0" y="0"/>
                      </a:cubicBezTo>
                      <a:lnTo>
                        <a:pt x="657" y="1137"/>
                      </a:ln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9498" name="Freeform 33"/>
                <p:cNvSpPr>
                  <a:spLocks/>
                </p:cNvSpPr>
                <p:nvPr/>
              </p:nvSpPr>
              <p:spPr bwMode="auto">
                <a:xfrm>
                  <a:off x="3877" y="2522"/>
                  <a:ext cx="883" cy="442"/>
                </a:xfrm>
                <a:custGeom>
                  <a:avLst/>
                  <a:gdLst>
                    <a:gd name="T0" fmla="*/ 0 w 1313"/>
                    <a:gd name="T1" fmla="*/ 0 h 656"/>
                    <a:gd name="T2" fmla="*/ 765 w 1313"/>
                    <a:gd name="T3" fmla="*/ 442 h 656"/>
                    <a:gd name="T4" fmla="*/ 883 w 1313"/>
                    <a:gd name="T5" fmla="*/ 1 h 656"/>
                    <a:gd name="T6" fmla="*/ 883 w 1313"/>
                    <a:gd name="T7" fmla="*/ 0 h 656"/>
                    <a:gd name="T8" fmla="*/ 0 w 1313"/>
                    <a:gd name="T9" fmla="*/ 0 h 656"/>
                    <a:gd name="T10" fmla="*/ 0 60000 65536"/>
                    <a:gd name="T11" fmla="*/ 0 60000 65536"/>
                    <a:gd name="T12" fmla="*/ 0 60000 65536"/>
                    <a:gd name="T13" fmla="*/ 0 60000 65536"/>
                    <a:gd name="T14" fmla="*/ 0 60000 65536"/>
                    <a:gd name="T15" fmla="*/ 0 w 1313"/>
                    <a:gd name="T16" fmla="*/ 0 h 656"/>
                    <a:gd name="T17" fmla="*/ 1313 w 1313"/>
                    <a:gd name="T18" fmla="*/ 656 h 656"/>
                  </a:gdLst>
                  <a:ahLst/>
                  <a:cxnLst>
                    <a:cxn ang="T10">
                      <a:pos x="T0" y="T1"/>
                    </a:cxn>
                    <a:cxn ang="T11">
                      <a:pos x="T2" y="T3"/>
                    </a:cxn>
                    <a:cxn ang="T12">
                      <a:pos x="T4" y="T5"/>
                    </a:cxn>
                    <a:cxn ang="T13">
                      <a:pos x="T6" y="T7"/>
                    </a:cxn>
                    <a:cxn ang="T14">
                      <a:pos x="T8" y="T9"/>
                    </a:cxn>
                  </a:cxnLst>
                  <a:rect l="T15" t="T16" r="T17" b="T18"/>
                  <a:pathLst>
                    <a:path w="1313" h="656">
                      <a:moveTo>
                        <a:pt x="0" y="0"/>
                      </a:moveTo>
                      <a:cubicBezTo>
                        <a:pt x="1137" y="656"/>
                        <a:pt x="1137" y="656"/>
                        <a:pt x="1137" y="656"/>
                      </a:cubicBezTo>
                      <a:cubicBezTo>
                        <a:pt x="1249" y="463"/>
                        <a:pt x="1313" y="239"/>
                        <a:pt x="1313" y="1"/>
                      </a:cubicBezTo>
                      <a:cubicBezTo>
                        <a:pt x="1313" y="0"/>
                        <a:pt x="1313" y="0"/>
                        <a:pt x="1313" y="0"/>
                      </a:cubicBezTo>
                      <a:cubicBezTo>
                        <a:pt x="0" y="0"/>
                        <a:pt x="0" y="0"/>
                        <a:pt x="0" y="0"/>
                      </a:cubicBez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9499" name="Freeform 34"/>
                <p:cNvSpPr>
                  <a:spLocks/>
                </p:cNvSpPr>
                <p:nvPr/>
              </p:nvSpPr>
              <p:spPr bwMode="auto">
                <a:xfrm>
                  <a:off x="3877" y="1758"/>
                  <a:ext cx="764" cy="764"/>
                </a:xfrm>
                <a:custGeom>
                  <a:avLst/>
                  <a:gdLst>
                    <a:gd name="T0" fmla="*/ 0 w 1136"/>
                    <a:gd name="T1" fmla="*/ 764 h 1136"/>
                    <a:gd name="T2" fmla="*/ 0 w 1136"/>
                    <a:gd name="T3" fmla="*/ 764 h 1136"/>
                    <a:gd name="T4" fmla="*/ 764 w 1136"/>
                    <a:gd name="T5" fmla="*/ 322 h 1136"/>
                    <a:gd name="T6" fmla="*/ 441 w 1136"/>
                    <a:gd name="T7" fmla="*/ 0 h 1136"/>
                    <a:gd name="T8" fmla="*/ 0 w 1136"/>
                    <a:gd name="T9" fmla="*/ 764 h 1136"/>
                    <a:gd name="T10" fmla="*/ 0 60000 65536"/>
                    <a:gd name="T11" fmla="*/ 0 60000 65536"/>
                    <a:gd name="T12" fmla="*/ 0 60000 65536"/>
                    <a:gd name="T13" fmla="*/ 0 60000 65536"/>
                    <a:gd name="T14" fmla="*/ 0 60000 65536"/>
                    <a:gd name="T15" fmla="*/ 0 w 1136"/>
                    <a:gd name="T16" fmla="*/ 0 h 1136"/>
                    <a:gd name="T17" fmla="*/ 1136 w 1136"/>
                    <a:gd name="T18" fmla="*/ 1136 h 1136"/>
                  </a:gdLst>
                  <a:ahLst/>
                  <a:cxnLst>
                    <a:cxn ang="T10">
                      <a:pos x="T0" y="T1"/>
                    </a:cxn>
                    <a:cxn ang="T11">
                      <a:pos x="T2" y="T3"/>
                    </a:cxn>
                    <a:cxn ang="T12">
                      <a:pos x="T4" y="T5"/>
                    </a:cxn>
                    <a:cxn ang="T13">
                      <a:pos x="T6" y="T7"/>
                    </a:cxn>
                    <a:cxn ang="T14">
                      <a:pos x="T8" y="T9"/>
                    </a:cxn>
                  </a:cxnLst>
                  <a:rect l="T15" t="T16" r="T17" b="T18"/>
                  <a:pathLst>
                    <a:path w="1136" h="1136">
                      <a:moveTo>
                        <a:pt x="0" y="1136"/>
                      </a:moveTo>
                      <a:cubicBezTo>
                        <a:pt x="0" y="1136"/>
                        <a:pt x="0" y="1136"/>
                        <a:pt x="0" y="1136"/>
                      </a:cubicBezTo>
                      <a:cubicBezTo>
                        <a:pt x="1136" y="479"/>
                        <a:pt x="1136" y="479"/>
                        <a:pt x="1136" y="479"/>
                      </a:cubicBezTo>
                      <a:cubicBezTo>
                        <a:pt x="1021" y="280"/>
                        <a:pt x="855" y="115"/>
                        <a:pt x="656" y="0"/>
                      </a:cubicBezTo>
                      <a:cubicBezTo>
                        <a:pt x="0" y="1136"/>
                        <a:pt x="0" y="1136"/>
                        <a:pt x="0" y="1136"/>
                      </a:cubicBezTo>
                      <a:close/>
                    </a:path>
                  </a:pathLst>
                </a:custGeom>
                <a:solidFill>
                  <a:srgbClr val="DDDDDD"/>
                </a:solidFill>
                <a:ln w="12700">
                  <a:solidFill>
                    <a:schemeClr val="bg1"/>
                  </a:solidFill>
                  <a:round/>
                  <a:headEnd/>
                  <a:tailEnd/>
                </a:ln>
              </p:spPr>
              <p:txBody>
                <a:bodyPr/>
                <a:lstStyle/>
                <a:p>
                  <a:endParaRPr lang="es-ES">
                    <a:solidFill>
                      <a:srgbClr val="000000"/>
                    </a:solidFill>
                  </a:endParaRPr>
                </a:p>
              </p:txBody>
            </p:sp>
            <p:sp>
              <p:nvSpPr>
                <p:cNvPr id="49500" name="Freeform 35"/>
                <p:cNvSpPr>
                  <a:spLocks/>
                </p:cNvSpPr>
                <p:nvPr/>
              </p:nvSpPr>
              <p:spPr bwMode="auto">
                <a:xfrm>
                  <a:off x="3435" y="2522"/>
                  <a:ext cx="884" cy="883"/>
                </a:xfrm>
                <a:custGeom>
                  <a:avLst/>
                  <a:gdLst>
                    <a:gd name="T0" fmla="*/ 442 w 1314"/>
                    <a:gd name="T1" fmla="*/ 0 h 1313"/>
                    <a:gd name="T2" fmla="*/ 0 w 1314"/>
                    <a:gd name="T3" fmla="*/ 765 h 1313"/>
                    <a:gd name="T4" fmla="*/ 443 w 1314"/>
                    <a:gd name="T5" fmla="*/ 883 h 1313"/>
                    <a:gd name="T6" fmla="*/ 884 w 1314"/>
                    <a:gd name="T7" fmla="*/ 765 h 1313"/>
                    <a:gd name="T8" fmla="*/ 442 w 1314"/>
                    <a:gd name="T9" fmla="*/ 0 h 1313"/>
                    <a:gd name="T10" fmla="*/ 0 60000 65536"/>
                    <a:gd name="T11" fmla="*/ 0 60000 65536"/>
                    <a:gd name="T12" fmla="*/ 0 60000 65536"/>
                    <a:gd name="T13" fmla="*/ 0 60000 65536"/>
                    <a:gd name="T14" fmla="*/ 0 60000 65536"/>
                    <a:gd name="T15" fmla="*/ 0 w 1314"/>
                    <a:gd name="T16" fmla="*/ 0 h 1313"/>
                    <a:gd name="T17" fmla="*/ 1314 w 1314"/>
                    <a:gd name="T18" fmla="*/ 1313 h 1313"/>
                  </a:gdLst>
                  <a:ahLst/>
                  <a:cxnLst>
                    <a:cxn ang="T10">
                      <a:pos x="T0" y="T1"/>
                    </a:cxn>
                    <a:cxn ang="T11">
                      <a:pos x="T2" y="T3"/>
                    </a:cxn>
                    <a:cxn ang="T12">
                      <a:pos x="T4" y="T5"/>
                    </a:cxn>
                    <a:cxn ang="T13">
                      <a:pos x="T6" y="T7"/>
                    </a:cxn>
                    <a:cxn ang="T14">
                      <a:pos x="T8" y="T9"/>
                    </a:cxn>
                  </a:cxnLst>
                  <a:rect l="T15" t="T16" r="T17" b="T18"/>
                  <a:pathLst>
                    <a:path w="1314" h="1313">
                      <a:moveTo>
                        <a:pt x="657" y="0"/>
                      </a:moveTo>
                      <a:cubicBezTo>
                        <a:pt x="0" y="1137"/>
                        <a:pt x="0" y="1137"/>
                        <a:pt x="0" y="1137"/>
                      </a:cubicBezTo>
                      <a:cubicBezTo>
                        <a:pt x="194" y="1249"/>
                        <a:pt x="418" y="1313"/>
                        <a:pt x="658" y="1313"/>
                      </a:cubicBezTo>
                      <a:cubicBezTo>
                        <a:pt x="897" y="1313"/>
                        <a:pt x="1121" y="1249"/>
                        <a:pt x="1314" y="1137"/>
                      </a:cubicBezTo>
                      <a:cubicBezTo>
                        <a:pt x="657" y="0"/>
                        <a:pt x="657" y="0"/>
                        <a:pt x="657" y="0"/>
                      </a:cubicBezTo>
                      <a:close/>
                    </a:path>
                  </a:pathLst>
                </a:custGeom>
                <a:solidFill>
                  <a:schemeClr val="bg1"/>
                </a:solidFill>
                <a:ln w="12700">
                  <a:solidFill>
                    <a:schemeClr val="bg1"/>
                  </a:solidFill>
                  <a:round/>
                  <a:headEnd/>
                  <a:tailEnd/>
                </a:ln>
              </p:spPr>
              <p:txBody>
                <a:bodyPr/>
                <a:lstStyle/>
                <a:p>
                  <a:endParaRPr lang="es-ES">
                    <a:solidFill>
                      <a:srgbClr val="000000"/>
                    </a:solidFill>
                  </a:endParaRPr>
                </a:p>
              </p:txBody>
            </p:sp>
            <p:sp>
              <p:nvSpPr>
                <p:cNvPr id="49501" name="Rectangle 36"/>
                <p:cNvSpPr>
                  <a:spLocks noChangeArrowheads="1"/>
                </p:cNvSpPr>
                <p:nvPr/>
              </p:nvSpPr>
              <p:spPr bwMode="auto">
                <a:xfrm>
                  <a:off x="3877" y="2522"/>
                  <a:ext cx="1" cy="1"/>
                </a:xfrm>
                <a:prstGeom prst="rect">
                  <a:avLst/>
                </a:prstGeom>
                <a:solidFill>
                  <a:srgbClr val="8C8C8C"/>
                </a:solidFill>
                <a:ln w="9525">
                  <a:noFill/>
                  <a:miter lim="800000"/>
                  <a:headEnd/>
                  <a:tailEnd/>
                </a:ln>
              </p:spPr>
              <p:txBody>
                <a:bodyPr/>
                <a:lstStyle/>
                <a:p>
                  <a:endParaRPr lang="es-ES">
                    <a:solidFill>
                      <a:srgbClr val="000000"/>
                    </a:solidFill>
                  </a:endParaRPr>
                </a:p>
              </p:txBody>
            </p:sp>
            <p:sp>
              <p:nvSpPr>
                <p:cNvPr id="49502" name="Rectangle 37"/>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solidFill>
                      <a:srgbClr val="000000"/>
                    </a:solidFill>
                  </a:endParaRPr>
                </a:p>
              </p:txBody>
            </p:sp>
            <p:sp>
              <p:nvSpPr>
                <p:cNvPr id="49503" name="Line 38"/>
                <p:cNvSpPr>
                  <a:spLocks noChangeShapeType="1"/>
                </p:cNvSpPr>
                <p:nvPr/>
              </p:nvSpPr>
              <p:spPr bwMode="auto">
                <a:xfrm>
                  <a:off x="3877" y="2522"/>
                  <a:ext cx="0" cy="0"/>
                </a:xfrm>
                <a:prstGeom prst="line">
                  <a:avLst/>
                </a:prstGeom>
                <a:noFill/>
                <a:ln w="0" cap="rnd">
                  <a:solidFill>
                    <a:srgbClr val="B2B2B2"/>
                  </a:solidFill>
                  <a:round/>
                  <a:headEnd/>
                  <a:tailEnd/>
                </a:ln>
              </p:spPr>
              <p:txBody>
                <a:bodyPr/>
                <a:lstStyle/>
                <a:p>
                  <a:endParaRPr lang="es-ES"/>
                </a:p>
              </p:txBody>
            </p:sp>
            <p:sp>
              <p:nvSpPr>
                <p:cNvPr id="49504" name="Rectangle 39"/>
                <p:cNvSpPr>
                  <a:spLocks noChangeArrowheads="1"/>
                </p:cNvSpPr>
                <p:nvPr/>
              </p:nvSpPr>
              <p:spPr bwMode="auto">
                <a:xfrm>
                  <a:off x="3877" y="2522"/>
                  <a:ext cx="1" cy="1"/>
                </a:xfrm>
                <a:prstGeom prst="rect">
                  <a:avLst/>
                </a:prstGeom>
                <a:solidFill>
                  <a:srgbClr val="B2B2B2"/>
                </a:solidFill>
                <a:ln w="9525">
                  <a:noFill/>
                  <a:miter lim="800000"/>
                  <a:headEnd/>
                  <a:tailEnd/>
                </a:ln>
              </p:spPr>
              <p:txBody>
                <a:bodyPr/>
                <a:lstStyle/>
                <a:p>
                  <a:endParaRPr lang="es-ES">
                    <a:solidFill>
                      <a:srgbClr val="000000"/>
                    </a:solidFill>
                  </a:endParaRPr>
                </a:p>
              </p:txBody>
            </p:sp>
            <p:sp>
              <p:nvSpPr>
                <p:cNvPr id="49505" name="Freeform 40"/>
                <p:cNvSpPr>
                  <a:spLocks/>
                </p:cNvSpPr>
                <p:nvPr/>
              </p:nvSpPr>
              <p:spPr bwMode="auto">
                <a:xfrm>
                  <a:off x="4954" y="2171"/>
                  <a:ext cx="2" cy="6"/>
                </a:xfrm>
                <a:custGeom>
                  <a:avLst/>
                  <a:gdLst>
                    <a:gd name="T0" fmla="*/ 0 w 3"/>
                    <a:gd name="T1" fmla="*/ 0 h 9"/>
                    <a:gd name="T2" fmla="*/ 2 w 3"/>
                    <a:gd name="T3" fmla="*/ 6 h 9"/>
                    <a:gd name="T4" fmla="*/ 0 w 3"/>
                    <a:gd name="T5" fmla="*/ 0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cubicBezTo>
                        <a:pt x="1" y="3"/>
                        <a:pt x="2" y="6"/>
                        <a:pt x="3" y="9"/>
                      </a:cubicBezTo>
                      <a:cubicBezTo>
                        <a:pt x="2" y="6"/>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06" name="Freeform 41"/>
                <p:cNvSpPr>
                  <a:spLocks/>
                </p:cNvSpPr>
                <p:nvPr/>
              </p:nvSpPr>
              <p:spPr bwMode="auto">
                <a:xfrm>
                  <a:off x="4963" y="2201"/>
                  <a:ext cx="2" cy="5"/>
                </a:xfrm>
                <a:custGeom>
                  <a:avLst/>
                  <a:gdLst>
                    <a:gd name="T0" fmla="*/ 0 w 3"/>
                    <a:gd name="T1" fmla="*/ 0 h 8"/>
                    <a:gd name="T2" fmla="*/ 2 w 3"/>
                    <a:gd name="T3" fmla="*/ 5 h 8"/>
                    <a:gd name="T4" fmla="*/ 0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0"/>
                      </a:moveTo>
                      <a:cubicBezTo>
                        <a:pt x="1" y="3"/>
                        <a:pt x="2" y="5"/>
                        <a:pt x="3" y="8"/>
                      </a:cubicBezTo>
                      <a:cubicBezTo>
                        <a:pt x="2" y="5"/>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07" name="Freeform 42"/>
                <p:cNvSpPr>
                  <a:spLocks/>
                </p:cNvSpPr>
                <p:nvPr/>
              </p:nvSpPr>
              <p:spPr bwMode="auto">
                <a:xfrm>
                  <a:off x="5009" y="2469"/>
                  <a:ext cx="0" cy="19"/>
                </a:xfrm>
                <a:custGeom>
                  <a:avLst/>
                  <a:gdLst>
                    <a:gd name="T0" fmla="*/ 0 w 1"/>
                    <a:gd name="T1" fmla="*/ 0 h 28"/>
                    <a:gd name="T2" fmla="*/ 0 w 1"/>
                    <a:gd name="T3" fmla="*/ 19 h 28"/>
                    <a:gd name="T4" fmla="*/ 0 w 1"/>
                    <a:gd name="T5" fmla="*/ 0 h 28"/>
                    <a:gd name="T6" fmla="*/ 0 60000 65536"/>
                    <a:gd name="T7" fmla="*/ 0 60000 65536"/>
                    <a:gd name="T8" fmla="*/ 0 60000 65536"/>
                    <a:gd name="T9" fmla="*/ 0 w 1"/>
                    <a:gd name="T10" fmla="*/ 0 h 28"/>
                    <a:gd name="T11" fmla="*/ 0 w 1"/>
                    <a:gd name="T12" fmla="*/ 28 h 28"/>
                  </a:gdLst>
                  <a:ahLst/>
                  <a:cxnLst>
                    <a:cxn ang="T6">
                      <a:pos x="T0" y="T1"/>
                    </a:cxn>
                    <a:cxn ang="T7">
                      <a:pos x="T2" y="T3"/>
                    </a:cxn>
                    <a:cxn ang="T8">
                      <a:pos x="T4" y="T5"/>
                    </a:cxn>
                  </a:cxnLst>
                  <a:rect l="T9" t="T10" r="T11" b="T12"/>
                  <a:pathLst>
                    <a:path w="1" h="28">
                      <a:moveTo>
                        <a:pt x="0" y="0"/>
                      </a:moveTo>
                      <a:cubicBezTo>
                        <a:pt x="0" y="9"/>
                        <a:pt x="1" y="19"/>
                        <a:pt x="1" y="28"/>
                      </a:cubicBezTo>
                      <a:cubicBezTo>
                        <a:pt x="1" y="19"/>
                        <a:pt x="0" y="9"/>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08" name="Freeform 43"/>
                <p:cNvSpPr>
                  <a:spLocks/>
                </p:cNvSpPr>
                <p:nvPr/>
              </p:nvSpPr>
              <p:spPr bwMode="auto">
                <a:xfrm>
                  <a:off x="4988" y="274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09" name="Freeform 44"/>
                <p:cNvSpPr>
                  <a:spLocks/>
                </p:cNvSpPr>
                <p:nvPr/>
              </p:nvSpPr>
              <p:spPr bwMode="auto">
                <a:xfrm>
                  <a:off x="5000" y="2672"/>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2"/>
                        <a:pt x="0" y="3"/>
                        <a:pt x="0" y="5"/>
                      </a:cubicBezTo>
                      <a:cubicBezTo>
                        <a:pt x="0" y="3"/>
                        <a:pt x="0"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10" name="Freeform 45"/>
                <p:cNvSpPr>
                  <a:spLocks/>
                </p:cNvSpPr>
                <p:nvPr/>
              </p:nvSpPr>
              <p:spPr bwMode="auto">
                <a:xfrm>
                  <a:off x="5009" y="2496"/>
                  <a:ext cx="1" cy="18"/>
                </a:xfrm>
                <a:custGeom>
                  <a:avLst/>
                  <a:gdLst>
                    <a:gd name="T0" fmla="*/ 1 w 1"/>
                    <a:gd name="T1" fmla="*/ 18 h 27"/>
                    <a:gd name="T2" fmla="*/ 0 w 1"/>
                    <a:gd name="T3" fmla="*/ 0 h 27"/>
                    <a:gd name="T4" fmla="*/ 1 w 1"/>
                    <a:gd name="T5" fmla="*/ 18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1" y="27"/>
                      </a:moveTo>
                      <a:cubicBezTo>
                        <a:pt x="1" y="18"/>
                        <a:pt x="0" y="9"/>
                        <a:pt x="0" y="0"/>
                      </a:cubicBezTo>
                      <a:cubicBezTo>
                        <a:pt x="0" y="9"/>
                        <a:pt x="1" y="18"/>
                        <a:pt x="1" y="2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11" name="Freeform 46"/>
                <p:cNvSpPr>
                  <a:spLocks/>
                </p:cNvSpPr>
                <p:nvPr/>
              </p:nvSpPr>
              <p:spPr bwMode="auto">
                <a:xfrm>
                  <a:off x="5004" y="2633"/>
                  <a:ext cx="1" cy="4"/>
                </a:xfrm>
                <a:custGeom>
                  <a:avLst/>
                  <a:gdLst>
                    <a:gd name="T0" fmla="*/ 1 w 1"/>
                    <a:gd name="T1" fmla="*/ 0 h 5"/>
                    <a:gd name="T2" fmla="*/ 0 w 1"/>
                    <a:gd name="T3" fmla="*/ 4 h 5"/>
                    <a:gd name="T4" fmla="*/ 1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1" y="0"/>
                      </a:moveTo>
                      <a:cubicBezTo>
                        <a:pt x="1" y="2"/>
                        <a:pt x="1" y="3"/>
                        <a:pt x="0" y="5"/>
                      </a:cubicBezTo>
                      <a:cubicBezTo>
                        <a:pt x="1" y="3"/>
                        <a:pt x="1" y="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12" name="Freeform 47"/>
                <p:cNvSpPr>
                  <a:spLocks/>
                </p:cNvSpPr>
                <p:nvPr/>
              </p:nvSpPr>
              <p:spPr bwMode="auto">
                <a:xfrm>
                  <a:off x="4995" y="2707"/>
                  <a:ext cx="0" cy="4"/>
                </a:xfrm>
                <a:custGeom>
                  <a:avLst/>
                  <a:gdLst>
                    <a:gd name="T0" fmla="*/ 0 w 1"/>
                    <a:gd name="T1" fmla="*/ 4 h 6"/>
                    <a:gd name="T2" fmla="*/ 0 w 1"/>
                    <a:gd name="T3" fmla="*/ 0 h 6"/>
                    <a:gd name="T4" fmla="*/ 0 w 1"/>
                    <a:gd name="T5" fmla="*/ 4 h 6"/>
                    <a:gd name="T6" fmla="*/ 0 60000 65536"/>
                    <a:gd name="T7" fmla="*/ 0 60000 65536"/>
                    <a:gd name="T8" fmla="*/ 0 60000 65536"/>
                    <a:gd name="T9" fmla="*/ 0 w 1"/>
                    <a:gd name="T10" fmla="*/ 0 h 6"/>
                    <a:gd name="T11" fmla="*/ 0 w 1"/>
                    <a:gd name="T12" fmla="*/ 6 h 6"/>
                  </a:gdLst>
                  <a:ahLst/>
                  <a:cxnLst>
                    <a:cxn ang="T6">
                      <a:pos x="T0" y="T1"/>
                    </a:cxn>
                    <a:cxn ang="T7">
                      <a:pos x="T2" y="T3"/>
                    </a:cxn>
                    <a:cxn ang="T8">
                      <a:pos x="T4" y="T5"/>
                    </a:cxn>
                  </a:cxnLst>
                  <a:rect l="T9" t="T10" r="T11" b="T12"/>
                  <a:pathLst>
                    <a:path w="1" h="6">
                      <a:moveTo>
                        <a:pt x="0" y="6"/>
                      </a:moveTo>
                      <a:cubicBezTo>
                        <a:pt x="0" y="4"/>
                        <a:pt x="0" y="2"/>
                        <a:pt x="1" y="0"/>
                      </a:cubicBezTo>
                      <a:cubicBezTo>
                        <a:pt x="0" y="2"/>
                        <a:pt x="0"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13" name="Freeform 48"/>
                <p:cNvSpPr>
                  <a:spLocks/>
                </p:cNvSpPr>
                <p:nvPr/>
              </p:nvSpPr>
              <p:spPr bwMode="auto">
                <a:xfrm>
                  <a:off x="5007" y="2442"/>
                  <a:ext cx="1" cy="16"/>
                </a:xfrm>
                <a:custGeom>
                  <a:avLst/>
                  <a:gdLst>
                    <a:gd name="T0" fmla="*/ 0 w 2"/>
                    <a:gd name="T1" fmla="*/ 0 h 23"/>
                    <a:gd name="T2" fmla="*/ 1 w 2"/>
                    <a:gd name="T3" fmla="*/ 16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1" y="8"/>
                        <a:pt x="1" y="16"/>
                        <a:pt x="2" y="23"/>
                      </a:cubicBezTo>
                      <a:cubicBezTo>
                        <a:pt x="1" y="16"/>
                        <a:pt x="1"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14" name="Freeform 49"/>
                <p:cNvSpPr>
                  <a:spLocks/>
                </p:cNvSpPr>
                <p:nvPr/>
              </p:nvSpPr>
              <p:spPr bwMode="auto">
                <a:xfrm>
                  <a:off x="5009" y="2557"/>
                  <a:ext cx="0" cy="12"/>
                </a:xfrm>
                <a:custGeom>
                  <a:avLst/>
                  <a:gdLst>
                    <a:gd name="T0" fmla="*/ 0 w 1"/>
                    <a:gd name="T1" fmla="*/ 0 h 17"/>
                    <a:gd name="T2" fmla="*/ 0 w 1"/>
                    <a:gd name="T3" fmla="*/ 12 h 17"/>
                    <a:gd name="T4" fmla="*/ 0 w 1"/>
                    <a:gd name="T5" fmla="*/ 0 h 17"/>
                    <a:gd name="T6" fmla="*/ 0 60000 65536"/>
                    <a:gd name="T7" fmla="*/ 0 60000 65536"/>
                    <a:gd name="T8" fmla="*/ 0 60000 65536"/>
                    <a:gd name="T9" fmla="*/ 0 w 1"/>
                    <a:gd name="T10" fmla="*/ 0 h 17"/>
                    <a:gd name="T11" fmla="*/ 0 w 1"/>
                    <a:gd name="T12" fmla="*/ 17 h 17"/>
                  </a:gdLst>
                  <a:ahLst/>
                  <a:cxnLst>
                    <a:cxn ang="T6">
                      <a:pos x="T0" y="T1"/>
                    </a:cxn>
                    <a:cxn ang="T7">
                      <a:pos x="T2" y="T3"/>
                    </a:cxn>
                    <a:cxn ang="T8">
                      <a:pos x="T4" y="T5"/>
                    </a:cxn>
                  </a:cxnLst>
                  <a:rect l="T9" t="T10" r="T11" b="T12"/>
                  <a:pathLst>
                    <a:path w="1" h="17">
                      <a:moveTo>
                        <a:pt x="1" y="0"/>
                      </a:moveTo>
                      <a:cubicBezTo>
                        <a:pt x="1" y="6"/>
                        <a:pt x="1" y="11"/>
                        <a:pt x="0" y="17"/>
                      </a:cubicBezTo>
                      <a:cubicBezTo>
                        <a:pt x="1" y="11"/>
                        <a:pt x="1" y="6"/>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15" name="Freeform 50"/>
                <p:cNvSpPr>
                  <a:spLocks/>
                </p:cNvSpPr>
                <p:nvPr/>
              </p:nvSpPr>
              <p:spPr bwMode="auto">
                <a:xfrm>
                  <a:off x="5002" y="2391"/>
                  <a:ext cx="1" cy="12"/>
                </a:xfrm>
                <a:custGeom>
                  <a:avLst/>
                  <a:gdLst>
                    <a:gd name="T0" fmla="*/ 0 w 2"/>
                    <a:gd name="T1" fmla="*/ 0 h 17"/>
                    <a:gd name="T2" fmla="*/ 1 w 2"/>
                    <a:gd name="T3" fmla="*/ 12 h 17"/>
                    <a:gd name="T4" fmla="*/ 0 w 2"/>
                    <a:gd name="T5" fmla="*/ 0 h 17"/>
                    <a:gd name="T6" fmla="*/ 0 60000 65536"/>
                    <a:gd name="T7" fmla="*/ 0 60000 65536"/>
                    <a:gd name="T8" fmla="*/ 0 60000 65536"/>
                    <a:gd name="T9" fmla="*/ 0 w 2"/>
                    <a:gd name="T10" fmla="*/ 0 h 17"/>
                    <a:gd name="T11" fmla="*/ 2 w 2"/>
                    <a:gd name="T12" fmla="*/ 17 h 17"/>
                  </a:gdLst>
                  <a:ahLst/>
                  <a:cxnLst>
                    <a:cxn ang="T6">
                      <a:pos x="T0" y="T1"/>
                    </a:cxn>
                    <a:cxn ang="T7">
                      <a:pos x="T2" y="T3"/>
                    </a:cxn>
                    <a:cxn ang="T8">
                      <a:pos x="T4" y="T5"/>
                    </a:cxn>
                  </a:cxnLst>
                  <a:rect l="T9" t="T10" r="T11" b="T12"/>
                  <a:pathLst>
                    <a:path w="2" h="17">
                      <a:moveTo>
                        <a:pt x="0" y="0"/>
                      </a:moveTo>
                      <a:cubicBezTo>
                        <a:pt x="1" y="5"/>
                        <a:pt x="2" y="11"/>
                        <a:pt x="2" y="17"/>
                      </a:cubicBezTo>
                      <a:cubicBezTo>
                        <a:pt x="2" y="11"/>
                        <a:pt x="1"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16" name="Freeform 51"/>
                <p:cNvSpPr>
                  <a:spLocks/>
                </p:cNvSpPr>
                <p:nvPr/>
              </p:nvSpPr>
              <p:spPr bwMode="auto">
                <a:xfrm>
                  <a:off x="4999" y="2369"/>
                  <a:ext cx="2" cy="7"/>
                </a:xfrm>
                <a:custGeom>
                  <a:avLst/>
                  <a:gdLst>
                    <a:gd name="T0" fmla="*/ 0 w 2"/>
                    <a:gd name="T1" fmla="*/ 0 h 10"/>
                    <a:gd name="T2" fmla="*/ 2 w 2"/>
                    <a:gd name="T3" fmla="*/ 7 h 10"/>
                    <a:gd name="T4" fmla="*/ 0 w 2"/>
                    <a:gd name="T5" fmla="*/ 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cubicBezTo>
                        <a:pt x="1" y="3"/>
                        <a:pt x="1" y="7"/>
                        <a:pt x="2" y="10"/>
                      </a:cubicBezTo>
                      <a:cubicBezTo>
                        <a:pt x="1" y="7"/>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17" name="Freeform 52"/>
                <p:cNvSpPr>
                  <a:spLocks/>
                </p:cNvSpPr>
                <p:nvPr/>
              </p:nvSpPr>
              <p:spPr bwMode="auto">
                <a:xfrm>
                  <a:off x="5007" y="2593"/>
                  <a:ext cx="1" cy="11"/>
                </a:xfrm>
                <a:custGeom>
                  <a:avLst/>
                  <a:gdLst>
                    <a:gd name="T0" fmla="*/ 1 w 1"/>
                    <a:gd name="T1" fmla="*/ 0 h 16"/>
                    <a:gd name="T2" fmla="*/ 0 w 1"/>
                    <a:gd name="T3" fmla="*/ 11 h 16"/>
                    <a:gd name="T4" fmla="*/ 1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1" y="0"/>
                      </a:moveTo>
                      <a:cubicBezTo>
                        <a:pt x="0" y="5"/>
                        <a:pt x="0" y="10"/>
                        <a:pt x="0" y="16"/>
                      </a:cubicBezTo>
                      <a:cubicBezTo>
                        <a:pt x="0" y="10"/>
                        <a:pt x="0" y="5"/>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18" name="Freeform 53"/>
                <p:cNvSpPr>
                  <a:spLocks/>
                </p:cNvSpPr>
                <p:nvPr/>
              </p:nvSpPr>
              <p:spPr bwMode="auto">
                <a:xfrm>
                  <a:off x="4963" y="2846"/>
                  <a:ext cx="0" cy="2"/>
                </a:xfrm>
                <a:custGeom>
                  <a:avLst/>
                  <a:gdLst>
                    <a:gd name="T0" fmla="*/ 0 h 3"/>
                    <a:gd name="T1" fmla="*/ 2 h 3"/>
                    <a:gd name="T2" fmla="*/ 0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0"/>
                      </a:moveTo>
                      <a:cubicBezTo>
                        <a:pt x="0" y="1"/>
                        <a:pt x="0" y="2"/>
                        <a:pt x="0" y="3"/>
                      </a:cubicBezTo>
                      <a:cubicBezTo>
                        <a:pt x="0" y="2"/>
                        <a:pt x="0"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19" name="Freeform 54"/>
                <p:cNvSpPr>
                  <a:spLocks/>
                </p:cNvSpPr>
                <p:nvPr/>
              </p:nvSpPr>
              <p:spPr bwMode="auto">
                <a:xfrm>
                  <a:off x="4953" y="2876"/>
                  <a:ext cx="0" cy="1"/>
                </a:xfrm>
                <a:custGeom>
                  <a:avLst/>
                  <a:gdLst>
                    <a:gd name="T0" fmla="*/ 0 h 2"/>
                    <a:gd name="T1" fmla="*/ 1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cubicBezTo>
                        <a:pt x="0" y="1"/>
                        <a:pt x="0" y="1"/>
                        <a:pt x="0" y="2"/>
                      </a:cubicBezTo>
                      <a:cubicBezTo>
                        <a:pt x="0" y="1"/>
                        <a:pt x="0"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20" name="Freeform 55"/>
                <p:cNvSpPr>
                  <a:spLocks/>
                </p:cNvSpPr>
                <p:nvPr/>
              </p:nvSpPr>
              <p:spPr bwMode="auto">
                <a:xfrm>
                  <a:off x="4972" y="2816"/>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0"/>
                      </a:cubicBezTo>
                      <a:cubicBezTo>
                        <a:pt x="0" y="0"/>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521" name="Freeform 56"/>
                <p:cNvSpPr>
                  <a:spLocks/>
                </p:cNvSpPr>
                <p:nvPr/>
              </p:nvSpPr>
              <p:spPr bwMode="auto">
                <a:xfrm>
                  <a:off x="4971" y="2817"/>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0"/>
                        <a:pt x="1" y="0"/>
                      </a:cubicBezTo>
                      <a:cubicBezTo>
                        <a:pt x="1" y="0"/>
                        <a:pt x="1" y="0"/>
                        <a:pt x="1" y="0"/>
                      </a:cubicBezTo>
                      <a:cubicBezTo>
                        <a:pt x="1" y="0"/>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522" name="Freeform 57"/>
                <p:cNvSpPr>
                  <a:spLocks/>
                </p:cNvSpPr>
                <p:nvPr/>
              </p:nvSpPr>
              <p:spPr bwMode="auto">
                <a:xfrm>
                  <a:off x="4994" y="2711"/>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1"/>
                        <a:pt x="1" y="0"/>
                      </a:cubicBezTo>
                      <a:cubicBezTo>
                        <a:pt x="1" y="0"/>
                        <a:pt x="1" y="0"/>
                        <a:pt x="1" y="0"/>
                      </a:cubicBezTo>
                      <a:cubicBezTo>
                        <a:pt x="0" y="1"/>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523" name="Freeform 58"/>
                <p:cNvSpPr>
                  <a:spLocks/>
                </p:cNvSpPr>
                <p:nvPr/>
              </p:nvSpPr>
              <p:spPr bwMode="auto">
                <a:xfrm>
                  <a:off x="5010" y="2514"/>
                  <a:ext cx="0" cy="12"/>
                </a:xfrm>
                <a:custGeom>
                  <a:avLst/>
                  <a:gdLst>
                    <a:gd name="T0" fmla="*/ 10 h 17"/>
                    <a:gd name="T1" fmla="*/ 12 h 17"/>
                    <a:gd name="T2" fmla="*/ 10 h 17"/>
                    <a:gd name="T3" fmla="*/ 0 h 17"/>
                    <a:gd name="T4" fmla="*/ 0 h 17"/>
                    <a:gd name="T5" fmla="*/ 10 h 17"/>
                    <a:gd name="T6" fmla="*/ 0 60000 65536"/>
                    <a:gd name="T7" fmla="*/ 0 60000 65536"/>
                    <a:gd name="T8" fmla="*/ 0 60000 65536"/>
                    <a:gd name="T9" fmla="*/ 0 60000 65536"/>
                    <a:gd name="T10" fmla="*/ 0 60000 65536"/>
                    <a:gd name="T11" fmla="*/ 0 60000 65536"/>
                    <a:gd name="T12" fmla="*/ 0 h 17"/>
                    <a:gd name="T13" fmla="*/ 17 h 17"/>
                  </a:gdLst>
                  <a:ahLst/>
                  <a:cxnLst>
                    <a:cxn ang="T6">
                      <a:pos x="0" y="T0"/>
                    </a:cxn>
                    <a:cxn ang="T7">
                      <a:pos x="0" y="T1"/>
                    </a:cxn>
                    <a:cxn ang="T8">
                      <a:pos x="0" y="T2"/>
                    </a:cxn>
                    <a:cxn ang="T9">
                      <a:pos x="0" y="T3"/>
                    </a:cxn>
                    <a:cxn ang="T10">
                      <a:pos x="0" y="T4"/>
                    </a:cxn>
                    <a:cxn ang="T11">
                      <a:pos x="0" y="T5"/>
                    </a:cxn>
                  </a:cxnLst>
                  <a:rect l="0" t="T12" r="0" b="T13"/>
                  <a:pathLst>
                    <a:path h="17">
                      <a:moveTo>
                        <a:pt x="0" y="14"/>
                      </a:moveTo>
                      <a:cubicBezTo>
                        <a:pt x="0" y="15"/>
                        <a:pt x="0" y="16"/>
                        <a:pt x="0" y="17"/>
                      </a:cubicBezTo>
                      <a:cubicBezTo>
                        <a:pt x="0" y="16"/>
                        <a:pt x="0" y="15"/>
                        <a:pt x="0" y="14"/>
                      </a:cubicBezTo>
                      <a:cubicBezTo>
                        <a:pt x="0" y="9"/>
                        <a:pt x="0" y="5"/>
                        <a:pt x="0" y="0"/>
                      </a:cubicBezTo>
                      <a:cubicBezTo>
                        <a:pt x="0" y="0"/>
                        <a:pt x="0" y="0"/>
                        <a:pt x="0" y="0"/>
                      </a:cubicBezTo>
                      <a:cubicBezTo>
                        <a:pt x="0" y="5"/>
                        <a:pt x="0" y="9"/>
                        <a:pt x="0" y="14"/>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524" name="Freeform 59"/>
                <p:cNvSpPr>
                  <a:spLocks/>
                </p:cNvSpPr>
                <p:nvPr/>
              </p:nvSpPr>
              <p:spPr bwMode="auto">
                <a:xfrm>
                  <a:off x="5005" y="2416"/>
                  <a:ext cx="1" cy="14"/>
                </a:xfrm>
                <a:custGeom>
                  <a:avLst/>
                  <a:gdLst>
                    <a:gd name="T0" fmla="*/ 0 w 2"/>
                    <a:gd name="T1" fmla="*/ 0 h 20"/>
                    <a:gd name="T2" fmla="*/ 1 w 2"/>
                    <a:gd name="T3" fmla="*/ 14 h 20"/>
                    <a:gd name="T4" fmla="*/ 0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0"/>
                      </a:moveTo>
                      <a:cubicBezTo>
                        <a:pt x="1" y="7"/>
                        <a:pt x="1" y="14"/>
                        <a:pt x="2" y="20"/>
                      </a:cubicBezTo>
                      <a:cubicBezTo>
                        <a:pt x="1" y="14"/>
                        <a:pt x="1" y="7"/>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525" name="Freeform 60"/>
                <p:cNvSpPr>
                  <a:spLocks/>
                </p:cNvSpPr>
                <p:nvPr/>
              </p:nvSpPr>
              <p:spPr bwMode="auto">
                <a:xfrm>
                  <a:off x="4992" y="232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526" name="Freeform 61"/>
                <p:cNvSpPr>
                  <a:spLocks/>
                </p:cNvSpPr>
                <p:nvPr/>
              </p:nvSpPr>
              <p:spPr bwMode="auto">
                <a:xfrm>
                  <a:off x="4992" y="2327"/>
                  <a:ext cx="1" cy="3"/>
                </a:xfrm>
                <a:custGeom>
                  <a:avLst/>
                  <a:gdLst>
                    <a:gd name="T0" fmla="*/ 1 w 1"/>
                    <a:gd name="T1" fmla="*/ 3 h 5"/>
                    <a:gd name="T2" fmla="*/ 0 w 1"/>
                    <a:gd name="T3" fmla="*/ 0 h 5"/>
                    <a:gd name="T4" fmla="*/ 0 w 1"/>
                    <a:gd name="T5" fmla="*/ 0 h 5"/>
                    <a:gd name="T6" fmla="*/ 1 w 1"/>
                    <a:gd name="T7" fmla="*/ 3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3"/>
                        <a:pt x="1" y="2"/>
                        <a:pt x="0" y="0"/>
                      </a:cubicBezTo>
                      <a:cubicBezTo>
                        <a:pt x="0" y="0"/>
                        <a:pt x="0" y="0"/>
                        <a:pt x="0" y="0"/>
                      </a:cubicBezTo>
                      <a:cubicBezTo>
                        <a:pt x="1" y="2"/>
                        <a:pt x="1" y="3"/>
                        <a:pt x="1" y="5"/>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527" name="Freeform 62"/>
                <p:cNvSpPr>
                  <a:spLocks/>
                </p:cNvSpPr>
                <p:nvPr/>
              </p:nvSpPr>
              <p:spPr bwMode="auto">
                <a:xfrm>
                  <a:off x="4972" y="2232"/>
                  <a:ext cx="1" cy="3"/>
                </a:xfrm>
                <a:custGeom>
                  <a:avLst/>
                  <a:gdLst>
                    <a:gd name="T0" fmla="*/ 0 w 2"/>
                    <a:gd name="T1" fmla="*/ 0 h 5"/>
                    <a:gd name="T2" fmla="*/ 1 w 2"/>
                    <a:gd name="T3" fmla="*/ 3 h 5"/>
                    <a:gd name="T4" fmla="*/ 0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0"/>
                      </a:moveTo>
                      <a:cubicBezTo>
                        <a:pt x="1" y="2"/>
                        <a:pt x="1" y="4"/>
                        <a:pt x="2" y="5"/>
                      </a:cubicBezTo>
                      <a:cubicBezTo>
                        <a:pt x="1" y="4"/>
                        <a:pt x="1" y="2"/>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528" name="Freeform 63"/>
                <p:cNvSpPr>
                  <a:spLocks/>
                </p:cNvSpPr>
                <p:nvPr/>
              </p:nvSpPr>
              <p:spPr bwMode="auto">
                <a:xfrm>
                  <a:off x="4956" y="2177"/>
                  <a:ext cx="7" cy="24"/>
                </a:xfrm>
                <a:custGeom>
                  <a:avLst/>
                  <a:gdLst>
                    <a:gd name="T0" fmla="*/ 0 w 10"/>
                    <a:gd name="T1" fmla="*/ 0 h 35"/>
                    <a:gd name="T2" fmla="*/ 7 w 10"/>
                    <a:gd name="T3" fmla="*/ 24 h 35"/>
                    <a:gd name="T4" fmla="*/ 0 w 10"/>
                    <a:gd name="T5" fmla="*/ 0 h 35"/>
                    <a:gd name="T6" fmla="*/ 0 60000 65536"/>
                    <a:gd name="T7" fmla="*/ 0 60000 65536"/>
                    <a:gd name="T8" fmla="*/ 0 60000 65536"/>
                    <a:gd name="T9" fmla="*/ 0 w 10"/>
                    <a:gd name="T10" fmla="*/ 0 h 35"/>
                    <a:gd name="T11" fmla="*/ 10 w 10"/>
                    <a:gd name="T12" fmla="*/ 35 h 35"/>
                  </a:gdLst>
                  <a:ahLst/>
                  <a:cxnLst>
                    <a:cxn ang="T6">
                      <a:pos x="T0" y="T1"/>
                    </a:cxn>
                    <a:cxn ang="T7">
                      <a:pos x="T2" y="T3"/>
                    </a:cxn>
                    <a:cxn ang="T8">
                      <a:pos x="T4" y="T5"/>
                    </a:cxn>
                  </a:cxnLst>
                  <a:rect l="T9" t="T10" r="T11" b="T12"/>
                  <a:pathLst>
                    <a:path w="10" h="35">
                      <a:moveTo>
                        <a:pt x="0" y="0"/>
                      </a:moveTo>
                      <a:cubicBezTo>
                        <a:pt x="3" y="12"/>
                        <a:pt x="7" y="23"/>
                        <a:pt x="10" y="35"/>
                      </a:cubicBezTo>
                      <a:cubicBezTo>
                        <a:pt x="7" y="23"/>
                        <a:pt x="3" y="1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29" name="Freeform 64"/>
                <p:cNvSpPr>
                  <a:spLocks/>
                </p:cNvSpPr>
                <p:nvPr/>
              </p:nvSpPr>
              <p:spPr bwMode="auto">
                <a:xfrm>
                  <a:off x="5006" y="2604"/>
                  <a:ext cx="1" cy="9"/>
                </a:xfrm>
                <a:custGeom>
                  <a:avLst/>
                  <a:gdLst>
                    <a:gd name="T0" fmla="*/ 0 w 2"/>
                    <a:gd name="T1" fmla="*/ 9 h 14"/>
                    <a:gd name="T2" fmla="*/ 0 w 2"/>
                    <a:gd name="T3" fmla="*/ 9 h 14"/>
                    <a:gd name="T4" fmla="*/ 1 w 2"/>
                    <a:gd name="T5" fmla="*/ 0 h 14"/>
                    <a:gd name="T6" fmla="*/ 0 w 2"/>
                    <a:gd name="T7" fmla="*/ 9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0" y="14"/>
                      </a:moveTo>
                      <a:cubicBezTo>
                        <a:pt x="0" y="14"/>
                        <a:pt x="0" y="14"/>
                        <a:pt x="0" y="14"/>
                      </a:cubicBezTo>
                      <a:cubicBezTo>
                        <a:pt x="1" y="9"/>
                        <a:pt x="1" y="5"/>
                        <a:pt x="2" y="0"/>
                      </a:cubicBezTo>
                      <a:cubicBezTo>
                        <a:pt x="1" y="5"/>
                        <a:pt x="1" y="9"/>
                        <a:pt x="0"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30" name="Freeform 65"/>
                <p:cNvSpPr>
                  <a:spLocks/>
                </p:cNvSpPr>
                <p:nvPr/>
              </p:nvSpPr>
              <p:spPr bwMode="auto">
                <a:xfrm>
                  <a:off x="5000" y="2637"/>
                  <a:ext cx="4" cy="35"/>
                </a:xfrm>
                <a:custGeom>
                  <a:avLst/>
                  <a:gdLst>
                    <a:gd name="T0" fmla="*/ 4 w 6"/>
                    <a:gd name="T1" fmla="*/ 0 h 53"/>
                    <a:gd name="T2" fmla="*/ 0 w 6"/>
                    <a:gd name="T3" fmla="*/ 35 h 53"/>
                    <a:gd name="T4" fmla="*/ 4 w 6"/>
                    <a:gd name="T5" fmla="*/ 0 h 53"/>
                    <a:gd name="T6" fmla="*/ 0 60000 65536"/>
                    <a:gd name="T7" fmla="*/ 0 60000 65536"/>
                    <a:gd name="T8" fmla="*/ 0 60000 65536"/>
                    <a:gd name="T9" fmla="*/ 0 w 6"/>
                    <a:gd name="T10" fmla="*/ 0 h 53"/>
                    <a:gd name="T11" fmla="*/ 6 w 6"/>
                    <a:gd name="T12" fmla="*/ 53 h 53"/>
                  </a:gdLst>
                  <a:ahLst/>
                  <a:cxnLst>
                    <a:cxn ang="T6">
                      <a:pos x="T0" y="T1"/>
                    </a:cxn>
                    <a:cxn ang="T7">
                      <a:pos x="T2" y="T3"/>
                    </a:cxn>
                    <a:cxn ang="T8">
                      <a:pos x="T4" y="T5"/>
                    </a:cxn>
                  </a:cxnLst>
                  <a:rect l="T9" t="T10" r="T11" b="T12"/>
                  <a:pathLst>
                    <a:path w="6" h="53">
                      <a:moveTo>
                        <a:pt x="6" y="0"/>
                      </a:moveTo>
                      <a:cubicBezTo>
                        <a:pt x="5" y="18"/>
                        <a:pt x="3" y="35"/>
                        <a:pt x="0" y="53"/>
                      </a:cubicBezTo>
                      <a:cubicBezTo>
                        <a:pt x="3" y="35"/>
                        <a:pt x="5" y="18"/>
                        <a:pt x="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31" name="Freeform 66"/>
                <p:cNvSpPr>
                  <a:spLocks/>
                </p:cNvSpPr>
                <p:nvPr/>
              </p:nvSpPr>
              <p:spPr bwMode="auto">
                <a:xfrm>
                  <a:off x="5009" y="2488"/>
                  <a:ext cx="0" cy="8"/>
                </a:xfrm>
                <a:custGeom>
                  <a:avLst/>
                  <a:gdLst>
                    <a:gd name="T0" fmla="*/ 0 h 12"/>
                    <a:gd name="T1" fmla="*/ 8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0"/>
                      </a:moveTo>
                      <a:cubicBezTo>
                        <a:pt x="0" y="4"/>
                        <a:pt x="0" y="8"/>
                        <a:pt x="0" y="12"/>
                      </a:cubicBezTo>
                      <a:cubicBezTo>
                        <a:pt x="0" y="8"/>
                        <a:pt x="0" y="4"/>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32" name="Freeform 67"/>
                <p:cNvSpPr>
                  <a:spLocks/>
                </p:cNvSpPr>
                <p:nvPr/>
              </p:nvSpPr>
              <p:spPr bwMode="auto">
                <a:xfrm>
                  <a:off x="5008" y="2569"/>
                  <a:ext cx="1" cy="24"/>
                </a:xfrm>
                <a:custGeom>
                  <a:avLst/>
                  <a:gdLst>
                    <a:gd name="T0" fmla="*/ 1 w 1"/>
                    <a:gd name="T1" fmla="*/ 0 h 36"/>
                    <a:gd name="T2" fmla="*/ 0 w 1"/>
                    <a:gd name="T3" fmla="*/ 24 h 36"/>
                    <a:gd name="T4" fmla="*/ 1 w 1"/>
                    <a:gd name="T5" fmla="*/ 0 h 36"/>
                    <a:gd name="T6" fmla="*/ 0 60000 65536"/>
                    <a:gd name="T7" fmla="*/ 0 60000 65536"/>
                    <a:gd name="T8" fmla="*/ 0 60000 65536"/>
                    <a:gd name="T9" fmla="*/ 0 w 1"/>
                    <a:gd name="T10" fmla="*/ 0 h 36"/>
                    <a:gd name="T11" fmla="*/ 1 w 1"/>
                    <a:gd name="T12" fmla="*/ 36 h 36"/>
                  </a:gdLst>
                  <a:ahLst/>
                  <a:cxnLst>
                    <a:cxn ang="T6">
                      <a:pos x="T0" y="T1"/>
                    </a:cxn>
                    <a:cxn ang="T7">
                      <a:pos x="T2" y="T3"/>
                    </a:cxn>
                    <a:cxn ang="T8">
                      <a:pos x="T4" y="T5"/>
                    </a:cxn>
                  </a:cxnLst>
                  <a:rect l="T9" t="T10" r="T11" b="T12"/>
                  <a:pathLst>
                    <a:path w="1" h="36">
                      <a:moveTo>
                        <a:pt x="1" y="0"/>
                      </a:moveTo>
                      <a:cubicBezTo>
                        <a:pt x="1" y="12"/>
                        <a:pt x="0" y="24"/>
                        <a:pt x="0" y="36"/>
                      </a:cubicBezTo>
                      <a:cubicBezTo>
                        <a:pt x="0" y="24"/>
                        <a:pt x="1" y="1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33" name="Freeform 68"/>
                <p:cNvSpPr>
                  <a:spLocks/>
                </p:cNvSpPr>
                <p:nvPr/>
              </p:nvSpPr>
              <p:spPr bwMode="auto">
                <a:xfrm>
                  <a:off x="5001" y="2376"/>
                  <a:ext cx="1" cy="15"/>
                </a:xfrm>
                <a:custGeom>
                  <a:avLst/>
                  <a:gdLst>
                    <a:gd name="T0" fmla="*/ 0 w 2"/>
                    <a:gd name="T1" fmla="*/ 0 h 23"/>
                    <a:gd name="T2" fmla="*/ 1 w 2"/>
                    <a:gd name="T3" fmla="*/ 15 h 23"/>
                    <a:gd name="T4" fmla="*/ 0 w 2"/>
                    <a:gd name="T5" fmla="*/ 0 h 23"/>
                    <a:gd name="T6" fmla="*/ 0 60000 65536"/>
                    <a:gd name="T7" fmla="*/ 0 60000 65536"/>
                    <a:gd name="T8" fmla="*/ 0 60000 65536"/>
                    <a:gd name="T9" fmla="*/ 0 w 2"/>
                    <a:gd name="T10" fmla="*/ 0 h 23"/>
                    <a:gd name="T11" fmla="*/ 2 w 2"/>
                    <a:gd name="T12" fmla="*/ 23 h 23"/>
                  </a:gdLst>
                  <a:ahLst/>
                  <a:cxnLst>
                    <a:cxn ang="T6">
                      <a:pos x="T0" y="T1"/>
                    </a:cxn>
                    <a:cxn ang="T7">
                      <a:pos x="T2" y="T3"/>
                    </a:cxn>
                    <a:cxn ang="T8">
                      <a:pos x="T4" y="T5"/>
                    </a:cxn>
                  </a:cxnLst>
                  <a:rect l="T9" t="T10" r="T11" b="T12"/>
                  <a:pathLst>
                    <a:path w="2" h="23">
                      <a:moveTo>
                        <a:pt x="0" y="0"/>
                      </a:moveTo>
                      <a:cubicBezTo>
                        <a:pt x="0" y="7"/>
                        <a:pt x="1" y="15"/>
                        <a:pt x="2" y="23"/>
                      </a:cubicBezTo>
                      <a:cubicBezTo>
                        <a:pt x="1" y="15"/>
                        <a:pt x="0"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34" name="Freeform 69"/>
                <p:cNvSpPr>
                  <a:spLocks/>
                </p:cNvSpPr>
                <p:nvPr/>
              </p:nvSpPr>
              <p:spPr bwMode="auto">
                <a:xfrm>
                  <a:off x="5008" y="2458"/>
                  <a:ext cx="1" cy="11"/>
                </a:xfrm>
                <a:custGeom>
                  <a:avLst/>
                  <a:gdLst>
                    <a:gd name="T0" fmla="*/ 0 w 1"/>
                    <a:gd name="T1" fmla="*/ 0 h 17"/>
                    <a:gd name="T2" fmla="*/ 1 w 1"/>
                    <a:gd name="T3" fmla="*/ 11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cubicBezTo>
                        <a:pt x="0" y="6"/>
                        <a:pt x="1" y="11"/>
                        <a:pt x="1" y="17"/>
                      </a:cubicBezTo>
                      <a:cubicBezTo>
                        <a:pt x="1" y="11"/>
                        <a:pt x="0"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35" name="Freeform 70"/>
                <p:cNvSpPr>
                  <a:spLocks/>
                </p:cNvSpPr>
                <p:nvPr/>
              </p:nvSpPr>
              <p:spPr bwMode="auto">
                <a:xfrm>
                  <a:off x="4974" y="2746"/>
                  <a:ext cx="14" cy="62"/>
                </a:xfrm>
                <a:custGeom>
                  <a:avLst/>
                  <a:gdLst>
                    <a:gd name="T0" fmla="*/ 0 w 21"/>
                    <a:gd name="T1" fmla="*/ 62 h 93"/>
                    <a:gd name="T2" fmla="*/ 14 w 21"/>
                    <a:gd name="T3" fmla="*/ 0 h 93"/>
                    <a:gd name="T4" fmla="*/ 0 w 21"/>
                    <a:gd name="T5" fmla="*/ 62 h 93"/>
                    <a:gd name="T6" fmla="*/ 0 60000 65536"/>
                    <a:gd name="T7" fmla="*/ 0 60000 65536"/>
                    <a:gd name="T8" fmla="*/ 0 60000 65536"/>
                    <a:gd name="T9" fmla="*/ 0 w 21"/>
                    <a:gd name="T10" fmla="*/ 0 h 93"/>
                    <a:gd name="T11" fmla="*/ 21 w 21"/>
                    <a:gd name="T12" fmla="*/ 93 h 93"/>
                  </a:gdLst>
                  <a:ahLst/>
                  <a:cxnLst>
                    <a:cxn ang="T6">
                      <a:pos x="T0" y="T1"/>
                    </a:cxn>
                    <a:cxn ang="T7">
                      <a:pos x="T2" y="T3"/>
                    </a:cxn>
                    <a:cxn ang="T8">
                      <a:pos x="T4" y="T5"/>
                    </a:cxn>
                  </a:cxnLst>
                  <a:rect l="T9" t="T10" r="T11" b="T12"/>
                  <a:pathLst>
                    <a:path w="21" h="93">
                      <a:moveTo>
                        <a:pt x="0" y="93"/>
                      </a:moveTo>
                      <a:cubicBezTo>
                        <a:pt x="8" y="63"/>
                        <a:pt x="15" y="32"/>
                        <a:pt x="21" y="0"/>
                      </a:cubicBezTo>
                      <a:cubicBezTo>
                        <a:pt x="15" y="32"/>
                        <a:pt x="8" y="62"/>
                        <a:pt x="0" y="9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36" name="Freeform 71"/>
                <p:cNvSpPr>
                  <a:spLocks/>
                </p:cNvSpPr>
                <p:nvPr/>
              </p:nvSpPr>
              <p:spPr bwMode="auto">
                <a:xfrm>
                  <a:off x="4963" y="2826"/>
                  <a:ext cx="6" cy="20"/>
                </a:xfrm>
                <a:custGeom>
                  <a:avLst/>
                  <a:gdLst>
                    <a:gd name="T0" fmla="*/ 0 w 9"/>
                    <a:gd name="T1" fmla="*/ 20 h 30"/>
                    <a:gd name="T2" fmla="*/ 6 w 9"/>
                    <a:gd name="T3" fmla="*/ 0 h 30"/>
                    <a:gd name="T4" fmla="*/ 6 w 9"/>
                    <a:gd name="T5" fmla="*/ 0 h 30"/>
                    <a:gd name="T6" fmla="*/ 0 w 9"/>
                    <a:gd name="T7" fmla="*/ 20 h 30"/>
                    <a:gd name="T8" fmla="*/ 0 60000 65536"/>
                    <a:gd name="T9" fmla="*/ 0 60000 65536"/>
                    <a:gd name="T10" fmla="*/ 0 60000 65536"/>
                    <a:gd name="T11" fmla="*/ 0 60000 65536"/>
                    <a:gd name="T12" fmla="*/ 0 w 9"/>
                    <a:gd name="T13" fmla="*/ 0 h 30"/>
                    <a:gd name="T14" fmla="*/ 9 w 9"/>
                    <a:gd name="T15" fmla="*/ 30 h 30"/>
                  </a:gdLst>
                  <a:ahLst/>
                  <a:cxnLst>
                    <a:cxn ang="T8">
                      <a:pos x="T0" y="T1"/>
                    </a:cxn>
                    <a:cxn ang="T9">
                      <a:pos x="T2" y="T3"/>
                    </a:cxn>
                    <a:cxn ang="T10">
                      <a:pos x="T4" y="T5"/>
                    </a:cxn>
                    <a:cxn ang="T11">
                      <a:pos x="T6" y="T7"/>
                    </a:cxn>
                  </a:cxnLst>
                  <a:rect l="T12" t="T13" r="T14" b="T15"/>
                  <a:pathLst>
                    <a:path w="9" h="30">
                      <a:moveTo>
                        <a:pt x="0" y="30"/>
                      </a:moveTo>
                      <a:cubicBezTo>
                        <a:pt x="3" y="20"/>
                        <a:pt x="6" y="10"/>
                        <a:pt x="9" y="0"/>
                      </a:cubicBezTo>
                      <a:cubicBezTo>
                        <a:pt x="9" y="0"/>
                        <a:pt x="9" y="0"/>
                        <a:pt x="9" y="0"/>
                      </a:cubicBezTo>
                      <a:cubicBezTo>
                        <a:pt x="6" y="10"/>
                        <a:pt x="3" y="20"/>
                        <a:pt x="0" y="3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37" name="Freeform 72"/>
                <p:cNvSpPr>
                  <a:spLocks/>
                </p:cNvSpPr>
                <p:nvPr/>
              </p:nvSpPr>
              <p:spPr bwMode="auto">
                <a:xfrm>
                  <a:off x="5009" y="2532"/>
                  <a:ext cx="1" cy="25"/>
                </a:xfrm>
                <a:custGeom>
                  <a:avLst/>
                  <a:gdLst>
                    <a:gd name="T0" fmla="*/ 0 w 1"/>
                    <a:gd name="T1" fmla="*/ 25 h 37"/>
                    <a:gd name="T2" fmla="*/ 1 w 1"/>
                    <a:gd name="T3" fmla="*/ 0 h 37"/>
                    <a:gd name="T4" fmla="*/ 1 w 1"/>
                    <a:gd name="T5" fmla="*/ 0 h 37"/>
                    <a:gd name="T6" fmla="*/ 0 w 1"/>
                    <a:gd name="T7" fmla="*/ 25 h 37"/>
                    <a:gd name="T8" fmla="*/ 0 60000 65536"/>
                    <a:gd name="T9" fmla="*/ 0 60000 65536"/>
                    <a:gd name="T10" fmla="*/ 0 60000 65536"/>
                    <a:gd name="T11" fmla="*/ 0 60000 65536"/>
                    <a:gd name="T12" fmla="*/ 0 w 1"/>
                    <a:gd name="T13" fmla="*/ 0 h 37"/>
                    <a:gd name="T14" fmla="*/ 1 w 1"/>
                    <a:gd name="T15" fmla="*/ 37 h 37"/>
                  </a:gdLst>
                  <a:ahLst/>
                  <a:cxnLst>
                    <a:cxn ang="T8">
                      <a:pos x="T0" y="T1"/>
                    </a:cxn>
                    <a:cxn ang="T9">
                      <a:pos x="T2" y="T3"/>
                    </a:cxn>
                    <a:cxn ang="T10">
                      <a:pos x="T4" y="T5"/>
                    </a:cxn>
                    <a:cxn ang="T11">
                      <a:pos x="T6" y="T7"/>
                    </a:cxn>
                  </a:cxnLst>
                  <a:rect l="T12" t="T13" r="T14" b="T15"/>
                  <a:pathLst>
                    <a:path w="1" h="37">
                      <a:moveTo>
                        <a:pt x="0" y="37"/>
                      </a:moveTo>
                      <a:cubicBezTo>
                        <a:pt x="0" y="25"/>
                        <a:pt x="0" y="12"/>
                        <a:pt x="1" y="0"/>
                      </a:cubicBezTo>
                      <a:cubicBezTo>
                        <a:pt x="1" y="0"/>
                        <a:pt x="1" y="0"/>
                        <a:pt x="1" y="0"/>
                      </a:cubicBezTo>
                      <a:cubicBezTo>
                        <a:pt x="0" y="12"/>
                        <a:pt x="0" y="25"/>
                        <a:pt x="0" y="3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38" name="Freeform 73"/>
                <p:cNvSpPr>
                  <a:spLocks/>
                </p:cNvSpPr>
                <p:nvPr/>
              </p:nvSpPr>
              <p:spPr bwMode="auto">
                <a:xfrm>
                  <a:off x="5005" y="2631"/>
                  <a:ext cx="0" cy="2"/>
                </a:xfrm>
                <a:custGeom>
                  <a:avLst/>
                  <a:gdLst>
                    <a:gd name="T0" fmla="*/ 2 h 3"/>
                    <a:gd name="T1" fmla="*/ 0 h 3"/>
                    <a:gd name="T2" fmla="*/ 0 h 3"/>
                    <a:gd name="T3" fmla="*/ 2 h 3"/>
                    <a:gd name="T4" fmla="*/ 0 60000 65536"/>
                    <a:gd name="T5" fmla="*/ 0 60000 65536"/>
                    <a:gd name="T6" fmla="*/ 0 60000 65536"/>
                    <a:gd name="T7" fmla="*/ 0 60000 65536"/>
                    <a:gd name="T8" fmla="*/ 0 h 3"/>
                    <a:gd name="T9" fmla="*/ 3 h 3"/>
                  </a:gdLst>
                  <a:ahLst/>
                  <a:cxnLst>
                    <a:cxn ang="T4">
                      <a:pos x="0" y="T0"/>
                    </a:cxn>
                    <a:cxn ang="T5">
                      <a:pos x="0" y="T1"/>
                    </a:cxn>
                    <a:cxn ang="T6">
                      <a:pos x="0" y="T2"/>
                    </a:cxn>
                    <a:cxn ang="T7">
                      <a:pos x="0" y="T3"/>
                    </a:cxn>
                  </a:cxnLst>
                  <a:rect l="0" t="T8" r="0" b="T9"/>
                  <a:pathLst>
                    <a:path h="3">
                      <a:moveTo>
                        <a:pt x="0" y="3"/>
                      </a:moveTo>
                      <a:cubicBezTo>
                        <a:pt x="0" y="2"/>
                        <a:pt x="0" y="1"/>
                        <a:pt x="0" y="0"/>
                      </a:cubicBezTo>
                      <a:cubicBezTo>
                        <a:pt x="0" y="0"/>
                        <a:pt x="0" y="0"/>
                        <a:pt x="0" y="0"/>
                      </a:cubicBezTo>
                      <a:cubicBezTo>
                        <a:pt x="0" y="1"/>
                        <a:pt x="0"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39" name="Freeform 74"/>
                <p:cNvSpPr>
                  <a:spLocks/>
                </p:cNvSpPr>
                <p:nvPr/>
              </p:nvSpPr>
              <p:spPr bwMode="auto">
                <a:xfrm>
                  <a:off x="4953" y="2848"/>
                  <a:ext cx="10" cy="28"/>
                </a:xfrm>
                <a:custGeom>
                  <a:avLst/>
                  <a:gdLst>
                    <a:gd name="T0" fmla="*/ 10 w 14"/>
                    <a:gd name="T1" fmla="*/ 0 h 42"/>
                    <a:gd name="T2" fmla="*/ 0 w 14"/>
                    <a:gd name="T3" fmla="*/ 28 h 42"/>
                    <a:gd name="T4" fmla="*/ 10 w 14"/>
                    <a:gd name="T5" fmla="*/ 0 h 42"/>
                    <a:gd name="T6" fmla="*/ 0 60000 65536"/>
                    <a:gd name="T7" fmla="*/ 0 60000 65536"/>
                    <a:gd name="T8" fmla="*/ 0 60000 65536"/>
                    <a:gd name="T9" fmla="*/ 0 w 14"/>
                    <a:gd name="T10" fmla="*/ 0 h 42"/>
                    <a:gd name="T11" fmla="*/ 14 w 14"/>
                    <a:gd name="T12" fmla="*/ 42 h 42"/>
                  </a:gdLst>
                  <a:ahLst/>
                  <a:cxnLst>
                    <a:cxn ang="T6">
                      <a:pos x="T0" y="T1"/>
                    </a:cxn>
                    <a:cxn ang="T7">
                      <a:pos x="T2" y="T3"/>
                    </a:cxn>
                    <a:cxn ang="T8">
                      <a:pos x="T4" y="T5"/>
                    </a:cxn>
                  </a:cxnLst>
                  <a:rect l="T9" t="T10" r="T11" b="T12"/>
                  <a:pathLst>
                    <a:path w="14" h="42">
                      <a:moveTo>
                        <a:pt x="14" y="0"/>
                      </a:moveTo>
                      <a:cubicBezTo>
                        <a:pt x="9" y="14"/>
                        <a:pt x="5" y="28"/>
                        <a:pt x="0" y="42"/>
                      </a:cubicBezTo>
                      <a:cubicBezTo>
                        <a:pt x="5" y="28"/>
                        <a:pt x="9" y="14"/>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40" name="Freeform 75"/>
                <p:cNvSpPr>
                  <a:spLocks/>
                </p:cNvSpPr>
                <p:nvPr/>
              </p:nvSpPr>
              <p:spPr bwMode="auto">
                <a:xfrm>
                  <a:off x="4988" y="2729"/>
                  <a:ext cx="3" cy="17"/>
                </a:xfrm>
                <a:custGeom>
                  <a:avLst/>
                  <a:gdLst>
                    <a:gd name="T0" fmla="*/ 0 w 5"/>
                    <a:gd name="T1" fmla="*/ 17 h 25"/>
                    <a:gd name="T2" fmla="*/ 3 w 5"/>
                    <a:gd name="T3" fmla="*/ 0 h 25"/>
                    <a:gd name="T4" fmla="*/ 3 w 5"/>
                    <a:gd name="T5" fmla="*/ 0 h 25"/>
                    <a:gd name="T6" fmla="*/ 0 w 5"/>
                    <a:gd name="T7" fmla="*/ 17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25"/>
                      </a:moveTo>
                      <a:cubicBezTo>
                        <a:pt x="2" y="17"/>
                        <a:pt x="4" y="9"/>
                        <a:pt x="5" y="0"/>
                      </a:cubicBezTo>
                      <a:cubicBezTo>
                        <a:pt x="5" y="0"/>
                        <a:pt x="5" y="0"/>
                        <a:pt x="5" y="0"/>
                      </a:cubicBezTo>
                      <a:cubicBezTo>
                        <a:pt x="3" y="9"/>
                        <a:pt x="2" y="17"/>
                        <a:pt x="0" y="2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41" name="Freeform 76"/>
                <p:cNvSpPr>
                  <a:spLocks/>
                </p:cNvSpPr>
                <p:nvPr/>
              </p:nvSpPr>
              <p:spPr bwMode="auto">
                <a:xfrm>
                  <a:off x="4995" y="2676"/>
                  <a:ext cx="5" cy="31"/>
                </a:xfrm>
                <a:custGeom>
                  <a:avLst/>
                  <a:gdLst>
                    <a:gd name="T0" fmla="*/ 5 w 7"/>
                    <a:gd name="T1" fmla="*/ 0 h 47"/>
                    <a:gd name="T2" fmla="*/ 0 w 7"/>
                    <a:gd name="T3" fmla="*/ 31 h 47"/>
                    <a:gd name="T4" fmla="*/ 5 w 7"/>
                    <a:gd name="T5" fmla="*/ 0 h 47"/>
                    <a:gd name="T6" fmla="*/ 0 60000 65536"/>
                    <a:gd name="T7" fmla="*/ 0 60000 65536"/>
                    <a:gd name="T8" fmla="*/ 0 60000 65536"/>
                    <a:gd name="T9" fmla="*/ 0 w 7"/>
                    <a:gd name="T10" fmla="*/ 0 h 47"/>
                    <a:gd name="T11" fmla="*/ 7 w 7"/>
                    <a:gd name="T12" fmla="*/ 47 h 47"/>
                  </a:gdLst>
                  <a:ahLst/>
                  <a:cxnLst>
                    <a:cxn ang="T6">
                      <a:pos x="T0" y="T1"/>
                    </a:cxn>
                    <a:cxn ang="T7">
                      <a:pos x="T2" y="T3"/>
                    </a:cxn>
                    <a:cxn ang="T8">
                      <a:pos x="T4" y="T5"/>
                    </a:cxn>
                  </a:cxnLst>
                  <a:rect l="T9" t="T10" r="T11" b="T12"/>
                  <a:pathLst>
                    <a:path w="7" h="47">
                      <a:moveTo>
                        <a:pt x="7" y="0"/>
                      </a:moveTo>
                      <a:cubicBezTo>
                        <a:pt x="4" y="16"/>
                        <a:pt x="2" y="31"/>
                        <a:pt x="0" y="47"/>
                      </a:cubicBezTo>
                      <a:cubicBezTo>
                        <a:pt x="2" y="31"/>
                        <a:pt x="4" y="16"/>
                        <a:pt x="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42" name="Freeform 77"/>
                <p:cNvSpPr>
                  <a:spLocks/>
                </p:cNvSpPr>
                <p:nvPr/>
              </p:nvSpPr>
              <p:spPr bwMode="auto">
                <a:xfrm>
                  <a:off x="4995" y="2335"/>
                  <a:ext cx="4" cy="34"/>
                </a:xfrm>
                <a:custGeom>
                  <a:avLst/>
                  <a:gdLst>
                    <a:gd name="T0" fmla="*/ 4 w 7"/>
                    <a:gd name="T1" fmla="*/ 34 h 50"/>
                    <a:gd name="T2" fmla="*/ 0 w 7"/>
                    <a:gd name="T3" fmla="*/ 0 h 50"/>
                    <a:gd name="T4" fmla="*/ 0 w 7"/>
                    <a:gd name="T5" fmla="*/ 0 h 50"/>
                    <a:gd name="T6" fmla="*/ 4 w 7"/>
                    <a:gd name="T7" fmla="*/ 34 h 50"/>
                    <a:gd name="T8" fmla="*/ 0 60000 65536"/>
                    <a:gd name="T9" fmla="*/ 0 60000 65536"/>
                    <a:gd name="T10" fmla="*/ 0 60000 65536"/>
                    <a:gd name="T11" fmla="*/ 0 60000 65536"/>
                    <a:gd name="T12" fmla="*/ 0 w 7"/>
                    <a:gd name="T13" fmla="*/ 0 h 50"/>
                    <a:gd name="T14" fmla="*/ 7 w 7"/>
                    <a:gd name="T15" fmla="*/ 50 h 50"/>
                  </a:gdLst>
                  <a:ahLst/>
                  <a:cxnLst>
                    <a:cxn ang="T8">
                      <a:pos x="T0" y="T1"/>
                    </a:cxn>
                    <a:cxn ang="T9">
                      <a:pos x="T2" y="T3"/>
                    </a:cxn>
                    <a:cxn ang="T10">
                      <a:pos x="T4" y="T5"/>
                    </a:cxn>
                    <a:cxn ang="T11">
                      <a:pos x="T6" y="T7"/>
                    </a:cxn>
                  </a:cxnLst>
                  <a:rect l="T12" t="T13" r="T14" b="T15"/>
                  <a:pathLst>
                    <a:path w="7" h="50">
                      <a:moveTo>
                        <a:pt x="7" y="50"/>
                      </a:moveTo>
                      <a:cubicBezTo>
                        <a:pt x="5" y="33"/>
                        <a:pt x="2" y="17"/>
                        <a:pt x="0" y="0"/>
                      </a:cubicBezTo>
                      <a:cubicBezTo>
                        <a:pt x="0" y="0"/>
                        <a:pt x="0" y="0"/>
                        <a:pt x="0" y="0"/>
                      </a:cubicBezTo>
                      <a:cubicBezTo>
                        <a:pt x="2" y="17"/>
                        <a:pt x="5" y="33"/>
                        <a:pt x="7" y="5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43" name="Freeform 78"/>
                <p:cNvSpPr>
                  <a:spLocks/>
                </p:cNvSpPr>
                <p:nvPr/>
              </p:nvSpPr>
              <p:spPr bwMode="auto">
                <a:xfrm>
                  <a:off x="5006" y="2434"/>
                  <a:ext cx="1" cy="8"/>
                </a:xfrm>
                <a:custGeom>
                  <a:avLst/>
                  <a:gdLst>
                    <a:gd name="T0" fmla="*/ 1 w 1"/>
                    <a:gd name="T1" fmla="*/ 8 h 13"/>
                    <a:gd name="T2" fmla="*/ 1 w 1"/>
                    <a:gd name="T3" fmla="*/ 0 h 13"/>
                    <a:gd name="T4" fmla="*/ 0 w 1"/>
                    <a:gd name="T5" fmla="*/ 0 h 13"/>
                    <a:gd name="T6" fmla="*/ 1 w 1"/>
                    <a:gd name="T7" fmla="*/ 8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1" y="13"/>
                      </a:moveTo>
                      <a:cubicBezTo>
                        <a:pt x="1" y="9"/>
                        <a:pt x="1" y="4"/>
                        <a:pt x="1" y="0"/>
                      </a:cubicBezTo>
                      <a:cubicBezTo>
                        <a:pt x="0" y="0"/>
                        <a:pt x="0" y="0"/>
                        <a:pt x="0" y="0"/>
                      </a:cubicBezTo>
                      <a:cubicBezTo>
                        <a:pt x="1" y="4"/>
                        <a:pt x="1" y="9"/>
                        <a:pt x="1"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44" name="Freeform 79"/>
                <p:cNvSpPr>
                  <a:spLocks/>
                </p:cNvSpPr>
                <p:nvPr/>
              </p:nvSpPr>
              <p:spPr bwMode="auto">
                <a:xfrm>
                  <a:off x="4965" y="2206"/>
                  <a:ext cx="4" cy="16"/>
                </a:xfrm>
                <a:custGeom>
                  <a:avLst/>
                  <a:gdLst>
                    <a:gd name="T0" fmla="*/ 4 w 6"/>
                    <a:gd name="T1" fmla="*/ 16 h 23"/>
                    <a:gd name="T2" fmla="*/ 0 w 6"/>
                    <a:gd name="T3" fmla="*/ 0 h 23"/>
                    <a:gd name="T4" fmla="*/ 4 w 6"/>
                    <a:gd name="T5" fmla="*/ 16 h 23"/>
                    <a:gd name="T6" fmla="*/ 0 60000 65536"/>
                    <a:gd name="T7" fmla="*/ 0 60000 65536"/>
                    <a:gd name="T8" fmla="*/ 0 60000 65536"/>
                    <a:gd name="T9" fmla="*/ 0 w 6"/>
                    <a:gd name="T10" fmla="*/ 0 h 23"/>
                    <a:gd name="T11" fmla="*/ 6 w 6"/>
                    <a:gd name="T12" fmla="*/ 23 h 23"/>
                  </a:gdLst>
                  <a:ahLst/>
                  <a:cxnLst>
                    <a:cxn ang="T6">
                      <a:pos x="T0" y="T1"/>
                    </a:cxn>
                    <a:cxn ang="T7">
                      <a:pos x="T2" y="T3"/>
                    </a:cxn>
                    <a:cxn ang="T8">
                      <a:pos x="T4" y="T5"/>
                    </a:cxn>
                  </a:cxnLst>
                  <a:rect l="T9" t="T10" r="T11" b="T12"/>
                  <a:pathLst>
                    <a:path w="6" h="23">
                      <a:moveTo>
                        <a:pt x="6" y="23"/>
                      </a:moveTo>
                      <a:cubicBezTo>
                        <a:pt x="4" y="15"/>
                        <a:pt x="2" y="8"/>
                        <a:pt x="0" y="0"/>
                      </a:cubicBezTo>
                      <a:cubicBezTo>
                        <a:pt x="2" y="8"/>
                        <a:pt x="4" y="15"/>
                        <a:pt x="6" y="2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45" name="Freeform 80"/>
                <p:cNvSpPr>
                  <a:spLocks/>
                </p:cNvSpPr>
                <p:nvPr/>
              </p:nvSpPr>
              <p:spPr bwMode="auto">
                <a:xfrm>
                  <a:off x="4974" y="2239"/>
                  <a:ext cx="17" cy="79"/>
                </a:xfrm>
                <a:custGeom>
                  <a:avLst/>
                  <a:gdLst>
                    <a:gd name="T0" fmla="*/ 17 w 26"/>
                    <a:gd name="T1" fmla="*/ 79 h 118"/>
                    <a:gd name="T2" fmla="*/ 17 w 26"/>
                    <a:gd name="T3" fmla="*/ 79 h 118"/>
                    <a:gd name="T4" fmla="*/ 0 w 26"/>
                    <a:gd name="T5" fmla="*/ 0 h 118"/>
                    <a:gd name="T6" fmla="*/ 0 w 26"/>
                    <a:gd name="T7" fmla="*/ 0 h 118"/>
                    <a:gd name="T8" fmla="*/ 17 w 26"/>
                    <a:gd name="T9" fmla="*/ 79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118"/>
                      </a:moveTo>
                      <a:cubicBezTo>
                        <a:pt x="26" y="118"/>
                        <a:pt x="26" y="118"/>
                        <a:pt x="26" y="118"/>
                      </a:cubicBezTo>
                      <a:cubicBezTo>
                        <a:pt x="19" y="78"/>
                        <a:pt x="10" y="39"/>
                        <a:pt x="0" y="0"/>
                      </a:cubicBezTo>
                      <a:cubicBezTo>
                        <a:pt x="0" y="0"/>
                        <a:pt x="0" y="0"/>
                        <a:pt x="0" y="0"/>
                      </a:cubicBezTo>
                      <a:cubicBezTo>
                        <a:pt x="10" y="39"/>
                        <a:pt x="19" y="78"/>
                        <a:pt x="26" y="1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46" name="Freeform 81"/>
                <p:cNvSpPr>
                  <a:spLocks/>
                </p:cNvSpPr>
                <p:nvPr/>
              </p:nvSpPr>
              <p:spPr bwMode="auto">
                <a:xfrm>
                  <a:off x="5003" y="2403"/>
                  <a:ext cx="2" cy="13"/>
                </a:xfrm>
                <a:custGeom>
                  <a:avLst/>
                  <a:gdLst>
                    <a:gd name="T0" fmla="*/ 2 w 2"/>
                    <a:gd name="T1" fmla="*/ 13 h 20"/>
                    <a:gd name="T2" fmla="*/ 0 w 2"/>
                    <a:gd name="T3" fmla="*/ 0 h 20"/>
                    <a:gd name="T4" fmla="*/ 2 w 2"/>
                    <a:gd name="T5" fmla="*/ 13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2" y="20"/>
                      </a:moveTo>
                      <a:cubicBezTo>
                        <a:pt x="2" y="13"/>
                        <a:pt x="1" y="6"/>
                        <a:pt x="0" y="0"/>
                      </a:cubicBezTo>
                      <a:cubicBezTo>
                        <a:pt x="1" y="6"/>
                        <a:pt x="2" y="13"/>
                        <a:pt x="2"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47" name="Freeform 82"/>
                <p:cNvSpPr>
                  <a:spLocks/>
                </p:cNvSpPr>
                <p:nvPr/>
              </p:nvSpPr>
              <p:spPr bwMode="auto">
                <a:xfrm>
                  <a:off x="4969" y="2818"/>
                  <a:ext cx="2" cy="8"/>
                </a:xfrm>
                <a:custGeom>
                  <a:avLst/>
                  <a:gdLst>
                    <a:gd name="T0" fmla="*/ 0 w 3"/>
                    <a:gd name="T1" fmla="*/ 8 h 12"/>
                    <a:gd name="T2" fmla="*/ 0 w 3"/>
                    <a:gd name="T3" fmla="*/ 8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0" y="12"/>
                        <a:pt x="0" y="12"/>
                        <a:pt x="0" y="12"/>
                      </a:cubicBezTo>
                      <a:cubicBezTo>
                        <a:pt x="1" y="8"/>
                        <a:pt x="2" y="4"/>
                        <a:pt x="3" y="0"/>
                      </a:cubicBezTo>
                      <a:cubicBezTo>
                        <a:pt x="2" y="4"/>
                        <a:pt x="1" y="8"/>
                        <a:pt x="0" y="1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48" name="Freeform 83"/>
                <p:cNvSpPr>
                  <a:spLocks/>
                </p:cNvSpPr>
                <p:nvPr/>
              </p:nvSpPr>
              <p:spPr bwMode="auto">
                <a:xfrm>
                  <a:off x="4972" y="2808"/>
                  <a:ext cx="2" cy="8"/>
                </a:xfrm>
                <a:custGeom>
                  <a:avLst/>
                  <a:gdLst>
                    <a:gd name="T0" fmla="*/ 0 w 3"/>
                    <a:gd name="T1" fmla="*/ 8 h 12"/>
                    <a:gd name="T2" fmla="*/ 2 w 3"/>
                    <a:gd name="T3" fmla="*/ 0 h 12"/>
                    <a:gd name="T4" fmla="*/ 2 w 3"/>
                    <a:gd name="T5" fmla="*/ 0 h 12"/>
                    <a:gd name="T6" fmla="*/ 0 w 3"/>
                    <a:gd name="T7" fmla="*/ 8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12"/>
                      </a:moveTo>
                      <a:cubicBezTo>
                        <a:pt x="1" y="8"/>
                        <a:pt x="2" y="4"/>
                        <a:pt x="3" y="0"/>
                      </a:cubicBezTo>
                      <a:cubicBezTo>
                        <a:pt x="3" y="0"/>
                        <a:pt x="3" y="0"/>
                        <a:pt x="3" y="0"/>
                      </a:cubicBezTo>
                      <a:cubicBezTo>
                        <a:pt x="2" y="4"/>
                        <a:pt x="1" y="8"/>
                        <a:pt x="0" y="1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49" name="Freeform 84"/>
                <p:cNvSpPr>
                  <a:spLocks/>
                </p:cNvSpPr>
                <p:nvPr/>
              </p:nvSpPr>
              <p:spPr bwMode="auto">
                <a:xfrm>
                  <a:off x="4991" y="2712"/>
                  <a:ext cx="3" cy="17"/>
                </a:xfrm>
                <a:custGeom>
                  <a:avLst/>
                  <a:gdLst>
                    <a:gd name="T0" fmla="*/ 0 w 4"/>
                    <a:gd name="T1" fmla="*/ 17 h 25"/>
                    <a:gd name="T2" fmla="*/ 0 w 4"/>
                    <a:gd name="T3" fmla="*/ 17 h 25"/>
                    <a:gd name="T4" fmla="*/ 3 w 4"/>
                    <a:gd name="T5" fmla="*/ 0 h 25"/>
                    <a:gd name="T6" fmla="*/ 0 w 4"/>
                    <a:gd name="T7" fmla="*/ 17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0" y="25"/>
                      </a:moveTo>
                      <a:cubicBezTo>
                        <a:pt x="0" y="25"/>
                        <a:pt x="0" y="25"/>
                        <a:pt x="0" y="25"/>
                      </a:cubicBezTo>
                      <a:cubicBezTo>
                        <a:pt x="2" y="17"/>
                        <a:pt x="3" y="9"/>
                        <a:pt x="4" y="0"/>
                      </a:cubicBezTo>
                      <a:cubicBezTo>
                        <a:pt x="3" y="9"/>
                        <a:pt x="1" y="17"/>
                        <a:pt x="0" y="2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50" name="Freeform 85"/>
                <p:cNvSpPr>
                  <a:spLocks/>
                </p:cNvSpPr>
                <p:nvPr/>
              </p:nvSpPr>
              <p:spPr bwMode="auto">
                <a:xfrm>
                  <a:off x="5005" y="2613"/>
                  <a:ext cx="1" cy="18"/>
                </a:xfrm>
                <a:custGeom>
                  <a:avLst/>
                  <a:gdLst>
                    <a:gd name="T0" fmla="*/ 0 w 2"/>
                    <a:gd name="T1" fmla="*/ 18 h 27"/>
                    <a:gd name="T2" fmla="*/ 0 w 2"/>
                    <a:gd name="T3" fmla="*/ 18 h 27"/>
                    <a:gd name="T4" fmla="*/ 1 w 2"/>
                    <a:gd name="T5" fmla="*/ 0 h 27"/>
                    <a:gd name="T6" fmla="*/ 1 w 2"/>
                    <a:gd name="T7" fmla="*/ 0 h 27"/>
                    <a:gd name="T8" fmla="*/ 0 w 2"/>
                    <a:gd name="T9" fmla="*/ 18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cubicBezTo>
                        <a:pt x="0" y="27"/>
                        <a:pt x="0" y="27"/>
                        <a:pt x="0" y="27"/>
                      </a:cubicBezTo>
                      <a:cubicBezTo>
                        <a:pt x="1" y="18"/>
                        <a:pt x="2" y="9"/>
                        <a:pt x="2" y="0"/>
                      </a:cubicBezTo>
                      <a:cubicBezTo>
                        <a:pt x="2" y="0"/>
                        <a:pt x="2" y="0"/>
                        <a:pt x="2" y="0"/>
                      </a:cubicBezTo>
                      <a:cubicBezTo>
                        <a:pt x="2" y="9"/>
                        <a:pt x="1" y="18"/>
                        <a:pt x="0" y="2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51" name="Freeform 86"/>
                <p:cNvSpPr>
                  <a:spLocks/>
                </p:cNvSpPr>
                <p:nvPr/>
              </p:nvSpPr>
              <p:spPr bwMode="auto">
                <a:xfrm>
                  <a:off x="5010" y="2526"/>
                  <a:ext cx="0" cy="6"/>
                </a:xfrm>
                <a:custGeom>
                  <a:avLst/>
                  <a:gdLst>
                    <a:gd name="T0" fmla="*/ 6 h 10"/>
                    <a:gd name="T1" fmla="*/ 6 h 10"/>
                    <a:gd name="T2" fmla="*/ 0 h 10"/>
                    <a:gd name="T3" fmla="*/ 6 h 10"/>
                    <a:gd name="T4" fmla="*/ 0 60000 65536"/>
                    <a:gd name="T5" fmla="*/ 0 60000 65536"/>
                    <a:gd name="T6" fmla="*/ 0 60000 65536"/>
                    <a:gd name="T7" fmla="*/ 0 60000 65536"/>
                    <a:gd name="T8" fmla="*/ 0 h 10"/>
                    <a:gd name="T9" fmla="*/ 10 h 10"/>
                  </a:gdLst>
                  <a:ahLst/>
                  <a:cxnLst>
                    <a:cxn ang="T4">
                      <a:pos x="0" y="T0"/>
                    </a:cxn>
                    <a:cxn ang="T5">
                      <a:pos x="0" y="T1"/>
                    </a:cxn>
                    <a:cxn ang="T6">
                      <a:pos x="0" y="T2"/>
                    </a:cxn>
                    <a:cxn ang="T7">
                      <a:pos x="0" y="T3"/>
                    </a:cxn>
                  </a:cxnLst>
                  <a:rect l="0" t="T8" r="0" b="T9"/>
                  <a:pathLst>
                    <a:path h="10">
                      <a:moveTo>
                        <a:pt x="0" y="10"/>
                      </a:moveTo>
                      <a:cubicBezTo>
                        <a:pt x="0" y="10"/>
                        <a:pt x="0" y="10"/>
                        <a:pt x="0" y="10"/>
                      </a:cubicBezTo>
                      <a:cubicBezTo>
                        <a:pt x="0" y="7"/>
                        <a:pt x="0" y="3"/>
                        <a:pt x="0" y="0"/>
                      </a:cubicBezTo>
                      <a:cubicBezTo>
                        <a:pt x="0" y="3"/>
                        <a:pt x="0" y="7"/>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52" name="Freeform 87"/>
                <p:cNvSpPr>
                  <a:spLocks/>
                </p:cNvSpPr>
                <p:nvPr/>
              </p:nvSpPr>
              <p:spPr bwMode="auto">
                <a:xfrm>
                  <a:off x="5005" y="2416"/>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53" name="Freeform 88"/>
                <p:cNvSpPr>
                  <a:spLocks/>
                </p:cNvSpPr>
                <p:nvPr/>
              </p:nvSpPr>
              <p:spPr bwMode="auto">
                <a:xfrm>
                  <a:off x="5006" y="2430"/>
                  <a:ext cx="1" cy="4"/>
                </a:xfrm>
                <a:custGeom>
                  <a:avLst/>
                  <a:gdLst>
                    <a:gd name="T0" fmla="*/ 0 w 1"/>
                    <a:gd name="T1" fmla="*/ 4 h 6"/>
                    <a:gd name="T2" fmla="*/ 1 w 1"/>
                    <a:gd name="T3" fmla="*/ 4 h 6"/>
                    <a:gd name="T4" fmla="*/ 0 w 1"/>
                    <a:gd name="T5" fmla="*/ 0 h 6"/>
                    <a:gd name="T6" fmla="*/ 0 w 1"/>
                    <a:gd name="T7" fmla="*/ 4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cubicBezTo>
                        <a:pt x="1" y="6"/>
                        <a:pt x="1" y="6"/>
                        <a:pt x="1" y="6"/>
                      </a:cubicBezTo>
                      <a:cubicBezTo>
                        <a:pt x="0" y="4"/>
                        <a:pt x="0" y="2"/>
                        <a:pt x="0" y="0"/>
                      </a:cubicBezTo>
                      <a:cubicBezTo>
                        <a:pt x="0" y="2"/>
                        <a:pt x="0"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54" name="Freeform 89"/>
                <p:cNvSpPr>
                  <a:spLocks/>
                </p:cNvSpPr>
                <p:nvPr/>
              </p:nvSpPr>
              <p:spPr bwMode="auto">
                <a:xfrm>
                  <a:off x="4991" y="2318"/>
                  <a:ext cx="1" cy="9"/>
                </a:xfrm>
                <a:custGeom>
                  <a:avLst/>
                  <a:gdLst>
                    <a:gd name="T0" fmla="*/ 1 w 2"/>
                    <a:gd name="T1" fmla="*/ 9 h 13"/>
                    <a:gd name="T2" fmla="*/ 0 w 2"/>
                    <a:gd name="T3" fmla="*/ 0 h 13"/>
                    <a:gd name="T4" fmla="*/ 0 w 2"/>
                    <a:gd name="T5" fmla="*/ 0 h 13"/>
                    <a:gd name="T6" fmla="*/ 1 w 2"/>
                    <a:gd name="T7" fmla="*/ 9 h 13"/>
                    <a:gd name="T8" fmla="*/ 0 60000 65536"/>
                    <a:gd name="T9" fmla="*/ 0 60000 65536"/>
                    <a:gd name="T10" fmla="*/ 0 60000 65536"/>
                    <a:gd name="T11" fmla="*/ 0 60000 65536"/>
                    <a:gd name="T12" fmla="*/ 0 w 2"/>
                    <a:gd name="T13" fmla="*/ 0 h 13"/>
                    <a:gd name="T14" fmla="*/ 2 w 2"/>
                    <a:gd name="T15" fmla="*/ 13 h 13"/>
                  </a:gdLst>
                  <a:ahLst/>
                  <a:cxnLst>
                    <a:cxn ang="T8">
                      <a:pos x="T0" y="T1"/>
                    </a:cxn>
                    <a:cxn ang="T9">
                      <a:pos x="T2" y="T3"/>
                    </a:cxn>
                    <a:cxn ang="T10">
                      <a:pos x="T4" y="T5"/>
                    </a:cxn>
                    <a:cxn ang="T11">
                      <a:pos x="T6" y="T7"/>
                    </a:cxn>
                  </a:cxnLst>
                  <a:rect l="T12" t="T13" r="T14" b="T15"/>
                  <a:pathLst>
                    <a:path w="2" h="13">
                      <a:moveTo>
                        <a:pt x="2" y="13"/>
                      </a:moveTo>
                      <a:cubicBezTo>
                        <a:pt x="2" y="9"/>
                        <a:pt x="1" y="4"/>
                        <a:pt x="0" y="0"/>
                      </a:cubicBezTo>
                      <a:cubicBezTo>
                        <a:pt x="0" y="0"/>
                        <a:pt x="0" y="0"/>
                        <a:pt x="0" y="0"/>
                      </a:cubicBezTo>
                      <a:cubicBezTo>
                        <a:pt x="1" y="4"/>
                        <a:pt x="2" y="9"/>
                        <a:pt x="2"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55" name="Freeform 90"/>
                <p:cNvSpPr>
                  <a:spLocks/>
                </p:cNvSpPr>
                <p:nvPr/>
              </p:nvSpPr>
              <p:spPr bwMode="auto">
                <a:xfrm>
                  <a:off x="4993" y="2330"/>
                  <a:ext cx="2" cy="5"/>
                </a:xfrm>
                <a:custGeom>
                  <a:avLst/>
                  <a:gdLst>
                    <a:gd name="T0" fmla="*/ 2 w 2"/>
                    <a:gd name="T1" fmla="*/ 5 h 8"/>
                    <a:gd name="T2" fmla="*/ 2 w 2"/>
                    <a:gd name="T3" fmla="*/ 5 h 8"/>
                    <a:gd name="T4" fmla="*/ 0 w 2"/>
                    <a:gd name="T5" fmla="*/ 0 h 8"/>
                    <a:gd name="T6" fmla="*/ 2 w 2"/>
                    <a:gd name="T7" fmla="*/ 5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2" y="8"/>
                      </a:moveTo>
                      <a:cubicBezTo>
                        <a:pt x="2" y="8"/>
                        <a:pt x="2" y="8"/>
                        <a:pt x="2" y="8"/>
                      </a:cubicBezTo>
                      <a:cubicBezTo>
                        <a:pt x="1" y="5"/>
                        <a:pt x="1" y="3"/>
                        <a:pt x="0" y="0"/>
                      </a:cubicBezTo>
                      <a:cubicBezTo>
                        <a:pt x="1" y="3"/>
                        <a:pt x="1" y="5"/>
                        <a:pt x="2" y="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56" name="Freeform 91"/>
                <p:cNvSpPr>
                  <a:spLocks/>
                </p:cNvSpPr>
                <p:nvPr/>
              </p:nvSpPr>
              <p:spPr bwMode="auto">
                <a:xfrm>
                  <a:off x="4973" y="2235"/>
                  <a:ext cx="1" cy="4"/>
                </a:xfrm>
                <a:custGeom>
                  <a:avLst/>
                  <a:gdLst>
                    <a:gd name="T0" fmla="*/ 1 w 1"/>
                    <a:gd name="T1" fmla="*/ 4 h 5"/>
                    <a:gd name="T2" fmla="*/ 1 w 1"/>
                    <a:gd name="T3" fmla="*/ 4 h 5"/>
                    <a:gd name="T4" fmla="*/ 0 w 1"/>
                    <a:gd name="T5" fmla="*/ 0 h 5"/>
                    <a:gd name="T6" fmla="*/ 1 w 1"/>
                    <a:gd name="T7" fmla="*/ 4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5"/>
                      </a:moveTo>
                      <a:cubicBezTo>
                        <a:pt x="1" y="5"/>
                        <a:pt x="1" y="5"/>
                        <a:pt x="1" y="5"/>
                      </a:cubicBezTo>
                      <a:cubicBezTo>
                        <a:pt x="1" y="4"/>
                        <a:pt x="0" y="2"/>
                        <a:pt x="0" y="0"/>
                      </a:cubicBezTo>
                      <a:cubicBezTo>
                        <a:pt x="0" y="2"/>
                        <a:pt x="1" y="4"/>
                        <a:pt x="1"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57" name="Freeform 92"/>
                <p:cNvSpPr>
                  <a:spLocks/>
                </p:cNvSpPr>
                <p:nvPr/>
              </p:nvSpPr>
              <p:spPr bwMode="auto">
                <a:xfrm>
                  <a:off x="4969" y="2222"/>
                  <a:ext cx="3" cy="10"/>
                </a:xfrm>
                <a:custGeom>
                  <a:avLst/>
                  <a:gdLst>
                    <a:gd name="T0" fmla="*/ 3 w 4"/>
                    <a:gd name="T1" fmla="*/ 10 h 15"/>
                    <a:gd name="T2" fmla="*/ 0 w 4"/>
                    <a:gd name="T3" fmla="*/ 0 h 15"/>
                    <a:gd name="T4" fmla="*/ 0 w 4"/>
                    <a:gd name="T5" fmla="*/ 0 h 15"/>
                    <a:gd name="T6" fmla="*/ 3 w 4"/>
                    <a:gd name="T7" fmla="*/ 1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15"/>
                      </a:moveTo>
                      <a:cubicBezTo>
                        <a:pt x="3" y="10"/>
                        <a:pt x="2" y="5"/>
                        <a:pt x="0" y="0"/>
                      </a:cubicBezTo>
                      <a:cubicBezTo>
                        <a:pt x="0" y="0"/>
                        <a:pt x="0" y="0"/>
                        <a:pt x="0" y="0"/>
                      </a:cubicBezTo>
                      <a:cubicBezTo>
                        <a:pt x="2" y="5"/>
                        <a:pt x="3" y="10"/>
                        <a:pt x="4"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58" name="Freeform 93"/>
                <p:cNvSpPr>
                  <a:spLocks/>
                </p:cNvSpPr>
                <p:nvPr/>
              </p:nvSpPr>
              <p:spPr bwMode="auto">
                <a:xfrm>
                  <a:off x="4934" y="2115"/>
                  <a:ext cx="1" cy="4"/>
                </a:xfrm>
                <a:custGeom>
                  <a:avLst/>
                  <a:gdLst>
                    <a:gd name="T0" fmla="*/ 0 w 2"/>
                    <a:gd name="T1" fmla="*/ 0 h 6"/>
                    <a:gd name="T2" fmla="*/ 1 w 2"/>
                    <a:gd name="T3" fmla="*/ 4 h 6"/>
                    <a:gd name="T4" fmla="*/ 0 w 2"/>
                    <a:gd name="T5" fmla="*/ 0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cubicBezTo>
                        <a:pt x="1" y="2"/>
                        <a:pt x="1" y="4"/>
                        <a:pt x="2" y="6"/>
                      </a:cubicBezTo>
                      <a:cubicBezTo>
                        <a:pt x="1" y="4"/>
                        <a:pt x="1"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59" name="Freeform 94"/>
                <p:cNvSpPr>
                  <a:spLocks/>
                </p:cNvSpPr>
                <p:nvPr/>
              </p:nvSpPr>
              <p:spPr bwMode="auto">
                <a:xfrm>
                  <a:off x="4923" y="2087"/>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1" y="1"/>
                        <a:pt x="1"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60" name="Freeform 95"/>
                <p:cNvSpPr>
                  <a:spLocks/>
                </p:cNvSpPr>
                <p:nvPr/>
              </p:nvSpPr>
              <p:spPr bwMode="auto">
                <a:xfrm>
                  <a:off x="4822" y="1898"/>
                  <a:ext cx="1" cy="2"/>
                </a:xfrm>
                <a:custGeom>
                  <a:avLst/>
                  <a:gdLst>
                    <a:gd name="T0" fmla="*/ 0 w 2"/>
                    <a:gd name="T1" fmla="*/ 0 h 4"/>
                    <a:gd name="T2" fmla="*/ 1 w 2"/>
                    <a:gd name="T3" fmla="*/ 2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cubicBezTo>
                        <a:pt x="0" y="2"/>
                        <a:pt x="1" y="3"/>
                        <a:pt x="2" y="4"/>
                      </a:cubicBezTo>
                      <a:cubicBezTo>
                        <a:pt x="1" y="3"/>
                        <a:pt x="0"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61" name="Freeform 96"/>
                <p:cNvSpPr>
                  <a:spLocks/>
                </p:cNvSpPr>
                <p:nvPr/>
              </p:nvSpPr>
              <p:spPr bwMode="auto">
                <a:xfrm>
                  <a:off x="4853" y="1949"/>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62" name="Freeform 97"/>
                <p:cNvSpPr>
                  <a:spLocks/>
                </p:cNvSpPr>
                <p:nvPr/>
              </p:nvSpPr>
              <p:spPr bwMode="auto">
                <a:xfrm>
                  <a:off x="4838" y="1923"/>
                  <a:ext cx="2" cy="3"/>
                </a:xfrm>
                <a:custGeom>
                  <a:avLst/>
                  <a:gdLst>
                    <a:gd name="T0" fmla="*/ 0 w 3"/>
                    <a:gd name="T1" fmla="*/ 0 h 4"/>
                    <a:gd name="T2" fmla="*/ 2 w 3"/>
                    <a:gd name="T3" fmla="*/ 3 h 4"/>
                    <a:gd name="T4" fmla="*/ 0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cubicBezTo>
                        <a:pt x="1" y="1"/>
                        <a:pt x="2" y="3"/>
                        <a:pt x="3" y="4"/>
                      </a:cubicBezTo>
                      <a:cubicBezTo>
                        <a:pt x="2" y="3"/>
                        <a:pt x="1"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63" name="Freeform 98"/>
                <p:cNvSpPr>
                  <a:spLocks/>
                </p:cNvSpPr>
                <p:nvPr/>
              </p:nvSpPr>
              <p:spPr bwMode="auto">
                <a:xfrm>
                  <a:off x="4945" y="2144"/>
                  <a:ext cx="1" cy="4"/>
                </a:xfrm>
                <a:custGeom>
                  <a:avLst/>
                  <a:gdLst>
                    <a:gd name="T0" fmla="*/ 1 w 2"/>
                    <a:gd name="T1" fmla="*/ 4 h 6"/>
                    <a:gd name="T2" fmla="*/ 0 w 2"/>
                    <a:gd name="T3" fmla="*/ 0 h 6"/>
                    <a:gd name="T4" fmla="*/ 0 w 2"/>
                    <a:gd name="T5" fmla="*/ 0 h 6"/>
                    <a:gd name="T6" fmla="*/ 1 w 2"/>
                    <a:gd name="T7" fmla="*/ 4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6"/>
                      </a:moveTo>
                      <a:cubicBezTo>
                        <a:pt x="1" y="4"/>
                        <a:pt x="1" y="2"/>
                        <a:pt x="0" y="0"/>
                      </a:cubicBezTo>
                      <a:cubicBezTo>
                        <a:pt x="0" y="0"/>
                        <a:pt x="0" y="0"/>
                        <a:pt x="0" y="0"/>
                      </a:cubicBezTo>
                      <a:cubicBezTo>
                        <a:pt x="1" y="2"/>
                        <a:pt x="1" y="4"/>
                        <a:pt x="2"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64" name="Freeform 99"/>
                <p:cNvSpPr>
                  <a:spLocks/>
                </p:cNvSpPr>
                <p:nvPr/>
              </p:nvSpPr>
              <p:spPr bwMode="auto">
                <a:xfrm>
                  <a:off x="4869" y="1976"/>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0" y="0"/>
                      </a:moveTo>
                      <a:cubicBezTo>
                        <a:pt x="1" y="0"/>
                        <a:pt x="1" y="1"/>
                        <a:pt x="1" y="2"/>
                      </a:cubicBezTo>
                      <a:cubicBezTo>
                        <a:pt x="1" y="1"/>
                        <a:pt x="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65" name="Freeform 100"/>
                <p:cNvSpPr>
                  <a:spLocks/>
                </p:cNvSpPr>
                <p:nvPr/>
              </p:nvSpPr>
              <p:spPr bwMode="auto">
                <a:xfrm>
                  <a:off x="4208" y="1439"/>
                  <a:ext cx="3" cy="1"/>
                </a:xfrm>
                <a:custGeom>
                  <a:avLst/>
                  <a:gdLst>
                    <a:gd name="T0" fmla="*/ 0 w 5"/>
                    <a:gd name="T1" fmla="*/ 0 h 1"/>
                    <a:gd name="T2" fmla="*/ 3 w 5"/>
                    <a:gd name="T3" fmla="*/ 1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cubicBezTo>
                        <a:pt x="2" y="1"/>
                        <a:pt x="3" y="1"/>
                        <a:pt x="5" y="1"/>
                      </a:cubicBezTo>
                      <a:cubicBezTo>
                        <a:pt x="3" y="1"/>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66" name="Freeform 101"/>
                <p:cNvSpPr>
                  <a:spLocks/>
                </p:cNvSpPr>
                <p:nvPr/>
              </p:nvSpPr>
              <p:spPr bwMode="auto">
                <a:xfrm>
                  <a:off x="4137" y="1421"/>
                  <a:ext cx="7" cy="1"/>
                </a:xfrm>
                <a:custGeom>
                  <a:avLst/>
                  <a:gdLst>
                    <a:gd name="T0" fmla="*/ 0 w 10"/>
                    <a:gd name="T1" fmla="*/ 0 h 2"/>
                    <a:gd name="T2" fmla="*/ 7 w 10"/>
                    <a:gd name="T3" fmla="*/ 1 h 2"/>
                    <a:gd name="T4" fmla="*/ 0 w 10"/>
                    <a:gd name="T5" fmla="*/ 0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cubicBezTo>
                        <a:pt x="3" y="0"/>
                        <a:pt x="7" y="1"/>
                        <a:pt x="10" y="2"/>
                      </a:cubicBezTo>
                      <a:cubicBezTo>
                        <a:pt x="7" y="1"/>
                        <a:pt x="3"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67" name="Freeform 102"/>
                <p:cNvSpPr>
                  <a:spLocks/>
                </p:cNvSpPr>
                <p:nvPr/>
              </p:nvSpPr>
              <p:spPr bwMode="auto">
                <a:xfrm>
                  <a:off x="410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0"/>
                      </a:moveTo>
                      <a:cubicBezTo>
                        <a:pt x="2" y="0"/>
                        <a:pt x="3" y="0"/>
                        <a:pt x="5" y="1"/>
                      </a:cubicBezTo>
                      <a:cubicBezTo>
                        <a:pt x="3" y="0"/>
                        <a:pt x="2"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68" name="Freeform 103"/>
                <p:cNvSpPr>
                  <a:spLocks/>
                </p:cNvSpPr>
                <p:nvPr/>
              </p:nvSpPr>
              <p:spPr bwMode="auto">
                <a:xfrm>
                  <a:off x="4409" y="1524"/>
                  <a:ext cx="4" cy="1"/>
                </a:xfrm>
                <a:custGeom>
                  <a:avLst/>
                  <a:gdLst>
                    <a:gd name="T0" fmla="*/ 0 w 5"/>
                    <a:gd name="T1" fmla="*/ 0 h 2"/>
                    <a:gd name="T2" fmla="*/ 4 w 5"/>
                    <a:gd name="T3" fmla="*/ 1 h 2"/>
                    <a:gd name="T4" fmla="*/ 0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cubicBezTo>
                        <a:pt x="2" y="0"/>
                        <a:pt x="3" y="1"/>
                        <a:pt x="5" y="2"/>
                      </a:cubicBezTo>
                      <a:cubicBezTo>
                        <a:pt x="3" y="1"/>
                        <a:pt x="2"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69" name="Freeform 104"/>
                <p:cNvSpPr>
                  <a:spLocks/>
                </p:cNvSpPr>
                <p:nvPr/>
              </p:nvSpPr>
              <p:spPr bwMode="auto">
                <a:xfrm>
                  <a:off x="4377" y="1507"/>
                  <a:ext cx="5" cy="2"/>
                </a:xfrm>
                <a:custGeom>
                  <a:avLst/>
                  <a:gdLst>
                    <a:gd name="T0" fmla="*/ 0 w 8"/>
                    <a:gd name="T1" fmla="*/ 0 h 4"/>
                    <a:gd name="T2" fmla="*/ 5 w 8"/>
                    <a:gd name="T3" fmla="*/ 2 h 4"/>
                    <a:gd name="T4" fmla="*/ 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0"/>
                      </a:moveTo>
                      <a:cubicBezTo>
                        <a:pt x="2" y="1"/>
                        <a:pt x="5" y="2"/>
                        <a:pt x="8" y="4"/>
                      </a:cubicBezTo>
                      <a:cubicBezTo>
                        <a:pt x="5"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70" name="Freeform 105"/>
                <p:cNvSpPr>
                  <a:spLocks/>
                </p:cNvSpPr>
                <p:nvPr/>
              </p:nvSpPr>
              <p:spPr bwMode="auto">
                <a:xfrm>
                  <a:off x="4244" y="1451"/>
                  <a:ext cx="5" cy="2"/>
                </a:xfrm>
                <a:custGeom>
                  <a:avLst/>
                  <a:gdLst>
                    <a:gd name="T0" fmla="*/ 0 w 7"/>
                    <a:gd name="T1" fmla="*/ 0 h 3"/>
                    <a:gd name="T2" fmla="*/ 5 w 7"/>
                    <a:gd name="T3" fmla="*/ 2 h 3"/>
                    <a:gd name="T4" fmla="*/ 0 w 7"/>
                    <a:gd name="T5" fmla="*/ 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0"/>
                      </a:moveTo>
                      <a:cubicBezTo>
                        <a:pt x="2" y="1"/>
                        <a:pt x="5" y="2"/>
                        <a:pt x="7" y="3"/>
                      </a:cubicBezTo>
                      <a:cubicBezTo>
                        <a:pt x="5"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71" name="Freeform 106"/>
                <p:cNvSpPr>
                  <a:spLocks/>
                </p:cNvSpPr>
                <p:nvPr/>
              </p:nvSpPr>
              <p:spPr bwMode="auto">
                <a:xfrm>
                  <a:off x="4026" y="1400"/>
                  <a:ext cx="9" cy="1"/>
                </a:xfrm>
                <a:custGeom>
                  <a:avLst/>
                  <a:gdLst>
                    <a:gd name="T0" fmla="*/ 0 w 13"/>
                    <a:gd name="T1" fmla="*/ 0 h 2"/>
                    <a:gd name="T2" fmla="*/ 9 w 13"/>
                    <a:gd name="T3" fmla="*/ 1 h 2"/>
                    <a:gd name="T4" fmla="*/ 0 w 13"/>
                    <a:gd name="T5" fmla="*/ 0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0"/>
                      </a:moveTo>
                      <a:cubicBezTo>
                        <a:pt x="4" y="1"/>
                        <a:pt x="9" y="2"/>
                        <a:pt x="13" y="2"/>
                      </a:cubicBezTo>
                      <a:cubicBezTo>
                        <a:pt x="9" y="2"/>
                        <a:pt x="4"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72" name="Freeform 107"/>
                <p:cNvSpPr>
                  <a:spLocks/>
                </p:cNvSpPr>
                <p:nvPr/>
              </p:nvSpPr>
              <p:spPr bwMode="auto">
                <a:xfrm>
                  <a:off x="4276" y="1463"/>
                  <a:ext cx="7" cy="3"/>
                </a:xfrm>
                <a:custGeom>
                  <a:avLst/>
                  <a:gdLst>
                    <a:gd name="T0" fmla="*/ 0 w 10"/>
                    <a:gd name="T1" fmla="*/ 0 h 4"/>
                    <a:gd name="T2" fmla="*/ 7 w 10"/>
                    <a:gd name="T3" fmla="*/ 3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0"/>
                      </a:moveTo>
                      <a:cubicBezTo>
                        <a:pt x="3" y="1"/>
                        <a:pt x="7" y="2"/>
                        <a:pt x="10" y="4"/>
                      </a:cubicBezTo>
                      <a:cubicBezTo>
                        <a:pt x="7" y="2"/>
                        <a:pt x="3"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73" name="Freeform 108"/>
                <p:cNvSpPr>
                  <a:spLocks/>
                </p:cNvSpPr>
                <p:nvPr/>
              </p:nvSpPr>
              <p:spPr bwMode="auto">
                <a:xfrm>
                  <a:off x="4060" y="1405"/>
                  <a:ext cx="4" cy="1"/>
                </a:xfrm>
                <a:custGeom>
                  <a:avLst/>
                  <a:gdLst>
                    <a:gd name="T0" fmla="*/ 4 w 6"/>
                    <a:gd name="T1" fmla="*/ 1 h 1"/>
                    <a:gd name="T2" fmla="*/ 0 w 6"/>
                    <a:gd name="T3" fmla="*/ 0 h 1"/>
                    <a:gd name="T4" fmla="*/ 4 w 6"/>
                    <a:gd name="T5" fmla="*/ 1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6" y="1"/>
                      </a:moveTo>
                      <a:cubicBezTo>
                        <a:pt x="4" y="1"/>
                        <a:pt x="2" y="0"/>
                        <a:pt x="0" y="0"/>
                      </a:cubicBezTo>
                      <a:cubicBezTo>
                        <a:pt x="2" y="0"/>
                        <a:pt x="4" y="1"/>
                        <a:pt x="6"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74" name="Freeform 109"/>
                <p:cNvSpPr>
                  <a:spLocks/>
                </p:cNvSpPr>
                <p:nvPr/>
              </p:nvSpPr>
              <p:spPr bwMode="auto">
                <a:xfrm>
                  <a:off x="391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75" name="Freeform 110"/>
                <p:cNvSpPr>
                  <a:spLocks/>
                </p:cNvSpPr>
                <p:nvPr/>
              </p:nvSpPr>
              <p:spPr bwMode="auto">
                <a:xfrm>
                  <a:off x="4311" y="1476"/>
                  <a:ext cx="3" cy="2"/>
                </a:xfrm>
                <a:custGeom>
                  <a:avLst/>
                  <a:gdLst>
                    <a:gd name="T0" fmla="*/ 0 w 4"/>
                    <a:gd name="T1" fmla="*/ 0 h 2"/>
                    <a:gd name="T2" fmla="*/ 3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0"/>
                      </a:moveTo>
                      <a:cubicBezTo>
                        <a:pt x="2" y="1"/>
                        <a:pt x="3" y="2"/>
                        <a:pt x="4" y="2"/>
                      </a:cubicBezTo>
                      <a:cubicBezTo>
                        <a:pt x="3"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76" name="Freeform 111"/>
                <p:cNvSpPr>
                  <a:spLocks/>
                </p:cNvSpPr>
                <p:nvPr/>
              </p:nvSpPr>
              <p:spPr bwMode="auto">
                <a:xfrm>
                  <a:off x="4346" y="1492"/>
                  <a:ext cx="1" cy="1"/>
                </a:xfrm>
                <a:custGeom>
                  <a:avLst/>
                  <a:gdLst>
                    <a:gd name="T0" fmla="*/ 1 w 2"/>
                    <a:gd name="T1" fmla="*/ 1 h 1"/>
                    <a:gd name="T2" fmla="*/ 0 w 2"/>
                    <a:gd name="T3" fmla="*/ 0 h 1"/>
                    <a:gd name="T4" fmla="*/ 1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1"/>
                        <a:pt x="1" y="0"/>
                        <a:pt x="0" y="0"/>
                      </a:cubicBezTo>
                      <a:cubicBezTo>
                        <a:pt x="1" y="0"/>
                        <a:pt x="1" y="1"/>
                        <a:pt x="2"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77" name="Freeform 112"/>
                <p:cNvSpPr>
                  <a:spLocks/>
                </p:cNvSpPr>
                <p:nvPr/>
              </p:nvSpPr>
              <p:spPr bwMode="auto">
                <a:xfrm>
                  <a:off x="3947" y="1392"/>
                  <a:ext cx="10" cy="1"/>
                </a:xfrm>
                <a:custGeom>
                  <a:avLst/>
                  <a:gdLst>
                    <a:gd name="T0" fmla="*/ 0 w 15"/>
                    <a:gd name="T1" fmla="*/ 0 h 1"/>
                    <a:gd name="T2" fmla="*/ 10 w 15"/>
                    <a:gd name="T3" fmla="*/ 1 h 1"/>
                    <a:gd name="T4" fmla="*/ 0 w 15"/>
                    <a:gd name="T5" fmla="*/ 0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0"/>
                      </a:moveTo>
                      <a:cubicBezTo>
                        <a:pt x="5" y="1"/>
                        <a:pt x="10" y="1"/>
                        <a:pt x="15" y="1"/>
                      </a:cubicBezTo>
                      <a:cubicBezTo>
                        <a:pt x="10" y="1"/>
                        <a:pt x="5"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78" name="Freeform 113"/>
                <p:cNvSpPr>
                  <a:spLocks/>
                </p:cNvSpPr>
                <p:nvPr/>
              </p:nvSpPr>
              <p:spPr bwMode="auto">
                <a:xfrm>
                  <a:off x="3989" y="1396"/>
                  <a:ext cx="3" cy="0"/>
                </a:xfrm>
                <a:custGeom>
                  <a:avLst/>
                  <a:gdLst>
                    <a:gd name="T0" fmla="*/ 0 w 4"/>
                    <a:gd name="T1" fmla="*/ 3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79" name="Freeform 114"/>
                <p:cNvSpPr>
                  <a:spLocks/>
                </p:cNvSpPr>
                <p:nvPr/>
              </p:nvSpPr>
              <p:spPr bwMode="auto">
                <a:xfrm>
                  <a:off x="4179" y="143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80" name="Freeform 115"/>
                <p:cNvSpPr>
                  <a:spLocks/>
                </p:cNvSpPr>
                <p:nvPr/>
              </p:nvSpPr>
              <p:spPr bwMode="auto">
                <a:xfrm>
                  <a:off x="4642" y="1688"/>
                  <a:ext cx="1" cy="0"/>
                </a:xfrm>
                <a:custGeom>
                  <a:avLst/>
                  <a:gdLst>
                    <a:gd name="T0" fmla="*/ 0 w 1"/>
                    <a:gd name="T1" fmla="*/ 1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1"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81" name="Freeform 116"/>
                <p:cNvSpPr>
                  <a:spLocks/>
                </p:cNvSpPr>
                <p:nvPr/>
              </p:nvSpPr>
              <p:spPr bwMode="auto">
                <a:xfrm>
                  <a:off x="4664" y="1709"/>
                  <a:ext cx="2" cy="2"/>
                </a:xfrm>
                <a:custGeom>
                  <a:avLst/>
                  <a:gdLst>
                    <a:gd name="T0" fmla="*/ 0 w 4"/>
                    <a:gd name="T1" fmla="*/ 0 h 4"/>
                    <a:gd name="T2" fmla="*/ 2 w 4"/>
                    <a:gd name="T3" fmla="*/ 2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cubicBezTo>
                        <a:pt x="2" y="1"/>
                        <a:pt x="3" y="2"/>
                        <a:pt x="4" y="4"/>
                      </a:cubicBezTo>
                      <a:cubicBezTo>
                        <a:pt x="3"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82" name="Freeform 117"/>
                <p:cNvSpPr>
                  <a:spLocks/>
                </p:cNvSpPr>
                <p:nvPr/>
              </p:nvSpPr>
              <p:spPr bwMode="auto">
                <a:xfrm>
                  <a:off x="4685" y="1729"/>
                  <a:ext cx="3" cy="4"/>
                </a:xfrm>
                <a:custGeom>
                  <a:avLst/>
                  <a:gdLst>
                    <a:gd name="T0" fmla="*/ 0 w 5"/>
                    <a:gd name="T1" fmla="*/ 0 h 5"/>
                    <a:gd name="T2" fmla="*/ 3 w 5"/>
                    <a:gd name="T3" fmla="*/ 4 h 5"/>
                    <a:gd name="T4" fmla="*/ 0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cubicBezTo>
                        <a:pt x="2" y="2"/>
                        <a:pt x="3" y="4"/>
                        <a:pt x="5" y="5"/>
                      </a:cubicBezTo>
                      <a:cubicBezTo>
                        <a:pt x="3" y="4"/>
                        <a:pt x="2"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83" name="Freeform 118"/>
                <p:cNvSpPr>
                  <a:spLocks/>
                </p:cNvSpPr>
                <p:nvPr/>
              </p:nvSpPr>
              <p:spPr bwMode="auto">
                <a:xfrm>
                  <a:off x="4707" y="1752"/>
                  <a:ext cx="2" cy="3"/>
                </a:xfrm>
                <a:custGeom>
                  <a:avLst/>
                  <a:gdLst>
                    <a:gd name="T0" fmla="*/ 0 w 3"/>
                    <a:gd name="T1" fmla="*/ 0 h 5"/>
                    <a:gd name="T2" fmla="*/ 2 w 3"/>
                    <a:gd name="T3" fmla="*/ 3 h 5"/>
                    <a:gd name="T4" fmla="*/ 0 w 3"/>
                    <a:gd name="T5" fmla="*/ 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0"/>
                      </a:moveTo>
                      <a:cubicBezTo>
                        <a:pt x="1" y="2"/>
                        <a:pt x="2" y="3"/>
                        <a:pt x="3" y="5"/>
                      </a:cubicBezTo>
                      <a:cubicBezTo>
                        <a:pt x="2" y="3"/>
                        <a:pt x="1"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84" name="Freeform 119"/>
                <p:cNvSpPr>
                  <a:spLocks/>
                </p:cNvSpPr>
                <p:nvPr/>
              </p:nvSpPr>
              <p:spPr bwMode="auto">
                <a:xfrm>
                  <a:off x="4519" y="1589"/>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85" name="Freeform 120"/>
                <p:cNvSpPr>
                  <a:spLocks/>
                </p:cNvSpPr>
                <p:nvPr/>
              </p:nvSpPr>
              <p:spPr bwMode="auto">
                <a:xfrm>
                  <a:off x="4728"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0"/>
                      </a:moveTo>
                      <a:cubicBezTo>
                        <a:pt x="0" y="0"/>
                        <a:pt x="1" y="1"/>
                        <a:pt x="1" y="1"/>
                      </a:cubicBezTo>
                      <a:cubicBezTo>
                        <a:pt x="1" y="1"/>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86" name="Freeform 121"/>
                <p:cNvSpPr>
                  <a:spLocks/>
                </p:cNvSpPr>
                <p:nvPr/>
              </p:nvSpPr>
              <p:spPr bwMode="auto">
                <a:xfrm>
                  <a:off x="4544" y="1608"/>
                  <a:ext cx="5" cy="3"/>
                </a:xfrm>
                <a:custGeom>
                  <a:avLst/>
                  <a:gdLst>
                    <a:gd name="T0" fmla="*/ 0 w 7"/>
                    <a:gd name="T1" fmla="*/ 0 h 5"/>
                    <a:gd name="T2" fmla="*/ 5 w 7"/>
                    <a:gd name="T3" fmla="*/ 3 h 5"/>
                    <a:gd name="T4" fmla="*/ 0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0"/>
                      </a:moveTo>
                      <a:cubicBezTo>
                        <a:pt x="2" y="2"/>
                        <a:pt x="5" y="3"/>
                        <a:pt x="7" y="5"/>
                      </a:cubicBezTo>
                      <a:cubicBezTo>
                        <a:pt x="5" y="3"/>
                        <a:pt x="2"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87" name="Freeform 122"/>
                <p:cNvSpPr>
                  <a:spLocks/>
                </p:cNvSpPr>
                <p:nvPr/>
              </p:nvSpPr>
              <p:spPr bwMode="auto">
                <a:xfrm>
                  <a:off x="4494" y="1573"/>
                  <a:ext cx="5" cy="4"/>
                </a:xfrm>
                <a:custGeom>
                  <a:avLst/>
                  <a:gdLst>
                    <a:gd name="T0" fmla="*/ 0 w 8"/>
                    <a:gd name="T1" fmla="*/ 0 h 5"/>
                    <a:gd name="T2" fmla="*/ 5 w 8"/>
                    <a:gd name="T3" fmla="*/ 4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cubicBezTo>
                        <a:pt x="2" y="1"/>
                        <a:pt x="5" y="3"/>
                        <a:pt x="8" y="5"/>
                      </a:cubicBezTo>
                      <a:cubicBezTo>
                        <a:pt x="5" y="3"/>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88" name="Freeform 123"/>
                <p:cNvSpPr>
                  <a:spLocks/>
                </p:cNvSpPr>
                <p:nvPr/>
              </p:nvSpPr>
              <p:spPr bwMode="auto">
                <a:xfrm>
                  <a:off x="4469" y="1557"/>
                  <a:ext cx="4" cy="3"/>
                </a:xfrm>
                <a:custGeom>
                  <a:avLst/>
                  <a:gdLst>
                    <a:gd name="T0" fmla="*/ 0 w 7"/>
                    <a:gd name="T1" fmla="*/ 0 h 4"/>
                    <a:gd name="T2" fmla="*/ 4 w 7"/>
                    <a:gd name="T3" fmla="*/ 3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cubicBezTo>
                        <a:pt x="2" y="1"/>
                        <a:pt x="5" y="3"/>
                        <a:pt x="7" y="4"/>
                      </a:cubicBezTo>
                      <a:cubicBezTo>
                        <a:pt x="5" y="3"/>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89" name="Freeform 124"/>
                <p:cNvSpPr>
                  <a:spLocks/>
                </p:cNvSpPr>
                <p:nvPr/>
              </p:nvSpPr>
              <p:spPr bwMode="auto">
                <a:xfrm>
                  <a:off x="4569" y="1627"/>
                  <a:ext cx="3" cy="2"/>
                </a:xfrm>
                <a:custGeom>
                  <a:avLst/>
                  <a:gdLst>
                    <a:gd name="T0" fmla="*/ 0 w 4"/>
                    <a:gd name="T1" fmla="*/ 0 h 3"/>
                    <a:gd name="T2" fmla="*/ 3 w 4"/>
                    <a:gd name="T3" fmla="*/ 2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2" y="1"/>
                        <a:pt x="3" y="2"/>
                        <a:pt x="4" y="3"/>
                      </a:cubicBezTo>
                      <a:cubicBezTo>
                        <a:pt x="3" y="2"/>
                        <a:pt x="2"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90" name="Freeform 125"/>
                <p:cNvSpPr>
                  <a:spLocks/>
                </p:cNvSpPr>
                <p:nvPr/>
              </p:nvSpPr>
              <p:spPr bwMode="auto">
                <a:xfrm>
                  <a:off x="3029" y="32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91" name="Freeform 126"/>
                <p:cNvSpPr>
                  <a:spLocks/>
                </p:cNvSpPr>
                <p:nvPr/>
              </p:nvSpPr>
              <p:spPr bwMode="auto">
                <a:xfrm>
                  <a:off x="3186" y="3422"/>
                  <a:ext cx="1"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1"/>
                      </a:moveTo>
                      <a:cubicBezTo>
                        <a:pt x="1" y="1"/>
                        <a:pt x="0" y="1"/>
                        <a:pt x="0" y="0"/>
                      </a:cubicBezTo>
                      <a:cubicBezTo>
                        <a:pt x="0" y="1"/>
                        <a:pt x="1"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92" name="Freeform 127"/>
                <p:cNvSpPr>
                  <a:spLocks/>
                </p:cNvSpPr>
                <p:nvPr/>
              </p:nvSpPr>
              <p:spPr bwMode="auto">
                <a:xfrm>
                  <a:off x="3211" y="3440"/>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0"/>
                        <a:pt x="0" y="0"/>
                        <a:pt x="0" y="0"/>
                      </a:cubicBezTo>
                      <a:cubicBezTo>
                        <a:pt x="0" y="0"/>
                        <a:pt x="0" y="0"/>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93" name="Freeform 128"/>
                <p:cNvSpPr>
                  <a:spLocks/>
                </p:cNvSpPr>
                <p:nvPr/>
              </p:nvSpPr>
              <p:spPr bwMode="auto">
                <a:xfrm>
                  <a:off x="3049" y="329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94" name="Freeform 129"/>
                <p:cNvSpPr>
                  <a:spLocks/>
                </p:cNvSpPr>
                <p:nvPr/>
              </p:nvSpPr>
              <p:spPr bwMode="auto">
                <a:xfrm>
                  <a:off x="4567" y="3422"/>
                  <a:ext cx="0" cy="0"/>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1"/>
                        <a:pt x="0" y="1"/>
                      </a:cubicBezTo>
                      <a:cubicBezTo>
                        <a:pt x="0" y="1"/>
                        <a:pt x="0" y="1"/>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95" name="Freeform 130"/>
                <p:cNvSpPr>
                  <a:spLocks/>
                </p:cNvSpPr>
                <p:nvPr/>
              </p:nvSpPr>
              <p:spPr bwMode="auto">
                <a:xfrm>
                  <a:off x="4542" y="3440"/>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0" y="0"/>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96" name="Freeform 131"/>
                <p:cNvSpPr>
                  <a:spLocks/>
                </p:cNvSpPr>
                <p:nvPr/>
              </p:nvSpPr>
              <p:spPr bwMode="auto">
                <a:xfrm>
                  <a:off x="4703" y="329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1"/>
                      </a:cubicBezTo>
                      <a:cubicBezTo>
                        <a:pt x="1" y="0"/>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97" name="Freeform 132"/>
                <p:cNvSpPr>
                  <a:spLocks/>
                </p:cNvSpPr>
                <p:nvPr/>
              </p:nvSpPr>
              <p:spPr bwMode="auto">
                <a:xfrm>
                  <a:off x="4724" y="3275"/>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0" y="1"/>
                      </a:cubicBezTo>
                      <a:cubicBezTo>
                        <a:pt x="0" y="1"/>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98" name="Freeform 133"/>
                <p:cNvSpPr>
                  <a:spLocks/>
                </p:cNvSpPr>
                <p:nvPr/>
              </p:nvSpPr>
              <p:spPr bwMode="auto">
                <a:xfrm>
                  <a:off x="3836" y="3656"/>
                  <a:ext cx="10" cy="0"/>
                </a:xfrm>
                <a:custGeom>
                  <a:avLst/>
                  <a:gdLst>
                    <a:gd name="T0" fmla="*/ 10 w 14"/>
                    <a:gd name="T1" fmla="*/ 0 h 1"/>
                    <a:gd name="T2" fmla="*/ 0 w 14"/>
                    <a:gd name="T3" fmla="*/ 0 h 1"/>
                    <a:gd name="T4" fmla="*/ 10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599" name="Freeform 134"/>
                <p:cNvSpPr>
                  <a:spLocks/>
                </p:cNvSpPr>
                <p:nvPr/>
              </p:nvSpPr>
              <p:spPr bwMode="auto">
                <a:xfrm>
                  <a:off x="3908" y="3656"/>
                  <a:ext cx="9" cy="0"/>
                </a:xfrm>
                <a:custGeom>
                  <a:avLst/>
                  <a:gdLst>
                    <a:gd name="T0" fmla="*/ 9 w 14"/>
                    <a:gd name="T1" fmla="*/ 0 h 1"/>
                    <a:gd name="T2" fmla="*/ 0 w 14"/>
                    <a:gd name="T3" fmla="*/ 0 h 1"/>
                    <a:gd name="T4" fmla="*/ 9 w 14"/>
                    <a:gd name="T5" fmla="*/ 0 h 1"/>
                    <a:gd name="T6" fmla="*/ 0 60000 65536"/>
                    <a:gd name="T7" fmla="*/ 0 60000 65536"/>
                    <a:gd name="T8" fmla="*/ 0 60000 65536"/>
                    <a:gd name="T9" fmla="*/ 0 w 14"/>
                    <a:gd name="T10" fmla="*/ 0 h 1"/>
                    <a:gd name="T11" fmla="*/ 14 w 14"/>
                    <a:gd name="T12" fmla="*/ 0 h 1"/>
                  </a:gdLst>
                  <a:ahLst/>
                  <a:cxnLst>
                    <a:cxn ang="T6">
                      <a:pos x="T0" y="T1"/>
                    </a:cxn>
                    <a:cxn ang="T7">
                      <a:pos x="T2" y="T3"/>
                    </a:cxn>
                    <a:cxn ang="T8">
                      <a:pos x="T4" y="T5"/>
                    </a:cxn>
                  </a:cxnLst>
                  <a:rect l="T9" t="T10" r="T11" b="T12"/>
                  <a:pathLst>
                    <a:path w="14" h="1">
                      <a:moveTo>
                        <a:pt x="14" y="0"/>
                      </a:moveTo>
                      <a:cubicBezTo>
                        <a:pt x="9" y="1"/>
                        <a:pt x="4" y="1"/>
                        <a:pt x="0" y="1"/>
                      </a:cubicBezTo>
                      <a:cubicBezTo>
                        <a:pt x="4" y="1"/>
                        <a:pt x="9" y="1"/>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00" name="Freeform 135"/>
                <p:cNvSpPr>
                  <a:spLocks/>
                </p:cNvSpPr>
                <p:nvPr/>
              </p:nvSpPr>
              <p:spPr bwMode="auto">
                <a:xfrm>
                  <a:off x="2743" y="2496"/>
                  <a:ext cx="1" cy="19"/>
                </a:xfrm>
                <a:custGeom>
                  <a:avLst/>
                  <a:gdLst>
                    <a:gd name="T0" fmla="*/ 1 w 1"/>
                    <a:gd name="T1" fmla="*/ 0 h 28"/>
                    <a:gd name="T2" fmla="*/ 0 w 1"/>
                    <a:gd name="T3" fmla="*/ 19 h 28"/>
                    <a:gd name="T4" fmla="*/ 0 w 1"/>
                    <a:gd name="T5" fmla="*/ 19 h 28"/>
                    <a:gd name="T6" fmla="*/ 1 w 1"/>
                    <a:gd name="T7" fmla="*/ 0 h 28"/>
                    <a:gd name="T8" fmla="*/ 0 60000 65536"/>
                    <a:gd name="T9" fmla="*/ 0 60000 65536"/>
                    <a:gd name="T10" fmla="*/ 0 60000 65536"/>
                    <a:gd name="T11" fmla="*/ 0 60000 65536"/>
                    <a:gd name="T12" fmla="*/ 0 w 1"/>
                    <a:gd name="T13" fmla="*/ 0 h 28"/>
                    <a:gd name="T14" fmla="*/ 1 w 1"/>
                    <a:gd name="T15" fmla="*/ 28 h 28"/>
                  </a:gdLst>
                  <a:ahLst/>
                  <a:cxnLst>
                    <a:cxn ang="T8">
                      <a:pos x="T0" y="T1"/>
                    </a:cxn>
                    <a:cxn ang="T9">
                      <a:pos x="T2" y="T3"/>
                    </a:cxn>
                    <a:cxn ang="T10">
                      <a:pos x="T4" y="T5"/>
                    </a:cxn>
                    <a:cxn ang="T11">
                      <a:pos x="T6" y="T7"/>
                    </a:cxn>
                  </a:cxnLst>
                  <a:rect l="T12" t="T13" r="T14" b="T15"/>
                  <a:pathLst>
                    <a:path w="1" h="28">
                      <a:moveTo>
                        <a:pt x="1" y="0"/>
                      </a:moveTo>
                      <a:cubicBezTo>
                        <a:pt x="0" y="9"/>
                        <a:pt x="0" y="18"/>
                        <a:pt x="0" y="28"/>
                      </a:cubicBezTo>
                      <a:cubicBezTo>
                        <a:pt x="0" y="28"/>
                        <a:pt x="0" y="28"/>
                        <a:pt x="0" y="28"/>
                      </a:cubicBezTo>
                      <a:cubicBezTo>
                        <a:pt x="0" y="18"/>
                        <a:pt x="0" y="9"/>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01" name="Freeform 136"/>
                <p:cNvSpPr>
                  <a:spLocks/>
                </p:cNvSpPr>
                <p:nvPr/>
              </p:nvSpPr>
              <p:spPr bwMode="auto">
                <a:xfrm>
                  <a:off x="2753" y="2371"/>
                  <a:ext cx="0" cy="5"/>
                </a:xfrm>
                <a:custGeom>
                  <a:avLst/>
                  <a:gdLst>
                    <a:gd name="T0" fmla="*/ 0 w 1"/>
                    <a:gd name="T1" fmla="*/ 5 h 7"/>
                    <a:gd name="T2" fmla="*/ 0 w 1"/>
                    <a:gd name="T3" fmla="*/ 0 h 7"/>
                    <a:gd name="T4" fmla="*/ 0 w 1"/>
                    <a:gd name="T5" fmla="*/ 5 h 7"/>
                    <a:gd name="T6" fmla="*/ 0 60000 65536"/>
                    <a:gd name="T7" fmla="*/ 0 60000 65536"/>
                    <a:gd name="T8" fmla="*/ 0 60000 65536"/>
                    <a:gd name="T9" fmla="*/ 0 w 1"/>
                    <a:gd name="T10" fmla="*/ 0 h 7"/>
                    <a:gd name="T11" fmla="*/ 0 w 1"/>
                    <a:gd name="T12" fmla="*/ 7 h 7"/>
                  </a:gdLst>
                  <a:ahLst/>
                  <a:cxnLst>
                    <a:cxn ang="T6">
                      <a:pos x="T0" y="T1"/>
                    </a:cxn>
                    <a:cxn ang="T7">
                      <a:pos x="T2" y="T3"/>
                    </a:cxn>
                    <a:cxn ang="T8">
                      <a:pos x="T4" y="T5"/>
                    </a:cxn>
                  </a:cxnLst>
                  <a:rect l="T9" t="T10" r="T11" b="T12"/>
                  <a:pathLst>
                    <a:path w="1" h="7">
                      <a:moveTo>
                        <a:pt x="0" y="7"/>
                      </a:moveTo>
                      <a:cubicBezTo>
                        <a:pt x="1" y="4"/>
                        <a:pt x="1" y="2"/>
                        <a:pt x="1" y="0"/>
                      </a:cubicBezTo>
                      <a:cubicBezTo>
                        <a:pt x="1" y="2"/>
                        <a:pt x="1" y="4"/>
                        <a:pt x="0"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02" name="Freeform 137"/>
                <p:cNvSpPr>
                  <a:spLocks/>
                </p:cNvSpPr>
                <p:nvPr/>
              </p:nvSpPr>
              <p:spPr bwMode="auto">
                <a:xfrm>
                  <a:off x="2758" y="2707"/>
                  <a:ext cx="1" cy="4"/>
                </a:xfrm>
                <a:custGeom>
                  <a:avLst/>
                  <a:gdLst>
                    <a:gd name="T0" fmla="*/ 0 w 1"/>
                    <a:gd name="T1" fmla="*/ 0 h 6"/>
                    <a:gd name="T2" fmla="*/ 1 w 1"/>
                    <a:gd name="T3" fmla="*/ 4 h 6"/>
                    <a:gd name="T4" fmla="*/ 1 w 1"/>
                    <a:gd name="T5" fmla="*/ 4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cubicBezTo>
                        <a:pt x="1" y="2"/>
                        <a:pt x="1" y="4"/>
                        <a:pt x="1" y="6"/>
                      </a:cubicBezTo>
                      <a:cubicBezTo>
                        <a:pt x="1" y="6"/>
                        <a:pt x="1" y="6"/>
                        <a:pt x="1" y="6"/>
                      </a:cubicBezTo>
                      <a:cubicBezTo>
                        <a:pt x="1" y="4"/>
                        <a:pt x="1"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03" name="Freeform 138"/>
                <p:cNvSpPr>
                  <a:spLocks/>
                </p:cNvSpPr>
                <p:nvPr/>
              </p:nvSpPr>
              <p:spPr bwMode="auto">
                <a:xfrm>
                  <a:off x="2744" y="2469"/>
                  <a:ext cx="1" cy="18"/>
                </a:xfrm>
                <a:custGeom>
                  <a:avLst/>
                  <a:gdLst>
                    <a:gd name="T0" fmla="*/ 0 w 1"/>
                    <a:gd name="T1" fmla="*/ 18 h 26"/>
                    <a:gd name="T2" fmla="*/ 1 w 1"/>
                    <a:gd name="T3" fmla="*/ 0 h 26"/>
                    <a:gd name="T4" fmla="*/ 0 w 1"/>
                    <a:gd name="T5" fmla="*/ 18 h 26"/>
                    <a:gd name="T6" fmla="*/ 0 60000 65536"/>
                    <a:gd name="T7" fmla="*/ 0 60000 65536"/>
                    <a:gd name="T8" fmla="*/ 0 60000 65536"/>
                    <a:gd name="T9" fmla="*/ 0 w 1"/>
                    <a:gd name="T10" fmla="*/ 0 h 26"/>
                    <a:gd name="T11" fmla="*/ 1 w 1"/>
                    <a:gd name="T12" fmla="*/ 26 h 26"/>
                  </a:gdLst>
                  <a:ahLst/>
                  <a:cxnLst>
                    <a:cxn ang="T6">
                      <a:pos x="T0" y="T1"/>
                    </a:cxn>
                    <a:cxn ang="T7">
                      <a:pos x="T2" y="T3"/>
                    </a:cxn>
                    <a:cxn ang="T8">
                      <a:pos x="T4" y="T5"/>
                    </a:cxn>
                  </a:cxnLst>
                  <a:rect l="T9" t="T10" r="T11" b="T12"/>
                  <a:pathLst>
                    <a:path w="1" h="26">
                      <a:moveTo>
                        <a:pt x="0" y="26"/>
                      </a:moveTo>
                      <a:cubicBezTo>
                        <a:pt x="0" y="17"/>
                        <a:pt x="1" y="9"/>
                        <a:pt x="1" y="0"/>
                      </a:cubicBezTo>
                      <a:cubicBezTo>
                        <a:pt x="1" y="9"/>
                        <a:pt x="0" y="17"/>
                        <a:pt x="0" y="2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04" name="Freeform 139"/>
                <p:cNvSpPr>
                  <a:spLocks/>
                </p:cNvSpPr>
                <p:nvPr/>
              </p:nvSpPr>
              <p:spPr bwMode="auto">
                <a:xfrm>
                  <a:off x="2744" y="2558"/>
                  <a:ext cx="0" cy="10"/>
                </a:xfrm>
                <a:custGeom>
                  <a:avLst/>
                  <a:gdLst>
                    <a:gd name="T0" fmla="*/ 10 h 15"/>
                    <a:gd name="T1" fmla="*/ 0 h 15"/>
                    <a:gd name="T2" fmla="*/ 10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15"/>
                      </a:moveTo>
                      <a:cubicBezTo>
                        <a:pt x="0" y="10"/>
                        <a:pt x="0" y="5"/>
                        <a:pt x="0" y="0"/>
                      </a:cubicBezTo>
                      <a:cubicBezTo>
                        <a:pt x="0" y="5"/>
                        <a:pt x="0" y="10"/>
                        <a:pt x="0"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05" name="Freeform 140"/>
                <p:cNvSpPr>
                  <a:spLocks/>
                </p:cNvSpPr>
                <p:nvPr/>
              </p:nvSpPr>
              <p:spPr bwMode="auto">
                <a:xfrm>
                  <a:off x="2745" y="2443"/>
                  <a:ext cx="1" cy="14"/>
                </a:xfrm>
                <a:custGeom>
                  <a:avLst/>
                  <a:gdLst>
                    <a:gd name="T0" fmla="*/ 0 w 1"/>
                    <a:gd name="T1" fmla="*/ 14 h 21"/>
                    <a:gd name="T2" fmla="*/ 1 w 1"/>
                    <a:gd name="T3" fmla="*/ 0 h 21"/>
                    <a:gd name="T4" fmla="*/ 0 w 1"/>
                    <a:gd name="T5" fmla="*/ 14 h 21"/>
                    <a:gd name="T6" fmla="*/ 0 60000 65536"/>
                    <a:gd name="T7" fmla="*/ 0 60000 65536"/>
                    <a:gd name="T8" fmla="*/ 0 60000 65536"/>
                    <a:gd name="T9" fmla="*/ 0 w 1"/>
                    <a:gd name="T10" fmla="*/ 0 h 21"/>
                    <a:gd name="T11" fmla="*/ 1 w 1"/>
                    <a:gd name="T12" fmla="*/ 21 h 21"/>
                  </a:gdLst>
                  <a:ahLst/>
                  <a:cxnLst>
                    <a:cxn ang="T6">
                      <a:pos x="T0" y="T1"/>
                    </a:cxn>
                    <a:cxn ang="T7">
                      <a:pos x="T2" y="T3"/>
                    </a:cxn>
                    <a:cxn ang="T8">
                      <a:pos x="T4" y="T5"/>
                    </a:cxn>
                  </a:cxnLst>
                  <a:rect l="T9" t="T10" r="T11" b="T12"/>
                  <a:pathLst>
                    <a:path w="1" h="21">
                      <a:moveTo>
                        <a:pt x="0" y="21"/>
                      </a:moveTo>
                      <a:cubicBezTo>
                        <a:pt x="0" y="14"/>
                        <a:pt x="1" y="7"/>
                        <a:pt x="1" y="0"/>
                      </a:cubicBezTo>
                      <a:cubicBezTo>
                        <a:pt x="1" y="7"/>
                        <a:pt x="0" y="14"/>
                        <a:pt x="0" y="2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06" name="Freeform 141"/>
                <p:cNvSpPr>
                  <a:spLocks/>
                </p:cNvSpPr>
                <p:nvPr/>
              </p:nvSpPr>
              <p:spPr bwMode="auto">
                <a:xfrm>
                  <a:off x="2753" y="2672"/>
                  <a:ext cx="0" cy="3"/>
                </a:xfrm>
                <a:custGeom>
                  <a:avLst/>
                  <a:gdLst>
                    <a:gd name="T0" fmla="*/ 3 h 4"/>
                    <a:gd name="T1" fmla="*/ 0 h 4"/>
                    <a:gd name="T2" fmla="*/ 3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4"/>
                      </a:moveTo>
                      <a:cubicBezTo>
                        <a:pt x="0" y="3"/>
                        <a:pt x="0" y="1"/>
                        <a:pt x="0" y="0"/>
                      </a:cubicBezTo>
                      <a:cubicBezTo>
                        <a:pt x="0" y="1"/>
                        <a:pt x="0"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07" name="Freeform 142"/>
                <p:cNvSpPr>
                  <a:spLocks/>
                </p:cNvSpPr>
                <p:nvPr/>
              </p:nvSpPr>
              <p:spPr bwMode="auto">
                <a:xfrm>
                  <a:off x="2750" y="2392"/>
                  <a:ext cx="1" cy="10"/>
                </a:xfrm>
                <a:custGeom>
                  <a:avLst/>
                  <a:gdLst>
                    <a:gd name="T0" fmla="*/ 0 w 1"/>
                    <a:gd name="T1" fmla="*/ 10 h 15"/>
                    <a:gd name="T2" fmla="*/ 1 w 1"/>
                    <a:gd name="T3" fmla="*/ 0 h 15"/>
                    <a:gd name="T4" fmla="*/ 0 w 1"/>
                    <a:gd name="T5" fmla="*/ 1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0" y="15"/>
                      </a:moveTo>
                      <a:cubicBezTo>
                        <a:pt x="0" y="10"/>
                        <a:pt x="1" y="5"/>
                        <a:pt x="1" y="0"/>
                      </a:cubicBezTo>
                      <a:cubicBezTo>
                        <a:pt x="1" y="5"/>
                        <a:pt x="0" y="10"/>
                        <a:pt x="0"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08" name="Freeform 143"/>
                <p:cNvSpPr>
                  <a:spLocks/>
                </p:cNvSpPr>
                <p:nvPr/>
              </p:nvSpPr>
              <p:spPr bwMode="auto">
                <a:xfrm>
                  <a:off x="2749" y="2635"/>
                  <a:ext cx="0" cy="2"/>
                </a:xfrm>
                <a:custGeom>
                  <a:avLst/>
                  <a:gdLst>
                    <a:gd name="T0" fmla="*/ 2 h 3"/>
                    <a:gd name="T1" fmla="*/ 0 h 3"/>
                    <a:gd name="T2" fmla="*/ 2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3"/>
                      </a:moveTo>
                      <a:cubicBezTo>
                        <a:pt x="0" y="2"/>
                        <a:pt x="0" y="1"/>
                        <a:pt x="0" y="0"/>
                      </a:cubicBezTo>
                      <a:cubicBezTo>
                        <a:pt x="0" y="1"/>
                        <a:pt x="0"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09" name="Freeform 144"/>
                <p:cNvSpPr>
                  <a:spLocks/>
                </p:cNvSpPr>
                <p:nvPr/>
              </p:nvSpPr>
              <p:spPr bwMode="auto">
                <a:xfrm>
                  <a:off x="2745" y="2594"/>
                  <a:ext cx="1" cy="9"/>
                </a:xfrm>
                <a:custGeom>
                  <a:avLst/>
                  <a:gdLst>
                    <a:gd name="T0" fmla="*/ 1 w 1"/>
                    <a:gd name="T1" fmla="*/ 9 h 14"/>
                    <a:gd name="T2" fmla="*/ 0 w 1"/>
                    <a:gd name="T3" fmla="*/ 0 h 14"/>
                    <a:gd name="T4" fmla="*/ 1 w 1"/>
                    <a:gd name="T5" fmla="*/ 9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14"/>
                      </a:moveTo>
                      <a:cubicBezTo>
                        <a:pt x="1" y="9"/>
                        <a:pt x="1" y="4"/>
                        <a:pt x="0" y="0"/>
                      </a:cubicBezTo>
                      <a:cubicBezTo>
                        <a:pt x="1" y="4"/>
                        <a:pt x="1" y="9"/>
                        <a:pt x="1"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10" name="Freeform 145"/>
                <p:cNvSpPr>
                  <a:spLocks/>
                </p:cNvSpPr>
                <p:nvPr/>
              </p:nvSpPr>
              <p:spPr bwMode="auto">
                <a:xfrm>
                  <a:off x="2930" y="1898"/>
                  <a:ext cx="2" cy="2"/>
                </a:xfrm>
                <a:custGeom>
                  <a:avLst/>
                  <a:gdLst>
                    <a:gd name="T0" fmla="*/ 0 w 2"/>
                    <a:gd name="T1" fmla="*/ 2 h 4"/>
                    <a:gd name="T2" fmla="*/ 2 w 2"/>
                    <a:gd name="T3" fmla="*/ 0 h 4"/>
                    <a:gd name="T4" fmla="*/ 0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4"/>
                      </a:moveTo>
                      <a:cubicBezTo>
                        <a:pt x="1" y="3"/>
                        <a:pt x="1" y="2"/>
                        <a:pt x="2" y="0"/>
                      </a:cubicBezTo>
                      <a:cubicBezTo>
                        <a:pt x="1" y="2"/>
                        <a:pt x="1"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11" name="Freeform 146"/>
                <p:cNvSpPr>
                  <a:spLocks/>
                </p:cNvSpPr>
                <p:nvPr/>
              </p:nvSpPr>
              <p:spPr bwMode="auto">
                <a:xfrm>
                  <a:off x="2788" y="2202"/>
                  <a:ext cx="2" cy="4"/>
                </a:xfrm>
                <a:custGeom>
                  <a:avLst/>
                  <a:gdLst>
                    <a:gd name="T0" fmla="*/ 0 w 2"/>
                    <a:gd name="T1" fmla="*/ 4 h 7"/>
                    <a:gd name="T2" fmla="*/ 2 w 2"/>
                    <a:gd name="T3" fmla="*/ 0 h 7"/>
                    <a:gd name="T4" fmla="*/ 0 w 2"/>
                    <a:gd name="T5" fmla="*/ 4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7"/>
                      </a:moveTo>
                      <a:cubicBezTo>
                        <a:pt x="1" y="4"/>
                        <a:pt x="2" y="2"/>
                        <a:pt x="2" y="0"/>
                      </a:cubicBezTo>
                      <a:cubicBezTo>
                        <a:pt x="2" y="2"/>
                        <a:pt x="1" y="4"/>
                        <a:pt x="0"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12" name="Freeform 147"/>
                <p:cNvSpPr>
                  <a:spLocks/>
                </p:cNvSpPr>
                <p:nvPr/>
              </p:nvSpPr>
              <p:spPr bwMode="auto">
                <a:xfrm>
                  <a:off x="2830" y="2087"/>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13" name="Freeform 148"/>
                <p:cNvSpPr>
                  <a:spLocks/>
                </p:cNvSpPr>
                <p:nvPr/>
              </p:nvSpPr>
              <p:spPr bwMode="auto">
                <a:xfrm>
                  <a:off x="2913" y="1923"/>
                  <a:ext cx="3" cy="3"/>
                </a:xfrm>
                <a:custGeom>
                  <a:avLst/>
                  <a:gdLst>
                    <a:gd name="T0" fmla="*/ 0 w 3"/>
                    <a:gd name="T1" fmla="*/ 3 h 4"/>
                    <a:gd name="T2" fmla="*/ 3 w 3"/>
                    <a:gd name="T3" fmla="*/ 0 h 4"/>
                    <a:gd name="T4" fmla="*/ 0 w 3"/>
                    <a:gd name="T5" fmla="*/ 3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4"/>
                      </a:moveTo>
                      <a:cubicBezTo>
                        <a:pt x="1" y="3"/>
                        <a:pt x="2" y="1"/>
                        <a:pt x="3" y="0"/>
                      </a:cubicBezTo>
                      <a:cubicBezTo>
                        <a:pt x="2" y="1"/>
                        <a:pt x="1"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14" name="Freeform 149"/>
                <p:cNvSpPr>
                  <a:spLocks/>
                </p:cNvSpPr>
                <p:nvPr/>
              </p:nvSpPr>
              <p:spPr bwMode="auto">
                <a:xfrm>
                  <a:off x="2818" y="2115"/>
                  <a:ext cx="1" cy="4"/>
                </a:xfrm>
                <a:custGeom>
                  <a:avLst/>
                  <a:gdLst>
                    <a:gd name="T0" fmla="*/ 0 w 2"/>
                    <a:gd name="T1" fmla="*/ 4 h 6"/>
                    <a:gd name="T2" fmla="*/ 1 w 2"/>
                    <a:gd name="T3" fmla="*/ 0 h 6"/>
                    <a:gd name="T4" fmla="*/ 0 w 2"/>
                    <a:gd name="T5" fmla="*/ 4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6"/>
                      </a:moveTo>
                      <a:cubicBezTo>
                        <a:pt x="1" y="4"/>
                        <a:pt x="1" y="2"/>
                        <a:pt x="2" y="0"/>
                      </a:cubicBezTo>
                      <a:cubicBezTo>
                        <a:pt x="1" y="2"/>
                        <a:pt x="1"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15" name="Freeform 150"/>
                <p:cNvSpPr>
                  <a:spLocks/>
                </p:cNvSpPr>
                <p:nvPr/>
              </p:nvSpPr>
              <p:spPr bwMode="auto">
                <a:xfrm>
                  <a:off x="2899" y="1949"/>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16" name="Freeform 151"/>
                <p:cNvSpPr>
                  <a:spLocks/>
                </p:cNvSpPr>
                <p:nvPr/>
              </p:nvSpPr>
              <p:spPr bwMode="auto">
                <a:xfrm>
                  <a:off x="2883" y="1976"/>
                  <a:ext cx="1" cy="2"/>
                </a:xfrm>
                <a:custGeom>
                  <a:avLst/>
                  <a:gdLst>
                    <a:gd name="T0" fmla="*/ 0 w 1"/>
                    <a:gd name="T1" fmla="*/ 2 h 2"/>
                    <a:gd name="T2" fmla="*/ 1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1"/>
                        <a:pt x="1" y="1"/>
                        <a:pt x="1" y="0"/>
                      </a:cubicBezTo>
                      <a:cubicBezTo>
                        <a:pt x="1" y="1"/>
                        <a:pt x="1"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17" name="Freeform 152"/>
                <p:cNvSpPr>
                  <a:spLocks/>
                </p:cNvSpPr>
                <p:nvPr/>
              </p:nvSpPr>
              <p:spPr bwMode="auto">
                <a:xfrm>
                  <a:off x="2797" y="2172"/>
                  <a:ext cx="2" cy="5"/>
                </a:xfrm>
                <a:custGeom>
                  <a:avLst/>
                  <a:gdLst>
                    <a:gd name="T0" fmla="*/ 0 w 3"/>
                    <a:gd name="T1" fmla="*/ 5 h 8"/>
                    <a:gd name="T2" fmla="*/ 2 w 3"/>
                    <a:gd name="T3" fmla="*/ 0 h 8"/>
                    <a:gd name="T4" fmla="*/ 0 w 3"/>
                    <a:gd name="T5" fmla="*/ 5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8"/>
                      </a:moveTo>
                      <a:cubicBezTo>
                        <a:pt x="1" y="5"/>
                        <a:pt x="2" y="2"/>
                        <a:pt x="3" y="0"/>
                      </a:cubicBezTo>
                      <a:cubicBezTo>
                        <a:pt x="2" y="2"/>
                        <a:pt x="1" y="5"/>
                        <a:pt x="0" y="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18" name="Freeform 153"/>
                <p:cNvSpPr>
                  <a:spLocks/>
                </p:cNvSpPr>
                <p:nvPr/>
              </p:nvSpPr>
              <p:spPr bwMode="auto">
                <a:xfrm>
                  <a:off x="2807" y="2144"/>
                  <a:ext cx="2" cy="4"/>
                </a:xfrm>
                <a:custGeom>
                  <a:avLst/>
                  <a:gdLst>
                    <a:gd name="T0" fmla="*/ 2 w 2"/>
                    <a:gd name="T1" fmla="*/ 0 h 5"/>
                    <a:gd name="T2" fmla="*/ 0 w 2"/>
                    <a:gd name="T3" fmla="*/ 4 h 5"/>
                    <a:gd name="T4" fmla="*/ 2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2" y="0"/>
                      </a:moveTo>
                      <a:cubicBezTo>
                        <a:pt x="1" y="2"/>
                        <a:pt x="1" y="4"/>
                        <a:pt x="0" y="5"/>
                      </a:cubicBezTo>
                      <a:cubicBezTo>
                        <a:pt x="1" y="4"/>
                        <a:pt x="1" y="2"/>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19" name="Freeform 154"/>
                <p:cNvSpPr>
                  <a:spLocks/>
                </p:cNvSpPr>
                <p:nvPr/>
              </p:nvSpPr>
              <p:spPr bwMode="auto">
                <a:xfrm>
                  <a:off x="3254" y="1573"/>
                  <a:ext cx="5" cy="4"/>
                </a:xfrm>
                <a:custGeom>
                  <a:avLst/>
                  <a:gdLst>
                    <a:gd name="T0" fmla="*/ 0 w 8"/>
                    <a:gd name="T1" fmla="*/ 4 h 5"/>
                    <a:gd name="T2" fmla="*/ 5 w 8"/>
                    <a:gd name="T3" fmla="*/ 0 h 5"/>
                    <a:gd name="T4" fmla="*/ 0 w 8"/>
                    <a:gd name="T5" fmla="*/ 4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5"/>
                      </a:moveTo>
                      <a:cubicBezTo>
                        <a:pt x="3" y="3"/>
                        <a:pt x="5" y="1"/>
                        <a:pt x="8" y="0"/>
                      </a:cubicBezTo>
                      <a:cubicBezTo>
                        <a:pt x="5" y="1"/>
                        <a:pt x="3" y="3"/>
                        <a:pt x="0"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20" name="Freeform 155"/>
                <p:cNvSpPr>
                  <a:spLocks/>
                </p:cNvSpPr>
                <p:nvPr/>
              </p:nvSpPr>
              <p:spPr bwMode="auto">
                <a:xfrm>
                  <a:off x="3280" y="1557"/>
                  <a:ext cx="5" cy="3"/>
                </a:xfrm>
                <a:custGeom>
                  <a:avLst/>
                  <a:gdLst>
                    <a:gd name="T0" fmla="*/ 0 w 7"/>
                    <a:gd name="T1" fmla="*/ 3 h 4"/>
                    <a:gd name="T2" fmla="*/ 5 w 7"/>
                    <a:gd name="T3" fmla="*/ 0 h 4"/>
                    <a:gd name="T4" fmla="*/ 0 w 7"/>
                    <a:gd name="T5" fmla="*/ 3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2" y="3"/>
                        <a:pt x="4" y="1"/>
                        <a:pt x="7" y="0"/>
                      </a:cubicBezTo>
                      <a:cubicBezTo>
                        <a:pt x="4" y="1"/>
                        <a:pt x="2" y="3"/>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21" name="Freeform 156"/>
                <p:cNvSpPr>
                  <a:spLocks/>
                </p:cNvSpPr>
                <p:nvPr/>
              </p:nvSpPr>
              <p:spPr bwMode="auto">
                <a:xfrm>
                  <a:off x="3181" y="1627"/>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22" name="Freeform 157"/>
                <p:cNvSpPr>
                  <a:spLocks/>
                </p:cNvSpPr>
                <p:nvPr/>
              </p:nvSpPr>
              <p:spPr bwMode="auto">
                <a:xfrm>
                  <a:off x="3024" y="1776"/>
                  <a:ext cx="1" cy="0"/>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1"/>
                      </a:moveTo>
                      <a:cubicBezTo>
                        <a:pt x="0" y="1"/>
                        <a:pt x="0" y="1"/>
                        <a:pt x="1" y="0"/>
                      </a:cubicBezTo>
                      <a:cubicBezTo>
                        <a:pt x="0" y="1"/>
                        <a:pt x="0"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23" name="Freeform 158"/>
                <p:cNvSpPr>
                  <a:spLocks/>
                </p:cNvSpPr>
                <p:nvPr/>
              </p:nvSpPr>
              <p:spPr bwMode="auto">
                <a:xfrm>
                  <a:off x="3234" y="1590"/>
                  <a:ext cx="0" cy="0"/>
                </a:xfrm>
                <a:custGeom>
                  <a:avLst/>
                  <a:gdLst>
                    <a:gd name="T0" fmla="*/ 0 w 1"/>
                    <a:gd name="T1" fmla="*/ 0 w 1"/>
                    <a:gd name="T2" fmla="*/ 0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24" name="Freeform 159"/>
                <p:cNvSpPr>
                  <a:spLocks/>
                </p:cNvSpPr>
                <p:nvPr/>
              </p:nvSpPr>
              <p:spPr bwMode="auto">
                <a:xfrm>
                  <a:off x="3045" y="1752"/>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25" name="Freeform 160"/>
                <p:cNvSpPr>
                  <a:spLocks/>
                </p:cNvSpPr>
                <p:nvPr/>
              </p:nvSpPr>
              <p:spPr bwMode="auto">
                <a:xfrm>
                  <a:off x="3205" y="1608"/>
                  <a:ext cx="4" cy="3"/>
                </a:xfrm>
                <a:custGeom>
                  <a:avLst/>
                  <a:gdLst>
                    <a:gd name="T0" fmla="*/ 0 w 7"/>
                    <a:gd name="T1" fmla="*/ 3 h 5"/>
                    <a:gd name="T2" fmla="*/ 4 w 7"/>
                    <a:gd name="T3" fmla="*/ 0 h 5"/>
                    <a:gd name="T4" fmla="*/ 0 w 7"/>
                    <a:gd name="T5" fmla="*/ 3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5"/>
                      </a:moveTo>
                      <a:cubicBezTo>
                        <a:pt x="2" y="3"/>
                        <a:pt x="4" y="2"/>
                        <a:pt x="7" y="0"/>
                      </a:cubicBezTo>
                      <a:cubicBezTo>
                        <a:pt x="4" y="2"/>
                        <a:pt x="2" y="3"/>
                        <a:pt x="0"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26" name="Freeform 161"/>
                <p:cNvSpPr>
                  <a:spLocks/>
                </p:cNvSpPr>
                <p:nvPr/>
              </p:nvSpPr>
              <p:spPr bwMode="auto">
                <a:xfrm>
                  <a:off x="3087" y="1709"/>
                  <a:ext cx="2" cy="2"/>
                </a:xfrm>
                <a:custGeom>
                  <a:avLst/>
                  <a:gdLst>
                    <a:gd name="T0" fmla="*/ 0 w 3"/>
                    <a:gd name="T1" fmla="*/ 2 h 3"/>
                    <a:gd name="T2" fmla="*/ 2 w 3"/>
                    <a:gd name="T3" fmla="*/ 0 h 3"/>
                    <a:gd name="T4" fmla="*/ 0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2"/>
                        <a:pt x="2" y="1"/>
                        <a:pt x="3" y="0"/>
                      </a:cubicBezTo>
                      <a:cubicBezTo>
                        <a:pt x="2" y="1"/>
                        <a:pt x="1"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27" name="Freeform 162"/>
                <p:cNvSpPr>
                  <a:spLocks/>
                </p:cNvSpPr>
                <p:nvPr/>
              </p:nvSpPr>
              <p:spPr bwMode="auto">
                <a:xfrm>
                  <a:off x="3065" y="1730"/>
                  <a:ext cx="3" cy="3"/>
                </a:xfrm>
                <a:custGeom>
                  <a:avLst/>
                  <a:gdLst>
                    <a:gd name="T0" fmla="*/ 0 w 4"/>
                    <a:gd name="T1" fmla="*/ 3 h 4"/>
                    <a:gd name="T2" fmla="*/ 3 w 4"/>
                    <a:gd name="T3" fmla="*/ 0 h 4"/>
                    <a:gd name="T4" fmla="*/ 0 w 4"/>
                    <a:gd name="T5" fmla="*/ 3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cubicBezTo>
                        <a:pt x="2" y="2"/>
                        <a:pt x="3" y="1"/>
                        <a:pt x="4" y="0"/>
                      </a:cubicBezTo>
                      <a:cubicBezTo>
                        <a:pt x="3" y="1"/>
                        <a:pt x="2" y="2"/>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28" name="Freeform 163"/>
                <p:cNvSpPr>
                  <a:spLocks/>
                </p:cNvSpPr>
                <p:nvPr/>
              </p:nvSpPr>
              <p:spPr bwMode="auto">
                <a:xfrm>
                  <a:off x="3832" y="1391"/>
                  <a:ext cx="10" cy="0"/>
                </a:xfrm>
                <a:custGeom>
                  <a:avLst/>
                  <a:gdLst>
                    <a:gd name="T0" fmla="*/ 0 w 15"/>
                    <a:gd name="T1" fmla="*/ 10 w 15"/>
                    <a:gd name="T2" fmla="*/ 0 w 15"/>
                    <a:gd name="T3" fmla="*/ 0 60000 65536"/>
                    <a:gd name="T4" fmla="*/ 0 60000 65536"/>
                    <a:gd name="T5" fmla="*/ 0 60000 65536"/>
                    <a:gd name="T6" fmla="*/ 0 w 15"/>
                    <a:gd name="T7" fmla="*/ 15 w 15"/>
                  </a:gdLst>
                  <a:ahLst/>
                  <a:cxnLst>
                    <a:cxn ang="T3">
                      <a:pos x="T0" y="0"/>
                    </a:cxn>
                    <a:cxn ang="T4">
                      <a:pos x="T1" y="0"/>
                    </a:cxn>
                    <a:cxn ang="T5">
                      <a:pos x="T2" y="0"/>
                    </a:cxn>
                  </a:cxnLst>
                  <a:rect l="T6" t="0" r="T7" b="0"/>
                  <a:pathLst>
                    <a:path w="15">
                      <a:moveTo>
                        <a:pt x="0" y="0"/>
                      </a:moveTo>
                      <a:cubicBezTo>
                        <a:pt x="5" y="0"/>
                        <a:pt x="10" y="0"/>
                        <a:pt x="15" y="0"/>
                      </a:cubicBezTo>
                      <a:cubicBezTo>
                        <a:pt x="10" y="0"/>
                        <a:pt x="5"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29" name="Freeform 164"/>
                <p:cNvSpPr>
                  <a:spLocks/>
                </p:cNvSpPr>
                <p:nvPr/>
              </p:nvSpPr>
              <p:spPr bwMode="auto">
                <a:xfrm>
                  <a:off x="3796" y="1392"/>
                  <a:ext cx="10" cy="1"/>
                </a:xfrm>
                <a:custGeom>
                  <a:avLst/>
                  <a:gdLst>
                    <a:gd name="T0" fmla="*/ 0 w 15"/>
                    <a:gd name="T1" fmla="*/ 1 h 1"/>
                    <a:gd name="T2" fmla="*/ 10 w 15"/>
                    <a:gd name="T3" fmla="*/ 0 h 1"/>
                    <a:gd name="T4" fmla="*/ 0 w 15"/>
                    <a:gd name="T5" fmla="*/ 1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1"/>
                      </a:moveTo>
                      <a:cubicBezTo>
                        <a:pt x="5" y="1"/>
                        <a:pt x="10" y="1"/>
                        <a:pt x="15" y="0"/>
                      </a:cubicBezTo>
                      <a:cubicBezTo>
                        <a:pt x="10" y="1"/>
                        <a:pt x="5"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30" name="Freeform 165"/>
                <p:cNvSpPr>
                  <a:spLocks/>
                </p:cNvSpPr>
                <p:nvPr/>
              </p:nvSpPr>
              <p:spPr bwMode="auto">
                <a:xfrm>
                  <a:off x="3762" y="1396"/>
                  <a:ext cx="2" cy="0"/>
                </a:xfrm>
                <a:custGeom>
                  <a:avLst/>
                  <a:gdLst>
                    <a:gd name="T0" fmla="*/ 0 w 4"/>
                    <a:gd name="T1" fmla="*/ 2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1" y="0"/>
                        <a:pt x="3" y="0"/>
                        <a:pt x="4" y="0"/>
                      </a:cubicBezTo>
                      <a:cubicBezTo>
                        <a:pt x="3" y="0"/>
                        <a:pt x="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31" name="Freeform 166"/>
                <p:cNvSpPr>
                  <a:spLocks/>
                </p:cNvSpPr>
                <p:nvPr/>
              </p:nvSpPr>
              <p:spPr bwMode="auto">
                <a:xfrm>
                  <a:off x="3719" y="1400"/>
                  <a:ext cx="8" cy="1"/>
                </a:xfrm>
                <a:custGeom>
                  <a:avLst/>
                  <a:gdLst>
                    <a:gd name="T0" fmla="*/ 0 w 13"/>
                    <a:gd name="T1" fmla="*/ 1 h 2"/>
                    <a:gd name="T2" fmla="*/ 8 w 13"/>
                    <a:gd name="T3" fmla="*/ 0 h 2"/>
                    <a:gd name="T4" fmla="*/ 0 w 13"/>
                    <a:gd name="T5" fmla="*/ 1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0" y="2"/>
                      </a:moveTo>
                      <a:cubicBezTo>
                        <a:pt x="4" y="2"/>
                        <a:pt x="9" y="1"/>
                        <a:pt x="13" y="0"/>
                      </a:cubicBezTo>
                      <a:cubicBezTo>
                        <a:pt x="9" y="1"/>
                        <a:pt x="4" y="2"/>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32" name="Freeform 167"/>
                <p:cNvSpPr>
                  <a:spLocks/>
                </p:cNvSpPr>
                <p:nvPr/>
              </p:nvSpPr>
              <p:spPr bwMode="auto">
                <a:xfrm>
                  <a:off x="3688" y="1405"/>
                  <a:ext cx="5" cy="1"/>
                </a:xfrm>
                <a:custGeom>
                  <a:avLst/>
                  <a:gdLst>
                    <a:gd name="T0" fmla="*/ 5 w 7"/>
                    <a:gd name="T1" fmla="*/ 0 h 1"/>
                    <a:gd name="T2" fmla="*/ 0 w 7"/>
                    <a:gd name="T3" fmla="*/ 1 h 1"/>
                    <a:gd name="T4" fmla="*/ 0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0"/>
                        <a:pt x="2" y="1"/>
                        <a:pt x="0" y="1"/>
                      </a:cubicBezTo>
                      <a:cubicBezTo>
                        <a:pt x="0" y="1"/>
                        <a:pt x="0" y="1"/>
                        <a:pt x="0" y="1"/>
                      </a:cubicBezTo>
                      <a:cubicBezTo>
                        <a:pt x="2" y="1"/>
                        <a:pt x="5" y="0"/>
                        <a:pt x="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33" name="Freeform 168"/>
                <p:cNvSpPr>
                  <a:spLocks/>
                </p:cNvSpPr>
                <p:nvPr/>
              </p:nvSpPr>
              <p:spPr bwMode="auto">
                <a:xfrm>
                  <a:off x="3341" y="1524"/>
                  <a:ext cx="3" cy="1"/>
                </a:xfrm>
                <a:custGeom>
                  <a:avLst/>
                  <a:gdLst>
                    <a:gd name="T0" fmla="*/ 0 w 5"/>
                    <a:gd name="T1" fmla="*/ 1 h 2"/>
                    <a:gd name="T2" fmla="*/ 3 w 5"/>
                    <a:gd name="T3" fmla="*/ 0 h 2"/>
                    <a:gd name="T4" fmla="*/ 0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1"/>
                        <a:pt x="3" y="0"/>
                        <a:pt x="5" y="0"/>
                      </a:cubicBezTo>
                      <a:cubicBezTo>
                        <a:pt x="3" y="0"/>
                        <a:pt x="2"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34" name="Freeform 169"/>
                <p:cNvSpPr>
                  <a:spLocks/>
                </p:cNvSpPr>
                <p:nvPr/>
              </p:nvSpPr>
              <p:spPr bwMode="auto">
                <a:xfrm>
                  <a:off x="3371" y="1507"/>
                  <a:ext cx="5" cy="2"/>
                </a:xfrm>
                <a:custGeom>
                  <a:avLst/>
                  <a:gdLst>
                    <a:gd name="T0" fmla="*/ 0 w 8"/>
                    <a:gd name="T1" fmla="*/ 2 h 4"/>
                    <a:gd name="T2" fmla="*/ 5 w 8"/>
                    <a:gd name="T3" fmla="*/ 0 h 4"/>
                    <a:gd name="T4" fmla="*/ 0 w 8"/>
                    <a:gd name="T5" fmla="*/ 2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0" y="4"/>
                      </a:moveTo>
                      <a:cubicBezTo>
                        <a:pt x="3" y="2"/>
                        <a:pt x="5" y="1"/>
                        <a:pt x="8" y="0"/>
                      </a:cubicBezTo>
                      <a:cubicBezTo>
                        <a:pt x="5" y="1"/>
                        <a:pt x="3" y="2"/>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35" name="Freeform 170"/>
                <p:cNvSpPr>
                  <a:spLocks/>
                </p:cNvSpPr>
                <p:nvPr/>
              </p:nvSpPr>
              <p:spPr bwMode="auto">
                <a:xfrm>
                  <a:off x="3470" y="1463"/>
                  <a:ext cx="7" cy="3"/>
                </a:xfrm>
                <a:custGeom>
                  <a:avLst/>
                  <a:gdLst>
                    <a:gd name="T0" fmla="*/ 0 w 10"/>
                    <a:gd name="T1" fmla="*/ 3 h 4"/>
                    <a:gd name="T2" fmla="*/ 7 w 10"/>
                    <a:gd name="T3" fmla="*/ 0 h 4"/>
                    <a:gd name="T4" fmla="*/ 0 w 10"/>
                    <a:gd name="T5" fmla="*/ 3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4"/>
                      </a:moveTo>
                      <a:cubicBezTo>
                        <a:pt x="3" y="2"/>
                        <a:pt x="7" y="1"/>
                        <a:pt x="10" y="0"/>
                      </a:cubicBezTo>
                      <a:cubicBezTo>
                        <a:pt x="7" y="1"/>
                        <a:pt x="3" y="2"/>
                        <a:pt x="0"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36" name="Freeform 171"/>
                <p:cNvSpPr>
                  <a:spLocks/>
                </p:cNvSpPr>
                <p:nvPr/>
              </p:nvSpPr>
              <p:spPr bwMode="auto">
                <a:xfrm>
                  <a:off x="3575" y="143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37" name="Freeform 172"/>
                <p:cNvSpPr>
                  <a:spLocks/>
                </p:cNvSpPr>
                <p:nvPr/>
              </p:nvSpPr>
              <p:spPr bwMode="auto">
                <a:xfrm>
                  <a:off x="3406" y="1492"/>
                  <a:ext cx="1" cy="1"/>
                </a:xfrm>
                <a:custGeom>
                  <a:avLst/>
                  <a:gdLst>
                    <a:gd name="T0" fmla="*/ 1 w 2"/>
                    <a:gd name="T1" fmla="*/ 0 h 1"/>
                    <a:gd name="T2" fmla="*/ 0 w 2"/>
                    <a:gd name="T3" fmla="*/ 1 h 1"/>
                    <a:gd name="T4" fmla="*/ 0 w 2"/>
                    <a:gd name="T5" fmla="*/ 1 h 1"/>
                    <a:gd name="T6" fmla="*/ 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cubicBezTo>
                        <a:pt x="1" y="0"/>
                        <a:pt x="0" y="1"/>
                        <a:pt x="0" y="1"/>
                      </a:cubicBezTo>
                      <a:cubicBezTo>
                        <a:pt x="0" y="1"/>
                        <a:pt x="0" y="1"/>
                        <a:pt x="0" y="1"/>
                      </a:cubicBezTo>
                      <a:cubicBezTo>
                        <a:pt x="0" y="1"/>
                        <a:pt x="1" y="0"/>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38" name="Freeform 173"/>
                <p:cNvSpPr>
                  <a:spLocks/>
                </p:cNvSpPr>
                <p:nvPr/>
              </p:nvSpPr>
              <p:spPr bwMode="auto">
                <a:xfrm>
                  <a:off x="3439" y="1476"/>
                  <a:ext cx="3" cy="2"/>
                </a:xfrm>
                <a:custGeom>
                  <a:avLst/>
                  <a:gdLst>
                    <a:gd name="T0" fmla="*/ 0 w 5"/>
                    <a:gd name="T1" fmla="*/ 2 h 2"/>
                    <a:gd name="T2" fmla="*/ 3 w 5"/>
                    <a:gd name="T3" fmla="*/ 0 h 2"/>
                    <a:gd name="T4" fmla="*/ 0 w 5"/>
                    <a:gd name="T5" fmla="*/ 2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2"/>
                      </a:moveTo>
                      <a:cubicBezTo>
                        <a:pt x="2" y="2"/>
                        <a:pt x="3" y="1"/>
                        <a:pt x="5" y="0"/>
                      </a:cubicBezTo>
                      <a:cubicBezTo>
                        <a:pt x="3" y="1"/>
                        <a:pt x="2" y="2"/>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39" name="Freeform 174"/>
                <p:cNvSpPr>
                  <a:spLocks/>
                </p:cNvSpPr>
                <p:nvPr/>
              </p:nvSpPr>
              <p:spPr bwMode="auto">
                <a:xfrm>
                  <a:off x="3610" y="1421"/>
                  <a:ext cx="6" cy="1"/>
                </a:xfrm>
                <a:custGeom>
                  <a:avLst/>
                  <a:gdLst>
                    <a:gd name="T0" fmla="*/ 0 w 10"/>
                    <a:gd name="T1" fmla="*/ 1 h 2"/>
                    <a:gd name="T2" fmla="*/ 6 w 10"/>
                    <a:gd name="T3" fmla="*/ 0 h 2"/>
                    <a:gd name="T4" fmla="*/ 0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2"/>
                      </a:moveTo>
                      <a:cubicBezTo>
                        <a:pt x="3" y="1"/>
                        <a:pt x="6" y="0"/>
                        <a:pt x="10" y="0"/>
                      </a:cubicBezTo>
                      <a:cubicBezTo>
                        <a:pt x="6" y="0"/>
                        <a:pt x="3"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40" name="Freeform 175"/>
                <p:cNvSpPr>
                  <a:spLocks/>
                </p:cNvSpPr>
                <p:nvPr/>
              </p:nvSpPr>
              <p:spPr bwMode="auto">
                <a:xfrm>
                  <a:off x="3650" y="1413"/>
                  <a:ext cx="3" cy="0"/>
                </a:xfrm>
                <a:custGeom>
                  <a:avLst/>
                  <a:gdLst>
                    <a:gd name="T0" fmla="*/ 0 w 5"/>
                    <a:gd name="T1" fmla="*/ 0 h 1"/>
                    <a:gd name="T2" fmla="*/ 3 w 5"/>
                    <a:gd name="T3" fmla="*/ 0 h 1"/>
                    <a:gd name="T4" fmla="*/ 0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0" y="1"/>
                      </a:moveTo>
                      <a:cubicBezTo>
                        <a:pt x="2" y="0"/>
                        <a:pt x="3" y="0"/>
                        <a:pt x="5" y="0"/>
                      </a:cubicBezTo>
                      <a:cubicBezTo>
                        <a:pt x="3" y="0"/>
                        <a:pt x="2" y="0"/>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41" name="Freeform 176"/>
                <p:cNvSpPr>
                  <a:spLocks/>
                </p:cNvSpPr>
                <p:nvPr/>
              </p:nvSpPr>
              <p:spPr bwMode="auto">
                <a:xfrm>
                  <a:off x="3542" y="1439"/>
                  <a:ext cx="4" cy="1"/>
                </a:xfrm>
                <a:custGeom>
                  <a:avLst/>
                  <a:gdLst>
                    <a:gd name="T0" fmla="*/ 0 w 5"/>
                    <a:gd name="T1" fmla="*/ 1 h 1"/>
                    <a:gd name="T2" fmla="*/ 4 w 5"/>
                    <a:gd name="T3" fmla="*/ 0 h 1"/>
                    <a:gd name="T4" fmla="*/ 0 w 5"/>
                    <a:gd name="T5" fmla="*/ 1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1"/>
                      </a:moveTo>
                      <a:cubicBezTo>
                        <a:pt x="1" y="1"/>
                        <a:pt x="3" y="1"/>
                        <a:pt x="5" y="0"/>
                      </a:cubicBezTo>
                      <a:cubicBezTo>
                        <a:pt x="3" y="1"/>
                        <a:pt x="1"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42" name="Freeform 177"/>
                <p:cNvSpPr>
                  <a:spLocks/>
                </p:cNvSpPr>
                <p:nvPr/>
              </p:nvSpPr>
              <p:spPr bwMode="auto">
                <a:xfrm>
                  <a:off x="3505" y="1451"/>
                  <a:ext cx="4" cy="2"/>
                </a:xfrm>
                <a:custGeom>
                  <a:avLst/>
                  <a:gdLst>
                    <a:gd name="T0" fmla="*/ 0 w 7"/>
                    <a:gd name="T1" fmla="*/ 2 h 3"/>
                    <a:gd name="T2" fmla="*/ 4 w 7"/>
                    <a:gd name="T3" fmla="*/ 0 h 3"/>
                    <a:gd name="T4" fmla="*/ 0 w 7"/>
                    <a:gd name="T5" fmla="*/ 2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2" y="2"/>
                        <a:pt x="5" y="1"/>
                        <a:pt x="7" y="0"/>
                      </a:cubicBezTo>
                      <a:cubicBezTo>
                        <a:pt x="5" y="1"/>
                        <a:pt x="2" y="2"/>
                        <a:pt x="0"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43" name="Freeform 178"/>
                <p:cNvSpPr>
                  <a:spLocks/>
                </p:cNvSpPr>
                <p:nvPr/>
              </p:nvSpPr>
              <p:spPr bwMode="auto">
                <a:xfrm>
                  <a:off x="2790" y="284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44" name="Freeform 179"/>
                <p:cNvSpPr>
                  <a:spLocks/>
                </p:cNvSpPr>
                <p:nvPr/>
              </p:nvSpPr>
              <p:spPr bwMode="auto">
                <a:xfrm>
                  <a:off x="2902" y="310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45" name="Freeform 180"/>
                <p:cNvSpPr>
                  <a:spLocks/>
                </p:cNvSpPr>
                <p:nvPr/>
              </p:nvSpPr>
              <p:spPr bwMode="auto">
                <a:xfrm>
                  <a:off x="2872" y="304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46" name="Freeform 181"/>
                <p:cNvSpPr>
                  <a:spLocks/>
                </p:cNvSpPr>
                <p:nvPr/>
              </p:nvSpPr>
              <p:spPr bwMode="auto">
                <a:xfrm>
                  <a:off x="2887" y="3075"/>
                  <a:ext cx="0"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0"/>
                        <a:pt x="0" y="1"/>
                        <a:pt x="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47" name="Freeform 182"/>
                <p:cNvSpPr>
                  <a:spLocks/>
                </p:cNvSpPr>
                <p:nvPr/>
              </p:nvSpPr>
              <p:spPr bwMode="auto">
                <a:xfrm>
                  <a:off x="4866" y="3075"/>
                  <a:ext cx="1" cy="1"/>
                </a:xfrm>
                <a:custGeom>
                  <a:avLst/>
                  <a:gdLst>
                    <a:gd name="T0" fmla="*/ 1 w 1"/>
                    <a:gd name="T1" fmla="*/ 0 h 2"/>
                    <a:gd name="T2" fmla="*/ 0 w 1"/>
                    <a:gd name="T3" fmla="*/ 1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1" y="1"/>
                        <a:pt x="0" y="2"/>
                        <a:pt x="0" y="2"/>
                      </a:cubicBezTo>
                      <a:cubicBezTo>
                        <a:pt x="0" y="2"/>
                        <a:pt x="1" y="1"/>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48" name="Freeform 183"/>
                <p:cNvSpPr>
                  <a:spLocks/>
                </p:cNvSpPr>
                <p:nvPr/>
              </p:nvSpPr>
              <p:spPr bwMode="auto">
                <a:xfrm>
                  <a:off x="4881" y="3048"/>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0" y="0"/>
                        <a:pt x="0" y="0"/>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49" name="Freeform 184"/>
                <p:cNvSpPr>
                  <a:spLocks/>
                </p:cNvSpPr>
                <p:nvPr/>
              </p:nvSpPr>
              <p:spPr bwMode="auto">
                <a:xfrm>
                  <a:off x="4851" y="3101"/>
                  <a:ext cx="0"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0 w 1"/>
                    <a:gd name="T12" fmla="*/ 2 h 2"/>
                  </a:gdLst>
                  <a:ahLst/>
                  <a:cxnLst>
                    <a:cxn ang="T6">
                      <a:pos x="T0" y="T1"/>
                    </a:cxn>
                    <a:cxn ang="T7">
                      <a:pos x="T2" y="T3"/>
                    </a:cxn>
                    <a:cxn ang="T8">
                      <a:pos x="T4" y="T5"/>
                    </a:cxn>
                  </a:cxnLst>
                  <a:rect l="T9" t="T10" r="T11" b="T12"/>
                  <a:pathLst>
                    <a:path w="1" h="2">
                      <a:moveTo>
                        <a:pt x="1" y="0"/>
                      </a:moveTo>
                      <a:cubicBezTo>
                        <a:pt x="1" y="1"/>
                        <a:pt x="1" y="1"/>
                        <a:pt x="0" y="2"/>
                      </a:cubicBezTo>
                      <a:cubicBezTo>
                        <a:pt x="1" y="1"/>
                        <a:pt x="1" y="1"/>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50" name="Freeform 185"/>
                <p:cNvSpPr>
                  <a:spLocks/>
                </p:cNvSpPr>
                <p:nvPr/>
              </p:nvSpPr>
              <p:spPr bwMode="auto">
                <a:xfrm>
                  <a:off x="3683" y="1406"/>
                  <a:ext cx="5" cy="1"/>
                </a:xfrm>
                <a:custGeom>
                  <a:avLst/>
                  <a:gdLst>
                    <a:gd name="T0" fmla="*/ 5 w 8"/>
                    <a:gd name="T1" fmla="*/ 0 h 1"/>
                    <a:gd name="T2" fmla="*/ 5 w 8"/>
                    <a:gd name="T3" fmla="*/ 0 h 1"/>
                    <a:gd name="T4" fmla="*/ 0 w 8"/>
                    <a:gd name="T5" fmla="*/ 1 h 1"/>
                    <a:gd name="T6" fmla="*/ 5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cubicBezTo>
                        <a:pt x="8" y="0"/>
                        <a:pt x="8" y="0"/>
                        <a:pt x="8" y="0"/>
                      </a:cubicBezTo>
                      <a:cubicBezTo>
                        <a:pt x="6" y="0"/>
                        <a:pt x="3" y="1"/>
                        <a:pt x="0" y="1"/>
                      </a:cubicBezTo>
                      <a:cubicBezTo>
                        <a:pt x="3" y="1"/>
                        <a:pt x="6" y="1"/>
                        <a:pt x="8"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51" name="Freeform 186"/>
                <p:cNvSpPr>
                  <a:spLocks/>
                </p:cNvSpPr>
                <p:nvPr/>
              </p:nvSpPr>
              <p:spPr bwMode="auto">
                <a:xfrm>
                  <a:off x="3575" y="1429"/>
                  <a:ext cx="8" cy="2"/>
                </a:xfrm>
                <a:custGeom>
                  <a:avLst/>
                  <a:gdLst>
                    <a:gd name="T0" fmla="*/ 8 w 12"/>
                    <a:gd name="T1" fmla="*/ 0 h 3"/>
                    <a:gd name="T2" fmla="*/ 0 w 12"/>
                    <a:gd name="T3" fmla="*/ 2 h 3"/>
                    <a:gd name="T4" fmla="*/ 0 w 12"/>
                    <a:gd name="T5" fmla="*/ 2 h 3"/>
                    <a:gd name="T6" fmla="*/ 8 w 12"/>
                    <a:gd name="T7" fmla="*/ 0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0"/>
                      </a:moveTo>
                      <a:cubicBezTo>
                        <a:pt x="8" y="1"/>
                        <a:pt x="4" y="2"/>
                        <a:pt x="0" y="3"/>
                      </a:cubicBezTo>
                      <a:cubicBezTo>
                        <a:pt x="0" y="3"/>
                        <a:pt x="0" y="3"/>
                        <a:pt x="0" y="3"/>
                      </a:cubicBezTo>
                      <a:cubicBezTo>
                        <a:pt x="4" y="2"/>
                        <a:pt x="8" y="1"/>
                        <a:pt x="12"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52" name="Freeform 187"/>
                <p:cNvSpPr>
                  <a:spLocks/>
                </p:cNvSpPr>
                <p:nvPr/>
              </p:nvSpPr>
              <p:spPr bwMode="auto">
                <a:xfrm>
                  <a:off x="3405" y="1493"/>
                  <a:ext cx="1" cy="0"/>
                </a:xfrm>
                <a:custGeom>
                  <a:avLst/>
                  <a:gdLst>
                    <a:gd name="T0" fmla="*/ 1 w 1"/>
                    <a:gd name="T1" fmla="*/ 1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1" y="0"/>
                      </a:cubicBezTo>
                      <a:cubicBezTo>
                        <a:pt x="0" y="0"/>
                        <a:pt x="0" y="0"/>
                        <a:pt x="0" y="0"/>
                      </a:cubicBezTo>
                      <a:cubicBezTo>
                        <a:pt x="0" y="0"/>
                        <a:pt x="0" y="0"/>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53" name="Freeform 188"/>
                <p:cNvSpPr>
                  <a:spLocks/>
                </p:cNvSpPr>
                <p:nvPr/>
              </p:nvSpPr>
              <p:spPr bwMode="auto">
                <a:xfrm>
                  <a:off x="3310"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54" name="Freeform 189"/>
                <p:cNvSpPr>
                  <a:spLocks/>
                </p:cNvSpPr>
                <p:nvPr/>
              </p:nvSpPr>
              <p:spPr bwMode="auto">
                <a:xfrm>
                  <a:off x="3310" y="1542"/>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55" name="Freeform 190"/>
                <p:cNvSpPr>
                  <a:spLocks/>
                </p:cNvSpPr>
                <p:nvPr/>
              </p:nvSpPr>
              <p:spPr bwMode="auto">
                <a:xfrm>
                  <a:off x="3229" y="1590"/>
                  <a:ext cx="5" cy="3"/>
                </a:xfrm>
                <a:custGeom>
                  <a:avLst/>
                  <a:gdLst>
                    <a:gd name="T0" fmla="*/ 5 w 7"/>
                    <a:gd name="T1" fmla="*/ 0 h 5"/>
                    <a:gd name="T2" fmla="*/ 5 w 7"/>
                    <a:gd name="T3" fmla="*/ 0 h 5"/>
                    <a:gd name="T4" fmla="*/ 0 w 7"/>
                    <a:gd name="T5" fmla="*/ 3 h 5"/>
                    <a:gd name="T6" fmla="*/ 5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7" y="0"/>
                      </a:moveTo>
                      <a:cubicBezTo>
                        <a:pt x="7" y="0"/>
                        <a:pt x="7" y="0"/>
                        <a:pt x="7" y="0"/>
                      </a:cubicBezTo>
                      <a:cubicBezTo>
                        <a:pt x="5" y="2"/>
                        <a:pt x="2" y="3"/>
                        <a:pt x="0" y="5"/>
                      </a:cubicBezTo>
                      <a:cubicBezTo>
                        <a:pt x="2" y="3"/>
                        <a:pt x="5" y="2"/>
                        <a:pt x="7"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56" name="Freeform 191"/>
                <p:cNvSpPr>
                  <a:spLocks/>
                </p:cNvSpPr>
                <p:nvPr/>
              </p:nvSpPr>
              <p:spPr bwMode="auto">
                <a:xfrm>
                  <a:off x="4744" y="3252"/>
                  <a:ext cx="1" cy="0"/>
                </a:xfrm>
                <a:custGeom>
                  <a:avLst/>
                  <a:gdLst>
                    <a:gd name="T0" fmla="*/ 0 w 1"/>
                    <a:gd name="T1" fmla="*/ 1 w 1"/>
                    <a:gd name="T2" fmla="*/ 1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0" y="0"/>
                      </a:moveTo>
                      <a:cubicBezTo>
                        <a:pt x="0" y="0"/>
                        <a:pt x="0" y="0"/>
                        <a:pt x="1" y="0"/>
                      </a:cubicBezTo>
                      <a:cubicBezTo>
                        <a:pt x="1" y="0"/>
                        <a:pt x="1" y="0"/>
                        <a:pt x="1"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57" name="Freeform 192"/>
                <p:cNvSpPr>
                  <a:spLocks/>
                </p:cNvSpPr>
                <p:nvPr/>
              </p:nvSpPr>
              <p:spPr bwMode="auto">
                <a:xfrm>
                  <a:off x="4745" y="3251"/>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58" name="Freeform 193"/>
                <p:cNvSpPr>
                  <a:spLocks/>
                </p:cNvSpPr>
                <p:nvPr/>
              </p:nvSpPr>
              <p:spPr bwMode="auto">
                <a:xfrm>
                  <a:off x="2948" y="1873"/>
                  <a:ext cx="0" cy="1"/>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0"/>
                      </a:moveTo>
                      <a:cubicBezTo>
                        <a:pt x="1" y="1"/>
                        <a:pt x="0" y="1"/>
                        <a:pt x="0" y="1"/>
                      </a:cubicBezTo>
                      <a:cubicBezTo>
                        <a:pt x="0" y="1"/>
                        <a:pt x="1" y="1"/>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59" name="Freeform 194"/>
                <p:cNvSpPr>
                  <a:spLocks/>
                </p:cNvSpPr>
                <p:nvPr/>
              </p:nvSpPr>
              <p:spPr bwMode="auto">
                <a:xfrm>
                  <a:off x="2948" y="187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60" name="Freeform 195"/>
                <p:cNvSpPr>
                  <a:spLocks/>
                </p:cNvSpPr>
                <p:nvPr/>
              </p:nvSpPr>
              <p:spPr bwMode="auto">
                <a:xfrm>
                  <a:off x="2898" y="1949"/>
                  <a:ext cx="1" cy="2"/>
                </a:xfrm>
                <a:custGeom>
                  <a:avLst/>
                  <a:gdLst>
                    <a:gd name="T0" fmla="*/ 1 w 2"/>
                    <a:gd name="T1" fmla="*/ 0 h 3"/>
                    <a:gd name="T2" fmla="*/ 1 w 2"/>
                    <a:gd name="T3" fmla="*/ 0 h 3"/>
                    <a:gd name="T4" fmla="*/ 0 w 2"/>
                    <a:gd name="T5" fmla="*/ 2 h 3"/>
                    <a:gd name="T6" fmla="*/ 1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cubicBezTo>
                        <a:pt x="2" y="0"/>
                        <a:pt x="2" y="0"/>
                        <a:pt x="2" y="0"/>
                      </a:cubicBezTo>
                      <a:cubicBezTo>
                        <a:pt x="2" y="1"/>
                        <a:pt x="1" y="2"/>
                        <a:pt x="0" y="3"/>
                      </a:cubicBezTo>
                      <a:cubicBezTo>
                        <a:pt x="1" y="2"/>
                        <a:pt x="2" y="1"/>
                        <a:pt x="2"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61" name="Freeform 196"/>
                <p:cNvSpPr>
                  <a:spLocks/>
                </p:cNvSpPr>
                <p:nvPr/>
              </p:nvSpPr>
              <p:spPr bwMode="auto">
                <a:xfrm>
                  <a:off x="2809" y="2143"/>
                  <a:ext cx="0" cy="1"/>
                </a:xfrm>
                <a:custGeom>
                  <a:avLst/>
                  <a:gdLst>
                    <a:gd name="T0" fmla="*/ 0 h 2"/>
                    <a:gd name="T1" fmla="*/ 1 h 2"/>
                    <a:gd name="T2" fmla="*/ 1 h 2"/>
                    <a:gd name="T3" fmla="*/ 0 h 2"/>
                    <a:gd name="T4" fmla="*/ 0 60000 65536"/>
                    <a:gd name="T5" fmla="*/ 0 60000 65536"/>
                    <a:gd name="T6" fmla="*/ 0 60000 65536"/>
                    <a:gd name="T7" fmla="*/ 0 60000 65536"/>
                    <a:gd name="T8" fmla="*/ 0 h 2"/>
                    <a:gd name="T9" fmla="*/ 2 h 2"/>
                  </a:gdLst>
                  <a:ahLst/>
                  <a:cxnLst>
                    <a:cxn ang="T4">
                      <a:pos x="0" y="T0"/>
                    </a:cxn>
                    <a:cxn ang="T5">
                      <a:pos x="0" y="T1"/>
                    </a:cxn>
                    <a:cxn ang="T6">
                      <a:pos x="0" y="T2"/>
                    </a:cxn>
                    <a:cxn ang="T7">
                      <a:pos x="0" y="T3"/>
                    </a:cxn>
                  </a:cxnLst>
                  <a:rect l="0" t="T8" r="0" b="T9"/>
                  <a:pathLst>
                    <a:path h="2">
                      <a:moveTo>
                        <a:pt x="0" y="0"/>
                      </a:moveTo>
                      <a:cubicBezTo>
                        <a:pt x="0" y="1"/>
                        <a:pt x="0" y="1"/>
                        <a:pt x="0" y="2"/>
                      </a:cubicBezTo>
                      <a:cubicBezTo>
                        <a:pt x="0" y="2"/>
                        <a:pt x="0" y="2"/>
                        <a:pt x="0" y="2"/>
                      </a:cubicBezTo>
                      <a:cubicBezTo>
                        <a:pt x="0" y="1"/>
                        <a:pt x="0" y="1"/>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62" name="Freeform 197"/>
                <p:cNvSpPr>
                  <a:spLocks/>
                </p:cNvSpPr>
                <p:nvPr/>
              </p:nvSpPr>
              <p:spPr bwMode="auto">
                <a:xfrm>
                  <a:off x="2780" y="2232"/>
                  <a:ext cx="1" cy="3"/>
                </a:xfrm>
                <a:custGeom>
                  <a:avLst/>
                  <a:gdLst>
                    <a:gd name="T0" fmla="*/ 0 w 1"/>
                    <a:gd name="T1" fmla="*/ 3 h 4"/>
                    <a:gd name="T2" fmla="*/ 1 w 1"/>
                    <a:gd name="T3" fmla="*/ 0 h 4"/>
                    <a:gd name="T4" fmla="*/ 0 w 1"/>
                    <a:gd name="T5" fmla="*/ 3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1" y="3"/>
                        <a:pt x="1" y="1"/>
                        <a:pt x="1" y="0"/>
                      </a:cubicBezTo>
                      <a:cubicBezTo>
                        <a:pt x="1" y="1"/>
                        <a:pt x="1" y="3"/>
                        <a:pt x="0" y="4"/>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63" name="Freeform 198"/>
                <p:cNvSpPr>
                  <a:spLocks/>
                </p:cNvSpPr>
                <p:nvPr/>
              </p:nvSpPr>
              <p:spPr bwMode="auto">
                <a:xfrm>
                  <a:off x="2747" y="2417"/>
                  <a:ext cx="2" cy="13"/>
                </a:xfrm>
                <a:custGeom>
                  <a:avLst/>
                  <a:gdLst>
                    <a:gd name="T0" fmla="*/ 0 w 2"/>
                    <a:gd name="T1" fmla="*/ 13 h 19"/>
                    <a:gd name="T2" fmla="*/ 2 w 2"/>
                    <a:gd name="T3" fmla="*/ 0 h 19"/>
                    <a:gd name="T4" fmla="*/ 0 w 2"/>
                    <a:gd name="T5" fmla="*/ 13 h 19"/>
                    <a:gd name="T6" fmla="*/ 0 60000 65536"/>
                    <a:gd name="T7" fmla="*/ 0 60000 65536"/>
                    <a:gd name="T8" fmla="*/ 0 60000 65536"/>
                    <a:gd name="T9" fmla="*/ 0 w 2"/>
                    <a:gd name="T10" fmla="*/ 0 h 19"/>
                    <a:gd name="T11" fmla="*/ 2 w 2"/>
                    <a:gd name="T12" fmla="*/ 19 h 19"/>
                  </a:gdLst>
                  <a:ahLst/>
                  <a:cxnLst>
                    <a:cxn ang="T6">
                      <a:pos x="T0" y="T1"/>
                    </a:cxn>
                    <a:cxn ang="T7">
                      <a:pos x="T2" y="T3"/>
                    </a:cxn>
                    <a:cxn ang="T8">
                      <a:pos x="T4" y="T5"/>
                    </a:cxn>
                  </a:cxnLst>
                  <a:rect l="T9" t="T10" r="T11" b="T12"/>
                  <a:pathLst>
                    <a:path w="2" h="19">
                      <a:moveTo>
                        <a:pt x="0" y="19"/>
                      </a:moveTo>
                      <a:cubicBezTo>
                        <a:pt x="0" y="13"/>
                        <a:pt x="1" y="6"/>
                        <a:pt x="2" y="0"/>
                      </a:cubicBezTo>
                      <a:cubicBezTo>
                        <a:pt x="1" y="6"/>
                        <a:pt x="0" y="13"/>
                        <a:pt x="0" y="19"/>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64" name="Freeform 199"/>
                <p:cNvSpPr>
                  <a:spLocks/>
                </p:cNvSpPr>
                <p:nvPr/>
              </p:nvSpPr>
              <p:spPr bwMode="auto">
                <a:xfrm>
                  <a:off x="2743" y="2515"/>
                  <a:ext cx="0" cy="9"/>
                </a:xfrm>
                <a:custGeom>
                  <a:avLst/>
                  <a:gdLst>
                    <a:gd name="T0" fmla="*/ 0 h 13"/>
                    <a:gd name="T1" fmla="*/ 0 h 13"/>
                    <a:gd name="T2" fmla="*/ 9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0"/>
                        <a:pt x="0" y="0"/>
                        <a:pt x="0" y="0"/>
                      </a:cubicBezTo>
                      <a:cubicBezTo>
                        <a:pt x="0" y="4"/>
                        <a:pt x="0" y="8"/>
                        <a:pt x="0" y="13"/>
                      </a:cubicBezTo>
                      <a:cubicBezTo>
                        <a:pt x="0" y="8"/>
                        <a:pt x="0" y="4"/>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65" name="Freeform 200"/>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66" name="Freeform 201"/>
                <p:cNvSpPr>
                  <a:spLocks/>
                </p:cNvSpPr>
                <p:nvPr/>
              </p:nvSpPr>
              <p:spPr bwMode="auto">
                <a:xfrm>
                  <a:off x="2759" y="2711"/>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0"/>
                        <a:pt x="0" y="1"/>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67" name="Freeform 202"/>
                <p:cNvSpPr>
                  <a:spLocks/>
                </p:cNvSpPr>
                <p:nvPr/>
              </p:nvSpPr>
              <p:spPr bwMode="auto">
                <a:xfrm>
                  <a:off x="4944" y="2143"/>
                  <a:ext cx="1" cy="1"/>
                </a:xfrm>
                <a:custGeom>
                  <a:avLst/>
                  <a:gdLst>
                    <a:gd name="T0" fmla="*/ 1 w 1"/>
                    <a:gd name="T1" fmla="*/ 1 h 2"/>
                    <a:gd name="T2" fmla="*/ 1 w 1"/>
                    <a:gd name="T3" fmla="*/ 1 h 2"/>
                    <a:gd name="T4" fmla="*/ 0 w 1"/>
                    <a:gd name="T5" fmla="*/ 0 h 2"/>
                    <a:gd name="T6" fmla="*/ 1 w 1"/>
                    <a:gd name="T7" fmla="*/ 1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cubicBezTo>
                        <a:pt x="1" y="2"/>
                        <a:pt x="1" y="2"/>
                        <a:pt x="1" y="2"/>
                      </a:cubicBezTo>
                      <a:cubicBezTo>
                        <a:pt x="1" y="1"/>
                        <a:pt x="0" y="0"/>
                        <a:pt x="0" y="0"/>
                      </a:cubicBezTo>
                      <a:cubicBezTo>
                        <a:pt x="0" y="0"/>
                        <a:pt x="1" y="1"/>
                        <a:pt x="1" y="2"/>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68" name="Freeform 203"/>
                <p:cNvSpPr>
                  <a:spLocks/>
                </p:cNvSpPr>
                <p:nvPr/>
              </p:nvSpPr>
              <p:spPr bwMode="auto">
                <a:xfrm>
                  <a:off x="4854" y="1949"/>
                  <a:ext cx="1" cy="2"/>
                </a:xfrm>
                <a:custGeom>
                  <a:avLst/>
                  <a:gdLst>
                    <a:gd name="T0" fmla="*/ 1 w 2"/>
                    <a:gd name="T1" fmla="*/ 2 h 3"/>
                    <a:gd name="T2" fmla="*/ 0 w 2"/>
                    <a:gd name="T3" fmla="*/ 0 h 3"/>
                    <a:gd name="T4" fmla="*/ 0 w 2"/>
                    <a:gd name="T5" fmla="*/ 0 h 3"/>
                    <a:gd name="T6" fmla="*/ 1 w 2"/>
                    <a:gd name="T7" fmla="*/ 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3"/>
                      </a:moveTo>
                      <a:cubicBezTo>
                        <a:pt x="1" y="2"/>
                        <a:pt x="0" y="1"/>
                        <a:pt x="0" y="0"/>
                      </a:cubicBezTo>
                      <a:cubicBezTo>
                        <a:pt x="0" y="0"/>
                        <a:pt x="0" y="0"/>
                        <a:pt x="0" y="0"/>
                      </a:cubicBezTo>
                      <a:cubicBezTo>
                        <a:pt x="0" y="1"/>
                        <a:pt x="1" y="2"/>
                        <a:pt x="2" y="3"/>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69" name="Freeform 204"/>
                <p:cNvSpPr>
                  <a:spLocks/>
                </p:cNvSpPr>
                <p:nvPr/>
              </p:nvSpPr>
              <p:spPr bwMode="auto">
                <a:xfrm>
                  <a:off x="4805" y="1873"/>
                  <a:ext cx="1" cy="1"/>
                </a:xfrm>
                <a:custGeom>
                  <a:avLst/>
                  <a:gdLst>
                    <a:gd name="T0" fmla="*/ 1 w 1"/>
                    <a:gd name="T1" fmla="*/ 1 h 1"/>
                    <a:gd name="T2" fmla="*/ 0 w 1"/>
                    <a:gd name="T3" fmla="*/ 0 h 1"/>
                    <a:gd name="T4" fmla="*/ 0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0" y="1"/>
                        <a:pt x="0" y="1"/>
                        <a:pt x="0" y="0"/>
                      </a:cubicBezTo>
                      <a:cubicBezTo>
                        <a:pt x="0" y="0"/>
                        <a:pt x="0" y="0"/>
                        <a:pt x="0" y="0"/>
                      </a:cubicBezTo>
                      <a:cubicBezTo>
                        <a:pt x="0" y="1"/>
                        <a:pt x="0" y="1"/>
                        <a:pt x="1"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70" name="Freeform 205"/>
                <p:cNvSpPr>
                  <a:spLocks/>
                </p:cNvSpPr>
                <p:nvPr/>
              </p:nvSpPr>
              <p:spPr bwMode="auto">
                <a:xfrm>
                  <a:off x="4805" y="1873"/>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71" name="Freeform 206"/>
                <p:cNvSpPr>
                  <a:spLocks/>
                </p:cNvSpPr>
                <p:nvPr/>
              </p:nvSpPr>
              <p:spPr bwMode="auto">
                <a:xfrm>
                  <a:off x="4519" y="1590"/>
                  <a:ext cx="5" cy="3"/>
                </a:xfrm>
                <a:custGeom>
                  <a:avLst/>
                  <a:gdLst>
                    <a:gd name="T0" fmla="*/ 5 w 8"/>
                    <a:gd name="T1" fmla="*/ 3 h 5"/>
                    <a:gd name="T2" fmla="*/ 0 w 8"/>
                    <a:gd name="T3" fmla="*/ 0 h 5"/>
                    <a:gd name="T4" fmla="*/ 0 w 8"/>
                    <a:gd name="T5" fmla="*/ 0 h 5"/>
                    <a:gd name="T6" fmla="*/ 5 w 8"/>
                    <a:gd name="T7" fmla="*/ 3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5"/>
                      </a:moveTo>
                      <a:cubicBezTo>
                        <a:pt x="6" y="4"/>
                        <a:pt x="3" y="2"/>
                        <a:pt x="0" y="0"/>
                      </a:cubicBezTo>
                      <a:cubicBezTo>
                        <a:pt x="0" y="0"/>
                        <a:pt x="0" y="0"/>
                        <a:pt x="0" y="0"/>
                      </a:cubicBezTo>
                      <a:cubicBezTo>
                        <a:pt x="3" y="2"/>
                        <a:pt x="6" y="4"/>
                        <a:pt x="8" y="5"/>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72" name="Freeform 207"/>
                <p:cNvSpPr>
                  <a:spLocks/>
                </p:cNvSpPr>
                <p:nvPr/>
              </p:nvSpPr>
              <p:spPr bwMode="auto">
                <a:xfrm>
                  <a:off x="4443" y="154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73" name="Freeform 208"/>
                <p:cNvSpPr>
                  <a:spLocks/>
                </p:cNvSpPr>
                <p:nvPr/>
              </p:nvSpPr>
              <p:spPr bwMode="auto">
                <a:xfrm>
                  <a:off x="4443" y="1542"/>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0" y="0"/>
                      </a:cubicBezTo>
                      <a:cubicBezTo>
                        <a:pt x="0" y="0"/>
                        <a:pt x="0" y="0"/>
                        <a:pt x="0" y="0"/>
                      </a:cubicBezTo>
                      <a:cubicBezTo>
                        <a:pt x="1" y="0"/>
                        <a:pt x="1" y="0"/>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74" name="Freeform 209"/>
                <p:cNvSpPr>
                  <a:spLocks/>
                </p:cNvSpPr>
                <p:nvPr/>
              </p:nvSpPr>
              <p:spPr bwMode="auto">
                <a:xfrm>
                  <a:off x="4347" y="1493"/>
                  <a:ext cx="1" cy="0"/>
                </a:xfrm>
                <a:custGeom>
                  <a:avLst/>
                  <a:gdLst>
                    <a:gd name="T0" fmla="*/ 1 w 1"/>
                    <a:gd name="T1" fmla="*/ 0 w 1"/>
                    <a:gd name="T2" fmla="*/ 0 w 1"/>
                    <a:gd name="T3" fmla="*/ 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0" y="0"/>
                        <a:pt x="0" y="0"/>
                      </a:cubicBezTo>
                      <a:cubicBezTo>
                        <a:pt x="0" y="0"/>
                        <a:pt x="0" y="0"/>
                        <a:pt x="0" y="0"/>
                      </a:cubicBezTo>
                      <a:cubicBezTo>
                        <a:pt x="0" y="0"/>
                        <a:pt x="1" y="0"/>
                        <a:pt x="1" y="0"/>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75" name="Freeform 210"/>
                <p:cNvSpPr>
                  <a:spLocks/>
                </p:cNvSpPr>
                <p:nvPr/>
              </p:nvSpPr>
              <p:spPr bwMode="auto">
                <a:xfrm>
                  <a:off x="4171" y="1429"/>
                  <a:ext cx="8" cy="2"/>
                </a:xfrm>
                <a:custGeom>
                  <a:avLst/>
                  <a:gdLst>
                    <a:gd name="T0" fmla="*/ 8 w 12"/>
                    <a:gd name="T1" fmla="*/ 2 h 3"/>
                    <a:gd name="T2" fmla="*/ 8 w 12"/>
                    <a:gd name="T3" fmla="*/ 2 h 3"/>
                    <a:gd name="T4" fmla="*/ 0 w 12"/>
                    <a:gd name="T5" fmla="*/ 0 h 3"/>
                    <a:gd name="T6" fmla="*/ 8 w 12"/>
                    <a:gd name="T7" fmla="*/ 2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3"/>
                      </a:moveTo>
                      <a:cubicBezTo>
                        <a:pt x="12" y="3"/>
                        <a:pt x="12" y="3"/>
                        <a:pt x="12" y="3"/>
                      </a:cubicBezTo>
                      <a:cubicBezTo>
                        <a:pt x="8" y="2"/>
                        <a:pt x="4" y="1"/>
                        <a:pt x="0" y="0"/>
                      </a:cubicBezTo>
                      <a:cubicBezTo>
                        <a:pt x="4" y="1"/>
                        <a:pt x="8" y="2"/>
                        <a:pt x="12" y="3"/>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76" name="Freeform 211"/>
                <p:cNvSpPr>
                  <a:spLocks/>
                </p:cNvSpPr>
                <p:nvPr/>
              </p:nvSpPr>
              <p:spPr bwMode="auto">
                <a:xfrm>
                  <a:off x="4064" y="1406"/>
                  <a:ext cx="6" cy="1"/>
                </a:xfrm>
                <a:custGeom>
                  <a:avLst/>
                  <a:gdLst>
                    <a:gd name="T0" fmla="*/ 6 w 8"/>
                    <a:gd name="T1" fmla="*/ 1 h 1"/>
                    <a:gd name="T2" fmla="*/ 0 w 8"/>
                    <a:gd name="T3" fmla="*/ 0 h 1"/>
                    <a:gd name="T4" fmla="*/ 0 w 8"/>
                    <a:gd name="T5" fmla="*/ 0 h 1"/>
                    <a:gd name="T6" fmla="*/ 6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1"/>
                      </a:moveTo>
                      <a:cubicBezTo>
                        <a:pt x="6" y="1"/>
                        <a:pt x="3" y="0"/>
                        <a:pt x="0" y="0"/>
                      </a:cubicBezTo>
                      <a:cubicBezTo>
                        <a:pt x="0" y="0"/>
                        <a:pt x="0" y="0"/>
                        <a:pt x="0" y="0"/>
                      </a:cubicBezTo>
                      <a:cubicBezTo>
                        <a:pt x="3" y="1"/>
                        <a:pt x="6" y="1"/>
                        <a:pt x="8" y="1"/>
                      </a:cubicBezTo>
                      <a:close/>
                    </a:path>
                  </a:pathLst>
                </a:custGeom>
                <a:solidFill>
                  <a:srgbClr val="000000"/>
                </a:solidFill>
                <a:ln w="9525">
                  <a:noFill/>
                  <a:miter lim="800000"/>
                  <a:headEnd/>
                  <a:tailEnd/>
                </a:ln>
              </p:spPr>
              <p:txBody>
                <a:bodyPr/>
                <a:lstStyle/>
                <a:p>
                  <a:endParaRPr lang="es-ES">
                    <a:solidFill>
                      <a:srgbClr val="000000"/>
                    </a:solidFill>
                  </a:endParaRPr>
                </a:p>
              </p:txBody>
            </p:sp>
            <p:sp>
              <p:nvSpPr>
                <p:cNvPr id="49677" name="Freeform 212"/>
                <p:cNvSpPr>
                  <a:spLocks/>
                </p:cNvSpPr>
                <p:nvPr/>
              </p:nvSpPr>
              <p:spPr bwMode="auto">
                <a:xfrm>
                  <a:off x="4643" y="1688"/>
                  <a:ext cx="21" cy="21"/>
                </a:xfrm>
                <a:custGeom>
                  <a:avLst/>
                  <a:gdLst>
                    <a:gd name="T0" fmla="*/ 0 w 31"/>
                    <a:gd name="T1" fmla="*/ 0 h 30"/>
                    <a:gd name="T2" fmla="*/ 21 w 31"/>
                    <a:gd name="T3" fmla="*/ 21 h 30"/>
                    <a:gd name="T4" fmla="*/ 0 w 31"/>
                    <a:gd name="T5" fmla="*/ 0 h 30"/>
                    <a:gd name="T6" fmla="*/ 0 60000 65536"/>
                    <a:gd name="T7" fmla="*/ 0 60000 65536"/>
                    <a:gd name="T8" fmla="*/ 0 60000 65536"/>
                    <a:gd name="T9" fmla="*/ 0 w 31"/>
                    <a:gd name="T10" fmla="*/ 0 h 30"/>
                    <a:gd name="T11" fmla="*/ 31 w 31"/>
                    <a:gd name="T12" fmla="*/ 30 h 30"/>
                  </a:gdLst>
                  <a:ahLst/>
                  <a:cxnLst>
                    <a:cxn ang="T6">
                      <a:pos x="T0" y="T1"/>
                    </a:cxn>
                    <a:cxn ang="T7">
                      <a:pos x="T2" y="T3"/>
                    </a:cxn>
                    <a:cxn ang="T8">
                      <a:pos x="T4" y="T5"/>
                    </a:cxn>
                  </a:cxnLst>
                  <a:rect l="T9" t="T10" r="T11" b="T12"/>
                  <a:pathLst>
                    <a:path w="31" h="30">
                      <a:moveTo>
                        <a:pt x="0" y="0"/>
                      </a:moveTo>
                      <a:cubicBezTo>
                        <a:pt x="11" y="10"/>
                        <a:pt x="21" y="20"/>
                        <a:pt x="31" y="30"/>
                      </a:cubicBezTo>
                      <a:cubicBezTo>
                        <a:pt x="21" y="20"/>
                        <a:pt x="11" y="1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678" name="Freeform 213"/>
                <p:cNvSpPr>
                  <a:spLocks/>
                </p:cNvSpPr>
                <p:nvPr/>
              </p:nvSpPr>
              <p:spPr bwMode="auto">
                <a:xfrm>
                  <a:off x="2815" y="2919"/>
                  <a:ext cx="31" cy="76"/>
                </a:xfrm>
                <a:custGeom>
                  <a:avLst/>
                  <a:gdLst>
                    <a:gd name="T0" fmla="*/ 0 w 46"/>
                    <a:gd name="T1" fmla="*/ 0 h 112"/>
                    <a:gd name="T2" fmla="*/ 0 w 46"/>
                    <a:gd name="T3" fmla="*/ 1 h 112"/>
                    <a:gd name="T4" fmla="*/ 31 w 46"/>
                    <a:gd name="T5" fmla="*/ 76 h 112"/>
                    <a:gd name="T6" fmla="*/ 31 w 46"/>
                    <a:gd name="T7" fmla="*/ 76 h 112"/>
                    <a:gd name="T8" fmla="*/ 0 w 46"/>
                    <a:gd name="T9" fmla="*/ 0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0"/>
                      </a:moveTo>
                      <a:cubicBezTo>
                        <a:pt x="0" y="1"/>
                        <a:pt x="0" y="1"/>
                        <a:pt x="0" y="1"/>
                      </a:cubicBezTo>
                      <a:cubicBezTo>
                        <a:pt x="14" y="38"/>
                        <a:pt x="29" y="75"/>
                        <a:pt x="46" y="112"/>
                      </a:cubicBezTo>
                      <a:cubicBezTo>
                        <a:pt x="46" y="112"/>
                        <a:pt x="46" y="112"/>
                        <a:pt x="46" y="112"/>
                      </a:cubicBezTo>
                      <a:cubicBezTo>
                        <a:pt x="29" y="75"/>
                        <a:pt x="14" y="38"/>
                        <a:pt x="0" y="0"/>
                      </a:cubicBezTo>
                      <a:close/>
                    </a:path>
                  </a:pathLst>
                </a:custGeom>
                <a:solidFill>
                  <a:srgbClr val="FFFF00"/>
                </a:solidFill>
                <a:ln w="9525">
                  <a:noFill/>
                  <a:miter lim="800000"/>
                  <a:headEnd/>
                  <a:tailEnd/>
                </a:ln>
              </p:spPr>
              <p:txBody>
                <a:bodyPr/>
                <a:lstStyle/>
                <a:p>
                  <a:endParaRPr lang="es-ES">
                    <a:solidFill>
                      <a:srgbClr val="000000"/>
                    </a:solidFill>
                  </a:endParaRPr>
                </a:p>
              </p:txBody>
            </p:sp>
          </p:grpSp>
          <p:grpSp>
            <p:nvGrpSpPr>
              <p:cNvPr id="49220" name="Group 214"/>
              <p:cNvGrpSpPr>
                <a:grpSpLocks/>
              </p:cNvGrpSpPr>
              <p:nvPr/>
            </p:nvGrpSpPr>
            <p:grpSpPr bwMode="auto">
              <a:xfrm>
                <a:off x="2743" y="1390"/>
                <a:ext cx="2263" cy="2267"/>
                <a:chOff x="2743" y="1390"/>
                <a:chExt cx="2263" cy="2267"/>
              </a:xfrm>
            </p:grpSpPr>
            <p:sp>
              <p:nvSpPr>
                <p:cNvPr id="49279" name="Freeform 215"/>
                <p:cNvSpPr>
                  <a:spLocks/>
                </p:cNvSpPr>
                <p:nvPr/>
              </p:nvSpPr>
              <p:spPr bwMode="auto">
                <a:xfrm>
                  <a:off x="2784" y="2826"/>
                  <a:ext cx="6" cy="21"/>
                </a:xfrm>
                <a:custGeom>
                  <a:avLst/>
                  <a:gdLst>
                    <a:gd name="T0" fmla="*/ 0 w 9"/>
                    <a:gd name="T1" fmla="*/ 0 h 32"/>
                    <a:gd name="T2" fmla="*/ 6 w 9"/>
                    <a:gd name="T3" fmla="*/ 21 h 32"/>
                    <a:gd name="T4" fmla="*/ 0 w 9"/>
                    <a:gd name="T5" fmla="*/ 0 h 32"/>
                    <a:gd name="T6" fmla="*/ 0 60000 65536"/>
                    <a:gd name="T7" fmla="*/ 0 60000 65536"/>
                    <a:gd name="T8" fmla="*/ 0 60000 65536"/>
                    <a:gd name="T9" fmla="*/ 0 w 9"/>
                    <a:gd name="T10" fmla="*/ 0 h 32"/>
                    <a:gd name="T11" fmla="*/ 9 w 9"/>
                    <a:gd name="T12" fmla="*/ 32 h 32"/>
                  </a:gdLst>
                  <a:ahLst/>
                  <a:cxnLst>
                    <a:cxn ang="T6">
                      <a:pos x="T0" y="T1"/>
                    </a:cxn>
                    <a:cxn ang="T7">
                      <a:pos x="T2" y="T3"/>
                    </a:cxn>
                    <a:cxn ang="T8">
                      <a:pos x="T4" y="T5"/>
                    </a:cxn>
                  </a:cxnLst>
                  <a:rect l="T9" t="T10" r="T11" b="T12"/>
                  <a:pathLst>
                    <a:path w="9" h="32">
                      <a:moveTo>
                        <a:pt x="0" y="0"/>
                      </a:moveTo>
                      <a:cubicBezTo>
                        <a:pt x="3" y="10"/>
                        <a:pt x="6" y="21"/>
                        <a:pt x="9" y="32"/>
                      </a:cubicBezTo>
                      <a:cubicBezTo>
                        <a:pt x="6" y="21"/>
                        <a:pt x="3" y="1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80" name="Freeform 216"/>
                <p:cNvSpPr>
                  <a:spLocks/>
                </p:cNvSpPr>
                <p:nvPr/>
              </p:nvSpPr>
              <p:spPr bwMode="auto">
                <a:xfrm>
                  <a:off x="2790" y="2847"/>
                  <a:ext cx="19" cy="56"/>
                </a:xfrm>
                <a:custGeom>
                  <a:avLst/>
                  <a:gdLst>
                    <a:gd name="T0" fmla="*/ 0 w 27"/>
                    <a:gd name="T1" fmla="*/ 0 h 83"/>
                    <a:gd name="T2" fmla="*/ 19 w 27"/>
                    <a:gd name="T3" fmla="*/ 56 h 83"/>
                    <a:gd name="T4" fmla="*/ 19 w 27"/>
                    <a:gd name="T5" fmla="*/ 56 h 83"/>
                    <a:gd name="T6" fmla="*/ 0 w 27"/>
                    <a:gd name="T7" fmla="*/ 0 h 83"/>
                    <a:gd name="T8" fmla="*/ 0 60000 65536"/>
                    <a:gd name="T9" fmla="*/ 0 60000 65536"/>
                    <a:gd name="T10" fmla="*/ 0 60000 65536"/>
                    <a:gd name="T11" fmla="*/ 0 60000 65536"/>
                    <a:gd name="T12" fmla="*/ 0 w 27"/>
                    <a:gd name="T13" fmla="*/ 0 h 83"/>
                    <a:gd name="T14" fmla="*/ 27 w 27"/>
                    <a:gd name="T15" fmla="*/ 83 h 83"/>
                  </a:gdLst>
                  <a:ahLst/>
                  <a:cxnLst>
                    <a:cxn ang="T8">
                      <a:pos x="T0" y="T1"/>
                    </a:cxn>
                    <a:cxn ang="T9">
                      <a:pos x="T2" y="T3"/>
                    </a:cxn>
                    <a:cxn ang="T10">
                      <a:pos x="T4" y="T5"/>
                    </a:cxn>
                    <a:cxn ang="T11">
                      <a:pos x="T6" y="T7"/>
                    </a:cxn>
                  </a:cxnLst>
                  <a:rect l="T12" t="T13" r="T14" b="T15"/>
                  <a:pathLst>
                    <a:path w="27" h="83">
                      <a:moveTo>
                        <a:pt x="0" y="0"/>
                      </a:moveTo>
                      <a:cubicBezTo>
                        <a:pt x="8" y="28"/>
                        <a:pt x="17" y="55"/>
                        <a:pt x="27" y="83"/>
                      </a:cubicBezTo>
                      <a:cubicBezTo>
                        <a:pt x="27" y="83"/>
                        <a:pt x="27" y="83"/>
                        <a:pt x="27" y="83"/>
                      </a:cubicBezTo>
                      <a:cubicBezTo>
                        <a:pt x="17" y="55"/>
                        <a:pt x="8" y="2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81" name="Freeform 217"/>
                <p:cNvSpPr>
                  <a:spLocks/>
                </p:cNvSpPr>
                <p:nvPr/>
              </p:nvSpPr>
              <p:spPr bwMode="auto">
                <a:xfrm>
                  <a:off x="3014" y="3259"/>
                  <a:ext cx="15" cy="16"/>
                </a:xfrm>
                <a:custGeom>
                  <a:avLst/>
                  <a:gdLst>
                    <a:gd name="T0" fmla="*/ 0 w 21"/>
                    <a:gd name="T1" fmla="*/ 0 h 24"/>
                    <a:gd name="T2" fmla="*/ 15 w 21"/>
                    <a:gd name="T3" fmla="*/ 16 h 24"/>
                    <a:gd name="T4" fmla="*/ 0 w 21"/>
                    <a:gd name="T5" fmla="*/ 0 h 24"/>
                    <a:gd name="T6" fmla="*/ 0 60000 65536"/>
                    <a:gd name="T7" fmla="*/ 0 60000 65536"/>
                    <a:gd name="T8" fmla="*/ 0 60000 65536"/>
                    <a:gd name="T9" fmla="*/ 0 w 21"/>
                    <a:gd name="T10" fmla="*/ 0 h 24"/>
                    <a:gd name="T11" fmla="*/ 21 w 21"/>
                    <a:gd name="T12" fmla="*/ 24 h 24"/>
                  </a:gdLst>
                  <a:ahLst/>
                  <a:cxnLst>
                    <a:cxn ang="T6">
                      <a:pos x="T0" y="T1"/>
                    </a:cxn>
                    <a:cxn ang="T7">
                      <a:pos x="T2" y="T3"/>
                    </a:cxn>
                    <a:cxn ang="T8">
                      <a:pos x="T4" y="T5"/>
                    </a:cxn>
                  </a:cxnLst>
                  <a:rect l="T9" t="T10" r="T11" b="T12"/>
                  <a:pathLst>
                    <a:path w="21" h="24">
                      <a:moveTo>
                        <a:pt x="0" y="0"/>
                      </a:moveTo>
                      <a:cubicBezTo>
                        <a:pt x="7" y="8"/>
                        <a:pt x="14" y="16"/>
                        <a:pt x="21" y="24"/>
                      </a:cubicBezTo>
                      <a:cubicBezTo>
                        <a:pt x="14" y="16"/>
                        <a:pt x="7"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82" name="Freeform 218"/>
                <p:cNvSpPr>
                  <a:spLocks/>
                </p:cNvSpPr>
                <p:nvPr/>
              </p:nvSpPr>
              <p:spPr bwMode="auto">
                <a:xfrm>
                  <a:off x="4923" y="2089"/>
                  <a:ext cx="11" cy="26"/>
                </a:xfrm>
                <a:custGeom>
                  <a:avLst/>
                  <a:gdLst>
                    <a:gd name="T0" fmla="*/ 0 w 16"/>
                    <a:gd name="T1" fmla="*/ 0 h 39"/>
                    <a:gd name="T2" fmla="*/ 11 w 16"/>
                    <a:gd name="T3" fmla="*/ 26 h 39"/>
                    <a:gd name="T4" fmla="*/ 0 w 16"/>
                    <a:gd name="T5" fmla="*/ 0 h 39"/>
                    <a:gd name="T6" fmla="*/ 0 60000 65536"/>
                    <a:gd name="T7" fmla="*/ 0 60000 65536"/>
                    <a:gd name="T8" fmla="*/ 0 60000 65536"/>
                    <a:gd name="T9" fmla="*/ 0 w 16"/>
                    <a:gd name="T10" fmla="*/ 0 h 39"/>
                    <a:gd name="T11" fmla="*/ 16 w 16"/>
                    <a:gd name="T12" fmla="*/ 39 h 39"/>
                  </a:gdLst>
                  <a:ahLst/>
                  <a:cxnLst>
                    <a:cxn ang="T6">
                      <a:pos x="T0" y="T1"/>
                    </a:cxn>
                    <a:cxn ang="T7">
                      <a:pos x="T2" y="T3"/>
                    </a:cxn>
                    <a:cxn ang="T8">
                      <a:pos x="T4" y="T5"/>
                    </a:cxn>
                  </a:cxnLst>
                  <a:rect l="T9" t="T10" r="T11" b="T12"/>
                  <a:pathLst>
                    <a:path w="16" h="39">
                      <a:moveTo>
                        <a:pt x="0" y="0"/>
                      </a:moveTo>
                      <a:cubicBezTo>
                        <a:pt x="5" y="13"/>
                        <a:pt x="11" y="26"/>
                        <a:pt x="16" y="39"/>
                      </a:cubicBezTo>
                      <a:cubicBezTo>
                        <a:pt x="11" y="26"/>
                        <a:pt x="5" y="1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83" name="Freeform 219"/>
                <p:cNvSpPr>
                  <a:spLocks/>
                </p:cNvSpPr>
                <p:nvPr/>
              </p:nvSpPr>
              <p:spPr bwMode="auto">
                <a:xfrm>
                  <a:off x="4688" y="1733"/>
                  <a:ext cx="19" cy="19"/>
                </a:xfrm>
                <a:custGeom>
                  <a:avLst/>
                  <a:gdLst>
                    <a:gd name="T0" fmla="*/ 0 w 27"/>
                    <a:gd name="T1" fmla="*/ 0 h 28"/>
                    <a:gd name="T2" fmla="*/ 19 w 27"/>
                    <a:gd name="T3" fmla="*/ 19 h 28"/>
                    <a:gd name="T4" fmla="*/ 0 w 27"/>
                    <a:gd name="T5" fmla="*/ 0 h 28"/>
                    <a:gd name="T6" fmla="*/ 0 60000 65536"/>
                    <a:gd name="T7" fmla="*/ 0 60000 65536"/>
                    <a:gd name="T8" fmla="*/ 0 60000 65536"/>
                    <a:gd name="T9" fmla="*/ 0 w 27"/>
                    <a:gd name="T10" fmla="*/ 0 h 28"/>
                    <a:gd name="T11" fmla="*/ 27 w 27"/>
                    <a:gd name="T12" fmla="*/ 28 h 28"/>
                  </a:gdLst>
                  <a:ahLst/>
                  <a:cxnLst>
                    <a:cxn ang="T6">
                      <a:pos x="T0" y="T1"/>
                    </a:cxn>
                    <a:cxn ang="T7">
                      <a:pos x="T2" y="T3"/>
                    </a:cxn>
                    <a:cxn ang="T8">
                      <a:pos x="T4" y="T5"/>
                    </a:cxn>
                  </a:cxnLst>
                  <a:rect l="T9" t="T10" r="T11" b="T12"/>
                  <a:pathLst>
                    <a:path w="27" h="28">
                      <a:moveTo>
                        <a:pt x="0" y="0"/>
                      </a:moveTo>
                      <a:cubicBezTo>
                        <a:pt x="9" y="9"/>
                        <a:pt x="18" y="19"/>
                        <a:pt x="27" y="28"/>
                      </a:cubicBezTo>
                      <a:cubicBezTo>
                        <a:pt x="18" y="19"/>
                        <a:pt x="9" y="9"/>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84" name="Freeform 220"/>
                <p:cNvSpPr>
                  <a:spLocks/>
                </p:cNvSpPr>
                <p:nvPr/>
              </p:nvSpPr>
              <p:spPr bwMode="auto">
                <a:xfrm>
                  <a:off x="2749" y="2631"/>
                  <a:ext cx="0" cy="4"/>
                </a:xfrm>
                <a:custGeom>
                  <a:avLst/>
                  <a:gdLst>
                    <a:gd name="T0" fmla="*/ 0 h 5"/>
                    <a:gd name="T1" fmla="*/ 4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1"/>
                        <a:pt x="0" y="3"/>
                        <a:pt x="0" y="5"/>
                      </a:cubicBezTo>
                      <a:cubicBezTo>
                        <a:pt x="0" y="3"/>
                        <a:pt x="0"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85" name="Freeform 221"/>
                <p:cNvSpPr>
                  <a:spLocks/>
                </p:cNvSpPr>
                <p:nvPr/>
              </p:nvSpPr>
              <p:spPr bwMode="auto">
                <a:xfrm>
                  <a:off x="4946" y="2148"/>
                  <a:ext cx="8" cy="23"/>
                </a:xfrm>
                <a:custGeom>
                  <a:avLst/>
                  <a:gdLst>
                    <a:gd name="T0" fmla="*/ 0 w 12"/>
                    <a:gd name="T1" fmla="*/ 0 h 34"/>
                    <a:gd name="T2" fmla="*/ 8 w 12"/>
                    <a:gd name="T3" fmla="*/ 23 h 34"/>
                    <a:gd name="T4" fmla="*/ 0 w 12"/>
                    <a:gd name="T5" fmla="*/ 0 h 34"/>
                    <a:gd name="T6" fmla="*/ 0 60000 65536"/>
                    <a:gd name="T7" fmla="*/ 0 60000 65536"/>
                    <a:gd name="T8" fmla="*/ 0 60000 65536"/>
                    <a:gd name="T9" fmla="*/ 0 w 12"/>
                    <a:gd name="T10" fmla="*/ 0 h 34"/>
                    <a:gd name="T11" fmla="*/ 12 w 12"/>
                    <a:gd name="T12" fmla="*/ 34 h 34"/>
                  </a:gdLst>
                  <a:ahLst/>
                  <a:cxnLst>
                    <a:cxn ang="T6">
                      <a:pos x="T0" y="T1"/>
                    </a:cxn>
                    <a:cxn ang="T7">
                      <a:pos x="T2" y="T3"/>
                    </a:cxn>
                    <a:cxn ang="T8">
                      <a:pos x="T4" y="T5"/>
                    </a:cxn>
                  </a:cxnLst>
                  <a:rect l="T9" t="T10" r="T11" b="T12"/>
                  <a:pathLst>
                    <a:path w="12" h="34">
                      <a:moveTo>
                        <a:pt x="0" y="0"/>
                      </a:moveTo>
                      <a:cubicBezTo>
                        <a:pt x="4" y="11"/>
                        <a:pt x="8" y="23"/>
                        <a:pt x="12" y="34"/>
                      </a:cubicBezTo>
                      <a:cubicBezTo>
                        <a:pt x="8" y="23"/>
                        <a:pt x="4"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86" name="Freeform 222"/>
                <p:cNvSpPr>
                  <a:spLocks/>
                </p:cNvSpPr>
                <p:nvPr/>
              </p:nvSpPr>
              <p:spPr bwMode="auto">
                <a:xfrm>
                  <a:off x="2743" y="2532"/>
                  <a:ext cx="1" cy="26"/>
                </a:xfrm>
                <a:custGeom>
                  <a:avLst/>
                  <a:gdLst>
                    <a:gd name="T0" fmla="*/ 0 w 1"/>
                    <a:gd name="T1" fmla="*/ 0 h 38"/>
                    <a:gd name="T2" fmla="*/ 1 w 1"/>
                    <a:gd name="T3" fmla="*/ 26 h 38"/>
                    <a:gd name="T4" fmla="*/ 0 w 1"/>
                    <a:gd name="T5" fmla="*/ 0 h 38"/>
                    <a:gd name="T6" fmla="*/ 0 60000 65536"/>
                    <a:gd name="T7" fmla="*/ 0 60000 65536"/>
                    <a:gd name="T8" fmla="*/ 0 60000 65536"/>
                    <a:gd name="T9" fmla="*/ 0 w 1"/>
                    <a:gd name="T10" fmla="*/ 0 h 38"/>
                    <a:gd name="T11" fmla="*/ 1 w 1"/>
                    <a:gd name="T12" fmla="*/ 38 h 38"/>
                  </a:gdLst>
                  <a:ahLst/>
                  <a:cxnLst>
                    <a:cxn ang="T6">
                      <a:pos x="T0" y="T1"/>
                    </a:cxn>
                    <a:cxn ang="T7">
                      <a:pos x="T2" y="T3"/>
                    </a:cxn>
                    <a:cxn ang="T8">
                      <a:pos x="T4" y="T5"/>
                    </a:cxn>
                  </a:cxnLst>
                  <a:rect l="T9" t="T10" r="T11" b="T12"/>
                  <a:pathLst>
                    <a:path w="1" h="38">
                      <a:moveTo>
                        <a:pt x="0" y="0"/>
                      </a:moveTo>
                      <a:cubicBezTo>
                        <a:pt x="0" y="13"/>
                        <a:pt x="1" y="25"/>
                        <a:pt x="1" y="38"/>
                      </a:cubicBezTo>
                      <a:cubicBezTo>
                        <a:pt x="1" y="25"/>
                        <a:pt x="0" y="1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87" name="Freeform 223"/>
                <p:cNvSpPr>
                  <a:spLocks/>
                </p:cNvSpPr>
                <p:nvPr/>
              </p:nvSpPr>
              <p:spPr bwMode="auto">
                <a:xfrm>
                  <a:off x="4840" y="1926"/>
                  <a:ext cx="13" cy="23"/>
                </a:xfrm>
                <a:custGeom>
                  <a:avLst/>
                  <a:gdLst>
                    <a:gd name="T0" fmla="*/ 0 w 20"/>
                    <a:gd name="T1" fmla="*/ 0 h 34"/>
                    <a:gd name="T2" fmla="*/ 13 w 20"/>
                    <a:gd name="T3" fmla="*/ 23 h 34"/>
                    <a:gd name="T4" fmla="*/ 0 w 20"/>
                    <a:gd name="T5" fmla="*/ 0 h 34"/>
                    <a:gd name="T6" fmla="*/ 0 60000 65536"/>
                    <a:gd name="T7" fmla="*/ 0 60000 65536"/>
                    <a:gd name="T8" fmla="*/ 0 60000 65536"/>
                    <a:gd name="T9" fmla="*/ 0 w 20"/>
                    <a:gd name="T10" fmla="*/ 0 h 34"/>
                    <a:gd name="T11" fmla="*/ 20 w 20"/>
                    <a:gd name="T12" fmla="*/ 34 h 34"/>
                  </a:gdLst>
                  <a:ahLst/>
                  <a:cxnLst>
                    <a:cxn ang="T6">
                      <a:pos x="T0" y="T1"/>
                    </a:cxn>
                    <a:cxn ang="T7">
                      <a:pos x="T2" y="T3"/>
                    </a:cxn>
                    <a:cxn ang="T8">
                      <a:pos x="T4" y="T5"/>
                    </a:cxn>
                  </a:cxnLst>
                  <a:rect l="T9" t="T10" r="T11" b="T12"/>
                  <a:pathLst>
                    <a:path w="20" h="34">
                      <a:moveTo>
                        <a:pt x="0" y="0"/>
                      </a:moveTo>
                      <a:cubicBezTo>
                        <a:pt x="7" y="11"/>
                        <a:pt x="13" y="23"/>
                        <a:pt x="20" y="34"/>
                      </a:cubicBezTo>
                      <a:cubicBezTo>
                        <a:pt x="13" y="23"/>
                        <a:pt x="7"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88" name="Freeform 224"/>
                <p:cNvSpPr>
                  <a:spLocks/>
                </p:cNvSpPr>
                <p:nvPr/>
              </p:nvSpPr>
              <p:spPr bwMode="auto">
                <a:xfrm>
                  <a:off x="2762" y="2729"/>
                  <a:ext cx="18" cy="79"/>
                </a:xfrm>
                <a:custGeom>
                  <a:avLst/>
                  <a:gdLst>
                    <a:gd name="T0" fmla="*/ 0 w 26"/>
                    <a:gd name="T1" fmla="*/ 0 h 118"/>
                    <a:gd name="T2" fmla="*/ 0 w 26"/>
                    <a:gd name="T3" fmla="*/ 0 h 118"/>
                    <a:gd name="T4" fmla="*/ 18 w 26"/>
                    <a:gd name="T5" fmla="*/ 79 h 118"/>
                    <a:gd name="T6" fmla="*/ 18 w 26"/>
                    <a:gd name="T7" fmla="*/ 79 h 118"/>
                    <a:gd name="T8" fmla="*/ 0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0" y="0"/>
                      </a:moveTo>
                      <a:cubicBezTo>
                        <a:pt x="0" y="0"/>
                        <a:pt x="0" y="0"/>
                        <a:pt x="0" y="0"/>
                      </a:cubicBezTo>
                      <a:cubicBezTo>
                        <a:pt x="7" y="40"/>
                        <a:pt x="16" y="79"/>
                        <a:pt x="26" y="118"/>
                      </a:cubicBezTo>
                      <a:cubicBezTo>
                        <a:pt x="26" y="118"/>
                        <a:pt x="26" y="118"/>
                        <a:pt x="26" y="118"/>
                      </a:cubicBezTo>
                      <a:cubicBezTo>
                        <a:pt x="16" y="79"/>
                        <a:pt x="7" y="4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89" name="Freeform 225"/>
                <p:cNvSpPr>
                  <a:spLocks/>
                </p:cNvSpPr>
                <p:nvPr/>
              </p:nvSpPr>
              <p:spPr bwMode="auto">
                <a:xfrm>
                  <a:off x="4709" y="1755"/>
                  <a:ext cx="19" cy="21"/>
                </a:xfrm>
                <a:custGeom>
                  <a:avLst/>
                  <a:gdLst>
                    <a:gd name="T0" fmla="*/ 0 w 29"/>
                    <a:gd name="T1" fmla="*/ 0 h 31"/>
                    <a:gd name="T2" fmla="*/ 19 w 29"/>
                    <a:gd name="T3" fmla="*/ 21 h 31"/>
                    <a:gd name="T4" fmla="*/ 0 w 29"/>
                    <a:gd name="T5" fmla="*/ 0 h 31"/>
                    <a:gd name="T6" fmla="*/ 0 60000 65536"/>
                    <a:gd name="T7" fmla="*/ 0 60000 65536"/>
                    <a:gd name="T8" fmla="*/ 0 60000 65536"/>
                    <a:gd name="T9" fmla="*/ 0 w 29"/>
                    <a:gd name="T10" fmla="*/ 0 h 31"/>
                    <a:gd name="T11" fmla="*/ 29 w 29"/>
                    <a:gd name="T12" fmla="*/ 31 h 31"/>
                  </a:gdLst>
                  <a:ahLst/>
                  <a:cxnLst>
                    <a:cxn ang="T6">
                      <a:pos x="T0" y="T1"/>
                    </a:cxn>
                    <a:cxn ang="T7">
                      <a:pos x="T2" y="T3"/>
                    </a:cxn>
                    <a:cxn ang="T8">
                      <a:pos x="T4" y="T5"/>
                    </a:cxn>
                  </a:cxnLst>
                  <a:rect l="T9" t="T10" r="T11" b="T12"/>
                  <a:pathLst>
                    <a:path w="29" h="31">
                      <a:moveTo>
                        <a:pt x="0" y="0"/>
                      </a:moveTo>
                      <a:cubicBezTo>
                        <a:pt x="10" y="10"/>
                        <a:pt x="19" y="20"/>
                        <a:pt x="29" y="31"/>
                      </a:cubicBezTo>
                      <a:cubicBezTo>
                        <a:pt x="19" y="20"/>
                        <a:pt x="10" y="1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90" name="Freeform 226"/>
                <p:cNvSpPr>
                  <a:spLocks/>
                </p:cNvSpPr>
                <p:nvPr/>
              </p:nvSpPr>
              <p:spPr bwMode="auto">
                <a:xfrm>
                  <a:off x="2746" y="2603"/>
                  <a:ext cx="1" cy="10"/>
                </a:xfrm>
                <a:custGeom>
                  <a:avLst/>
                  <a:gdLst>
                    <a:gd name="T0" fmla="*/ 0 w 2"/>
                    <a:gd name="T1" fmla="*/ 0 h 15"/>
                    <a:gd name="T2" fmla="*/ 1 w 2"/>
                    <a:gd name="T3" fmla="*/ 10 h 15"/>
                    <a:gd name="T4" fmla="*/ 1 w 2"/>
                    <a:gd name="T5" fmla="*/ 10 h 15"/>
                    <a:gd name="T6" fmla="*/ 0 w 2"/>
                    <a:gd name="T7" fmla="*/ 0 h 15"/>
                    <a:gd name="T8" fmla="*/ 0 60000 65536"/>
                    <a:gd name="T9" fmla="*/ 0 60000 65536"/>
                    <a:gd name="T10" fmla="*/ 0 60000 65536"/>
                    <a:gd name="T11" fmla="*/ 0 60000 65536"/>
                    <a:gd name="T12" fmla="*/ 0 w 2"/>
                    <a:gd name="T13" fmla="*/ 0 h 15"/>
                    <a:gd name="T14" fmla="*/ 2 w 2"/>
                    <a:gd name="T15" fmla="*/ 15 h 15"/>
                  </a:gdLst>
                  <a:ahLst/>
                  <a:cxnLst>
                    <a:cxn ang="T8">
                      <a:pos x="T0" y="T1"/>
                    </a:cxn>
                    <a:cxn ang="T9">
                      <a:pos x="T2" y="T3"/>
                    </a:cxn>
                    <a:cxn ang="T10">
                      <a:pos x="T4" y="T5"/>
                    </a:cxn>
                    <a:cxn ang="T11">
                      <a:pos x="T6" y="T7"/>
                    </a:cxn>
                  </a:cxnLst>
                  <a:rect l="T12" t="T13" r="T14" b="T15"/>
                  <a:pathLst>
                    <a:path w="2" h="15">
                      <a:moveTo>
                        <a:pt x="0" y="0"/>
                      </a:moveTo>
                      <a:cubicBezTo>
                        <a:pt x="1" y="5"/>
                        <a:pt x="1" y="10"/>
                        <a:pt x="1" y="15"/>
                      </a:cubicBezTo>
                      <a:cubicBezTo>
                        <a:pt x="2" y="15"/>
                        <a:pt x="2" y="15"/>
                        <a:pt x="2" y="15"/>
                      </a:cubicBezTo>
                      <a:cubicBezTo>
                        <a:pt x="1" y="10"/>
                        <a:pt x="1"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91" name="Freeform 227"/>
                <p:cNvSpPr>
                  <a:spLocks/>
                </p:cNvSpPr>
                <p:nvPr/>
              </p:nvSpPr>
              <p:spPr bwMode="auto">
                <a:xfrm>
                  <a:off x="4823" y="1900"/>
                  <a:ext cx="15" cy="23"/>
                </a:xfrm>
                <a:custGeom>
                  <a:avLst/>
                  <a:gdLst>
                    <a:gd name="T0" fmla="*/ 0 w 22"/>
                    <a:gd name="T1" fmla="*/ 0 h 34"/>
                    <a:gd name="T2" fmla="*/ 15 w 22"/>
                    <a:gd name="T3" fmla="*/ 23 h 34"/>
                    <a:gd name="T4" fmla="*/ 0 w 22"/>
                    <a:gd name="T5" fmla="*/ 0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0"/>
                      </a:moveTo>
                      <a:cubicBezTo>
                        <a:pt x="7" y="11"/>
                        <a:pt x="15" y="22"/>
                        <a:pt x="22" y="34"/>
                      </a:cubicBezTo>
                      <a:cubicBezTo>
                        <a:pt x="15" y="22"/>
                        <a:pt x="7"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92" name="Freeform 228"/>
                <p:cNvSpPr>
                  <a:spLocks/>
                </p:cNvSpPr>
                <p:nvPr/>
              </p:nvSpPr>
              <p:spPr bwMode="auto">
                <a:xfrm>
                  <a:off x="4179" y="1431"/>
                  <a:ext cx="29" cy="8"/>
                </a:xfrm>
                <a:custGeom>
                  <a:avLst/>
                  <a:gdLst>
                    <a:gd name="T0" fmla="*/ 0 w 43"/>
                    <a:gd name="T1" fmla="*/ 0 h 13"/>
                    <a:gd name="T2" fmla="*/ 29 w 43"/>
                    <a:gd name="T3" fmla="*/ 8 h 13"/>
                    <a:gd name="T4" fmla="*/ 0 w 43"/>
                    <a:gd name="T5" fmla="*/ 0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0"/>
                      </a:moveTo>
                      <a:cubicBezTo>
                        <a:pt x="14" y="4"/>
                        <a:pt x="29" y="9"/>
                        <a:pt x="43" y="13"/>
                      </a:cubicBezTo>
                      <a:cubicBezTo>
                        <a:pt x="29" y="9"/>
                        <a:pt x="14" y="4"/>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93" name="Freeform 229"/>
                <p:cNvSpPr>
                  <a:spLocks/>
                </p:cNvSpPr>
                <p:nvPr/>
              </p:nvSpPr>
              <p:spPr bwMode="auto">
                <a:xfrm>
                  <a:off x="4103" y="1413"/>
                  <a:ext cx="34" cy="8"/>
                </a:xfrm>
                <a:custGeom>
                  <a:avLst/>
                  <a:gdLst>
                    <a:gd name="T0" fmla="*/ 0 w 50"/>
                    <a:gd name="T1" fmla="*/ 0 h 11"/>
                    <a:gd name="T2" fmla="*/ 34 w 50"/>
                    <a:gd name="T3" fmla="*/ 8 h 11"/>
                    <a:gd name="T4" fmla="*/ 0 w 50"/>
                    <a:gd name="T5" fmla="*/ 0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0"/>
                      </a:moveTo>
                      <a:cubicBezTo>
                        <a:pt x="17" y="3"/>
                        <a:pt x="33" y="7"/>
                        <a:pt x="50" y="11"/>
                      </a:cubicBezTo>
                      <a:cubicBezTo>
                        <a:pt x="33" y="7"/>
                        <a:pt x="17"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94" name="Freeform 230"/>
                <p:cNvSpPr>
                  <a:spLocks/>
                </p:cNvSpPr>
                <p:nvPr/>
              </p:nvSpPr>
              <p:spPr bwMode="auto">
                <a:xfrm>
                  <a:off x="2902" y="3102"/>
                  <a:ext cx="41" cy="64"/>
                </a:xfrm>
                <a:custGeom>
                  <a:avLst/>
                  <a:gdLst>
                    <a:gd name="T0" fmla="*/ 0 w 61"/>
                    <a:gd name="T1" fmla="*/ 0 h 95"/>
                    <a:gd name="T2" fmla="*/ 41 w 61"/>
                    <a:gd name="T3" fmla="*/ 64 h 95"/>
                    <a:gd name="T4" fmla="*/ 41 w 61"/>
                    <a:gd name="T5" fmla="*/ 64 h 95"/>
                    <a:gd name="T6" fmla="*/ 0 w 61"/>
                    <a:gd name="T7" fmla="*/ 0 h 95"/>
                    <a:gd name="T8" fmla="*/ 0 60000 65536"/>
                    <a:gd name="T9" fmla="*/ 0 60000 65536"/>
                    <a:gd name="T10" fmla="*/ 0 60000 65536"/>
                    <a:gd name="T11" fmla="*/ 0 60000 65536"/>
                    <a:gd name="T12" fmla="*/ 0 w 61"/>
                    <a:gd name="T13" fmla="*/ 0 h 95"/>
                    <a:gd name="T14" fmla="*/ 61 w 61"/>
                    <a:gd name="T15" fmla="*/ 95 h 95"/>
                  </a:gdLst>
                  <a:ahLst/>
                  <a:cxnLst>
                    <a:cxn ang="T8">
                      <a:pos x="T0" y="T1"/>
                    </a:cxn>
                    <a:cxn ang="T9">
                      <a:pos x="T2" y="T3"/>
                    </a:cxn>
                    <a:cxn ang="T10">
                      <a:pos x="T4" y="T5"/>
                    </a:cxn>
                    <a:cxn ang="T11">
                      <a:pos x="T6" y="T7"/>
                    </a:cxn>
                  </a:cxnLst>
                  <a:rect l="T12" t="T13" r="T14" b="T15"/>
                  <a:pathLst>
                    <a:path w="61" h="95">
                      <a:moveTo>
                        <a:pt x="0" y="0"/>
                      </a:moveTo>
                      <a:cubicBezTo>
                        <a:pt x="19" y="33"/>
                        <a:pt x="40" y="64"/>
                        <a:pt x="61" y="95"/>
                      </a:cubicBezTo>
                      <a:cubicBezTo>
                        <a:pt x="61" y="95"/>
                        <a:pt x="61" y="95"/>
                        <a:pt x="61" y="95"/>
                      </a:cubicBezTo>
                      <a:cubicBezTo>
                        <a:pt x="40" y="64"/>
                        <a:pt x="19" y="3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95" name="Freeform 231"/>
                <p:cNvSpPr>
                  <a:spLocks/>
                </p:cNvSpPr>
                <p:nvPr/>
              </p:nvSpPr>
              <p:spPr bwMode="auto">
                <a:xfrm>
                  <a:off x="4211" y="1440"/>
                  <a:ext cx="33" cy="11"/>
                </a:xfrm>
                <a:custGeom>
                  <a:avLst/>
                  <a:gdLst>
                    <a:gd name="T0" fmla="*/ 0 w 49"/>
                    <a:gd name="T1" fmla="*/ 0 h 16"/>
                    <a:gd name="T2" fmla="*/ 33 w 49"/>
                    <a:gd name="T3" fmla="*/ 11 h 16"/>
                    <a:gd name="T4" fmla="*/ 0 w 49"/>
                    <a:gd name="T5" fmla="*/ 0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0"/>
                      </a:moveTo>
                      <a:cubicBezTo>
                        <a:pt x="16" y="6"/>
                        <a:pt x="33" y="11"/>
                        <a:pt x="49" y="16"/>
                      </a:cubicBezTo>
                      <a:cubicBezTo>
                        <a:pt x="33" y="11"/>
                        <a:pt x="16"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96" name="Freeform 232"/>
                <p:cNvSpPr>
                  <a:spLocks/>
                </p:cNvSpPr>
                <p:nvPr/>
              </p:nvSpPr>
              <p:spPr bwMode="auto">
                <a:xfrm>
                  <a:off x="3992" y="1396"/>
                  <a:ext cx="34" cy="4"/>
                </a:xfrm>
                <a:custGeom>
                  <a:avLst/>
                  <a:gdLst>
                    <a:gd name="T0" fmla="*/ 0 w 51"/>
                    <a:gd name="T1" fmla="*/ 0 h 6"/>
                    <a:gd name="T2" fmla="*/ 34 w 51"/>
                    <a:gd name="T3" fmla="*/ 4 h 6"/>
                    <a:gd name="T4" fmla="*/ 0 w 51"/>
                    <a:gd name="T5" fmla="*/ 0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0"/>
                      </a:moveTo>
                      <a:cubicBezTo>
                        <a:pt x="17" y="2"/>
                        <a:pt x="34" y="4"/>
                        <a:pt x="51" y="6"/>
                      </a:cubicBezTo>
                      <a:cubicBezTo>
                        <a:pt x="34" y="4"/>
                        <a:pt x="17"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97" name="Freeform 233"/>
                <p:cNvSpPr>
                  <a:spLocks/>
                </p:cNvSpPr>
                <p:nvPr/>
              </p:nvSpPr>
              <p:spPr bwMode="auto">
                <a:xfrm>
                  <a:off x="4035" y="1401"/>
                  <a:ext cx="25" cy="4"/>
                </a:xfrm>
                <a:custGeom>
                  <a:avLst/>
                  <a:gdLst>
                    <a:gd name="T0" fmla="*/ 0 w 38"/>
                    <a:gd name="T1" fmla="*/ 0 h 6"/>
                    <a:gd name="T2" fmla="*/ 25 w 38"/>
                    <a:gd name="T3" fmla="*/ 4 h 6"/>
                    <a:gd name="T4" fmla="*/ 0 w 38"/>
                    <a:gd name="T5" fmla="*/ 0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0"/>
                      </a:moveTo>
                      <a:cubicBezTo>
                        <a:pt x="13" y="2"/>
                        <a:pt x="26" y="4"/>
                        <a:pt x="38" y="6"/>
                      </a:cubicBezTo>
                      <a:cubicBezTo>
                        <a:pt x="26" y="4"/>
                        <a:pt x="13"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98" name="Freeform 234"/>
                <p:cNvSpPr>
                  <a:spLocks/>
                </p:cNvSpPr>
                <p:nvPr/>
              </p:nvSpPr>
              <p:spPr bwMode="auto">
                <a:xfrm>
                  <a:off x="2953" y="3181"/>
                  <a:ext cx="50" cy="64"/>
                </a:xfrm>
                <a:custGeom>
                  <a:avLst/>
                  <a:gdLst>
                    <a:gd name="T0" fmla="*/ 0 w 74"/>
                    <a:gd name="T1" fmla="*/ 0 h 96"/>
                    <a:gd name="T2" fmla="*/ 0 w 74"/>
                    <a:gd name="T3" fmla="*/ 0 h 96"/>
                    <a:gd name="T4" fmla="*/ 50 w 74"/>
                    <a:gd name="T5" fmla="*/ 64 h 96"/>
                    <a:gd name="T6" fmla="*/ 50 w 74"/>
                    <a:gd name="T7" fmla="*/ 63 h 96"/>
                    <a:gd name="T8" fmla="*/ 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0"/>
                      </a:moveTo>
                      <a:cubicBezTo>
                        <a:pt x="0" y="0"/>
                        <a:pt x="0" y="0"/>
                        <a:pt x="0" y="0"/>
                      </a:cubicBezTo>
                      <a:cubicBezTo>
                        <a:pt x="24" y="33"/>
                        <a:pt x="48" y="65"/>
                        <a:pt x="74" y="96"/>
                      </a:cubicBezTo>
                      <a:cubicBezTo>
                        <a:pt x="74" y="95"/>
                        <a:pt x="74" y="95"/>
                        <a:pt x="74" y="95"/>
                      </a:cubicBezTo>
                      <a:cubicBezTo>
                        <a:pt x="48" y="65"/>
                        <a:pt x="24" y="3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99" name="Freeform 235"/>
                <p:cNvSpPr>
                  <a:spLocks/>
                </p:cNvSpPr>
                <p:nvPr/>
              </p:nvSpPr>
              <p:spPr bwMode="auto">
                <a:xfrm>
                  <a:off x="2899" y="3098"/>
                  <a:ext cx="3" cy="4"/>
                </a:xfrm>
                <a:custGeom>
                  <a:avLst/>
                  <a:gdLst>
                    <a:gd name="T0" fmla="*/ 0 w 4"/>
                    <a:gd name="T1" fmla="*/ 0 h 6"/>
                    <a:gd name="T2" fmla="*/ 3 w 4"/>
                    <a:gd name="T3" fmla="*/ 4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cubicBezTo>
                        <a:pt x="2" y="2"/>
                        <a:pt x="3" y="4"/>
                        <a:pt x="4" y="6"/>
                      </a:cubicBezTo>
                      <a:cubicBezTo>
                        <a:pt x="3" y="4"/>
                        <a:pt x="2" y="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00" name="Freeform 236"/>
                <p:cNvSpPr>
                  <a:spLocks/>
                </p:cNvSpPr>
                <p:nvPr/>
              </p:nvSpPr>
              <p:spPr bwMode="auto">
                <a:xfrm>
                  <a:off x="2853" y="3011"/>
                  <a:ext cx="19" cy="37"/>
                </a:xfrm>
                <a:custGeom>
                  <a:avLst/>
                  <a:gdLst>
                    <a:gd name="T0" fmla="*/ 0 w 28"/>
                    <a:gd name="T1" fmla="*/ 0 h 56"/>
                    <a:gd name="T2" fmla="*/ 19 w 28"/>
                    <a:gd name="T3" fmla="*/ 37 h 56"/>
                    <a:gd name="T4" fmla="*/ 0 w 28"/>
                    <a:gd name="T5" fmla="*/ 0 h 56"/>
                    <a:gd name="T6" fmla="*/ 0 60000 65536"/>
                    <a:gd name="T7" fmla="*/ 0 60000 65536"/>
                    <a:gd name="T8" fmla="*/ 0 60000 65536"/>
                    <a:gd name="T9" fmla="*/ 0 w 28"/>
                    <a:gd name="T10" fmla="*/ 0 h 56"/>
                    <a:gd name="T11" fmla="*/ 28 w 28"/>
                    <a:gd name="T12" fmla="*/ 56 h 56"/>
                  </a:gdLst>
                  <a:ahLst/>
                  <a:cxnLst>
                    <a:cxn ang="T6">
                      <a:pos x="T0" y="T1"/>
                    </a:cxn>
                    <a:cxn ang="T7">
                      <a:pos x="T2" y="T3"/>
                    </a:cxn>
                    <a:cxn ang="T8">
                      <a:pos x="T4" y="T5"/>
                    </a:cxn>
                  </a:cxnLst>
                  <a:rect l="T9" t="T10" r="T11" b="T12"/>
                  <a:pathLst>
                    <a:path w="28" h="56">
                      <a:moveTo>
                        <a:pt x="0" y="0"/>
                      </a:moveTo>
                      <a:cubicBezTo>
                        <a:pt x="9" y="19"/>
                        <a:pt x="19" y="38"/>
                        <a:pt x="28" y="56"/>
                      </a:cubicBezTo>
                      <a:cubicBezTo>
                        <a:pt x="19" y="38"/>
                        <a:pt x="9" y="19"/>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01" name="Freeform 237"/>
                <p:cNvSpPr>
                  <a:spLocks/>
                </p:cNvSpPr>
                <p:nvPr/>
              </p:nvSpPr>
              <p:spPr bwMode="auto">
                <a:xfrm>
                  <a:off x="4499" y="1577"/>
                  <a:ext cx="20" cy="12"/>
                </a:xfrm>
                <a:custGeom>
                  <a:avLst/>
                  <a:gdLst>
                    <a:gd name="T0" fmla="*/ 0 w 29"/>
                    <a:gd name="T1" fmla="*/ 0 h 19"/>
                    <a:gd name="T2" fmla="*/ 20 w 29"/>
                    <a:gd name="T3" fmla="*/ 12 h 19"/>
                    <a:gd name="T4" fmla="*/ 0 w 29"/>
                    <a:gd name="T5" fmla="*/ 0 h 19"/>
                    <a:gd name="T6" fmla="*/ 0 60000 65536"/>
                    <a:gd name="T7" fmla="*/ 0 60000 65536"/>
                    <a:gd name="T8" fmla="*/ 0 60000 65536"/>
                    <a:gd name="T9" fmla="*/ 0 w 29"/>
                    <a:gd name="T10" fmla="*/ 0 h 19"/>
                    <a:gd name="T11" fmla="*/ 29 w 29"/>
                    <a:gd name="T12" fmla="*/ 19 h 19"/>
                  </a:gdLst>
                  <a:ahLst/>
                  <a:cxnLst>
                    <a:cxn ang="T6">
                      <a:pos x="T0" y="T1"/>
                    </a:cxn>
                    <a:cxn ang="T7">
                      <a:pos x="T2" y="T3"/>
                    </a:cxn>
                    <a:cxn ang="T8">
                      <a:pos x="T4" y="T5"/>
                    </a:cxn>
                  </a:cxnLst>
                  <a:rect l="T9" t="T10" r="T11" b="T12"/>
                  <a:pathLst>
                    <a:path w="29" h="19">
                      <a:moveTo>
                        <a:pt x="0" y="0"/>
                      </a:moveTo>
                      <a:cubicBezTo>
                        <a:pt x="10" y="7"/>
                        <a:pt x="19" y="13"/>
                        <a:pt x="29" y="19"/>
                      </a:cubicBezTo>
                      <a:cubicBezTo>
                        <a:pt x="19" y="13"/>
                        <a:pt x="10"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02" name="Freeform 238"/>
                <p:cNvSpPr>
                  <a:spLocks/>
                </p:cNvSpPr>
                <p:nvPr/>
              </p:nvSpPr>
              <p:spPr bwMode="auto">
                <a:xfrm>
                  <a:off x="4382" y="1509"/>
                  <a:ext cx="27" cy="15"/>
                </a:xfrm>
                <a:custGeom>
                  <a:avLst/>
                  <a:gdLst>
                    <a:gd name="T0" fmla="*/ 0 w 40"/>
                    <a:gd name="T1" fmla="*/ 0 h 21"/>
                    <a:gd name="T2" fmla="*/ 27 w 40"/>
                    <a:gd name="T3" fmla="*/ 15 h 21"/>
                    <a:gd name="T4" fmla="*/ 0 w 40"/>
                    <a:gd name="T5" fmla="*/ 0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0"/>
                      </a:moveTo>
                      <a:cubicBezTo>
                        <a:pt x="14" y="7"/>
                        <a:pt x="27" y="13"/>
                        <a:pt x="40" y="21"/>
                      </a:cubicBezTo>
                      <a:cubicBezTo>
                        <a:pt x="27" y="13"/>
                        <a:pt x="14"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03" name="Freeform 239"/>
                <p:cNvSpPr>
                  <a:spLocks/>
                </p:cNvSpPr>
                <p:nvPr/>
              </p:nvSpPr>
              <p:spPr bwMode="auto">
                <a:xfrm>
                  <a:off x="4473" y="1560"/>
                  <a:ext cx="21" cy="13"/>
                </a:xfrm>
                <a:custGeom>
                  <a:avLst/>
                  <a:gdLst>
                    <a:gd name="T0" fmla="*/ 0 w 31"/>
                    <a:gd name="T1" fmla="*/ 0 h 20"/>
                    <a:gd name="T2" fmla="*/ 21 w 31"/>
                    <a:gd name="T3" fmla="*/ 13 h 20"/>
                    <a:gd name="T4" fmla="*/ 0 w 31"/>
                    <a:gd name="T5" fmla="*/ 0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0"/>
                      </a:moveTo>
                      <a:cubicBezTo>
                        <a:pt x="10" y="6"/>
                        <a:pt x="20" y="13"/>
                        <a:pt x="31" y="20"/>
                      </a:cubicBezTo>
                      <a:cubicBezTo>
                        <a:pt x="20" y="13"/>
                        <a:pt x="10"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04" name="Freeform 240"/>
                <p:cNvSpPr>
                  <a:spLocks/>
                </p:cNvSpPr>
                <p:nvPr/>
              </p:nvSpPr>
              <p:spPr bwMode="auto">
                <a:xfrm>
                  <a:off x="2887" y="3076"/>
                  <a:ext cx="4" cy="7"/>
                </a:xfrm>
                <a:custGeom>
                  <a:avLst/>
                  <a:gdLst>
                    <a:gd name="T0" fmla="*/ 0 w 5"/>
                    <a:gd name="T1" fmla="*/ 0 h 10"/>
                    <a:gd name="T2" fmla="*/ 4 w 5"/>
                    <a:gd name="T3" fmla="*/ 7 h 10"/>
                    <a:gd name="T4" fmla="*/ 4 w 5"/>
                    <a:gd name="T5" fmla="*/ 7 h 10"/>
                    <a:gd name="T6" fmla="*/ 0 w 5"/>
                    <a:gd name="T7" fmla="*/ 0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0" y="0"/>
                      </a:moveTo>
                      <a:cubicBezTo>
                        <a:pt x="1" y="3"/>
                        <a:pt x="3" y="7"/>
                        <a:pt x="5" y="10"/>
                      </a:cubicBezTo>
                      <a:cubicBezTo>
                        <a:pt x="5" y="10"/>
                        <a:pt x="5" y="10"/>
                        <a:pt x="5" y="10"/>
                      </a:cubicBezTo>
                      <a:cubicBezTo>
                        <a:pt x="3" y="6"/>
                        <a:pt x="1"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05" name="Freeform 241"/>
                <p:cNvSpPr>
                  <a:spLocks/>
                </p:cNvSpPr>
                <p:nvPr/>
              </p:nvSpPr>
              <p:spPr bwMode="auto">
                <a:xfrm>
                  <a:off x="4283" y="1466"/>
                  <a:ext cx="28" cy="10"/>
                </a:xfrm>
                <a:custGeom>
                  <a:avLst/>
                  <a:gdLst>
                    <a:gd name="T0" fmla="*/ 0 w 42"/>
                    <a:gd name="T1" fmla="*/ 0 h 16"/>
                    <a:gd name="T2" fmla="*/ 28 w 42"/>
                    <a:gd name="T3" fmla="*/ 10 h 16"/>
                    <a:gd name="T4" fmla="*/ 0 w 42"/>
                    <a:gd name="T5" fmla="*/ 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0"/>
                      </a:moveTo>
                      <a:cubicBezTo>
                        <a:pt x="14" y="5"/>
                        <a:pt x="28" y="11"/>
                        <a:pt x="42" y="16"/>
                      </a:cubicBezTo>
                      <a:cubicBezTo>
                        <a:pt x="28" y="11"/>
                        <a:pt x="14"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06" name="Freeform 242"/>
                <p:cNvSpPr>
                  <a:spLocks/>
                </p:cNvSpPr>
                <p:nvPr/>
              </p:nvSpPr>
              <p:spPr bwMode="auto">
                <a:xfrm>
                  <a:off x="4314" y="1478"/>
                  <a:ext cx="32" cy="14"/>
                </a:xfrm>
                <a:custGeom>
                  <a:avLst/>
                  <a:gdLst>
                    <a:gd name="T0" fmla="*/ 0 w 48"/>
                    <a:gd name="T1" fmla="*/ 0 h 21"/>
                    <a:gd name="T2" fmla="*/ 32 w 48"/>
                    <a:gd name="T3" fmla="*/ 14 h 21"/>
                    <a:gd name="T4" fmla="*/ 0 w 48"/>
                    <a:gd name="T5" fmla="*/ 0 h 21"/>
                    <a:gd name="T6" fmla="*/ 0 60000 65536"/>
                    <a:gd name="T7" fmla="*/ 0 60000 65536"/>
                    <a:gd name="T8" fmla="*/ 0 60000 65536"/>
                    <a:gd name="T9" fmla="*/ 0 w 48"/>
                    <a:gd name="T10" fmla="*/ 0 h 21"/>
                    <a:gd name="T11" fmla="*/ 48 w 48"/>
                    <a:gd name="T12" fmla="*/ 21 h 21"/>
                  </a:gdLst>
                  <a:ahLst/>
                  <a:cxnLst>
                    <a:cxn ang="T6">
                      <a:pos x="T0" y="T1"/>
                    </a:cxn>
                    <a:cxn ang="T7">
                      <a:pos x="T2" y="T3"/>
                    </a:cxn>
                    <a:cxn ang="T8">
                      <a:pos x="T4" y="T5"/>
                    </a:cxn>
                  </a:cxnLst>
                  <a:rect l="T9" t="T10" r="T11" b="T12"/>
                  <a:pathLst>
                    <a:path w="48" h="21">
                      <a:moveTo>
                        <a:pt x="0" y="0"/>
                      </a:moveTo>
                      <a:cubicBezTo>
                        <a:pt x="17" y="7"/>
                        <a:pt x="32" y="14"/>
                        <a:pt x="48" y="21"/>
                      </a:cubicBezTo>
                      <a:cubicBezTo>
                        <a:pt x="32" y="14"/>
                        <a:pt x="17"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07" name="Freeform 243"/>
                <p:cNvSpPr>
                  <a:spLocks/>
                </p:cNvSpPr>
                <p:nvPr/>
              </p:nvSpPr>
              <p:spPr bwMode="auto">
                <a:xfrm>
                  <a:off x="4549" y="1611"/>
                  <a:ext cx="20" cy="16"/>
                </a:xfrm>
                <a:custGeom>
                  <a:avLst/>
                  <a:gdLst>
                    <a:gd name="T0" fmla="*/ 0 w 31"/>
                    <a:gd name="T1" fmla="*/ 0 h 24"/>
                    <a:gd name="T2" fmla="*/ 20 w 31"/>
                    <a:gd name="T3" fmla="*/ 16 h 24"/>
                    <a:gd name="T4" fmla="*/ 0 w 31"/>
                    <a:gd name="T5" fmla="*/ 0 h 24"/>
                    <a:gd name="T6" fmla="*/ 0 60000 65536"/>
                    <a:gd name="T7" fmla="*/ 0 60000 65536"/>
                    <a:gd name="T8" fmla="*/ 0 60000 65536"/>
                    <a:gd name="T9" fmla="*/ 0 w 31"/>
                    <a:gd name="T10" fmla="*/ 0 h 24"/>
                    <a:gd name="T11" fmla="*/ 31 w 31"/>
                    <a:gd name="T12" fmla="*/ 24 h 24"/>
                  </a:gdLst>
                  <a:ahLst/>
                  <a:cxnLst>
                    <a:cxn ang="T6">
                      <a:pos x="T0" y="T1"/>
                    </a:cxn>
                    <a:cxn ang="T7">
                      <a:pos x="T2" y="T3"/>
                    </a:cxn>
                    <a:cxn ang="T8">
                      <a:pos x="T4" y="T5"/>
                    </a:cxn>
                  </a:cxnLst>
                  <a:rect l="T9" t="T10" r="T11" b="T12"/>
                  <a:pathLst>
                    <a:path w="31" h="24">
                      <a:moveTo>
                        <a:pt x="0" y="0"/>
                      </a:moveTo>
                      <a:cubicBezTo>
                        <a:pt x="11" y="8"/>
                        <a:pt x="21" y="16"/>
                        <a:pt x="31" y="24"/>
                      </a:cubicBezTo>
                      <a:cubicBezTo>
                        <a:pt x="21" y="16"/>
                        <a:pt x="11"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08" name="Freeform 244"/>
                <p:cNvSpPr>
                  <a:spLocks/>
                </p:cNvSpPr>
                <p:nvPr/>
              </p:nvSpPr>
              <p:spPr bwMode="auto">
                <a:xfrm>
                  <a:off x="3089" y="1661"/>
                  <a:ext cx="53" cy="48"/>
                </a:xfrm>
                <a:custGeom>
                  <a:avLst/>
                  <a:gdLst>
                    <a:gd name="T0" fmla="*/ 53 w 78"/>
                    <a:gd name="T1" fmla="*/ 0 h 70"/>
                    <a:gd name="T2" fmla="*/ 0 w 78"/>
                    <a:gd name="T3" fmla="*/ 48 h 70"/>
                    <a:gd name="T4" fmla="*/ 53 w 78"/>
                    <a:gd name="T5" fmla="*/ 0 h 70"/>
                    <a:gd name="T6" fmla="*/ 0 60000 65536"/>
                    <a:gd name="T7" fmla="*/ 0 60000 65536"/>
                    <a:gd name="T8" fmla="*/ 0 60000 65536"/>
                    <a:gd name="T9" fmla="*/ 0 w 78"/>
                    <a:gd name="T10" fmla="*/ 0 h 70"/>
                    <a:gd name="T11" fmla="*/ 78 w 78"/>
                    <a:gd name="T12" fmla="*/ 70 h 70"/>
                  </a:gdLst>
                  <a:ahLst/>
                  <a:cxnLst>
                    <a:cxn ang="T6">
                      <a:pos x="T0" y="T1"/>
                    </a:cxn>
                    <a:cxn ang="T7">
                      <a:pos x="T2" y="T3"/>
                    </a:cxn>
                    <a:cxn ang="T8">
                      <a:pos x="T4" y="T5"/>
                    </a:cxn>
                  </a:cxnLst>
                  <a:rect l="T9" t="T10" r="T11" b="T12"/>
                  <a:pathLst>
                    <a:path w="78" h="70">
                      <a:moveTo>
                        <a:pt x="78" y="0"/>
                      </a:moveTo>
                      <a:cubicBezTo>
                        <a:pt x="51" y="22"/>
                        <a:pt x="25" y="46"/>
                        <a:pt x="0" y="70"/>
                      </a:cubicBezTo>
                      <a:cubicBezTo>
                        <a:pt x="25" y="46"/>
                        <a:pt x="51" y="22"/>
                        <a:pt x="7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09" name="Freeform 245"/>
                <p:cNvSpPr>
                  <a:spLocks/>
                </p:cNvSpPr>
                <p:nvPr/>
              </p:nvSpPr>
              <p:spPr bwMode="auto">
                <a:xfrm>
                  <a:off x="3082" y="1711"/>
                  <a:ext cx="5" cy="5"/>
                </a:xfrm>
                <a:custGeom>
                  <a:avLst/>
                  <a:gdLst>
                    <a:gd name="T0" fmla="*/ 5 w 8"/>
                    <a:gd name="T1" fmla="*/ 0 h 8"/>
                    <a:gd name="T2" fmla="*/ 0 w 8"/>
                    <a:gd name="T3" fmla="*/ 5 h 8"/>
                    <a:gd name="T4" fmla="*/ 0 w 8"/>
                    <a:gd name="T5" fmla="*/ 5 h 8"/>
                    <a:gd name="T6" fmla="*/ 5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cubicBezTo>
                        <a:pt x="5" y="3"/>
                        <a:pt x="3" y="5"/>
                        <a:pt x="0" y="8"/>
                      </a:cubicBezTo>
                      <a:cubicBezTo>
                        <a:pt x="0" y="8"/>
                        <a:pt x="0" y="8"/>
                        <a:pt x="0" y="8"/>
                      </a:cubicBezTo>
                      <a:cubicBezTo>
                        <a:pt x="3" y="6"/>
                        <a:pt x="5" y="3"/>
                        <a:pt x="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10" name="Freeform 246"/>
                <p:cNvSpPr>
                  <a:spLocks/>
                </p:cNvSpPr>
                <p:nvPr/>
              </p:nvSpPr>
              <p:spPr bwMode="auto">
                <a:xfrm>
                  <a:off x="3155" y="1629"/>
                  <a:ext cx="26" cy="21"/>
                </a:xfrm>
                <a:custGeom>
                  <a:avLst/>
                  <a:gdLst>
                    <a:gd name="T0" fmla="*/ 26 w 39"/>
                    <a:gd name="T1" fmla="*/ 0 h 31"/>
                    <a:gd name="T2" fmla="*/ 0 w 39"/>
                    <a:gd name="T3" fmla="*/ 21 h 31"/>
                    <a:gd name="T4" fmla="*/ 0 w 39"/>
                    <a:gd name="T5" fmla="*/ 21 h 31"/>
                    <a:gd name="T6" fmla="*/ 26 w 39"/>
                    <a:gd name="T7" fmla="*/ 0 h 31"/>
                    <a:gd name="T8" fmla="*/ 0 60000 65536"/>
                    <a:gd name="T9" fmla="*/ 0 60000 65536"/>
                    <a:gd name="T10" fmla="*/ 0 60000 65536"/>
                    <a:gd name="T11" fmla="*/ 0 60000 65536"/>
                    <a:gd name="T12" fmla="*/ 0 w 39"/>
                    <a:gd name="T13" fmla="*/ 0 h 31"/>
                    <a:gd name="T14" fmla="*/ 39 w 39"/>
                    <a:gd name="T15" fmla="*/ 31 h 31"/>
                  </a:gdLst>
                  <a:ahLst/>
                  <a:cxnLst>
                    <a:cxn ang="T8">
                      <a:pos x="T0" y="T1"/>
                    </a:cxn>
                    <a:cxn ang="T9">
                      <a:pos x="T2" y="T3"/>
                    </a:cxn>
                    <a:cxn ang="T10">
                      <a:pos x="T4" y="T5"/>
                    </a:cxn>
                    <a:cxn ang="T11">
                      <a:pos x="T6" y="T7"/>
                    </a:cxn>
                  </a:cxnLst>
                  <a:rect l="T12" t="T13" r="T14" b="T15"/>
                  <a:pathLst>
                    <a:path w="39" h="31">
                      <a:moveTo>
                        <a:pt x="39" y="0"/>
                      </a:moveTo>
                      <a:cubicBezTo>
                        <a:pt x="26" y="10"/>
                        <a:pt x="13" y="20"/>
                        <a:pt x="0" y="31"/>
                      </a:cubicBezTo>
                      <a:cubicBezTo>
                        <a:pt x="0" y="31"/>
                        <a:pt x="0" y="31"/>
                        <a:pt x="0" y="31"/>
                      </a:cubicBezTo>
                      <a:cubicBezTo>
                        <a:pt x="13" y="20"/>
                        <a:pt x="26" y="10"/>
                        <a:pt x="3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11" name="Freeform 247"/>
                <p:cNvSpPr>
                  <a:spLocks/>
                </p:cNvSpPr>
                <p:nvPr/>
              </p:nvSpPr>
              <p:spPr bwMode="auto">
                <a:xfrm>
                  <a:off x="3068" y="1729"/>
                  <a:ext cx="1" cy="1"/>
                </a:xfrm>
                <a:custGeom>
                  <a:avLst/>
                  <a:gdLst>
                    <a:gd name="T0" fmla="*/ 1 w 2"/>
                    <a:gd name="T1" fmla="*/ 0 h 2"/>
                    <a:gd name="T2" fmla="*/ 0 w 2"/>
                    <a:gd name="T3" fmla="*/ 1 h 2"/>
                    <a:gd name="T4" fmla="*/ 1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2" y="0"/>
                        <a:pt x="1" y="1"/>
                        <a:pt x="0" y="2"/>
                      </a:cubicBezTo>
                      <a:cubicBezTo>
                        <a:pt x="1" y="1"/>
                        <a:pt x="2" y="0"/>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12" name="Freeform 248"/>
                <p:cNvSpPr>
                  <a:spLocks/>
                </p:cNvSpPr>
                <p:nvPr/>
              </p:nvSpPr>
              <p:spPr bwMode="auto">
                <a:xfrm>
                  <a:off x="3014" y="1776"/>
                  <a:ext cx="10" cy="13"/>
                </a:xfrm>
                <a:custGeom>
                  <a:avLst/>
                  <a:gdLst>
                    <a:gd name="T0" fmla="*/ 10 w 15"/>
                    <a:gd name="T1" fmla="*/ 0 h 18"/>
                    <a:gd name="T2" fmla="*/ 0 w 15"/>
                    <a:gd name="T3" fmla="*/ 13 h 18"/>
                    <a:gd name="T4" fmla="*/ 0 w 15"/>
                    <a:gd name="T5" fmla="*/ 13 h 18"/>
                    <a:gd name="T6" fmla="*/ 10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cubicBezTo>
                        <a:pt x="10" y="6"/>
                        <a:pt x="5" y="12"/>
                        <a:pt x="0" y="18"/>
                      </a:cubicBezTo>
                      <a:cubicBezTo>
                        <a:pt x="0" y="18"/>
                        <a:pt x="0" y="18"/>
                        <a:pt x="0" y="18"/>
                      </a:cubicBezTo>
                      <a:cubicBezTo>
                        <a:pt x="5" y="12"/>
                        <a:pt x="10" y="6"/>
                        <a:pt x="1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13" name="Freeform 249"/>
                <p:cNvSpPr>
                  <a:spLocks/>
                </p:cNvSpPr>
                <p:nvPr/>
              </p:nvSpPr>
              <p:spPr bwMode="auto">
                <a:xfrm>
                  <a:off x="2932" y="1881"/>
                  <a:ext cx="11" cy="17"/>
                </a:xfrm>
                <a:custGeom>
                  <a:avLst/>
                  <a:gdLst>
                    <a:gd name="T0" fmla="*/ 11 w 17"/>
                    <a:gd name="T1" fmla="*/ 0 h 25"/>
                    <a:gd name="T2" fmla="*/ 0 w 17"/>
                    <a:gd name="T3" fmla="*/ 17 h 25"/>
                    <a:gd name="T4" fmla="*/ 11 w 17"/>
                    <a:gd name="T5" fmla="*/ 0 h 25"/>
                    <a:gd name="T6" fmla="*/ 0 60000 65536"/>
                    <a:gd name="T7" fmla="*/ 0 60000 65536"/>
                    <a:gd name="T8" fmla="*/ 0 60000 65536"/>
                    <a:gd name="T9" fmla="*/ 0 w 17"/>
                    <a:gd name="T10" fmla="*/ 0 h 25"/>
                    <a:gd name="T11" fmla="*/ 17 w 17"/>
                    <a:gd name="T12" fmla="*/ 25 h 25"/>
                  </a:gdLst>
                  <a:ahLst/>
                  <a:cxnLst>
                    <a:cxn ang="T6">
                      <a:pos x="T0" y="T1"/>
                    </a:cxn>
                    <a:cxn ang="T7">
                      <a:pos x="T2" y="T3"/>
                    </a:cxn>
                    <a:cxn ang="T8">
                      <a:pos x="T4" y="T5"/>
                    </a:cxn>
                  </a:cxnLst>
                  <a:rect l="T9" t="T10" r="T11" b="T12"/>
                  <a:pathLst>
                    <a:path w="17" h="25">
                      <a:moveTo>
                        <a:pt x="17" y="0"/>
                      </a:moveTo>
                      <a:cubicBezTo>
                        <a:pt x="11" y="9"/>
                        <a:pt x="6" y="17"/>
                        <a:pt x="0" y="25"/>
                      </a:cubicBezTo>
                      <a:cubicBezTo>
                        <a:pt x="6" y="17"/>
                        <a:pt x="11" y="9"/>
                        <a:pt x="1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14" name="Freeform 250"/>
                <p:cNvSpPr>
                  <a:spLocks/>
                </p:cNvSpPr>
                <p:nvPr/>
              </p:nvSpPr>
              <p:spPr bwMode="auto">
                <a:xfrm>
                  <a:off x="2953" y="1802"/>
                  <a:ext cx="50" cy="65"/>
                </a:xfrm>
                <a:custGeom>
                  <a:avLst/>
                  <a:gdLst>
                    <a:gd name="T0" fmla="*/ 50 w 74"/>
                    <a:gd name="T1" fmla="*/ 0 h 96"/>
                    <a:gd name="T2" fmla="*/ 50 w 74"/>
                    <a:gd name="T3" fmla="*/ 0 h 96"/>
                    <a:gd name="T4" fmla="*/ 0 w 74"/>
                    <a:gd name="T5" fmla="*/ 64 h 96"/>
                    <a:gd name="T6" fmla="*/ 0 w 74"/>
                    <a:gd name="T7" fmla="*/ 65 h 96"/>
                    <a:gd name="T8" fmla="*/ 50 w 74"/>
                    <a:gd name="T9" fmla="*/ 0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4" y="0"/>
                      </a:moveTo>
                      <a:cubicBezTo>
                        <a:pt x="74" y="0"/>
                        <a:pt x="74" y="0"/>
                        <a:pt x="74" y="0"/>
                      </a:cubicBezTo>
                      <a:cubicBezTo>
                        <a:pt x="48" y="31"/>
                        <a:pt x="24" y="63"/>
                        <a:pt x="0" y="95"/>
                      </a:cubicBezTo>
                      <a:cubicBezTo>
                        <a:pt x="0" y="96"/>
                        <a:pt x="0" y="96"/>
                        <a:pt x="0" y="96"/>
                      </a:cubicBezTo>
                      <a:cubicBezTo>
                        <a:pt x="24" y="63"/>
                        <a:pt x="48" y="31"/>
                        <a:pt x="7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15" name="Freeform 251"/>
                <p:cNvSpPr>
                  <a:spLocks/>
                </p:cNvSpPr>
                <p:nvPr/>
              </p:nvSpPr>
              <p:spPr bwMode="auto">
                <a:xfrm>
                  <a:off x="3376" y="1500"/>
                  <a:ext cx="14" cy="7"/>
                </a:xfrm>
                <a:custGeom>
                  <a:avLst/>
                  <a:gdLst>
                    <a:gd name="T0" fmla="*/ 14 w 20"/>
                    <a:gd name="T1" fmla="*/ 0 h 10"/>
                    <a:gd name="T2" fmla="*/ 0 w 20"/>
                    <a:gd name="T3" fmla="*/ 7 h 10"/>
                    <a:gd name="T4" fmla="*/ 14 w 20"/>
                    <a:gd name="T5" fmla="*/ 0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20" y="0"/>
                      </a:moveTo>
                      <a:cubicBezTo>
                        <a:pt x="13" y="3"/>
                        <a:pt x="7" y="6"/>
                        <a:pt x="0" y="10"/>
                      </a:cubicBezTo>
                      <a:cubicBezTo>
                        <a:pt x="7" y="6"/>
                        <a:pt x="13" y="3"/>
                        <a:pt x="2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16" name="Freeform 252"/>
                <p:cNvSpPr>
                  <a:spLocks/>
                </p:cNvSpPr>
                <p:nvPr/>
              </p:nvSpPr>
              <p:spPr bwMode="auto">
                <a:xfrm>
                  <a:off x="3497" y="1453"/>
                  <a:ext cx="8" cy="3"/>
                </a:xfrm>
                <a:custGeom>
                  <a:avLst/>
                  <a:gdLst>
                    <a:gd name="T0" fmla="*/ 8 w 11"/>
                    <a:gd name="T1" fmla="*/ 0 h 4"/>
                    <a:gd name="T2" fmla="*/ 0 w 11"/>
                    <a:gd name="T3" fmla="*/ 3 h 4"/>
                    <a:gd name="T4" fmla="*/ 0 w 11"/>
                    <a:gd name="T5" fmla="*/ 3 h 4"/>
                    <a:gd name="T6" fmla="*/ 8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11" y="0"/>
                      </a:moveTo>
                      <a:cubicBezTo>
                        <a:pt x="7" y="1"/>
                        <a:pt x="4" y="2"/>
                        <a:pt x="0" y="4"/>
                      </a:cubicBezTo>
                      <a:cubicBezTo>
                        <a:pt x="0" y="4"/>
                        <a:pt x="0" y="4"/>
                        <a:pt x="0" y="4"/>
                      </a:cubicBezTo>
                      <a:cubicBezTo>
                        <a:pt x="4" y="2"/>
                        <a:pt x="7" y="1"/>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17" name="Freeform 253"/>
                <p:cNvSpPr>
                  <a:spLocks/>
                </p:cNvSpPr>
                <p:nvPr/>
              </p:nvSpPr>
              <p:spPr bwMode="auto">
                <a:xfrm>
                  <a:off x="3592" y="1422"/>
                  <a:ext cx="18" cy="5"/>
                </a:xfrm>
                <a:custGeom>
                  <a:avLst/>
                  <a:gdLst>
                    <a:gd name="T0" fmla="*/ 18 w 26"/>
                    <a:gd name="T1" fmla="*/ 0 h 7"/>
                    <a:gd name="T2" fmla="*/ 0 w 26"/>
                    <a:gd name="T3" fmla="*/ 5 h 7"/>
                    <a:gd name="T4" fmla="*/ 0 w 26"/>
                    <a:gd name="T5" fmla="*/ 5 h 7"/>
                    <a:gd name="T6" fmla="*/ 18 w 26"/>
                    <a:gd name="T7" fmla="*/ 0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26" y="0"/>
                      </a:moveTo>
                      <a:cubicBezTo>
                        <a:pt x="17" y="2"/>
                        <a:pt x="8" y="4"/>
                        <a:pt x="0" y="7"/>
                      </a:cubicBezTo>
                      <a:cubicBezTo>
                        <a:pt x="0" y="7"/>
                        <a:pt x="0" y="7"/>
                        <a:pt x="0" y="7"/>
                      </a:cubicBezTo>
                      <a:cubicBezTo>
                        <a:pt x="8" y="5"/>
                        <a:pt x="17" y="2"/>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18" name="Freeform 254"/>
                <p:cNvSpPr>
                  <a:spLocks/>
                </p:cNvSpPr>
                <p:nvPr/>
              </p:nvSpPr>
              <p:spPr bwMode="auto">
                <a:xfrm>
                  <a:off x="3477" y="1462"/>
                  <a:ext cx="3" cy="1"/>
                </a:xfrm>
                <a:custGeom>
                  <a:avLst/>
                  <a:gdLst>
                    <a:gd name="T0" fmla="*/ 3 w 5"/>
                    <a:gd name="T1" fmla="*/ 0 h 2"/>
                    <a:gd name="T2" fmla="*/ 0 w 5"/>
                    <a:gd name="T3" fmla="*/ 1 h 2"/>
                    <a:gd name="T4" fmla="*/ 3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0"/>
                      </a:moveTo>
                      <a:cubicBezTo>
                        <a:pt x="3" y="0"/>
                        <a:pt x="2" y="1"/>
                        <a:pt x="0" y="2"/>
                      </a:cubicBezTo>
                      <a:cubicBezTo>
                        <a:pt x="2" y="1"/>
                        <a:pt x="3" y="0"/>
                        <a:pt x="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19" name="Freeform 255"/>
                <p:cNvSpPr>
                  <a:spLocks/>
                </p:cNvSpPr>
                <p:nvPr/>
              </p:nvSpPr>
              <p:spPr bwMode="auto">
                <a:xfrm>
                  <a:off x="3318" y="1525"/>
                  <a:ext cx="23" cy="13"/>
                </a:xfrm>
                <a:custGeom>
                  <a:avLst/>
                  <a:gdLst>
                    <a:gd name="T0" fmla="*/ 23 w 34"/>
                    <a:gd name="T1" fmla="*/ 0 h 19"/>
                    <a:gd name="T2" fmla="*/ 0 w 34"/>
                    <a:gd name="T3" fmla="*/ 13 h 19"/>
                    <a:gd name="T4" fmla="*/ 0 w 34"/>
                    <a:gd name="T5" fmla="*/ 13 h 19"/>
                    <a:gd name="T6" fmla="*/ 23 w 34"/>
                    <a:gd name="T7" fmla="*/ 0 h 19"/>
                    <a:gd name="T8" fmla="*/ 0 60000 65536"/>
                    <a:gd name="T9" fmla="*/ 0 60000 65536"/>
                    <a:gd name="T10" fmla="*/ 0 60000 65536"/>
                    <a:gd name="T11" fmla="*/ 0 60000 65536"/>
                    <a:gd name="T12" fmla="*/ 0 w 34"/>
                    <a:gd name="T13" fmla="*/ 0 h 19"/>
                    <a:gd name="T14" fmla="*/ 34 w 34"/>
                    <a:gd name="T15" fmla="*/ 19 h 19"/>
                  </a:gdLst>
                  <a:ahLst/>
                  <a:cxnLst>
                    <a:cxn ang="T8">
                      <a:pos x="T0" y="T1"/>
                    </a:cxn>
                    <a:cxn ang="T9">
                      <a:pos x="T2" y="T3"/>
                    </a:cxn>
                    <a:cxn ang="T10">
                      <a:pos x="T4" y="T5"/>
                    </a:cxn>
                    <a:cxn ang="T11">
                      <a:pos x="T6" y="T7"/>
                    </a:cxn>
                  </a:cxnLst>
                  <a:rect l="T12" t="T13" r="T14" b="T15"/>
                  <a:pathLst>
                    <a:path w="34" h="19">
                      <a:moveTo>
                        <a:pt x="34" y="0"/>
                      </a:moveTo>
                      <a:cubicBezTo>
                        <a:pt x="23" y="6"/>
                        <a:pt x="11" y="12"/>
                        <a:pt x="0" y="19"/>
                      </a:cubicBezTo>
                      <a:cubicBezTo>
                        <a:pt x="0" y="19"/>
                        <a:pt x="0" y="19"/>
                        <a:pt x="0" y="19"/>
                      </a:cubicBezTo>
                      <a:cubicBezTo>
                        <a:pt x="11" y="13"/>
                        <a:pt x="23" y="6"/>
                        <a:pt x="3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20" name="Freeform 256"/>
                <p:cNvSpPr>
                  <a:spLocks/>
                </p:cNvSpPr>
                <p:nvPr/>
              </p:nvSpPr>
              <p:spPr bwMode="auto">
                <a:xfrm>
                  <a:off x="2884" y="1965"/>
                  <a:ext cx="7" cy="11"/>
                </a:xfrm>
                <a:custGeom>
                  <a:avLst/>
                  <a:gdLst>
                    <a:gd name="T0" fmla="*/ 7 w 10"/>
                    <a:gd name="T1" fmla="*/ 0 h 17"/>
                    <a:gd name="T2" fmla="*/ 0 w 10"/>
                    <a:gd name="T3" fmla="*/ 11 h 17"/>
                    <a:gd name="T4" fmla="*/ 7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0"/>
                      </a:moveTo>
                      <a:cubicBezTo>
                        <a:pt x="7" y="6"/>
                        <a:pt x="3" y="11"/>
                        <a:pt x="0" y="17"/>
                      </a:cubicBezTo>
                      <a:cubicBezTo>
                        <a:pt x="3" y="11"/>
                        <a:pt x="7" y="6"/>
                        <a:pt x="1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21" name="Freeform 257"/>
                <p:cNvSpPr>
                  <a:spLocks/>
                </p:cNvSpPr>
                <p:nvPr/>
              </p:nvSpPr>
              <p:spPr bwMode="auto">
                <a:xfrm>
                  <a:off x="3285" y="1546"/>
                  <a:ext cx="17" cy="11"/>
                </a:xfrm>
                <a:custGeom>
                  <a:avLst/>
                  <a:gdLst>
                    <a:gd name="T0" fmla="*/ 17 w 26"/>
                    <a:gd name="T1" fmla="*/ 0 h 16"/>
                    <a:gd name="T2" fmla="*/ 0 w 26"/>
                    <a:gd name="T3" fmla="*/ 11 h 16"/>
                    <a:gd name="T4" fmla="*/ 17 w 26"/>
                    <a:gd name="T5" fmla="*/ 0 h 16"/>
                    <a:gd name="T6" fmla="*/ 0 60000 65536"/>
                    <a:gd name="T7" fmla="*/ 0 60000 65536"/>
                    <a:gd name="T8" fmla="*/ 0 60000 65536"/>
                    <a:gd name="T9" fmla="*/ 0 w 26"/>
                    <a:gd name="T10" fmla="*/ 0 h 16"/>
                    <a:gd name="T11" fmla="*/ 26 w 26"/>
                    <a:gd name="T12" fmla="*/ 16 h 16"/>
                  </a:gdLst>
                  <a:ahLst/>
                  <a:cxnLst>
                    <a:cxn ang="T6">
                      <a:pos x="T0" y="T1"/>
                    </a:cxn>
                    <a:cxn ang="T7">
                      <a:pos x="T2" y="T3"/>
                    </a:cxn>
                    <a:cxn ang="T8">
                      <a:pos x="T4" y="T5"/>
                    </a:cxn>
                  </a:cxnLst>
                  <a:rect l="T9" t="T10" r="T11" b="T12"/>
                  <a:pathLst>
                    <a:path w="26" h="16">
                      <a:moveTo>
                        <a:pt x="26" y="0"/>
                      </a:moveTo>
                      <a:cubicBezTo>
                        <a:pt x="17" y="5"/>
                        <a:pt x="8" y="11"/>
                        <a:pt x="0" y="16"/>
                      </a:cubicBezTo>
                      <a:cubicBezTo>
                        <a:pt x="8" y="11"/>
                        <a:pt x="17" y="5"/>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22" name="Freeform 258"/>
                <p:cNvSpPr>
                  <a:spLocks/>
                </p:cNvSpPr>
                <p:nvPr/>
              </p:nvSpPr>
              <p:spPr bwMode="auto">
                <a:xfrm>
                  <a:off x="3209" y="1600"/>
                  <a:ext cx="11" cy="8"/>
                </a:xfrm>
                <a:custGeom>
                  <a:avLst/>
                  <a:gdLst>
                    <a:gd name="T0" fmla="*/ 11 w 15"/>
                    <a:gd name="T1" fmla="*/ 0 h 11"/>
                    <a:gd name="T2" fmla="*/ 0 w 15"/>
                    <a:gd name="T3" fmla="*/ 8 h 11"/>
                    <a:gd name="T4" fmla="*/ 11 w 15"/>
                    <a:gd name="T5" fmla="*/ 0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15" y="0"/>
                      </a:moveTo>
                      <a:cubicBezTo>
                        <a:pt x="10" y="4"/>
                        <a:pt x="5" y="7"/>
                        <a:pt x="0" y="11"/>
                      </a:cubicBezTo>
                      <a:cubicBezTo>
                        <a:pt x="5" y="7"/>
                        <a:pt x="10" y="4"/>
                        <a:pt x="1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23" name="Freeform 259"/>
                <p:cNvSpPr>
                  <a:spLocks/>
                </p:cNvSpPr>
                <p:nvPr/>
              </p:nvSpPr>
              <p:spPr bwMode="auto">
                <a:xfrm>
                  <a:off x="2746" y="2434"/>
                  <a:ext cx="1" cy="9"/>
                </a:xfrm>
                <a:custGeom>
                  <a:avLst/>
                  <a:gdLst>
                    <a:gd name="T0" fmla="*/ 1 w 1"/>
                    <a:gd name="T1" fmla="*/ 0 h 14"/>
                    <a:gd name="T2" fmla="*/ 0 w 1"/>
                    <a:gd name="T3" fmla="*/ 9 h 14"/>
                    <a:gd name="T4" fmla="*/ 1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1" y="0"/>
                      </a:moveTo>
                      <a:cubicBezTo>
                        <a:pt x="1" y="5"/>
                        <a:pt x="1" y="9"/>
                        <a:pt x="0" y="14"/>
                      </a:cubicBezTo>
                      <a:cubicBezTo>
                        <a:pt x="1" y="9"/>
                        <a:pt x="1" y="5"/>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24" name="Freeform 260"/>
                <p:cNvSpPr>
                  <a:spLocks/>
                </p:cNvSpPr>
                <p:nvPr/>
              </p:nvSpPr>
              <p:spPr bwMode="auto">
                <a:xfrm>
                  <a:off x="4810" y="3103"/>
                  <a:ext cx="41" cy="63"/>
                </a:xfrm>
                <a:custGeom>
                  <a:avLst/>
                  <a:gdLst>
                    <a:gd name="T0" fmla="*/ 0 w 60"/>
                    <a:gd name="T1" fmla="*/ 63 h 94"/>
                    <a:gd name="T2" fmla="*/ 41 w 60"/>
                    <a:gd name="T3" fmla="*/ 0 h 94"/>
                    <a:gd name="T4" fmla="*/ 0 w 60"/>
                    <a:gd name="T5" fmla="*/ 63 h 94"/>
                    <a:gd name="T6" fmla="*/ 0 60000 65536"/>
                    <a:gd name="T7" fmla="*/ 0 60000 65536"/>
                    <a:gd name="T8" fmla="*/ 0 60000 65536"/>
                    <a:gd name="T9" fmla="*/ 0 w 60"/>
                    <a:gd name="T10" fmla="*/ 0 h 94"/>
                    <a:gd name="T11" fmla="*/ 60 w 60"/>
                    <a:gd name="T12" fmla="*/ 94 h 94"/>
                  </a:gdLst>
                  <a:ahLst/>
                  <a:cxnLst>
                    <a:cxn ang="T6">
                      <a:pos x="T0" y="T1"/>
                    </a:cxn>
                    <a:cxn ang="T7">
                      <a:pos x="T2" y="T3"/>
                    </a:cxn>
                    <a:cxn ang="T8">
                      <a:pos x="T4" y="T5"/>
                    </a:cxn>
                  </a:cxnLst>
                  <a:rect l="T9" t="T10" r="T11" b="T12"/>
                  <a:pathLst>
                    <a:path w="60" h="94">
                      <a:moveTo>
                        <a:pt x="0" y="94"/>
                      </a:moveTo>
                      <a:cubicBezTo>
                        <a:pt x="21" y="63"/>
                        <a:pt x="41" y="32"/>
                        <a:pt x="60" y="0"/>
                      </a:cubicBezTo>
                      <a:cubicBezTo>
                        <a:pt x="41" y="32"/>
                        <a:pt x="21" y="63"/>
                        <a:pt x="0" y="9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25" name="Freeform 261"/>
                <p:cNvSpPr>
                  <a:spLocks/>
                </p:cNvSpPr>
                <p:nvPr/>
              </p:nvSpPr>
              <p:spPr bwMode="auto">
                <a:xfrm>
                  <a:off x="2753" y="2335"/>
                  <a:ext cx="6" cy="36"/>
                </a:xfrm>
                <a:custGeom>
                  <a:avLst/>
                  <a:gdLst>
                    <a:gd name="T0" fmla="*/ 6 w 8"/>
                    <a:gd name="T1" fmla="*/ 0 h 53"/>
                    <a:gd name="T2" fmla="*/ 0 w 8"/>
                    <a:gd name="T3" fmla="*/ 36 h 53"/>
                    <a:gd name="T4" fmla="*/ 6 w 8"/>
                    <a:gd name="T5" fmla="*/ 0 h 53"/>
                    <a:gd name="T6" fmla="*/ 0 60000 65536"/>
                    <a:gd name="T7" fmla="*/ 0 60000 65536"/>
                    <a:gd name="T8" fmla="*/ 0 60000 65536"/>
                    <a:gd name="T9" fmla="*/ 0 w 8"/>
                    <a:gd name="T10" fmla="*/ 0 h 53"/>
                    <a:gd name="T11" fmla="*/ 8 w 8"/>
                    <a:gd name="T12" fmla="*/ 53 h 53"/>
                  </a:gdLst>
                  <a:ahLst/>
                  <a:cxnLst>
                    <a:cxn ang="T6">
                      <a:pos x="T0" y="T1"/>
                    </a:cxn>
                    <a:cxn ang="T7">
                      <a:pos x="T2" y="T3"/>
                    </a:cxn>
                    <a:cxn ang="T8">
                      <a:pos x="T4" y="T5"/>
                    </a:cxn>
                  </a:cxnLst>
                  <a:rect l="T9" t="T10" r="T11" b="T12"/>
                  <a:pathLst>
                    <a:path w="8" h="53">
                      <a:moveTo>
                        <a:pt x="8" y="0"/>
                      </a:moveTo>
                      <a:cubicBezTo>
                        <a:pt x="5" y="18"/>
                        <a:pt x="3" y="35"/>
                        <a:pt x="0" y="53"/>
                      </a:cubicBezTo>
                      <a:cubicBezTo>
                        <a:pt x="3" y="35"/>
                        <a:pt x="5" y="18"/>
                        <a:pt x="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26" name="Freeform 262"/>
                <p:cNvSpPr>
                  <a:spLocks/>
                </p:cNvSpPr>
                <p:nvPr/>
              </p:nvSpPr>
              <p:spPr bwMode="auto">
                <a:xfrm>
                  <a:off x="2762" y="2239"/>
                  <a:ext cx="18" cy="79"/>
                </a:xfrm>
                <a:custGeom>
                  <a:avLst/>
                  <a:gdLst>
                    <a:gd name="T0" fmla="*/ 18 w 26"/>
                    <a:gd name="T1" fmla="*/ 0 h 118"/>
                    <a:gd name="T2" fmla="*/ 18 w 26"/>
                    <a:gd name="T3" fmla="*/ 0 h 118"/>
                    <a:gd name="T4" fmla="*/ 0 w 26"/>
                    <a:gd name="T5" fmla="*/ 79 h 118"/>
                    <a:gd name="T6" fmla="*/ 0 w 26"/>
                    <a:gd name="T7" fmla="*/ 79 h 118"/>
                    <a:gd name="T8" fmla="*/ 18 w 26"/>
                    <a:gd name="T9" fmla="*/ 0 h 118"/>
                    <a:gd name="T10" fmla="*/ 0 60000 65536"/>
                    <a:gd name="T11" fmla="*/ 0 60000 65536"/>
                    <a:gd name="T12" fmla="*/ 0 60000 65536"/>
                    <a:gd name="T13" fmla="*/ 0 60000 65536"/>
                    <a:gd name="T14" fmla="*/ 0 60000 65536"/>
                    <a:gd name="T15" fmla="*/ 0 w 26"/>
                    <a:gd name="T16" fmla="*/ 0 h 118"/>
                    <a:gd name="T17" fmla="*/ 26 w 26"/>
                    <a:gd name="T18" fmla="*/ 118 h 118"/>
                  </a:gdLst>
                  <a:ahLst/>
                  <a:cxnLst>
                    <a:cxn ang="T10">
                      <a:pos x="T0" y="T1"/>
                    </a:cxn>
                    <a:cxn ang="T11">
                      <a:pos x="T2" y="T3"/>
                    </a:cxn>
                    <a:cxn ang="T12">
                      <a:pos x="T4" y="T5"/>
                    </a:cxn>
                    <a:cxn ang="T13">
                      <a:pos x="T6" y="T7"/>
                    </a:cxn>
                    <a:cxn ang="T14">
                      <a:pos x="T8" y="T9"/>
                    </a:cxn>
                  </a:cxnLst>
                  <a:rect l="T15" t="T16" r="T17" b="T18"/>
                  <a:pathLst>
                    <a:path w="26" h="118">
                      <a:moveTo>
                        <a:pt x="26" y="0"/>
                      </a:moveTo>
                      <a:cubicBezTo>
                        <a:pt x="26" y="0"/>
                        <a:pt x="26" y="0"/>
                        <a:pt x="26" y="0"/>
                      </a:cubicBezTo>
                      <a:cubicBezTo>
                        <a:pt x="16" y="39"/>
                        <a:pt x="7" y="78"/>
                        <a:pt x="0" y="118"/>
                      </a:cubicBezTo>
                      <a:cubicBezTo>
                        <a:pt x="0" y="118"/>
                        <a:pt x="0" y="118"/>
                        <a:pt x="0" y="118"/>
                      </a:cubicBezTo>
                      <a:cubicBezTo>
                        <a:pt x="7" y="78"/>
                        <a:pt x="16" y="39"/>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27" name="Freeform 263"/>
                <p:cNvSpPr>
                  <a:spLocks/>
                </p:cNvSpPr>
                <p:nvPr/>
              </p:nvSpPr>
              <p:spPr bwMode="auto">
                <a:xfrm>
                  <a:off x="2749" y="2402"/>
                  <a:ext cx="1" cy="14"/>
                </a:xfrm>
                <a:custGeom>
                  <a:avLst/>
                  <a:gdLst>
                    <a:gd name="T0" fmla="*/ 1 w 2"/>
                    <a:gd name="T1" fmla="*/ 0 h 21"/>
                    <a:gd name="T2" fmla="*/ 0 w 2"/>
                    <a:gd name="T3" fmla="*/ 14 h 21"/>
                    <a:gd name="T4" fmla="*/ 0 w 2"/>
                    <a:gd name="T5" fmla="*/ 14 h 21"/>
                    <a:gd name="T6" fmla="*/ 1 w 2"/>
                    <a:gd name="T7" fmla="*/ 0 h 21"/>
                    <a:gd name="T8" fmla="*/ 0 60000 65536"/>
                    <a:gd name="T9" fmla="*/ 0 60000 65536"/>
                    <a:gd name="T10" fmla="*/ 0 60000 65536"/>
                    <a:gd name="T11" fmla="*/ 0 60000 65536"/>
                    <a:gd name="T12" fmla="*/ 0 w 2"/>
                    <a:gd name="T13" fmla="*/ 0 h 21"/>
                    <a:gd name="T14" fmla="*/ 2 w 2"/>
                    <a:gd name="T15" fmla="*/ 21 h 21"/>
                  </a:gdLst>
                  <a:ahLst/>
                  <a:cxnLst>
                    <a:cxn ang="T8">
                      <a:pos x="T0" y="T1"/>
                    </a:cxn>
                    <a:cxn ang="T9">
                      <a:pos x="T2" y="T3"/>
                    </a:cxn>
                    <a:cxn ang="T10">
                      <a:pos x="T4" y="T5"/>
                    </a:cxn>
                    <a:cxn ang="T11">
                      <a:pos x="T6" y="T7"/>
                    </a:cxn>
                  </a:cxnLst>
                  <a:rect l="T12" t="T13" r="T14" b="T15"/>
                  <a:pathLst>
                    <a:path w="2" h="21">
                      <a:moveTo>
                        <a:pt x="2" y="0"/>
                      </a:moveTo>
                      <a:cubicBezTo>
                        <a:pt x="1" y="7"/>
                        <a:pt x="0" y="14"/>
                        <a:pt x="0" y="21"/>
                      </a:cubicBezTo>
                      <a:cubicBezTo>
                        <a:pt x="0" y="21"/>
                        <a:pt x="0" y="21"/>
                        <a:pt x="0" y="21"/>
                      </a:cubicBezTo>
                      <a:cubicBezTo>
                        <a:pt x="0" y="14"/>
                        <a:pt x="1" y="7"/>
                        <a:pt x="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28" name="Freeform 264"/>
                <p:cNvSpPr>
                  <a:spLocks/>
                </p:cNvSpPr>
                <p:nvPr/>
              </p:nvSpPr>
              <p:spPr bwMode="auto">
                <a:xfrm>
                  <a:off x="2853" y="1978"/>
                  <a:ext cx="30" cy="59"/>
                </a:xfrm>
                <a:custGeom>
                  <a:avLst/>
                  <a:gdLst>
                    <a:gd name="T0" fmla="*/ 30 w 45"/>
                    <a:gd name="T1" fmla="*/ 0 h 88"/>
                    <a:gd name="T2" fmla="*/ 0 w 45"/>
                    <a:gd name="T3" fmla="*/ 59 h 88"/>
                    <a:gd name="T4" fmla="*/ 0 w 45"/>
                    <a:gd name="T5" fmla="*/ 59 h 88"/>
                    <a:gd name="T6" fmla="*/ 30 w 45"/>
                    <a:gd name="T7" fmla="*/ 0 h 88"/>
                    <a:gd name="T8" fmla="*/ 0 60000 65536"/>
                    <a:gd name="T9" fmla="*/ 0 60000 65536"/>
                    <a:gd name="T10" fmla="*/ 0 60000 65536"/>
                    <a:gd name="T11" fmla="*/ 0 60000 65536"/>
                    <a:gd name="T12" fmla="*/ 0 w 45"/>
                    <a:gd name="T13" fmla="*/ 0 h 88"/>
                    <a:gd name="T14" fmla="*/ 45 w 45"/>
                    <a:gd name="T15" fmla="*/ 88 h 88"/>
                  </a:gdLst>
                  <a:ahLst/>
                  <a:cxnLst>
                    <a:cxn ang="T8">
                      <a:pos x="T0" y="T1"/>
                    </a:cxn>
                    <a:cxn ang="T9">
                      <a:pos x="T2" y="T3"/>
                    </a:cxn>
                    <a:cxn ang="T10">
                      <a:pos x="T4" y="T5"/>
                    </a:cxn>
                    <a:cxn ang="T11">
                      <a:pos x="T6" y="T7"/>
                    </a:cxn>
                  </a:cxnLst>
                  <a:rect l="T12" t="T13" r="T14" b="T15"/>
                  <a:pathLst>
                    <a:path w="45" h="88">
                      <a:moveTo>
                        <a:pt x="45" y="0"/>
                      </a:moveTo>
                      <a:cubicBezTo>
                        <a:pt x="30" y="28"/>
                        <a:pt x="14" y="58"/>
                        <a:pt x="0" y="88"/>
                      </a:cubicBezTo>
                      <a:cubicBezTo>
                        <a:pt x="0" y="88"/>
                        <a:pt x="0" y="88"/>
                        <a:pt x="0" y="88"/>
                      </a:cubicBezTo>
                      <a:cubicBezTo>
                        <a:pt x="15" y="58"/>
                        <a:pt x="30" y="28"/>
                        <a:pt x="4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29" name="Freeform 265"/>
                <p:cNvSpPr>
                  <a:spLocks/>
                </p:cNvSpPr>
                <p:nvPr/>
              </p:nvSpPr>
              <p:spPr bwMode="auto">
                <a:xfrm>
                  <a:off x="2815" y="2119"/>
                  <a:ext cx="3" cy="9"/>
                </a:xfrm>
                <a:custGeom>
                  <a:avLst/>
                  <a:gdLst>
                    <a:gd name="T0" fmla="*/ 3 w 5"/>
                    <a:gd name="T1" fmla="*/ 0 h 13"/>
                    <a:gd name="T2" fmla="*/ 0 w 5"/>
                    <a:gd name="T3" fmla="*/ 9 h 13"/>
                    <a:gd name="T4" fmla="*/ 0 w 5"/>
                    <a:gd name="T5" fmla="*/ 9 h 13"/>
                    <a:gd name="T6" fmla="*/ 3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5" y="0"/>
                      </a:moveTo>
                      <a:cubicBezTo>
                        <a:pt x="3" y="4"/>
                        <a:pt x="2" y="9"/>
                        <a:pt x="0" y="13"/>
                      </a:cubicBezTo>
                      <a:cubicBezTo>
                        <a:pt x="0" y="13"/>
                        <a:pt x="0" y="13"/>
                        <a:pt x="0" y="13"/>
                      </a:cubicBezTo>
                      <a:cubicBezTo>
                        <a:pt x="2" y="9"/>
                        <a:pt x="3" y="4"/>
                        <a:pt x="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30" name="Freeform 266"/>
                <p:cNvSpPr>
                  <a:spLocks/>
                </p:cNvSpPr>
                <p:nvPr/>
              </p:nvSpPr>
              <p:spPr bwMode="auto">
                <a:xfrm>
                  <a:off x="2830" y="2053"/>
                  <a:ext cx="16" cy="34"/>
                </a:xfrm>
                <a:custGeom>
                  <a:avLst/>
                  <a:gdLst>
                    <a:gd name="T0" fmla="*/ 16 w 23"/>
                    <a:gd name="T1" fmla="*/ 0 h 51"/>
                    <a:gd name="T2" fmla="*/ 0 w 23"/>
                    <a:gd name="T3" fmla="*/ 34 h 51"/>
                    <a:gd name="T4" fmla="*/ 16 w 23"/>
                    <a:gd name="T5" fmla="*/ 0 h 51"/>
                    <a:gd name="T6" fmla="*/ 0 60000 65536"/>
                    <a:gd name="T7" fmla="*/ 0 60000 65536"/>
                    <a:gd name="T8" fmla="*/ 0 60000 65536"/>
                    <a:gd name="T9" fmla="*/ 0 w 23"/>
                    <a:gd name="T10" fmla="*/ 0 h 51"/>
                    <a:gd name="T11" fmla="*/ 23 w 23"/>
                    <a:gd name="T12" fmla="*/ 51 h 51"/>
                  </a:gdLst>
                  <a:ahLst/>
                  <a:cxnLst>
                    <a:cxn ang="T6">
                      <a:pos x="T0" y="T1"/>
                    </a:cxn>
                    <a:cxn ang="T7">
                      <a:pos x="T2" y="T3"/>
                    </a:cxn>
                    <a:cxn ang="T8">
                      <a:pos x="T4" y="T5"/>
                    </a:cxn>
                  </a:cxnLst>
                  <a:rect l="T9" t="T10" r="T11" b="T12"/>
                  <a:pathLst>
                    <a:path w="23" h="51">
                      <a:moveTo>
                        <a:pt x="23" y="0"/>
                      </a:moveTo>
                      <a:cubicBezTo>
                        <a:pt x="15" y="17"/>
                        <a:pt x="8" y="34"/>
                        <a:pt x="0" y="51"/>
                      </a:cubicBezTo>
                      <a:cubicBezTo>
                        <a:pt x="8" y="34"/>
                        <a:pt x="15" y="17"/>
                        <a:pt x="2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31" name="Freeform 267"/>
                <p:cNvSpPr>
                  <a:spLocks/>
                </p:cNvSpPr>
                <p:nvPr/>
              </p:nvSpPr>
              <p:spPr bwMode="auto">
                <a:xfrm>
                  <a:off x="2784" y="2206"/>
                  <a:ext cx="4" cy="16"/>
                </a:xfrm>
                <a:custGeom>
                  <a:avLst/>
                  <a:gdLst>
                    <a:gd name="T0" fmla="*/ 4 w 6"/>
                    <a:gd name="T1" fmla="*/ 0 h 23"/>
                    <a:gd name="T2" fmla="*/ 0 w 6"/>
                    <a:gd name="T3" fmla="*/ 16 h 23"/>
                    <a:gd name="T4" fmla="*/ 0 w 6"/>
                    <a:gd name="T5" fmla="*/ 16 h 23"/>
                    <a:gd name="T6" fmla="*/ 4 w 6"/>
                    <a:gd name="T7" fmla="*/ 0 h 23"/>
                    <a:gd name="T8" fmla="*/ 0 60000 65536"/>
                    <a:gd name="T9" fmla="*/ 0 60000 65536"/>
                    <a:gd name="T10" fmla="*/ 0 60000 65536"/>
                    <a:gd name="T11" fmla="*/ 0 60000 65536"/>
                    <a:gd name="T12" fmla="*/ 0 w 6"/>
                    <a:gd name="T13" fmla="*/ 0 h 23"/>
                    <a:gd name="T14" fmla="*/ 6 w 6"/>
                    <a:gd name="T15" fmla="*/ 23 h 23"/>
                  </a:gdLst>
                  <a:ahLst/>
                  <a:cxnLst>
                    <a:cxn ang="T8">
                      <a:pos x="T0" y="T1"/>
                    </a:cxn>
                    <a:cxn ang="T9">
                      <a:pos x="T2" y="T3"/>
                    </a:cxn>
                    <a:cxn ang="T10">
                      <a:pos x="T4" y="T5"/>
                    </a:cxn>
                    <a:cxn ang="T11">
                      <a:pos x="T6" y="T7"/>
                    </a:cxn>
                  </a:cxnLst>
                  <a:rect l="T12" t="T13" r="T14" b="T15"/>
                  <a:pathLst>
                    <a:path w="6" h="23">
                      <a:moveTo>
                        <a:pt x="6" y="0"/>
                      </a:moveTo>
                      <a:cubicBezTo>
                        <a:pt x="4" y="7"/>
                        <a:pt x="2" y="15"/>
                        <a:pt x="0" y="23"/>
                      </a:cubicBezTo>
                      <a:cubicBezTo>
                        <a:pt x="0" y="23"/>
                        <a:pt x="0" y="23"/>
                        <a:pt x="0" y="23"/>
                      </a:cubicBezTo>
                      <a:cubicBezTo>
                        <a:pt x="2" y="15"/>
                        <a:pt x="4" y="7"/>
                        <a:pt x="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32" name="Freeform 268"/>
                <p:cNvSpPr>
                  <a:spLocks/>
                </p:cNvSpPr>
                <p:nvPr/>
              </p:nvSpPr>
              <p:spPr bwMode="auto">
                <a:xfrm>
                  <a:off x="4882" y="3011"/>
                  <a:ext cx="18" cy="37"/>
                </a:xfrm>
                <a:custGeom>
                  <a:avLst/>
                  <a:gdLst>
                    <a:gd name="T0" fmla="*/ 0 w 28"/>
                    <a:gd name="T1" fmla="*/ 37 h 56"/>
                    <a:gd name="T2" fmla="*/ 18 w 28"/>
                    <a:gd name="T3" fmla="*/ 0 h 56"/>
                    <a:gd name="T4" fmla="*/ 17 w 28"/>
                    <a:gd name="T5" fmla="*/ 0 h 56"/>
                    <a:gd name="T6" fmla="*/ 0 w 28"/>
                    <a:gd name="T7" fmla="*/ 37 h 56"/>
                    <a:gd name="T8" fmla="*/ 0 60000 65536"/>
                    <a:gd name="T9" fmla="*/ 0 60000 65536"/>
                    <a:gd name="T10" fmla="*/ 0 60000 65536"/>
                    <a:gd name="T11" fmla="*/ 0 60000 65536"/>
                    <a:gd name="T12" fmla="*/ 0 w 28"/>
                    <a:gd name="T13" fmla="*/ 0 h 56"/>
                    <a:gd name="T14" fmla="*/ 28 w 28"/>
                    <a:gd name="T15" fmla="*/ 56 h 56"/>
                  </a:gdLst>
                  <a:ahLst/>
                  <a:cxnLst>
                    <a:cxn ang="T8">
                      <a:pos x="T0" y="T1"/>
                    </a:cxn>
                    <a:cxn ang="T9">
                      <a:pos x="T2" y="T3"/>
                    </a:cxn>
                    <a:cxn ang="T10">
                      <a:pos x="T4" y="T5"/>
                    </a:cxn>
                    <a:cxn ang="T11">
                      <a:pos x="T6" y="T7"/>
                    </a:cxn>
                  </a:cxnLst>
                  <a:rect l="T12" t="T13" r="T14" b="T15"/>
                  <a:pathLst>
                    <a:path w="28" h="56">
                      <a:moveTo>
                        <a:pt x="0" y="56"/>
                      </a:moveTo>
                      <a:cubicBezTo>
                        <a:pt x="9" y="37"/>
                        <a:pt x="19" y="19"/>
                        <a:pt x="28" y="0"/>
                      </a:cubicBezTo>
                      <a:cubicBezTo>
                        <a:pt x="27" y="0"/>
                        <a:pt x="27" y="0"/>
                        <a:pt x="27" y="0"/>
                      </a:cubicBezTo>
                      <a:cubicBezTo>
                        <a:pt x="18" y="19"/>
                        <a:pt x="9" y="37"/>
                        <a:pt x="0" y="5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33" name="Freeform 269"/>
                <p:cNvSpPr>
                  <a:spLocks/>
                </p:cNvSpPr>
                <p:nvPr/>
              </p:nvSpPr>
              <p:spPr bwMode="auto">
                <a:xfrm>
                  <a:off x="4851" y="3098"/>
                  <a:ext cx="3" cy="3"/>
                </a:xfrm>
                <a:custGeom>
                  <a:avLst/>
                  <a:gdLst>
                    <a:gd name="T0" fmla="*/ 0 w 4"/>
                    <a:gd name="T1" fmla="*/ 3 h 5"/>
                    <a:gd name="T2" fmla="*/ 3 w 4"/>
                    <a:gd name="T3" fmla="*/ 0 h 5"/>
                    <a:gd name="T4" fmla="*/ 2 w 4"/>
                    <a:gd name="T5" fmla="*/ 0 h 5"/>
                    <a:gd name="T6" fmla="*/ 0 w 4"/>
                    <a:gd name="T7" fmla="*/ 3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5"/>
                      </a:moveTo>
                      <a:cubicBezTo>
                        <a:pt x="1" y="3"/>
                        <a:pt x="2" y="2"/>
                        <a:pt x="4" y="0"/>
                      </a:cubicBezTo>
                      <a:cubicBezTo>
                        <a:pt x="3" y="0"/>
                        <a:pt x="3" y="0"/>
                        <a:pt x="3" y="0"/>
                      </a:cubicBezTo>
                      <a:cubicBezTo>
                        <a:pt x="2" y="1"/>
                        <a:pt x="1" y="3"/>
                        <a:pt x="0"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34" name="Freeform 270"/>
                <p:cNvSpPr>
                  <a:spLocks/>
                </p:cNvSpPr>
                <p:nvPr/>
              </p:nvSpPr>
              <p:spPr bwMode="auto">
                <a:xfrm>
                  <a:off x="4863" y="3076"/>
                  <a:ext cx="3" cy="7"/>
                </a:xfrm>
                <a:custGeom>
                  <a:avLst/>
                  <a:gdLst>
                    <a:gd name="T0" fmla="*/ 0 w 5"/>
                    <a:gd name="T1" fmla="*/ 7 h 10"/>
                    <a:gd name="T2" fmla="*/ 3 w 5"/>
                    <a:gd name="T3" fmla="*/ 0 h 10"/>
                    <a:gd name="T4" fmla="*/ 0 w 5"/>
                    <a:gd name="T5" fmla="*/ 7 h 10"/>
                    <a:gd name="T6" fmla="*/ 0 60000 65536"/>
                    <a:gd name="T7" fmla="*/ 0 60000 65536"/>
                    <a:gd name="T8" fmla="*/ 0 60000 65536"/>
                    <a:gd name="T9" fmla="*/ 0 w 5"/>
                    <a:gd name="T10" fmla="*/ 0 h 10"/>
                    <a:gd name="T11" fmla="*/ 5 w 5"/>
                    <a:gd name="T12" fmla="*/ 10 h 10"/>
                  </a:gdLst>
                  <a:ahLst/>
                  <a:cxnLst>
                    <a:cxn ang="T6">
                      <a:pos x="T0" y="T1"/>
                    </a:cxn>
                    <a:cxn ang="T7">
                      <a:pos x="T2" y="T3"/>
                    </a:cxn>
                    <a:cxn ang="T8">
                      <a:pos x="T4" y="T5"/>
                    </a:cxn>
                  </a:cxnLst>
                  <a:rect l="T9" t="T10" r="T11" b="T12"/>
                  <a:pathLst>
                    <a:path w="5" h="10">
                      <a:moveTo>
                        <a:pt x="0" y="10"/>
                      </a:moveTo>
                      <a:cubicBezTo>
                        <a:pt x="2" y="7"/>
                        <a:pt x="3" y="4"/>
                        <a:pt x="5" y="0"/>
                      </a:cubicBezTo>
                      <a:cubicBezTo>
                        <a:pt x="3" y="4"/>
                        <a:pt x="1" y="7"/>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35" name="Freeform 271"/>
                <p:cNvSpPr>
                  <a:spLocks/>
                </p:cNvSpPr>
                <p:nvPr/>
              </p:nvSpPr>
              <p:spPr bwMode="auto">
                <a:xfrm>
                  <a:off x="4543" y="3422"/>
                  <a:ext cx="24" cy="18"/>
                </a:xfrm>
                <a:custGeom>
                  <a:avLst/>
                  <a:gdLst>
                    <a:gd name="T0" fmla="*/ 24 w 36"/>
                    <a:gd name="T1" fmla="*/ 0 h 27"/>
                    <a:gd name="T2" fmla="*/ 0 w 36"/>
                    <a:gd name="T3" fmla="*/ 18 h 27"/>
                    <a:gd name="T4" fmla="*/ 24 w 36"/>
                    <a:gd name="T5" fmla="*/ 0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0"/>
                      </a:moveTo>
                      <a:cubicBezTo>
                        <a:pt x="24" y="9"/>
                        <a:pt x="12" y="18"/>
                        <a:pt x="0" y="27"/>
                      </a:cubicBezTo>
                      <a:cubicBezTo>
                        <a:pt x="12" y="18"/>
                        <a:pt x="24" y="9"/>
                        <a:pt x="3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36" name="Freeform 272"/>
                <p:cNvSpPr>
                  <a:spLocks/>
                </p:cNvSpPr>
                <p:nvPr/>
              </p:nvSpPr>
              <p:spPr bwMode="auto">
                <a:xfrm>
                  <a:off x="2749" y="2637"/>
                  <a:ext cx="4" cy="35"/>
                </a:xfrm>
                <a:custGeom>
                  <a:avLst/>
                  <a:gdLst>
                    <a:gd name="T0" fmla="*/ 4 w 7"/>
                    <a:gd name="T1" fmla="*/ 35 h 53"/>
                    <a:gd name="T2" fmla="*/ 0 w 7"/>
                    <a:gd name="T3" fmla="*/ 0 h 53"/>
                    <a:gd name="T4" fmla="*/ 4 w 7"/>
                    <a:gd name="T5" fmla="*/ 35 h 53"/>
                    <a:gd name="T6" fmla="*/ 0 60000 65536"/>
                    <a:gd name="T7" fmla="*/ 0 60000 65536"/>
                    <a:gd name="T8" fmla="*/ 0 60000 65536"/>
                    <a:gd name="T9" fmla="*/ 0 w 7"/>
                    <a:gd name="T10" fmla="*/ 0 h 53"/>
                    <a:gd name="T11" fmla="*/ 7 w 7"/>
                    <a:gd name="T12" fmla="*/ 53 h 53"/>
                  </a:gdLst>
                  <a:ahLst/>
                  <a:cxnLst>
                    <a:cxn ang="T6">
                      <a:pos x="T0" y="T1"/>
                    </a:cxn>
                    <a:cxn ang="T7">
                      <a:pos x="T2" y="T3"/>
                    </a:cxn>
                    <a:cxn ang="T8">
                      <a:pos x="T4" y="T5"/>
                    </a:cxn>
                  </a:cxnLst>
                  <a:rect l="T9" t="T10" r="T11" b="T12"/>
                  <a:pathLst>
                    <a:path w="7" h="53">
                      <a:moveTo>
                        <a:pt x="7" y="53"/>
                      </a:moveTo>
                      <a:cubicBezTo>
                        <a:pt x="4" y="36"/>
                        <a:pt x="2" y="18"/>
                        <a:pt x="0" y="0"/>
                      </a:cubicBezTo>
                      <a:cubicBezTo>
                        <a:pt x="2" y="18"/>
                        <a:pt x="4" y="36"/>
                        <a:pt x="7" y="5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37" name="Freeform 273"/>
                <p:cNvSpPr>
                  <a:spLocks/>
                </p:cNvSpPr>
                <p:nvPr/>
              </p:nvSpPr>
              <p:spPr bwMode="auto">
                <a:xfrm>
                  <a:off x="2744" y="2487"/>
                  <a:ext cx="0" cy="9"/>
                </a:xfrm>
                <a:custGeom>
                  <a:avLst/>
                  <a:gdLst>
                    <a:gd name="T0" fmla="*/ 9 h 14"/>
                    <a:gd name="T1" fmla="*/ 0 h 14"/>
                    <a:gd name="T2" fmla="*/ 9 h 14"/>
                    <a:gd name="T3" fmla="*/ 0 60000 65536"/>
                    <a:gd name="T4" fmla="*/ 0 60000 65536"/>
                    <a:gd name="T5" fmla="*/ 0 60000 65536"/>
                    <a:gd name="T6" fmla="*/ 0 h 14"/>
                    <a:gd name="T7" fmla="*/ 14 h 14"/>
                  </a:gdLst>
                  <a:ahLst/>
                  <a:cxnLst>
                    <a:cxn ang="T3">
                      <a:pos x="0" y="T0"/>
                    </a:cxn>
                    <a:cxn ang="T4">
                      <a:pos x="0" y="T1"/>
                    </a:cxn>
                    <a:cxn ang="T5">
                      <a:pos x="0" y="T2"/>
                    </a:cxn>
                  </a:cxnLst>
                  <a:rect l="0" t="T6" r="0" b="T7"/>
                  <a:pathLst>
                    <a:path h="14">
                      <a:moveTo>
                        <a:pt x="0" y="14"/>
                      </a:moveTo>
                      <a:cubicBezTo>
                        <a:pt x="0" y="9"/>
                        <a:pt x="0" y="5"/>
                        <a:pt x="0" y="0"/>
                      </a:cubicBezTo>
                      <a:cubicBezTo>
                        <a:pt x="0" y="5"/>
                        <a:pt x="0" y="9"/>
                        <a:pt x="0"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38" name="Freeform 274"/>
                <p:cNvSpPr>
                  <a:spLocks/>
                </p:cNvSpPr>
                <p:nvPr/>
              </p:nvSpPr>
              <p:spPr bwMode="auto">
                <a:xfrm>
                  <a:off x="3885" y="3656"/>
                  <a:ext cx="23" cy="0"/>
                </a:xfrm>
                <a:custGeom>
                  <a:avLst/>
                  <a:gdLst>
                    <a:gd name="T0" fmla="*/ 0 w 33"/>
                    <a:gd name="T1" fmla="*/ 23 w 33"/>
                    <a:gd name="T2" fmla="*/ 0 w 33"/>
                    <a:gd name="T3" fmla="*/ 0 60000 65536"/>
                    <a:gd name="T4" fmla="*/ 0 60000 65536"/>
                    <a:gd name="T5" fmla="*/ 0 60000 65536"/>
                    <a:gd name="T6" fmla="*/ 0 w 33"/>
                    <a:gd name="T7" fmla="*/ 33 w 33"/>
                  </a:gdLst>
                  <a:ahLst/>
                  <a:cxnLst>
                    <a:cxn ang="T3">
                      <a:pos x="T0" y="0"/>
                    </a:cxn>
                    <a:cxn ang="T4">
                      <a:pos x="T1" y="0"/>
                    </a:cxn>
                    <a:cxn ang="T5">
                      <a:pos x="T2" y="0"/>
                    </a:cxn>
                  </a:cxnLst>
                  <a:rect l="T6" t="0" r="T7" b="0"/>
                  <a:pathLst>
                    <a:path w="33">
                      <a:moveTo>
                        <a:pt x="0" y="0"/>
                      </a:moveTo>
                      <a:cubicBezTo>
                        <a:pt x="11" y="0"/>
                        <a:pt x="22" y="0"/>
                        <a:pt x="33" y="0"/>
                      </a:cubicBezTo>
                      <a:cubicBezTo>
                        <a:pt x="22" y="0"/>
                        <a:pt x="1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39" name="Freeform 275"/>
                <p:cNvSpPr>
                  <a:spLocks/>
                </p:cNvSpPr>
                <p:nvPr/>
              </p:nvSpPr>
              <p:spPr bwMode="auto">
                <a:xfrm>
                  <a:off x="2745" y="2457"/>
                  <a:ext cx="0" cy="12"/>
                </a:xfrm>
                <a:custGeom>
                  <a:avLst/>
                  <a:gdLst>
                    <a:gd name="T0" fmla="*/ 0 w 1"/>
                    <a:gd name="T1" fmla="*/ 12 h 18"/>
                    <a:gd name="T2" fmla="*/ 0 w 1"/>
                    <a:gd name="T3" fmla="*/ 0 h 18"/>
                    <a:gd name="T4" fmla="*/ 0 w 1"/>
                    <a:gd name="T5" fmla="*/ 12 h 18"/>
                    <a:gd name="T6" fmla="*/ 0 60000 65536"/>
                    <a:gd name="T7" fmla="*/ 0 60000 65536"/>
                    <a:gd name="T8" fmla="*/ 0 60000 65536"/>
                    <a:gd name="T9" fmla="*/ 0 w 1"/>
                    <a:gd name="T10" fmla="*/ 0 h 18"/>
                    <a:gd name="T11" fmla="*/ 0 w 1"/>
                    <a:gd name="T12" fmla="*/ 18 h 18"/>
                  </a:gdLst>
                  <a:ahLst/>
                  <a:cxnLst>
                    <a:cxn ang="T6">
                      <a:pos x="T0" y="T1"/>
                    </a:cxn>
                    <a:cxn ang="T7">
                      <a:pos x="T2" y="T3"/>
                    </a:cxn>
                    <a:cxn ang="T8">
                      <a:pos x="T4" y="T5"/>
                    </a:cxn>
                  </a:cxnLst>
                  <a:rect l="T9" t="T10" r="T11" b="T12"/>
                  <a:pathLst>
                    <a:path w="1" h="18">
                      <a:moveTo>
                        <a:pt x="0" y="18"/>
                      </a:moveTo>
                      <a:cubicBezTo>
                        <a:pt x="0" y="12"/>
                        <a:pt x="1" y="6"/>
                        <a:pt x="1" y="0"/>
                      </a:cubicBezTo>
                      <a:cubicBezTo>
                        <a:pt x="1" y="6"/>
                        <a:pt x="0" y="12"/>
                        <a:pt x="0" y="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40" name="Freeform 276"/>
                <p:cNvSpPr>
                  <a:spLocks/>
                </p:cNvSpPr>
                <p:nvPr/>
              </p:nvSpPr>
              <p:spPr bwMode="auto">
                <a:xfrm>
                  <a:off x="2744" y="2568"/>
                  <a:ext cx="1" cy="26"/>
                </a:xfrm>
                <a:custGeom>
                  <a:avLst/>
                  <a:gdLst>
                    <a:gd name="T0" fmla="*/ 1 w 2"/>
                    <a:gd name="T1" fmla="*/ 26 h 38"/>
                    <a:gd name="T2" fmla="*/ 0 w 2"/>
                    <a:gd name="T3" fmla="*/ 0 h 38"/>
                    <a:gd name="T4" fmla="*/ 1 w 2"/>
                    <a:gd name="T5" fmla="*/ 26 h 38"/>
                    <a:gd name="T6" fmla="*/ 0 60000 65536"/>
                    <a:gd name="T7" fmla="*/ 0 60000 65536"/>
                    <a:gd name="T8" fmla="*/ 0 60000 65536"/>
                    <a:gd name="T9" fmla="*/ 0 w 2"/>
                    <a:gd name="T10" fmla="*/ 0 h 38"/>
                    <a:gd name="T11" fmla="*/ 2 w 2"/>
                    <a:gd name="T12" fmla="*/ 38 h 38"/>
                  </a:gdLst>
                  <a:ahLst/>
                  <a:cxnLst>
                    <a:cxn ang="T6">
                      <a:pos x="T0" y="T1"/>
                    </a:cxn>
                    <a:cxn ang="T7">
                      <a:pos x="T2" y="T3"/>
                    </a:cxn>
                    <a:cxn ang="T8">
                      <a:pos x="T4" y="T5"/>
                    </a:cxn>
                  </a:cxnLst>
                  <a:rect l="T9" t="T10" r="T11" b="T12"/>
                  <a:pathLst>
                    <a:path w="2" h="38">
                      <a:moveTo>
                        <a:pt x="2" y="38"/>
                      </a:moveTo>
                      <a:cubicBezTo>
                        <a:pt x="2" y="25"/>
                        <a:pt x="1" y="12"/>
                        <a:pt x="0" y="0"/>
                      </a:cubicBezTo>
                      <a:cubicBezTo>
                        <a:pt x="1" y="12"/>
                        <a:pt x="2" y="25"/>
                        <a:pt x="2" y="3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41" name="Freeform 277"/>
                <p:cNvSpPr>
                  <a:spLocks/>
                </p:cNvSpPr>
                <p:nvPr/>
              </p:nvSpPr>
              <p:spPr bwMode="auto">
                <a:xfrm>
                  <a:off x="2753" y="2675"/>
                  <a:ext cx="5" cy="32"/>
                </a:xfrm>
                <a:custGeom>
                  <a:avLst/>
                  <a:gdLst>
                    <a:gd name="T0" fmla="*/ 5 w 7"/>
                    <a:gd name="T1" fmla="*/ 32 h 48"/>
                    <a:gd name="T2" fmla="*/ 0 w 7"/>
                    <a:gd name="T3" fmla="*/ 0 h 48"/>
                    <a:gd name="T4" fmla="*/ 5 w 7"/>
                    <a:gd name="T5" fmla="*/ 32 h 48"/>
                    <a:gd name="T6" fmla="*/ 0 60000 65536"/>
                    <a:gd name="T7" fmla="*/ 0 60000 65536"/>
                    <a:gd name="T8" fmla="*/ 0 60000 65536"/>
                    <a:gd name="T9" fmla="*/ 0 w 7"/>
                    <a:gd name="T10" fmla="*/ 0 h 48"/>
                    <a:gd name="T11" fmla="*/ 7 w 7"/>
                    <a:gd name="T12" fmla="*/ 48 h 48"/>
                  </a:gdLst>
                  <a:ahLst/>
                  <a:cxnLst>
                    <a:cxn ang="T6">
                      <a:pos x="T0" y="T1"/>
                    </a:cxn>
                    <a:cxn ang="T7">
                      <a:pos x="T2" y="T3"/>
                    </a:cxn>
                    <a:cxn ang="T8">
                      <a:pos x="T4" y="T5"/>
                    </a:cxn>
                  </a:cxnLst>
                  <a:rect l="T9" t="T10" r="T11" b="T12"/>
                  <a:pathLst>
                    <a:path w="7" h="48">
                      <a:moveTo>
                        <a:pt x="7" y="48"/>
                      </a:moveTo>
                      <a:cubicBezTo>
                        <a:pt x="5" y="32"/>
                        <a:pt x="2" y="16"/>
                        <a:pt x="0" y="0"/>
                      </a:cubicBezTo>
                      <a:cubicBezTo>
                        <a:pt x="2" y="16"/>
                        <a:pt x="5" y="32"/>
                        <a:pt x="7" y="4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42" name="Freeform 278"/>
                <p:cNvSpPr>
                  <a:spLocks/>
                </p:cNvSpPr>
                <p:nvPr/>
              </p:nvSpPr>
              <p:spPr bwMode="auto">
                <a:xfrm>
                  <a:off x="4684" y="3299"/>
                  <a:ext cx="19" cy="20"/>
                </a:xfrm>
                <a:custGeom>
                  <a:avLst/>
                  <a:gdLst>
                    <a:gd name="T0" fmla="*/ 1 w 29"/>
                    <a:gd name="T1" fmla="*/ 20 h 30"/>
                    <a:gd name="T2" fmla="*/ 19 w 29"/>
                    <a:gd name="T3" fmla="*/ 0 h 30"/>
                    <a:gd name="T4" fmla="*/ 0 w 29"/>
                    <a:gd name="T5" fmla="*/ 20 h 30"/>
                    <a:gd name="T6" fmla="*/ 1 w 29"/>
                    <a:gd name="T7" fmla="*/ 20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1" y="30"/>
                      </a:moveTo>
                      <a:cubicBezTo>
                        <a:pt x="10" y="20"/>
                        <a:pt x="20" y="10"/>
                        <a:pt x="29" y="0"/>
                      </a:cubicBezTo>
                      <a:cubicBezTo>
                        <a:pt x="20" y="10"/>
                        <a:pt x="10" y="20"/>
                        <a:pt x="0" y="30"/>
                      </a:cubicBezTo>
                      <a:lnTo>
                        <a:pt x="1" y="30"/>
                      </a:ln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43" name="Freeform 279"/>
                <p:cNvSpPr>
                  <a:spLocks/>
                </p:cNvSpPr>
                <p:nvPr/>
              </p:nvSpPr>
              <p:spPr bwMode="auto">
                <a:xfrm>
                  <a:off x="2799" y="2148"/>
                  <a:ext cx="8" cy="24"/>
                </a:xfrm>
                <a:custGeom>
                  <a:avLst/>
                  <a:gdLst>
                    <a:gd name="T0" fmla="*/ 0 w 12"/>
                    <a:gd name="T1" fmla="*/ 24 h 36"/>
                    <a:gd name="T2" fmla="*/ 8 w 12"/>
                    <a:gd name="T3" fmla="*/ 0 h 36"/>
                    <a:gd name="T4" fmla="*/ 0 w 12"/>
                    <a:gd name="T5" fmla="*/ 24 h 36"/>
                    <a:gd name="T6" fmla="*/ 0 60000 65536"/>
                    <a:gd name="T7" fmla="*/ 0 60000 65536"/>
                    <a:gd name="T8" fmla="*/ 0 60000 65536"/>
                    <a:gd name="T9" fmla="*/ 0 w 12"/>
                    <a:gd name="T10" fmla="*/ 0 h 36"/>
                    <a:gd name="T11" fmla="*/ 12 w 12"/>
                    <a:gd name="T12" fmla="*/ 36 h 36"/>
                  </a:gdLst>
                  <a:ahLst/>
                  <a:cxnLst>
                    <a:cxn ang="T6">
                      <a:pos x="T0" y="T1"/>
                    </a:cxn>
                    <a:cxn ang="T7">
                      <a:pos x="T2" y="T3"/>
                    </a:cxn>
                    <a:cxn ang="T8">
                      <a:pos x="T4" y="T5"/>
                    </a:cxn>
                  </a:cxnLst>
                  <a:rect l="T9" t="T10" r="T11" b="T12"/>
                  <a:pathLst>
                    <a:path w="12" h="36">
                      <a:moveTo>
                        <a:pt x="0" y="36"/>
                      </a:moveTo>
                      <a:cubicBezTo>
                        <a:pt x="4" y="24"/>
                        <a:pt x="8" y="12"/>
                        <a:pt x="12" y="0"/>
                      </a:cubicBezTo>
                      <a:cubicBezTo>
                        <a:pt x="8" y="12"/>
                        <a:pt x="4" y="24"/>
                        <a:pt x="0" y="3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44" name="Freeform 280"/>
                <p:cNvSpPr>
                  <a:spLocks/>
                </p:cNvSpPr>
                <p:nvPr/>
              </p:nvSpPr>
              <p:spPr bwMode="auto">
                <a:xfrm>
                  <a:off x="2819" y="2088"/>
                  <a:ext cx="11" cy="27"/>
                </a:xfrm>
                <a:custGeom>
                  <a:avLst/>
                  <a:gdLst>
                    <a:gd name="T0" fmla="*/ 0 w 16"/>
                    <a:gd name="T1" fmla="*/ 27 h 40"/>
                    <a:gd name="T2" fmla="*/ 11 w 16"/>
                    <a:gd name="T3" fmla="*/ 0 h 40"/>
                    <a:gd name="T4" fmla="*/ 0 w 16"/>
                    <a:gd name="T5" fmla="*/ 27 h 40"/>
                    <a:gd name="T6" fmla="*/ 0 60000 65536"/>
                    <a:gd name="T7" fmla="*/ 0 60000 65536"/>
                    <a:gd name="T8" fmla="*/ 0 60000 65536"/>
                    <a:gd name="T9" fmla="*/ 0 w 16"/>
                    <a:gd name="T10" fmla="*/ 0 h 40"/>
                    <a:gd name="T11" fmla="*/ 16 w 16"/>
                    <a:gd name="T12" fmla="*/ 40 h 40"/>
                  </a:gdLst>
                  <a:ahLst/>
                  <a:cxnLst>
                    <a:cxn ang="T6">
                      <a:pos x="T0" y="T1"/>
                    </a:cxn>
                    <a:cxn ang="T7">
                      <a:pos x="T2" y="T3"/>
                    </a:cxn>
                    <a:cxn ang="T8">
                      <a:pos x="T4" y="T5"/>
                    </a:cxn>
                  </a:cxnLst>
                  <a:rect l="T9" t="T10" r="T11" b="T12"/>
                  <a:pathLst>
                    <a:path w="16" h="40">
                      <a:moveTo>
                        <a:pt x="0" y="40"/>
                      </a:moveTo>
                      <a:cubicBezTo>
                        <a:pt x="5" y="27"/>
                        <a:pt x="11" y="13"/>
                        <a:pt x="16" y="0"/>
                      </a:cubicBezTo>
                      <a:cubicBezTo>
                        <a:pt x="11" y="13"/>
                        <a:pt x="5" y="27"/>
                        <a:pt x="0" y="4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45" name="Freeform 281"/>
                <p:cNvSpPr>
                  <a:spLocks/>
                </p:cNvSpPr>
                <p:nvPr/>
              </p:nvSpPr>
              <p:spPr bwMode="auto">
                <a:xfrm>
                  <a:off x="3846" y="3656"/>
                  <a:ext cx="22" cy="0"/>
                </a:xfrm>
                <a:custGeom>
                  <a:avLst/>
                  <a:gdLst>
                    <a:gd name="T0" fmla="*/ 0 w 33"/>
                    <a:gd name="T1" fmla="*/ 22 w 33"/>
                    <a:gd name="T2" fmla="*/ 22 w 33"/>
                    <a:gd name="T3" fmla="*/ 0 w 33"/>
                    <a:gd name="T4" fmla="*/ 0 60000 65536"/>
                    <a:gd name="T5" fmla="*/ 0 60000 65536"/>
                    <a:gd name="T6" fmla="*/ 0 60000 65536"/>
                    <a:gd name="T7" fmla="*/ 0 60000 65536"/>
                    <a:gd name="T8" fmla="*/ 0 w 33"/>
                    <a:gd name="T9" fmla="*/ 33 w 33"/>
                  </a:gdLst>
                  <a:ahLst/>
                  <a:cxnLst>
                    <a:cxn ang="T4">
                      <a:pos x="T0" y="0"/>
                    </a:cxn>
                    <a:cxn ang="T5">
                      <a:pos x="T1" y="0"/>
                    </a:cxn>
                    <a:cxn ang="T6">
                      <a:pos x="T2" y="0"/>
                    </a:cxn>
                    <a:cxn ang="T7">
                      <a:pos x="T3" y="0"/>
                    </a:cxn>
                  </a:cxnLst>
                  <a:rect l="T8" t="0" r="T9" b="0"/>
                  <a:pathLst>
                    <a:path w="33">
                      <a:moveTo>
                        <a:pt x="0" y="0"/>
                      </a:moveTo>
                      <a:cubicBezTo>
                        <a:pt x="11" y="0"/>
                        <a:pt x="22" y="0"/>
                        <a:pt x="33" y="0"/>
                      </a:cubicBezTo>
                      <a:cubicBezTo>
                        <a:pt x="33" y="0"/>
                        <a:pt x="33" y="0"/>
                        <a:pt x="33" y="0"/>
                      </a:cubicBezTo>
                      <a:cubicBezTo>
                        <a:pt x="22" y="0"/>
                        <a:pt x="11"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46" name="Freeform 282"/>
                <p:cNvSpPr>
                  <a:spLocks/>
                </p:cNvSpPr>
                <p:nvPr/>
              </p:nvSpPr>
              <p:spPr bwMode="auto">
                <a:xfrm>
                  <a:off x="2751" y="2376"/>
                  <a:ext cx="2" cy="16"/>
                </a:xfrm>
                <a:custGeom>
                  <a:avLst/>
                  <a:gdLst>
                    <a:gd name="T0" fmla="*/ 0 w 3"/>
                    <a:gd name="T1" fmla="*/ 16 h 24"/>
                    <a:gd name="T2" fmla="*/ 2 w 3"/>
                    <a:gd name="T3" fmla="*/ 0 h 24"/>
                    <a:gd name="T4" fmla="*/ 0 w 3"/>
                    <a:gd name="T5" fmla="*/ 16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24"/>
                      </a:moveTo>
                      <a:cubicBezTo>
                        <a:pt x="1" y="16"/>
                        <a:pt x="2" y="8"/>
                        <a:pt x="3" y="0"/>
                      </a:cubicBezTo>
                      <a:cubicBezTo>
                        <a:pt x="2" y="8"/>
                        <a:pt x="1"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47" name="Freeform 283"/>
                <p:cNvSpPr>
                  <a:spLocks/>
                </p:cNvSpPr>
                <p:nvPr/>
              </p:nvSpPr>
              <p:spPr bwMode="auto">
                <a:xfrm>
                  <a:off x="2790" y="2177"/>
                  <a:ext cx="7" cy="25"/>
                </a:xfrm>
                <a:custGeom>
                  <a:avLst/>
                  <a:gdLst>
                    <a:gd name="T0" fmla="*/ 0 w 11"/>
                    <a:gd name="T1" fmla="*/ 25 h 36"/>
                    <a:gd name="T2" fmla="*/ 7 w 11"/>
                    <a:gd name="T3" fmla="*/ 0 h 36"/>
                    <a:gd name="T4" fmla="*/ 0 w 11"/>
                    <a:gd name="T5" fmla="*/ 25 h 36"/>
                    <a:gd name="T6" fmla="*/ 0 60000 65536"/>
                    <a:gd name="T7" fmla="*/ 0 60000 65536"/>
                    <a:gd name="T8" fmla="*/ 0 60000 65536"/>
                    <a:gd name="T9" fmla="*/ 0 w 11"/>
                    <a:gd name="T10" fmla="*/ 0 h 36"/>
                    <a:gd name="T11" fmla="*/ 11 w 11"/>
                    <a:gd name="T12" fmla="*/ 36 h 36"/>
                  </a:gdLst>
                  <a:ahLst/>
                  <a:cxnLst>
                    <a:cxn ang="T6">
                      <a:pos x="T0" y="T1"/>
                    </a:cxn>
                    <a:cxn ang="T7">
                      <a:pos x="T2" y="T3"/>
                    </a:cxn>
                    <a:cxn ang="T8">
                      <a:pos x="T4" y="T5"/>
                    </a:cxn>
                  </a:cxnLst>
                  <a:rect l="T9" t="T10" r="T11" b="T12"/>
                  <a:pathLst>
                    <a:path w="11" h="36">
                      <a:moveTo>
                        <a:pt x="0" y="36"/>
                      </a:moveTo>
                      <a:cubicBezTo>
                        <a:pt x="4" y="24"/>
                        <a:pt x="8" y="12"/>
                        <a:pt x="11" y="0"/>
                      </a:cubicBezTo>
                      <a:cubicBezTo>
                        <a:pt x="8" y="12"/>
                        <a:pt x="4" y="24"/>
                        <a:pt x="0" y="3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48" name="Freeform 284"/>
                <p:cNvSpPr>
                  <a:spLocks/>
                </p:cNvSpPr>
                <p:nvPr/>
              </p:nvSpPr>
              <p:spPr bwMode="auto">
                <a:xfrm>
                  <a:off x="3187" y="3422"/>
                  <a:ext cx="24" cy="18"/>
                </a:xfrm>
                <a:custGeom>
                  <a:avLst/>
                  <a:gdLst>
                    <a:gd name="T0" fmla="*/ 24 w 36"/>
                    <a:gd name="T1" fmla="*/ 18 h 27"/>
                    <a:gd name="T2" fmla="*/ 0 w 36"/>
                    <a:gd name="T3" fmla="*/ 0 h 27"/>
                    <a:gd name="T4" fmla="*/ 24 w 36"/>
                    <a:gd name="T5" fmla="*/ 18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6" y="27"/>
                      </a:moveTo>
                      <a:cubicBezTo>
                        <a:pt x="24" y="18"/>
                        <a:pt x="12" y="9"/>
                        <a:pt x="0" y="0"/>
                      </a:cubicBezTo>
                      <a:cubicBezTo>
                        <a:pt x="12" y="9"/>
                        <a:pt x="24" y="18"/>
                        <a:pt x="36" y="2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49" name="Freeform 285"/>
                <p:cNvSpPr>
                  <a:spLocks/>
                </p:cNvSpPr>
                <p:nvPr/>
              </p:nvSpPr>
              <p:spPr bwMode="auto">
                <a:xfrm>
                  <a:off x="4534" y="3441"/>
                  <a:ext cx="8" cy="5"/>
                </a:xfrm>
                <a:custGeom>
                  <a:avLst/>
                  <a:gdLst>
                    <a:gd name="T0" fmla="*/ 0 w 12"/>
                    <a:gd name="T1" fmla="*/ 5 h 8"/>
                    <a:gd name="T2" fmla="*/ 8 w 12"/>
                    <a:gd name="T3" fmla="*/ 0 h 8"/>
                    <a:gd name="T4" fmla="*/ 0 w 12"/>
                    <a:gd name="T5" fmla="*/ 5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0" y="8"/>
                      </a:moveTo>
                      <a:cubicBezTo>
                        <a:pt x="4" y="5"/>
                        <a:pt x="8" y="3"/>
                        <a:pt x="12" y="0"/>
                      </a:cubicBezTo>
                      <a:cubicBezTo>
                        <a:pt x="8" y="3"/>
                        <a:pt x="4" y="5"/>
                        <a:pt x="0" y="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50" name="Freeform 286"/>
                <p:cNvSpPr>
                  <a:spLocks/>
                </p:cNvSpPr>
                <p:nvPr/>
              </p:nvSpPr>
              <p:spPr bwMode="auto">
                <a:xfrm>
                  <a:off x="4567" y="3397"/>
                  <a:ext cx="31" cy="25"/>
                </a:xfrm>
                <a:custGeom>
                  <a:avLst/>
                  <a:gdLst>
                    <a:gd name="T0" fmla="*/ 0 w 46"/>
                    <a:gd name="T1" fmla="*/ 25 h 36"/>
                    <a:gd name="T2" fmla="*/ 31 w 46"/>
                    <a:gd name="T3" fmla="*/ 0 h 36"/>
                    <a:gd name="T4" fmla="*/ 31 w 46"/>
                    <a:gd name="T5" fmla="*/ 0 h 36"/>
                    <a:gd name="T6" fmla="*/ 0 w 46"/>
                    <a:gd name="T7" fmla="*/ 25 h 36"/>
                    <a:gd name="T8" fmla="*/ 0 60000 65536"/>
                    <a:gd name="T9" fmla="*/ 0 60000 65536"/>
                    <a:gd name="T10" fmla="*/ 0 60000 65536"/>
                    <a:gd name="T11" fmla="*/ 0 60000 65536"/>
                    <a:gd name="T12" fmla="*/ 0 w 46"/>
                    <a:gd name="T13" fmla="*/ 0 h 36"/>
                    <a:gd name="T14" fmla="*/ 46 w 46"/>
                    <a:gd name="T15" fmla="*/ 36 h 36"/>
                  </a:gdLst>
                  <a:ahLst/>
                  <a:cxnLst>
                    <a:cxn ang="T8">
                      <a:pos x="T0" y="T1"/>
                    </a:cxn>
                    <a:cxn ang="T9">
                      <a:pos x="T2" y="T3"/>
                    </a:cxn>
                    <a:cxn ang="T10">
                      <a:pos x="T4" y="T5"/>
                    </a:cxn>
                    <a:cxn ang="T11">
                      <a:pos x="T6" y="T7"/>
                    </a:cxn>
                  </a:cxnLst>
                  <a:rect l="T12" t="T13" r="T14" b="T15"/>
                  <a:pathLst>
                    <a:path w="46" h="36">
                      <a:moveTo>
                        <a:pt x="0" y="36"/>
                      </a:moveTo>
                      <a:cubicBezTo>
                        <a:pt x="15" y="24"/>
                        <a:pt x="31" y="12"/>
                        <a:pt x="46" y="0"/>
                      </a:cubicBezTo>
                      <a:cubicBezTo>
                        <a:pt x="46" y="0"/>
                        <a:pt x="46" y="0"/>
                        <a:pt x="46" y="0"/>
                      </a:cubicBezTo>
                      <a:cubicBezTo>
                        <a:pt x="31" y="12"/>
                        <a:pt x="15" y="24"/>
                        <a:pt x="0" y="3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51" name="Freeform 287"/>
                <p:cNvSpPr>
                  <a:spLocks/>
                </p:cNvSpPr>
                <p:nvPr/>
              </p:nvSpPr>
              <p:spPr bwMode="auto">
                <a:xfrm>
                  <a:off x="4612" y="3331"/>
                  <a:ext cx="60" cy="55"/>
                </a:xfrm>
                <a:custGeom>
                  <a:avLst/>
                  <a:gdLst>
                    <a:gd name="T0" fmla="*/ 0 w 89"/>
                    <a:gd name="T1" fmla="*/ 55 h 82"/>
                    <a:gd name="T2" fmla="*/ 0 w 89"/>
                    <a:gd name="T3" fmla="*/ 55 h 82"/>
                    <a:gd name="T4" fmla="*/ 60 w 89"/>
                    <a:gd name="T5" fmla="*/ 0 h 82"/>
                    <a:gd name="T6" fmla="*/ 60 w 89"/>
                    <a:gd name="T7" fmla="*/ 0 h 82"/>
                    <a:gd name="T8" fmla="*/ 0 w 89"/>
                    <a:gd name="T9" fmla="*/ 55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82"/>
                      </a:moveTo>
                      <a:cubicBezTo>
                        <a:pt x="0" y="82"/>
                        <a:pt x="0" y="82"/>
                        <a:pt x="0" y="82"/>
                      </a:cubicBezTo>
                      <a:cubicBezTo>
                        <a:pt x="31" y="56"/>
                        <a:pt x="60" y="29"/>
                        <a:pt x="89" y="0"/>
                      </a:cubicBezTo>
                      <a:cubicBezTo>
                        <a:pt x="89" y="0"/>
                        <a:pt x="89" y="0"/>
                        <a:pt x="89" y="0"/>
                      </a:cubicBezTo>
                      <a:cubicBezTo>
                        <a:pt x="60" y="28"/>
                        <a:pt x="31" y="56"/>
                        <a:pt x="0" y="8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52" name="Freeform 288"/>
                <p:cNvSpPr>
                  <a:spLocks/>
                </p:cNvSpPr>
                <p:nvPr/>
              </p:nvSpPr>
              <p:spPr bwMode="auto">
                <a:xfrm>
                  <a:off x="3653" y="1409"/>
                  <a:ext cx="18" cy="4"/>
                </a:xfrm>
                <a:custGeom>
                  <a:avLst/>
                  <a:gdLst>
                    <a:gd name="T0" fmla="*/ 18 w 26"/>
                    <a:gd name="T1" fmla="*/ 0 h 5"/>
                    <a:gd name="T2" fmla="*/ 0 w 26"/>
                    <a:gd name="T3" fmla="*/ 4 h 5"/>
                    <a:gd name="T4" fmla="*/ 18 w 26"/>
                    <a:gd name="T5" fmla="*/ 0 h 5"/>
                    <a:gd name="T6" fmla="*/ 0 60000 65536"/>
                    <a:gd name="T7" fmla="*/ 0 60000 65536"/>
                    <a:gd name="T8" fmla="*/ 0 60000 65536"/>
                    <a:gd name="T9" fmla="*/ 0 w 26"/>
                    <a:gd name="T10" fmla="*/ 0 h 5"/>
                    <a:gd name="T11" fmla="*/ 26 w 26"/>
                    <a:gd name="T12" fmla="*/ 5 h 5"/>
                  </a:gdLst>
                  <a:ahLst/>
                  <a:cxnLst>
                    <a:cxn ang="T6">
                      <a:pos x="T0" y="T1"/>
                    </a:cxn>
                    <a:cxn ang="T7">
                      <a:pos x="T2" y="T3"/>
                    </a:cxn>
                    <a:cxn ang="T8">
                      <a:pos x="T4" y="T5"/>
                    </a:cxn>
                  </a:cxnLst>
                  <a:rect l="T9" t="T10" r="T11" b="T12"/>
                  <a:pathLst>
                    <a:path w="26" h="5">
                      <a:moveTo>
                        <a:pt x="26" y="0"/>
                      </a:moveTo>
                      <a:cubicBezTo>
                        <a:pt x="17" y="1"/>
                        <a:pt x="9" y="3"/>
                        <a:pt x="0" y="5"/>
                      </a:cubicBezTo>
                      <a:cubicBezTo>
                        <a:pt x="9" y="3"/>
                        <a:pt x="17" y="1"/>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53" name="Freeform 289"/>
                <p:cNvSpPr>
                  <a:spLocks/>
                </p:cNvSpPr>
                <p:nvPr/>
              </p:nvSpPr>
              <p:spPr bwMode="auto">
                <a:xfrm>
                  <a:off x="2872" y="3048"/>
                  <a:ext cx="15" cy="27"/>
                </a:xfrm>
                <a:custGeom>
                  <a:avLst/>
                  <a:gdLst>
                    <a:gd name="T0" fmla="*/ 15 w 22"/>
                    <a:gd name="T1" fmla="*/ 27 h 40"/>
                    <a:gd name="T2" fmla="*/ 0 w 22"/>
                    <a:gd name="T3" fmla="*/ 0 h 40"/>
                    <a:gd name="T4" fmla="*/ 15 w 22"/>
                    <a:gd name="T5" fmla="*/ 27 h 40"/>
                    <a:gd name="T6" fmla="*/ 0 60000 65536"/>
                    <a:gd name="T7" fmla="*/ 0 60000 65536"/>
                    <a:gd name="T8" fmla="*/ 0 60000 65536"/>
                    <a:gd name="T9" fmla="*/ 0 w 22"/>
                    <a:gd name="T10" fmla="*/ 0 h 40"/>
                    <a:gd name="T11" fmla="*/ 22 w 22"/>
                    <a:gd name="T12" fmla="*/ 40 h 40"/>
                  </a:gdLst>
                  <a:ahLst/>
                  <a:cxnLst>
                    <a:cxn ang="T6">
                      <a:pos x="T0" y="T1"/>
                    </a:cxn>
                    <a:cxn ang="T7">
                      <a:pos x="T2" y="T3"/>
                    </a:cxn>
                    <a:cxn ang="T8">
                      <a:pos x="T4" y="T5"/>
                    </a:cxn>
                  </a:cxnLst>
                  <a:rect l="T9" t="T10" r="T11" b="T12"/>
                  <a:pathLst>
                    <a:path w="22" h="40">
                      <a:moveTo>
                        <a:pt x="22" y="40"/>
                      </a:moveTo>
                      <a:cubicBezTo>
                        <a:pt x="15" y="27"/>
                        <a:pt x="7" y="13"/>
                        <a:pt x="0" y="0"/>
                      </a:cubicBezTo>
                      <a:cubicBezTo>
                        <a:pt x="7" y="13"/>
                        <a:pt x="15" y="27"/>
                        <a:pt x="22" y="4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54" name="Freeform 290"/>
                <p:cNvSpPr>
                  <a:spLocks/>
                </p:cNvSpPr>
                <p:nvPr/>
              </p:nvSpPr>
              <p:spPr bwMode="auto">
                <a:xfrm>
                  <a:off x="3029" y="3276"/>
                  <a:ext cx="20" cy="22"/>
                </a:xfrm>
                <a:custGeom>
                  <a:avLst/>
                  <a:gdLst>
                    <a:gd name="T0" fmla="*/ 20 w 30"/>
                    <a:gd name="T1" fmla="*/ 22 h 33"/>
                    <a:gd name="T2" fmla="*/ 0 w 30"/>
                    <a:gd name="T3" fmla="*/ 0 h 33"/>
                    <a:gd name="T4" fmla="*/ 20 w 30"/>
                    <a:gd name="T5" fmla="*/ 22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33"/>
                      </a:moveTo>
                      <a:cubicBezTo>
                        <a:pt x="20" y="22"/>
                        <a:pt x="10" y="11"/>
                        <a:pt x="0" y="0"/>
                      </a:cubicBezTo>
                      <a:cubicBezTo>
                        <a:pt x="10" y="11"/>
                        <a:pt x="20" y="22"/>
                        <a:pt x="30" y="3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55" name="Freeform 291"/>
                <p:cNvSpPr>
                  <a:spLocks/>
                </p:cNvSpPr>
                <p:nvPr/>
              </p:nvSpPr>
              <p:spPr bwMode="auto">
                <a:xfrm>
                  <a:off x="4451" y="3457"/>
                  <a:ext cx="68" cy="43"/>
                </a:xfrm>
                <a:custGeom>
                  <a:avLst/>
                  <a:gdLst>
                    <a:gd name="T0" fmla="*/ 0 w 101"/>
                    <a:gd name="T1" fmla="*/ 43 h 65"/>
                    <a:gd name="T2" fmla="*/ 0 w 101"/>
                    <a:gd name="T3" fmla="*/ 43 h 65"/>
                    <a:gd name="T4" fmla="*/ 68 w 101"/>
                    <a:gd name="T5" fmla="*/ 0 h 65"/>
                    <a:gd name="T6" fmla="*/ 68 w 101"/>
                    <a:gd name="T7" fmla="*/ 0 h 65"/>
                    <a:gd name="T8" fmla="*/ 0 w 101"/>
                    <a:gd name="T9" fmla="*/ 43 h 65"/>
                    <a:gd name="T10" fmla="*/ 0 60000 65536"/>
                    <a:gd name="T11" fmla="*/ 0 60000 65536"/>
                    <a:gd name="T12" fmla="*/ 0 60000 65536"/>
                    <a:gd name="T13" fmla="*/ 0 60000 65536"/>
                    <a:gd name="T14" fmla="*/ 0 60000 65536"/>
                    <a:gd name="T15" fmla="*/ 0 w 101"/>
                    <a:gd name="T16" fmla="*/ 0 h 65"/>
                    <a:gd name="T17" fmla="*/ 101 w 101"/>
                    <a:gd name="T18" fmla="*/ 65 h 65"/>
                  </a:gdLst>
                  <a:ahLst/>
                  <a:cxnLst>
                    <a:cxn ang="T10">
                      <a:pos x="T0" y="T1"/>
                    </a:cxn>
                    <a:cxn ang="T11">
                      <a:pos x="T2" y="T3"/>
                    </a:cxn>
                    <a:cxn ang="T12">
                      <a:pos x="T4" y="T5"/>
                    </a:cxn>
                    <a:cxn ang="T13">
                      <a:pos x="T6" y="T7"/>
                    </a:cxn>
                    <a:cxn ang="T14">
                      <a:pos x="T8" y="T9"/>
                    </a:cxn>
                  </a:cxnLst>
                  <a:rect l="T15" t="T16" r="T17" b="T18"/>
                  <a:pathLst>
                    <a:path w="101" h="65">
                      <a:moveTo>
                        <a:pt x="0" y="65"/>
                      </a:moveTo>
                      <a:cubicBezTo>
                        <a:pt x="0" y="65"/>
                        <a:pt x="0" y="65"/>
                        <a:pt x="0" y="65"/>
                      </a:cubicBezTo>
                      <a:cubicBezTo>
                        <a:pt x="35" y="45"/>
                        <a:pt x="68" y="23"/>
                        <a:pt x="101" y="0"/>
                      </a:cubicBezTo>
                      <a:cubicBezTo>
                        <a:pt x="101" y="0"/>
                        <a:pt x="101" y="0"/>
                        <a:pt x="101" y="0"/>
                      </a:cubicBezTo>
                      <a:cubicBezTo>
                        <a:pt x="68" y="23"/>
                        <a:pt x="34" y="45"/>
                        <a:pt x="0" y="6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56" name="Freeform 292"/>
                <p:cNvSpPr>
                  <a:spLocks/>
                </p:cNvSpPr>
                <p:nvPr/>
              </p:nvSpPr>
              <p:spPr bwMode="auto">
                <a:xfrm>
                  <a:off x="4725" y="3259"/>
                  <a:ext cx="14" cy="16"/>
                </a:xfrm>
                <a:custGeom>
                  <a:avLst/>
                  <a:gdLst>
                    <a:gd name="T0" fmla="*/ 0 w 21"/>
                    <a:gd name="T1" fmla="*/ 16 h 24"/>
                    <a:gd name="T2" fmla="*/ 14 w 21"/>
                    <a:gd name="T3" fmla="*/ 0 h 24"/>
                    <a:gd name="T4" fmla="*/ 14 w 21"/>
                    <a:gd name="T5" fmla="*/ 0 h 24"/>
                    <a:gd name="T6" fmla="*/ 0 w 21"/>
                    <a:gd name="T7" fmla="*/ 16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0" y="24"/>
                      </a:moveTo>
                      <a:cubicBezTo>
                        <a:pt x="7" y="16"/>
                        <a:pt x="14" y="8"/>
                        <a:pt x="21" y="0"/>
                      </a:cubicBezTo>
                      <a:cubicBezTo>
                        <a:pt x="21" y="0"/>
                        <a:pt x="21" y="0"/>
                        <a:pt x="21" y="0"/>
                      </a:cubicBezTo>
                      <a:cubicBezTo>
                        <a:pt x="14" y="8"/>
                        <a:pt x="7"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57" name="Freeform 293"/>
                <p:cNvSpPr>
                  <a:spLocks/>
                </p:cNvSpPr>
                <p:nvPr/>
              </p:nvSpPr>
              <p:spPr bwMode="auto">
                <a:xfrm>
                  <a:off x="4750" y="3181"/>
                  <a:ext cx="50" cy="64"/>
                </a:xfrm>
                <a:custGeom>
                  <a:avLst/>
                  <a:gdLst>
                    <a:gd name="T0" fmla="*/ 0 w 74"/>
                    <a:gd name="T1" fmla="*/ 63 h 96"/>
                    <a:gd name="T2" fmla="*/ 0 w 74"/>
                    <a:gd name="T3" fmla="*/ 64 h 96"/>
                    <a:gd name="T4" fmla="*/ 50 w 74"/>
                    <a:gd name="T5" fmla="*/ 0 h 96"/>
                    <a:gd name="T6" fmla="*/ 49 w 74"/>
                    <a:gd name="T7" fmla="*/ 0 h 96"/>
                    <a:gd name="T8" fmla="*/ 0 w 74"/>
                    <a:gd name="T9" fmla="*/ 63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0" y="95"/>
                      </a:moveTo>
                      <a:cubicBezTo>
                        <a:pt x="0" y="96"/>
                        <a:pt x="0" y="96"/>
                        <a:pt x="0" y="96"/>
                      </a:cubicBezTo>
                      <a:cubicBezTo>
                        <a:pt x="26" y="65"/>
                        <a:pt x="50" y="33"/>
                        <a:pt x="74" y="0"/>
                      </a:cubicBezTo>
                      <a:cubicBezTo>
                        <a:pt x="73" y="0"/>
                        <a:pt x="73" y="0"/>
                        <a:pt x="73" y="0"/>
                      </a:cubicBezTo>
                      <a:cubicBezTo>
                        <a:pt x="50" y="33"/>
                        <a:pt x="25" y="64"/>
                        <a:pt x="0" y="9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58" name="Freeform 294"/>
                <p:cNvSpPr>
                  <a:spLocks/>
                </p:cNvSpPr>
                <p:nvPr/>
              </p:nvSpPr>
              <p:spPr bwMode="auto">
                <a:xfrm>
                  <a:off x="3546" y="1431"/>
                  <a:ext cx="29" cy="8"/>
                </a:xfrm>
                <a:custGeom>
                  <a:avLst/>
                  <a:gdLst>
                    <a:gd name="T0" fmla="*/ 0 w 43"/>
                    <a:gd name="T1" fmla="*/ 8 h 13"/>
                    <a:gd name="T2" fmla="*/ 29 w 43"/>
                    <a:gd name="T3" fmla="*/ 0 h 13"/>
                    <a:gd name="T4" fmla="*/ 0 w 43"/>
                    <a:gd name="T5" fmla="*/ 8 h 13"/>
                    <a:gd name="T6" fmla="*/ 0 60000 65536"/>
                    <a:gd name="T7" fmla="*/ 0 60000 65536"/>
                    <a:gd name="T8" fmla="*/ 0 60000 65536"/>
                    <a:gd name="T9" fmla="*/ 0 w 43"/>
                    <a:gd name="T10" fmla="*/ 0 h 13"/>
                    <a:gd name="T11" fmla="*/ 43 w 43"/>
                    <a:gd name="T12" fmla="*/ 13 h 13"/>
                  </a:gdLst>
                  <a:ahLst/>
                  <a:cxnLst>
                    <a:cxn ang="T6">
                      <a:pos x="T0" y="T1"/>
                    </a:cxn>
                    <a:cxn ang="T7">
                      <a:pos x="T2" y="T3"/>
                    </a:cxn>
                    <a:cxn ang="T8">
                      <a:pos x="T4" y="T5"/>
                    </a:cxn>
                  </a:cxnLst>
                  <a:rect l="T9" t="T10" r="T11" b="T12"/>
                  <a:pathLst>
                    <a:path w="43" h="13">
                      <a:moveTo>
                        <a:pt x="0" y="13"/>
                      </a:moveTo>
                      <a:cubicBezTo>
                        <a:pt x="14" y="9"/>
                        <a:pt x="28" y="4"/>
                        <a:pt x="43" y="0"/>
                      </a:cubicBezTo>
                      <a:cubicBezTo>
                        <a:pt x="28" y="4"/>
                        <a:pt x="14" y="9"/>
                        <a:pt x="0"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59" name="Freeform 295"/>
                <p:cNvSpPr>
                  <a:spLocks/>
                </p:cNvSpPr>
                <p:nvPr/>
              </p:nvSpPr>
              <p:spPr bwMode="auto">
                <a:xfrm>
                  <a:off x="3616" y="1413"/>
                  <a:ext cx="34" cy="8"/>
                </a:xfrm>
                <a:custGeom>
                  <a:avLst/>
                  <a:gdLst>
                    <a:gd name="T0" fmla="*/ 0 w 50"/>
                    <a:gd name="T1" fmla="*/ 8 h 11"/>
                    <a:gd name="T2" fmla="*/ 34 w 50"/>
                    <a:gd name="T3" fmla="*/ 0 h 11"/>
                    <a:gd name="T4" fmla="*/ 0 w 50"/>
                    <a:gd name="T5" fmla="*/ 8 h 11"/>
                    <a:gd name="T6" fmla="*/ 0 60000 65536"/>
                    <a:gd name="T7" fmla="*/ 0 60000 65536"/>
                    <a:gd name="T8" fmla="*/ 0 60000 65536"/>
                    <a:gd name="T9" fmla="*/ 0 w 50"/>
                    <a:gd name="T10" fmla="*/ 0 h 11"/>
                    <a:gd name="T11" fmla="*/ 50 w 50"/>
                    <a:gd name="T12" fmla="*/ 11 h 11"/>
                  </a:gdLst>
                  <a:ahLst/>
                  <a:cxnLst>
                    <a:cxn ang="T6">
                      <a:pos x="T0" y="T1"/>
                    </a:cxn>
                    <a:cxn ang="T7">
                      <a:pos x="T2" y="T3"/>
                    </a:cxn>
                    <a:cxn ang="T8">
                      <a:pos x="T4" y="T5"/>
                    </a:cxn>
                  </a:cxnLst>
                  <a:rect l="T9" t="T10" r="T11" b="T12"/>
                  <a:pathLst>
                    <a:path w="50" h="11">
                      <a:moveTo>
                        <a:pt x="0" y="11"/>
                      </a:moveTo>
                      <a:cubicBezTo>
                        <a:pt x="17" y="7"/>
                        <a:pt x="33" y="3"/>
                        <a:pt x="50" y="0"/>
                      </a:cubicBezTo>
                      <a:cubicBezTo>
                        <a:pt x="33" y="3"/>
                        <a:pt x="17" y="7"/>
                        <a:pt x="0"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60" name="Freeform 296"/>
                <p:cNvSpPr>
                  <a:spLocks/>
                </p:cNvSpPr>
                <p:nvPr/>
              </p:nvSpPr>
              <p:spPr bwMode="auto">
                <a:xfrm>
                  <a:off x="3234" y="3457"/>
                  <a:ext cx="68" cy="43"/>
                </a:xfrm>
                <a:custGeom>
                  <a:avLst/>
                  <a:gdLst>
                    <a:gd name="T0" fmla="*/ 0 w 102"/>
                    <a:gd name="T1" fmla="*/ 0 h 65"/>
                    <a:gd name="T2" fmla="*/ 0 w 102"/>
                    <a:gd name="T3" fmla="*/ 0 h 65"/>
                    <a:gd name="T4" fmla="*/ 68 w 102"/>
                    <a:gd name="T5" fmla="*/ 43 h 65"/>
                    <a:gd name="T6" fmla="*/ 68 w 102"/>
                    <a:gd name="T7" fmla="*/ 43 h 65"/>
                    <a:gd name="T8" fmla="*/ 0 w 102"/>
                    <a:gd name="T9" fmla="*/ 0 h 65"/>
                    <a:gd name="T10" fmla="*/ 0 60000 65536"/>
                    <a:gd name="T11" fmla="*/ 0 60000 65536"/>
                    <a:gd name="T12" fmla="*/ 0 60000 65536"/>
                    <a:gd name="T13" fmla="*/ 0 60000 65536"/>
                    <a:gd name="T14" fmla="*/ 0 60000 65536"/>
                    <a:gd name="T15" fmla="*/ 0 w 102"/>
                    <a:gd name="T16" fmla="*/ 0 h 65"/>
                    <a:gd name="T17" fmla="*/ 102 w 102"/>
                    <a:gd name="T18" fmla="*/ 65 h 65"/>
                  </a:gdLst>
                  <a:ahLst/>
                  <a:cxnLst>
                    <a:cxn ang="T10">
                      <a:pos x="T0" y="T1"/>
                    </a:cxn>
                    <a:cxn ang="T11">
                      <a:pos x="T2" y="T3"/>
                    </a:cxn>
                    <a:cxn ang="T12">
                      <a:pos x="T4" y="T5"/>
                    </a:cxn>
                    <a:cxn ang="T13">
                      <a:pos x="T6" y="T7"/>
                    </a:cxn>
                    <a:cxn ang="T14">
                      <a:pos x="T8" y="T9"/>
                    </a:cxn>
                  </a:cxnLst>
                  <a:rect l="T15" t="T16" r="T17" b="T18"/>
                  <a:pathLst>
                    <a:path w="102" h="65">
                      <a:moveTo>
                        <a:pt x="0" y="0"/>
                      </a:moveTo>
                      <a:cubicBezTo>
                        <a:pt x="0" y="0"/>
                        <a:pt x="0" y="0"/>
                        <a:pt x="0" y="0"/>
                      </a:cubicBezTo>
                      <a:cubicBezTo>
                        <a:pt x="33" y="23"/>
                        <a:pt x="67" y="45"/>
                        <a:pt x="102" y="65"/>
                      </a:cubicBezTo>
                      <a:cubicBezTo>
                        <a:pt x="102" y="65"/>
                        <a:pt x="102" y="65"/>
                        <a:pt x="102" y="65"/>
                      </a:cubicBezTo>
                      <a:cubicBezTo>
                        <a:pt x="67" y="45"/>
                        <a:pt x="33" y="2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61" name="Freeform 297"/>
                <p:cNvSpPr>
                  <a:spLocks/>
                </p:cNvSpPr>
                <p:nvPr/>
              </p:nvSpPr>
              <p:spPr bwMode="auto">
                <a:xfrm>
                  <a:off x="3509" y="1440"/>
                  <a:ext cx="33" cy="11"/>
                </a:xfrm>
                <a:custGeom>
                  <a:avLst/>
                  <a:gdLst>
                    <a:gd name="T0" fmla="*/ 0 w 49"/>
                    <a:gd name="T1" fmla="*/ 11 h 16"/>
                    <a:gd name="T2" fmla="*/ 33 w 49"/>
                    <a:gd name="T3" fmla="*/ 0 h 16"/>
                    <a:gd name="T4" fmla="*/ 0 w 49"/>
                    <a:gd name="T5" fmla="*/ 11 h 16"/>
                    <a:gd name="T6" fmla="*/ 0 60000 65536"/>
                    <a:gd name="T7" fmla="*/ 0 60000 65536"/>
                    <a:gd name="T8" fmla="*/ 0 60000 65536"/>
                    <a:gd name="T9" fmla="*/ 0 w 49"/>
                    <a:gd name="T10" fmla="*/ 0 h 16"/>
                    <a:gd name="T11" fmla="*/ 49 w 49"/>
                    <a:gd name="T12" fmla="*/ 16 h 16"/>
                  </a:gdLst>
                  <a:ahLst/>
                  <a:cxnLst>
                    <a:cxn ang="T6">
                      <a:pos x="T0" y="T1"/>
                    </a:cxn>
                    <a:cxn ang="T7">
                      <a:pos x="T2" y="T3"/>
                    </a:cxn>
                    <a:cxn ang="T8">
                      <a:pos x="T4" y="T5"/>
                    </a:cxn>
                  </a:cxnLst>
                  <a:rect l="T9" t="T10" r="T11" b="T12"/>
                  <a:pathLst>
                    <a:path w="49" h="16">
                      <a:moveTo>
                        <a:pt x="0" y="16"/>
                      </a:moveTo>
                      <a:cubicBezTo>
                        <a:pt x="16" y="11"/>
                        <a:pt x="32" y="6"/>
                        <a:pt x="49" y="0"/>
                      </a:cubicBezTo>
                      <a:cubicBezTo>
                        <a:pt x="32" y="6"/>
                        <a:pt x="16" y="11"/>
                        <a:pt x="0" y="1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62" name="Freeform 298"/>
                <p:cNvSpPr>
                  <a:spLocks/>
                </p:cNvSpPr>
                <p:nvPr/>
              </p:nvSpPr>
              <p:spPr bwMode="auto">
                <a:xfrm>
                  <a:off x="3442" y="1466"/>
                  <a:ext cx="28" cy="10"/>
                </a:xfrm>
                <a:custGeom>
                  <a:avLst/>
                  <a:gdLst>
                    <a:gd name="T0" fmla="*/ 0 w 42"/>
                    <a:gd name="T1" fmla="*/ 10 h 16"/>
                    <a:gd name="T2" fmla="*/ 28 w 42"/>
                    <a:gd name="T3" fmla="*/ 0 h 16"/>
                    <a:gd name="T4" fmla="*/ 0 w 42"/>
                    <a:gd name="T5" fmla="*/ 1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0" y="16"/>
                      </a:moveTo>
                      <a:cubicBezTo>
                        <a:pt x="14" y="11"/>
                        <a:pt x="28" y="5"/>
                        <a:pt x="42" y="0"/>
                      </a:cubicBezTo>
                      <a:cubicBezTo>
                        <a:pt x="28" y="5"/>
                        <a:pt x="14" y="11"/>
                        <a:pt x="0" y="1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63" name="Freeform 299"/>
                <p:cNvSpPr>
                  <a:spLocks/>
                </p:cNvSpPr>
                <p:nvPr/>
              </p:nvSpPr>
              <p:spPr bwMode="auto">
                <a:xfrm>
                  <a:off x="3211" y="3441"/>
                  <a:ext cx="9" cy="5"/>
                </a:xfrm>
                <a:custGeom>
                  <a:avLst/>
                  <a:gdLst>
                    <a:gd name="T0" fmla="*/ 0 w 12"/>
                    <a:gd name="T1" fmla="*/ 0 h 8"/>
                    <a:gd name="T2" fmla="*/ 9 w 12"/>
                    <a:gd name="T3" fmla="*/ 5 h 8"/>
                    <a:gd name="T4" fmla="*/ 9 w 12"/>
                    <a:gd name="T5" fmla="*/ 5 h 8"/>
                    <a:gd name="T6" fmla="*/ 0 w 12"/>
                    <a:gd name="T7" fmla="*/ 0 h 8"/>
                    <a:gd name="T8" fmla="*/ 0 60000 65536"/>
                    <a:gd name="T9" fmla="*/ 0 60000 65536"/>
                    <a:gd name="T10" fmla="*/ 0 60000 65536"/>
                    <a:gd name="T11" fmla="*/ 0 60000 65536"/>
                    <a:gd name="T12" fmla="*/ 0 w 12"/>
                    <a:gd name="T13" fmla="*/ 0 h 8"/>
                    <a:gd name="T14" fmla="*/ 12 w 12"/>
                    <a:gd name="T15" fmla="*/ 8 h 8"/>
                  </a:gdLst>
                  <a:ahLst/>
                  <a:cxnLst>
                    <a:cxn ang="T8">
                      <a:pos x="T0" y="T1"/>
                    </a:cxn>
                    <a:cxn ang="T9">
                      <a:pos x="T2" y="T3"/>
                    </a:cxn>
                    <a:cxn ang="T10">
                      <a:pos x="T4" y="T5"/>
                    </a:cxn>
                    <a:cxn ang="T11">
                      <a:pos x="T6" y="T7"/>
                    </a:cxn>
                  </a:cxnLst>
                  <a:rect l="T12" t="T13" r="T14" b="T15"/>
                  <a:pathLst>
                    <a:path w="12" h="8">
                      <a:moveTo>
                        <a:pt x="0" y="0"/>
                      </a:moveTo>
                      <a:cubicBezTo>
                        <a:pt x="4" y="3"/>
                        <a:pt x="8" y="5"/>
                        <a:pt x="12" y="8"/>
                      </a:cubicBezTo>
                      <a:cubicBezTo>
                        <a:pt x="12" y="8"/>
                        <a:pt x="12" y="8"/>
                        <a:pt x="12" y="8"/>
                      </a:cubicBezTo>
                      <a:cubicBezTo>
                        <a:pt x="8" y="5"/>
                        <a:pt x="4" y="3"/>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64" name="Freeform 300"/>
                <p:cNvSpPr>
                  <a:spLocks/>
                </p:cNvSpPr>
                <p:nvPr/>
              </p:nvSpPr>
              <p:spPr bwMode="auto">
                <a:xfrm>
                  <a:off x="3806" y="1391"/>
                  <a:ext cx="26" cy="1"/>
                </a:xfrm>
                <a:custGeom>
                  <a:avLst/>
                  <a:gdLst>
                    <a:gd name="T0" fmla="*/ 0 w 38"/>
                    <a:gd name="T1" fmla="*/ 1 h 2"/>
                    <a:gd name="T2" fmla="*/ 26 w 38"/>
                    <a:gd name="T3" fmla="*/ 0 h 2"/>
                    <a:gd name="T4" fmla="*/ 0 w 38"/>
                    <a:gd name="T5" fmla="*/ 1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2"/>
                      </a:moveTo>
                      <a:cubicBezTo>
                        <a:pt x="13" y="1"/>
                        <a:pt x="25" y="1"/>
                        <a:pt x="38" y="0"/>
                      </a:cubicBezTo>
                      <a:cubicBezTo>
                        <a:pt x="25" y="1"/>
                        <a:pt x="13" y="1"/>
                        <a:pt x="0"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65" name="Freeform 301"/>
                <p:cNvSpPr>
                  <a:spLocks/>
                </p:cNvSpPr>
                <p:nvPr/>
              </p:nvSpPr>
              <p:spPr bwMode="auto">
                <a:xfrm>
                  <a:off x="3082" y="3331"/>
                  <a:ext cx="60" cy="55"/>
                </a:xfrm>
                <a:custGeom>
                  <a:avLst/>
                  <a:gdLst>
                    <a:gd name="T0" fmla="*/ 0 w 89"/>
                    <a:gd name="T1" fmla="*/ 0 h 82"/>
                    <a:gd name="T2" fmla="*/ 0 w 89"/>
                    <a:gd name="T3" fmla="*/ 0 h 82"/>
                    <a:gd name="T4" fmla="*/ 60 w 89"/>
                    <a:gd name="T5" fmla="*/ 55 h 82"/>
                    <a:gd name="T6" fmla="*/ 60 w 89"/>
                    <a:gd name="T7" fmla="*/ 55 h 82"/>
                    <a:gd name="T8" fmla="*/ 0 w 89"/>
                    <a:gd name="T9" fmla="*/ 0 h 82"/>
                    <a:gd name="T10" fmla="*/ 0 60000 65536"/>
                    <a:gd name="T11" fmla="*/ 0 60000 65536"/>
                    <a:gd name="T12" fmla="*/ 0 60000 65536"/>
                    <a:gd name="T13" fmla="*/ 0 60000 65536"/>
                    <a:gd name="T14" fmla="*/ 0 60000 65536"/>
                    <a:gd name="T15" fmla="*/ 0 w 89"/>
                    <a:gd name="T16" fmla="*/ 0 h 82"/>
                    <a:gd name="T17" fmla="*/ 89 w 89"/>
                    <a:gd name="T18" fmla="*/ 82 h 82"/>
                  </a:gdLst>
                  <a:ahLst/>
                  <a:cxnLst>
                    <a:cxn ang="T10">
                      <a:pos x="T0" y="T1"/>
                    </a:cxn>
                    <a:cxn ang="T11">
                      <a:pos x="T2" y="T3"/>
                    </a:cxn>
                    <a:cxn ang="T12">
                      <a:pos x="T4" y="T5"/>
                    </a:cxn>
                    <a:cxn ang="T13">
                      <a:pos x="T6" y="T7"/>
                    </a:cxn>
                    <a:cxn ang="T14">
                      <a:pos x="T8" y="T9"/>
                    </a:cxn>
                  </a:cxnLst>
                  <a:rect l="T15" t="T16" r="T17" b="T18"/>
                  <a:pathLst>
                    <a:path w="89" h="82">
                      <a:moveTo>
                        <a:pt x="0" y="0"/>
                      </a:moveTo>
                      <a:cubicBezTo>
                        <a:pt x="0" y="0"/>
                        <a:pt x="0" y="0"/>
                        <a:pt x="0" y="0"/>
                      </a:cubicBezTo>
                      <a:cubicBezTo>
                        <a:pt x="29" y="29"/>
                        <a:pt x="58" y="56"/>
                        <a:pt x="89" y="82"/>
                      </a:cubicBezTo>
                      <a:cubicBezTo>
                        <a:pt x="89" y="82"/>
                        <a:pt x="89" y="82"/>
                        <a:pt x="89" y="82"/>
                      </a:cubicBezTo>
                      <a:cubicBezTo>
                        <a:pt x="58" y="56"/>
                        <a:pt x="29" y="2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66" name="Freeform 302"/>
                <p:cNvSpPr>
                  <a:spLocks/>
                </p:cNvSpPr>
                <p:nvPr/>
              </p:nvSpPr>
              <p:spPr bwMode="auto">
                <a:xfrm>
                  <a:off x="3693" y="1401"/>
                  <a:ext cx="26" cy="4"/>
                </a:xfrm>
                <a:custGeom>
                  <a:avLst/>
                  <a:gdLst>
                    <a:gd name="T0" fmla="*/ 0 w 38"/>
                    <a:gd name="T1" fmla="*/ 4 h 6"/>
                    <a:gd name="T2" fmla="*/ 26 w 38"/>
                    <a:gd name="T3" fmla="*/ 0 h 6"/>
                    <a:gd name="T4" fmla="*/ 0 w 38"/>
                    <a:gd name="T5" fmla="*/ 4 h 6"/>
                    <a:gd name="T6" fmla="*/ 0 60000 65536"/>
                    <a:gd name="T7" fmla="*/ 0 60000 65536"/>
                    <a:gd name="T8" fmla="*/ 0 60000 65536"/>
                    <a:gd name="T9" fmla="*/ 0 w 38"/>
                    <a:gd name="T10" fmla="*/ 0 h 6"/>
                    <a:gd name="T11" fmla="*/ 38 w 38"/>
                    <a:gd name="T12" fmla="*/ 6 h 6"/>
                  </a:gdLst>
                  <a:ahLst/>
                  <a:cxnLst>
                    <a:cxn ang="T6">
                      <a:pos x="T0" y="T1"/>
                    </a:cxn>
                    <a:cxn ang="T7">
                      <a:pos x="T2" y="T3"/>
                    </a:cxn>
                    <a:cxn ang="T8">
                      <a:pos x="T4" y="T5"/>
                    </a:cxn>
                  </a:cxnLst>
                  <a:rect l="T9" t="T10" r="T11" b="T12"/>
                  <a:pathLst>
                    <a:path w="38" h="6">
                      <a:moveTo>
                        <a:pt x="0" y="6"/>
                      </a:moveTo>
                      <a:cubicBezTo>
                        <a:pt x="12" y="4"/>
                        <a:pt x="25" y="2"/>
                        <a:pt x="38" y="0"/>
                      </a:cubicBezTo>
                      <a:cubicBezTo>
                        <a:pt x="25" y="2"/>
                        <a:pt x="12"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67" name="Freeform 303"/>
                <p:cNvSpPr>
                  <a:spLocks/>
                </p:cNvSpPr>
                <p:nvPr/>
              </p:nvSpPr>
              <p:spPr bwMode="auto">
                <a:xfrm>
                  <a:off x="3049" y="3298"/>
                  <a:ext cx="20" cy="21"/>
                </a:xfrm>
                <a:custGeom>
                  <a:avLst/>
                  <a:gdLst>
                    <a:gd name="T0" fmla="*/ 0 w 29"/>
                    <a:gd name="T1" fmla="*/ 0 h 31"/>
                    <a:gd name="T2" fmla="*/ 20 w 29"/>
                    <a:gd name="T3" fmla="*/ 21 h 31"/>
                    <a:gd name="T4" fmla="*/ 20 w 29"/>
                    <a:gd name="T5" fmla="*/ 21 h 31"/>
                    <a:gd name="T6" fmla="*/ 0 w 29"/>
                    <a:gd name="T7" fmla="*/ 0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0" y="0"/>
                      </a:moveTo>
                      <a:cubicBezTo>
                        <a:pt x="10" y="11"/>
                        <a:pt x="19" y="21"/>
                        <a:pt x="29" y="31"/>
                      </a:cubicBezTo>
                      <a:cubicBezTo>
                        <a:pt x="29" y="31"/>
                        <a:pt x="29" y="31"/>
                        <a:pt x="29" y="31"/>
                      </a:cubicBezTo>
                      <a:cubicBezTo>
                        <a:pt x="19" y="21"/>
                        <a:pt x="10" y="1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68" name="Freeform 304"/>
                <p:cNvSpPr>
                  <a:spLocks/>
                </p:cNvSpPr>
                <p:nvPr/>
              </p:nvSpPr>
              <p:spPr bwMode="auto">
                <a:xfrm>
                  <a:off x="3727" y="1396"/>
                  <a:ext cx="35" cy="4"/>
                </a:xfrm>
                <a:custGeom>
                  <a:avLst/>
                  <a:gdLst>
                    <a:gd name="T0" fmla="*/ 0 w 51"/>
                    <a:gd name="T1" fmla="*/ 4 h 6"/>
                    <a:gd name="T2" fmla="*/ 35 w 51"/>
                    <a:gd name="T3" fmla="*/ 0 h 6"/>
                    <a:gd name="T4" fmla="*/ 0 w 51"/>
                    <a:gd name="T5" fmla="*/ 4 h 6"/>
                    <a:gd name="T6" fmla="*/ 0 60000 65536"/>
                    <a:gd name="T7" fmla="*/ 0 60000 65536"/>
                    <a:gd name="T8" fmla="*/ 0 60000 65536"/>
                    <a:gd name="T9" fmla="*/ 0 w 51"/>
                    <a:gd name="T10" fmla="*/ 0 h 6"/>
                    <a:gd name="T11" fmla="*/ 51 w 51"/>
                    <a:gd name="T12" fmla="*/ 6 h 6"/>
                  </a:gdLst>
                  <a:ahLst/>
                  <a:cxnLst>
                    <a:cxn ang="T6">
                      <a:pos x="T0" y="T1"/>
                    </a:cxn>
                    <a:cxn ang="T7">
                      <a:pos x="T2" y="T3"/>
                    </a:cxn>
                    <a:cxn ang="T8">
                      <a:pos x="T4" y="T5"/>
                    </a:cxn>
                  </a:cxnLst>
                  <a:rect l="T9" t="T10" r="T11" b="T12"/>
                  <a:pathLst>
                    <a:path w="51" h="6">
                      <a:moveTo>
                        <a:pt x="0" y="6"/>
                      </a:moveTo>
                      <a:cubicBezTo>
                        <a:pt x="17" y="4"/>
                        <a:pt x="34" y="2"/>
                        <a:pt x="51" y="0"/>
                      </a:cubicBezTo>
                      <a:cubicBezTo>
                        <a:pt x="34" y="2"/>
                        <a:pt x="17" y="4"/>
                        <a:pt x="0"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69" name="Freeform 305"/>
                <p:cNvSpPr>
                  <a:spLocks/>
                </p:cNvSpPr>
                <p:nvPr/>
              </p:nvSpPr>
              <p:spPr bwMode="auto">
                <a:xfrm>
                  <a:off x="3155" y="3397"/>
                  <a:ext cx="31" cy="25"/>
                </a:xfrm>
                <a:custGeom>
                  <a:avLst/>
                  <a:gdLst>
                    <a:gd name="T0" fmla="*/ 0 w 46"/>
                    <a:gd name="T1" fmla="*/ 0 h 36"/>
                    <a:gd name="T2" fmla="*/ 31 w 46"/>
                    <a:gd name="T3" fmla="*/ 25 h 36"/>
                    <a:gd name="T4" fmla="*/ 0 w 46"/>
                    <a:gd name="T5" fmla="*/ 0 h 36"/>
                    <a:gd name="T6" fmla="*/ 0 60000 65536"/>
                    <a:gd name="T7" fmla="*/ 0 60000 65536"/>
                    <a:gd name="T8" fmla="*/ 0 60000 65536"/>
                    <a:gd name="T9" fmla="*/ 0 w 46"/>
                    <a:gd name="T10" fmla="*/ 0 h 36"/>
                    <a:gd name="T11" fmla="*/ 46 w 46"/>
                    <a:gd name="T12" fmla="*/ 36 h 36"/>
                  </a:gdLst>
                  <a:ahLst/>
                  <a:cxnLst>
                    <a:cxn ang="T6">
                      <a:pos x="T0" y="T1"/>
                    </a:cxn>
                    <a:cxn ang="T7">
                      <a:pos x="T2" y="T3"/>
                    </a:cxn>
                    <a:cxn ang="T8">
                      <a:pos x="T4" y="T5"/>
                    </a:cxn>
                  </a:cxnLst>
                  <a:rect l="T9" t="T10" r="T11" b="T12"/>
                  <a:pathLst>
                    <a:path w="46" h="36">
                      <a:moveTo>
                        <a:pt x="0" y="0"/>
                      </a:moveTo>
                      <a:cubicBezTo>
                        <a:pt x="15" y="12"/>
                        <a:pt x="31" y="24"/>
                        <a:pt x="46" y="36"/>
                      </a:cubicBezTo>
                      <a:cubicBezTo>
                        <a:pt x="31" y="24"/>
                        <a:pt x="15" y="12"/>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70" name="Freeform 306"/>
                <p:cNvSpPr>
                  <a:spLocks/>
                </p:cNvSpPr>
                <p:nvPr/>
              </p:nvSpPr>
              <p:spPr bwMode="auto">
                <a:xfrm>
                  <a:off x="3047" y="1733"/>
                  <a:ext cx="18" cy="19"/>
                </a:xfrm>
                <a:custGeom>
                  <a:avLst/>
                  <a:gdLst>
                    <a:gd name="T0" fmla="*/ 0 w 27"/>
                    <a:gd name="T1" fmla="*/ 19 h 29"/>
                    <a:gd name="T2" fmla="*/ 18 w 27"/>
                    <a:gd name="T3" fmla="*/ 0 h 29"/>
                    <a:gd name="T4" fmla="*/ 0 w 27"/>
                    <a:gd name="T5" fmla="*/ 19 h 29"/>
                    <a:gd name="T6" fmla="*/ 0 60000 65536"/>
                    <a:gd name="T7" fmla="*/ 0 60000 65536"/>
                    <a:gd name="T8" fmla="*/ 0 60000 65536"/>
                    <a:gd name="T9" fmla="*/ 0 w 27"/>
                    <a:gd name="T10" fmla="*/ 0 h 29"/>
                    <a:gd name="T11" fmla="*/ 27 w 27"/>
                    <a:gd name="T12" fmla="*/ 29 h 29"/>
                  </a:gdLst>
                  <a:ahLst/>
                  <a:cxnLst>
                    <a:cxn ang="T6">
                      <a:pos x="T0" y="T1"/>
                    </a:cxn>
                    <a:cxn ang="T7">
                      <a:pos x="T2" y="T3"/>
                    </a:cxn>
                    <a:cxn ang="T8">
                      <a:pos x="T4" y="T5"/>
                    </a:cxn>
                  </a:cxnLst>
                  <a:rect l="T9" t="T10" r="T11" b="T12"/>
                  <a:pathLst>
                    <a:path w="27" h="29">
                      <a:moveTo>
                        <a:pt x="0" y="29"/>
                      </a:moveTo>
                      <a:cubicBezTo>
                        <a:pt x="9" y="19"/>
                        <a:pt x="18" y="9"/>
                        <a:pt x="27" y="0"/>
                      </a:cubicBezTo>
                      <a:cubicBezTo>
                        <a:pt x="18" y="9"/>
                        <a:pt x="9" y="19"/>
                        <a:pt x="0" y="2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71" name="Freeform 307"/>
                <p:cNvSpPr>
                  <a:spLocks/>
                </p:cNvSpPr>
                <p:nvPr/>
              </p:nvSpPr>
              <p:spPr bwMode="auto">
                <a:xfrm>
                  <a:off x="3025" y="1754"/>
                  <a:ext cx="20" cy="22"/>
                </a:xfrm>
                <a:custGeom>
                  <a:avLst/>
                  <a:gdLst>
                    <a:gd name="T0" fmla="*/ 0 w 29"/>
                    <a:gd name="T1" fmla="*/ 22 h 32"/>
                    <a:gd name="T2" fmla="*/ 20 w 29"/>
                    <a:gd name="T3" fmla="*/ 0 h 32"/>
                    <a:gd name="T4" fmla="*/ 0 w 29"/>
                    <a:gd name="T5" fmla="*/ 22 h 32"/>
                    <a:gd name="T6" fmla="*/ 0 60000 65536"/>
                    <a:gd name="T7" fmla="*/ 0 60000 65536"/>
                    <a:gd name="T8" fmla="*/ 0 60000 65536"/>
                    <a:gd name="T9" fmla="*/ 0 w 29"/>
                    <a:gd name="T10" fmla="*/ 0 h 32"/>
                    <a:gd name="T11" fmla="*/ 29 w 29"/>
                    <a:gd name="T12" fmla="*/ 32 h 32"/>
                  </a:gdLst>
                  <a:ahLst/>
                  <a:cxnLst>
                    <a:cxn ang="T6">
                      <a:pos x="T0" y="T1"/>
                    </a:cxn>
                    <a:cxn ang="T7">
                      <a:pos x="T2" y="T3"/>
                    </a:cxn>
                    <a:cxn ang="T8">
                      <a:pos x="T4" y="T5"/>
                    </a:cxn>
                  </a:cxnLst>
                  <a:rect l="T9" t="T10" r="T11" b="T12"/>
                  <a:pathLst>
                    <a:path w="29" h="32">
                      <a:moveTo>
                        <a:pt x="0" y="32"/>
                      </a:moveTo>
                      <a:cubicBezTo>
                        <a:pt x="9" y="21"/>
                        <a:pt x="19" y="11"/>
                        <a:pt x="29" y="0"/>
                      </a:cubicBezTo>
                      <a:cubicBezTo>
                        <a:pt x="19" y="11"/>
                        <a:pt x="9" y="21"/>
                        <a:pt x="0" y="3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72" name="Freeform 308"/>
                <p:cNvSpPr>
                  <a:spLocks/>
                </p:cNvSpPr>
                <p:nvPr/>
              </p:nvSpPr>
              <p:spPr bwMode="auto">
                <a:xfrm>
                  <a:off x="2916" y="1900"/>
                  <a:ext cx="14" cy="23"/>
                </a:xfrm>
                <a:custGeom>
                  <a:avLst/>
                  <a:gdLst>
                    <a:gd name="T0" fmla="*/ 0 w 22"/>
                    <a:gd name="T1" fmla="*/ 23 h 34"/>
                    <a:gd name="T2" fmla="*/ 14 w 22"/>
                    <a:gd name="T3" fmla="*/ 0 h 34"/>
                    <a:gd name="T4" fmla="*/ 0 w 22"/>
                    <a:gd name="T5" fmla="*/ 23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34"/>
                      </a:moveTo>
                      <a:cubicBezTo>
                        <a:pt x="7" y="22"/>
                        <a:pt x="14" y="11"/>
                        <a:pt x="22" y="0"/>
                      </a:cubicBezTo>
                      <a:cubicBezTo>
                        <a:pt x="14" y="11"/>
                        <a:pt x="7" y="22"/>
                        <a:pt x="0" y="3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73" name="Freeform 309"/>
                <p:cNvSpPr>
                  <a:spLocks/>
                </p:cNvSpPr>
                <p:nvPr/>
              </p:nvSpPr>
              <p:spPr bwMode="auto">
                <a:xfrm>
                  <a:off x="3922" y="1391"/>
                  <a:ext cx="25" cy="1"/>
                </a:xfrm>
                <a:custGeom>
                  <a:avLst/>
                  <a:gdLst>
                    <a:gd name="T0" fmla="*/ 0 w 38"/>
                    <a:gd name="T1" fmla="*/ 0 h 2"/>
                    <a:gd name="T2" fmla="*/ 25 w 38"/>
                    <a:gd name="T3" fmla="*/ 1 h 2"/>
                    <a:gd name="T4" fmla="*/ 0 w 38"/>
                    <a:gd name="T5" fmla="*/ 0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0" y="0"/>
                      </a:moveTo>
                      <a:cubicBezTo>
                        <a:pt x="13" y="1"/>
                        <a:pt x="25" y="1"/>
                        <a:pt x="38" y="2"/>
                      </a:cubicBezTo>
                      <a:cubicBezTo>
                        <a:pt x="25" y="1"/>
                        <a:pt x="13" y="1"/>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74" name="Freeform 310"/>
                <p:cNvSpPr>
                  <a:spLocks/>
                </p:cNvSpPr>
                <p:nvPr/>
              </p:nvSpPr>
              <p:spPr bwMode="auto">
                <a:xfrm>
                  <a:off x="3917" y="3655"/>
                  <a:ext cx="21" cy="1"/>
                </a:xfrm>
                <a:custGeom>
                  <a:avLst/>
                  <a:gdLst>
                    <a:gd name="T0" fmla="*/ 21 w 31"/>
                    <a:gd name="T1" fmla="*/ 0 h 1"/>
                    <a:gd name="T2" fmla="*/ 0 w 31"/>
                    <a:gd name="T3" fmla="*/ 1 h 1"/>
                    <a:gd name="T4" fmla="*/ 21 w 31"/>
                    <a:gd name="T5" fmla="*/ 0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0"/>
                      </a:moveTo>
                      <a:cubicBezTo>
                        <a:pt x="21" y="1"/>
                        <a:pt x="10" y="1"/>
                        <a:pt x="0" y="1"/>
                      </a:cubicBezTo>
                      <a:cubicBezTo>
                        <a:pt x="10" y="1"/>
                        <a:pt x="21" y="1"/>
                        <a:pt x="3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75" name="Freeform 311"/>
                <p:cNvSpPr>
                  <a:spLocks/>
                </p:cNvSpPr>
                <p:nvPr/>
              </p:nvSpPr>
              <p:spPr bwMode="auto">
                <a:xfrm>
                  <a:off x="3407" y="1478"/>
                  <a:ext cx="32" cy="14"/>
                </a:xfrm>
                <a:custGeom>
                  <a:avLst/>
                  <a:gdLst>
                    <a:gd name="T0" fmla="*/ 0 w 47"/>
                    <a:gd name="T1" fmla="*/ 14 h 21"/>
                    <a:gd name="T2" fmla="*/ 32 w 47"/>
                    <a:gd name="T3" fmla="*/ 0 h 21"/>
                    <a:gd name="T4" fmla="*/ 0 w 47"/>
                    <a:gd name="T5" fmla="*/ 14 h 21"/>
                    <a:gd name="T6" fmla="*/ 0 60000 65536"/>
                    <a:gd name="T7" fmla="*/ 0 60000 65536"/>
                    <a:gd name="T8" fmla="*/ 0 60000 65536"/>
                    <a:gd name="T9" fmla="*/ 0 w 47"/>
                    <a:gd name="T10" fmla="*/ 0 h 21"/>
                    <a:gd name="T11" fmla="*/ 47 w 47"/>
                    <a:gd name="T12" fmla="*/ 21 h 21"/>
                  </a:gdLst>
                  <a:ahLst/>
                  <a:cxnLst>
                    <a:cxn ang="T6">
                      <a:pos x="T0" y="T1"/>
                    </a:cxn>
                    <a:cxn ang="T7">
                      <a:pos x="T2" y="T3"/>
                    </a:cxn>
                    <a:cxn ang="T8">
                      <a:pos x="T4" y="T5"/>
                    </a:cxn>
                  </a:cxnLst>
                  <a:rect l="T9" t="T10" r="T11" b="T12"/>
                  <a:pathLst>
                    <a:path w="47" h="21">
                      <a:moveTo>
                        <a:pt x="0" y="21"/>
                      </a:moveTo>
                      <a:cubicBezTo>
                        <a:pt x="15" y="14"/>
                        <a:pt x="31" y="7"/>
                        <a:pt x="47" y="0"/>
                      </a:cubicBezTo>
                      <a:cubicBezTo>
                        <a:pt x="31" y="7"/>
                        <a:pt x="15" y="14"/>
                        <a:pt x="0" y="2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76" name="Freeform 312"/>
                <p:cNvSpPr>
                  <a:spLocks/>
                </p:cNvSpPr>
                <p:nvPr/>
              </p:nvSpPr>
              <p:spPr bwMode="auto">
                <a:xfrm>
                  <a:off x="2899" y="1926"/>
                  <a:ext cx="14" cy="23"/>
                </a:xfrm>
                <a:custGeom>
                  <a:avLst/>
                  <a:gdLst>
                    <a:gd name="T0" fmla="*/ 0 w 21"/>
                    <a:gd name="T1" fmla="*/ 23 h 35"/>
                    <a:gd name="T2" fmla="*/ 14 w 21"/>
                    <a:gd name="T3" fmla="*/ 0 h 35"/>
                    <a:gd name="T4" fmla="*/ 0 w 21"/>
                    <a:gd name="T5" fmla="*/ 23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0" y="35"/>
                      </a:moveTo>
                      <a:cubicBezTo>
                        <a:pt x="7" y="23"/>
                        <a:pt x="14" y="11"/>
                        <a:pt x="21" y="0"/>
                      </a:cubicBezTo>
                      <a:cubicBezTo>
                        <a:pt x="14" y="11"/>
                        <a:pt x="7" y="23"/>
                        <a:pt x="0" y="3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77" name="Freeform 313"/>
                <p:cNvSpPr>
                  <a:spLocks/>
                </p:cNvSpPr>
                <p:nvPr/>
              </p:nvSpPr>
              <p:spPr bwMode="auto">
                <a:xfrm>
                  <a:off x="3259" y="1560"/>
                  <a:ext cx="21" cy="13"/>
                </a:xfrm>
                <a:custGeom>
                  <a:avLst/>
                  <a:gdLst>
                    <a:gd name="T0" fmla="*/ 0 w 31"/>
                    <a:gd name="T1" fmla="*/ 13 h 20"/>
                    <a:gd name="T2" fmla="*/ 21 w 31"/>
                    <a:gd name="T3" fmla="*/ 0 h 20"/>
                    <a:gd name="T4" fmla="*/ 0 w 31"/>
                    <a:gd name="T5" fmla="*/ 13 h 20"/>
                    <a:gd name="T6" fmla="*/ 0 60000 65536"/>
                    <a:gd name="T7" fmla="*/ 0 60000 65536"/>
                    <a:gd name="T8" fmla="*/ 0 60000 65536"/>
                    <a:gd name="T9" fmla="*/ 0 w 31"/>
                    <a:gd name="T10" fmla="*/ 0 h 20"/>
                    <a:gd name="T11" fmla="*/ 31 w 31"/>
                    <a:gd name="T12" fmla="*/ 20 h 20"/>
                  </a:gdLst>
                  <a:ahLst/>
                  <a:cxnLst>
                    <a:cxn ang="T6">
                      <a:pos x="T0" y="T1"/>
                    </a:cxn>
                    <a:cxn ang="T7">
                      <a:pos x="T2" y="T3"/>
                    </a:cxn>
                    <a:cxn ang="T8">
                      <a:pos x="T4" y="T5"/>
                    </a:cxn>
                  </a:cxnLst>
                  <a:rect l="T9" t="T10" r="T11" b="T12"/>
                  <a:pathLst>
                    <a:path w="31" h="20">
                      <a:moveTo>
                        <a:pt x="0" y="20"/>
                      </a:moveTo>
                      <a:cubicBezTo>
                        <a:pt x="10" y="13"/>
                        <a:pt x="21" y="6"/>
                        <a:pt x="31" y="0"/>
                      </a:cubicBezTo>
                      <a:cubicBezTo>
                        <a:pt x="21" y="6"/>
                        <a:pt x="10" y="13"/>
                        <a:pt x="0"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78" name="Freeform 314"/>
                <p:cNvSpPr>
                  <a:spLocks/>
                </p:cNvSpPr>
                <p:nvPr/>
              </p:nvSpPr>
              <p:spPr bwMode="auto">
                <a:xfrm>
                  <a:off x="3183" y="1611"/>
                  <a:ext cx="22" cy="16"/>
                </a:xfrm>
                <a:custGeom>
                  <a:avLst/>
                  <a:gdLst>
                    <a:gd name="T0" fmla="*/ 0 w 32"/>
                    <a:gd name="T1" fmla="*/ 16 h 24"/>
                    <a:gd name="T2" fmla="*/ 22 w 32"/>
                    <a:gd name="T3" fmla="*/ 0 h 24"/>
                    <a:gd name="T4" fmla="*/ 0 w 32"/>
                    <a:gd name="T5" fmla="*/ 16 h 24"/>
                    <a:gd name="T6" fmla="*/ 0 60000 65536"/>
                    <a:gd name="T7" fmla="*/ 0 60000 65536"/>
                    <a:gd name="T8" fmla="*/ 0 60000 65536"/>
                    <a:gd name="T9" fmla="*/ 0 w 32"/>
                    <a:gd name="T10" fmla="*/ 0 h 24"/>
                    <a:gd name="T11" fmla="*/ 32 w 32"/>
                    <a:gd name="T12" fmla="*/ 24 h 24"/>
                  </a:gdLst>
                  <a:ahLst/>
                  <a:cxnLst>
                    <a:cxn ang="T6">
                      <a:pos x="T0" y="T1"/>
                    </a:cxn>
                    <a:cxn ang="T7">
                      <a:pos x="T2" y="T3"/>
                    </a:cxn>
                    <a:cxn ang="T8">
                      <a:pos x="T4" y="T5"/>
                    </a:cxn>
                  </a:cxnLst>
                  <a:rect l="T9" t="T10" r="T11" b="T12"/>
                  <a:pathLst>
                    <a:path w="32" h="24">
                      <a:moveTo>
                        <a:pt x="0" y="24"/>
                      </a:moveTo>
                      <a:cubicBezTo>
                        <a:pt x="11" y="16"/>
                        <a:pt x="21" y="8"/>
                        <a:pt x="32" y="0"/>
                      </a:cubicBezTo>
                      <a:cubicBezTo>
                        <a:pt x="21" y="8"/>
                        <a:pt x="11"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79" name="Freeform 315"/>
                <p:cNvSpPr>
                  <a:spLocks/>
                </p:cNvSpPr>
                <p:nvPr/>
              </p:nvSpPr>
              <p:spPr bwMode="auto">
                <a:xfrm>
                  <a:off x="3234" y="1577"/>
                  <a:ext cx="20" cy="13"/>
                </a:xfrm>
                <a:custGeom>
                  <a:avLst/>
                  <a:gdLst>
                    <a:gd name="T0" fmla="*/ 0 w 29"/>
                    <a:gd name="T1" fmla="*/ 13 h 20"/>
                    <a:gd name="T2" fmla="*/ 20 w 29"/>
                    <a:gd name="T3" fmla="*/ 0 h 20"/>
                    <a:gd name="T4" fmla="*/ 0 w 29"/>
                    <a:gd name="T5" fmla="*/ 13 h 20"/>
                    <a:gd name="T6" fmla="*/ 0 60000 65536"/>
                    <a:gd name="T7" fmla="*/ 0 60000 65536"/>
                    <a:gd name="T8" fmla="*/ 0 60000 65536"/>
                    <a:gd name="T9" fmla="*/ 0 w 29"/>
                    <a:gd name="T10" fmla="*/ 0 h 20"/>
                    <a:gd name="T11" fmla="*/ 29 w 29"/>
                    <a:gd name="T12" fmla="*/ 20 h 20"/>
                  </a:gdLst>
                  <a:ahLst/>
                  <a:cxnLst>
                    <a:cxn ang="T6">
                      <a:pos x="T0" y="T1"/>
                    </a:cxn>
                    <a:cxn ang="T7">
                      <a:pos x="T2" y="T3"/>
                    </a:cxn>
                    <a:cxn ang="T8">
                      <a:pos x="T4" y="T5"/>
                    </a:cxn>
                  </a:cxnLst>
                  <a:rect l="T9" t="T10" r="T11" b="T12"/>
                  <a:pathLst>
                    <a:path w="29" h="20">
                      <a:moveTo>
                        <a:pt x="0" y="20"/>
                      </a:moveTo>
                      <a:cubicBezTo>
                        <a:pt x="10" y="13"/>
                        <a:pt x="19" y="6"/>
                        <a:pt x="29" y="0"/>
                      </a:cubicBezTo>
                      <a:cubicBezTo>
                        <a:pt x="19" y="6"/>
                        <a:pt x="10" y="13"/>
                        <a:pt x="0"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80" name="Freeform 316"/>
                <p:cNvSpPr>
                  <a:spLocks/>
                </p:cNvSpPr>
                <p:nvPr/>
              </p:nvSpPr>
              <p:spPr bwMode="auto">
                <a:xfrm>
                  <a:off x="3344" y="1509"/>
                  <a:ext cx="27" cy="15"/>
                </a:xfrm>
                <a:custGeom>
                  <a:avLst/>
                  <a:gdLst>
                    <a:gd name="T0" fmla="*/ 0 w 40"/>
                    <a:gd name="T1" fmla="*/ 15 h 21"/>
                    <a:gd name="T2" fmla="*/ 27 w 40"/>
                    <a:gd name="T3" fmla="*/ 0 h 21"/>
                    <a:gd name="T4" fmla="*/ 0 w 40"/>
                    <a:gd name="T5" fmla="*/ 15 h 21"/>
                    <a:gd name="T6" fmla="*/ 0 60000 65536"/>
                    <a:gd name="T7" fmla="*/ 0 60000 65536"/>
                    <a:gd name="T8" fmla="*/ 0 60000 65536"/>
                    <a:gd name="T9" fmla="*/ 0 w 40"/>
                    <a:gd name="T10" fmla="*/ 0 h 21"/>
                    <a:gd name="T11" fmla="*/ 40 w 40"/>
                    <a:gd name="T12" fmla="*/ 21 h 21"/>
                  </a:gdLst>
                  <a:ahLst/>
                  <a:cxnLst>
                    <a:cxn ang="T6">
                      <a:pos x="T0" y="T1"/>
                    </a:cxn>
                    <a:cxn ang="T7">
                      <a:pos x="T2" y="T3"/>
                    </a:cxn>
                    <a:cxn ang="T8">
                      <a:pos x="T4" y="T5"/>
                    </a:cxn>
                  </a:cxnLst>
                  <a:rect l="T9" t="T10" r="T11" b="T12"/>
                  <a:pathLst>
                    <a:path w="40" h="21">
                      <a:moveTo>
                        <a:pt x="0" y="21"/>
                      </a:moveTo>
                      <a:cubicBezTo>
                        <a:pt x="13" y="13"/>
                        <a:pt x="26" y="7"/>
                        <a:pt x="40" y="0"/>
                      </a:cubicBezTo>
                      <a:cubicBezTo>
                        <a:pt x="26" y="7"/>
                        <a:pt x="13" y="13"/>
                        <a:pt x="0" y="2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81" name="Freeform 317"/>
                <p:cNvSpPr>
                  <a:spLocks/>
                </p:cNvSpPr>
                <p:nvPr/>
              </p:nvSpPr>
              <p:spPr bwMode="auto">
                <a:xfrm>
                  <a:off x="4534" y="1600"/>
                  <a:ext cx="10" cy="8"/>
                </a:xfrm>
                <a:custGeom>
                  <a:avLst/>
                  <a:gdLst>
                    <a:gd name="T0" fmla="*/ 10 w 15"/>
                    <a:gd name="T1" fmla="*/ 8 h 11"/>
                    <a:gd name="T2" fmla="*/ 0 w 15"/>
                    <a:gd name="T3" fmla="*/ 0 h 11"/>
                    <a:gd name="T4" fmla="*/ 0 w 15"/>
                    <a:gd name="T5" fmla="*/ 0 h 11"/>
                    <a:gd name="T6" fmla="*/ 10 w 15"/>
                    <a:gd name="T7" fmla="*/ 8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15" y="11"/>
                      </a:moveTo>
                      <a:cubicBezTo>
                        <a:pt x="10" y="7"/>
                        <a:pt x="5" y="4"/>
                        <a:pt x="0" y="0"/>
                      </a:cubicBezTo>
                      <a:cubicBezTo>
                        <a:pt x="0" y="0"/>
                        <a:pt x="0" y="0"/>
                        <a:pt x="0" y="0"/>
                      </a:cubicBezTo>
                      <a:cubicBezTo>
                        <a:pt x="5" y="4"/>
                        <a:pt x="10" y="7"/>
                        <a:pt x="15"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82" name="Freeform 318"/>
                <p:cNvSpPr>
                  <a:spLocks/>
                </p:cNvSpPr>
                <p:nvPr/>
              </p:nvSpPr>
              <p:spPr bwMode="auto">
                <a:xfrm>
                  <a:off x="4867" y="3049"/>
                  <a:ext cx="14" cy="26"/>
                </a:xfrm>
                <a:custGeom>
                  <a:avLst/>
                  <a:gdLst>
                    <a:gd name="T0" fmla="*/ 14 w 21"/>
                    <a:gd name="T1" fmla="*/ 0 h 38"/>
                    <a:gd name="T2" fmla="*/ 0 w 21"/>
                    <a:gd name="T3" fmla="*/ 26 h 38"/>
                    <a:gd name="T4" fmla="*/ 14 w 21"/>
                    <a:gd name="T5" fmla="*/ 0 h 38"/>
                    <a:gd name="T6" fmla="*/ 0 60000 65536"/>
                    <a:gd name="T7" fmla="*/ 0 60000 65536"/>
                    <a:gd name="T8" fmla="*/ 0 60000 65536"/>
                    <a:gd name="T9" fmla="*/ 0 w 21"/>
                    <a:gd name="T10" fmla="*/ 0 h 38"/>
                    <a:gd name="T11" fmla="*/ 21 w 21"/>
                    <a:gd name="T12" fmla="*/ 38 h 38"/>
                  </a:gdLst>
                  <a:ahLst/>
                  <a:cxnLst>
                    <a:cxn ang="T6">
                      <a:pos x="T0" y="T1"/>
                    </a:cxn>
                    <a:cxn ang="T7">
                      <a:pos x="T2" y="T3"/>
                    </a:cxn>
                    <a:cxn ang="T8">
                      <a:pos x="T4" y="T5"/>
                    </a:cxn>
                  </a:cxnLst>
                  <a:rect l="T9" t="T10" r="T11" b="T12"/>
                  <a:pathLst>
                    <a:path w="21" h="38">
                      <a:moveTo>
                        <a:pt x="21" y="0"/>
                      </a:moveTo>
                      <a:cubicBezTo>
                        <a:pt x="14" y="13"/>
                        <a:pt x="7" y="26"/>
                        <a:pt x="0" y="38"/>
                      </a:cubicBezTo>
                      <a:cubicBezTo>
                        <a:pt x="7" y="26"/>
                        <a:pt x="14" y="13"/>
                        <a:pt x="2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83" name="Freeform 319"/>
                <p:cNvSpPr>
                  <a:spLocks/>
                </p:cNvSpPr>
                <p:nvPr/>
              </p:nvSpPr>
              <p:spPr bwMode="auto">
                <a:xfrm>
                  <a:off x="4572" y="1629"/>
                  <a:ext cx="26" cy="21"/>
                </a:xfrm>
                <a:custGeom>
                  <a:avLst/>
                  <a:gdLst>
                    <a:gd name="T0" fmla="*/ 26 w 39"/>
                    <a:gd name="T1" fmla="*/ 21 h 31"/>
                    <a:gd name="T2" fmla="*/ 0 w 39"/>
                    <a:gd name="T3" fmla="*/ 0 h 31"/>
                    <a:gd name="T4" fmla="*/ 26 w 39"/>
                    <a:gd name="T5" fmla="*/ 21 h 31"/>
                    <a:gd name="T6" fmla="*/ 0 60000 65536"/>
                    <a:gd name="T7" fmla="*/ 0 60000 65536"/>
                    <a:gd name="T8" fmla="*/ 0 60000 65536"/>
                    <a:gd name="T9" fmla="*/ 0 w 39"/>
                    <a:gd name="T10" fmla="*/ 0 h 31"/>
                    <a:gd name="T11" fmla="*/ 39 w 39"/>
                    <a:gd name="T12" fmla="*/ 31 h 31"/>
                  </a:gdLst>
                  <a:ahLst/>
                  <a:cxnLst>
                    <a:cxn ang="T6">
                      <a:pos x="T0" y="T1"/>
                    </a:cxn>
                    <a:cxn ang="T7">
                      <a:pos x="T2" y="T3"/>
                    </a:cxn>
                    <a:cxn ang="T8">
                      <a:pos x="T4" y="T5"/>
                    </a:cxn>
                  </a:cxnLst>
                  <a:rect l="T9" t="T10" r="T11" b="T12"/>
                  <a:pathLst>
                    <a:path w="39" h="31">
                      <a:moveTo>
                        <a:pt x="39" y="31"/>
                      </a:moveTo>
                      <a:cubicBezTo>
                        <a:pt x="26" y="20"/>
                        <a:pt x="13" y="10"/>
                        <a:pt x="0" y="0"/>
                      </a:cubicBezTo>
                      <a:cubicBezTo>
                        <a:pt x="13" y="10"/>
                        <a:pt x="26" y="20"/>
                        <a:pt x="39" y="3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84" name="Freeform 320"/>
                <p:cNvSpPr>
                  <a:spLocks/>
                </p:cNvSpPr>
                <p:nvPr/>
              </p:nvSpPr>
              <p:spPr bwMode="auto">
                <a:xfrm>
                  <a:off x="4451" y="1546"/>
                  <a:ext cx="18" cy="11"/>
                </a:xfrm>
                <a:custGeom>
                  <a:avLst/>
                  <a:gdLst>
                    <a:gd name="T0" fmla="*/ 18 w 26"/>
                    <a:gd name="T1" fmla="*/ 11 h 16"/>
                    <a:gd name="T2" fmla="*/ 0 w 26"/>
                    <a:gd name="T3" fmla="*/ 0 h 16"/>
                    <a:gd name="T4" fmla="*/ 0 w 26"/>
                    <a:gd name="T5" fmla="*/ 0 h 16"/>
                    <a:gd name="T6" fmla="*/ 18 w 26"/>
                    <a:gd name="T7" fmla="*/ 11 h 16"/>
                    <a:gd name="T8" fmla="*/ 0 60000 65536"/>
                    <a:gd name="T9" fmla="*/ 0 60000 65536"/>
                    <a:gd name="T10" fmla="*/ 0 60000 65536"/>
                    <a:gd name="T11" fmla="*/ 0 60000 65536"/>
                    <a:gd name="T12" fmla="*/ 0 w 26"/>
                    <a:gd name="T13" fmla="*/ 0 h 16"/>
                    <a:gd name="T14" fmla="*/ 26 w 26"/>
                    <a:gd name="T15" fmla="*/ 16 h 16"/>
                  </a:gdLst>
                  <a:ahLst/>
                  <a:cxnLst>
                    <a:cxn ang="T8">
                      <a:pos x="T0" y="T1"/>
                    </a:cxn>
                    <a:cxn ang="T9">
                      <a:pos x="T2" y="T3"/>
                    </a:cxn>
                    <a:cxn ang="T10">
                      <a:pos x="T4" y="T5"/>
                    </a:cxn>
                    <a:cxn ang="T11">
                      <a:pos x="T6" y="T7"/>
                    </a:cxn>
                  </a:cxnLst>
                  <a:rect l="T12" t="T13" r="T14" b="T15"/>
                  <a:pathLst>
                    <a:path w="26" h="16">
                      <a:moveTo>
                        <a:pt x="26" y="16"/>
                      </a:moveTo>
                      <a:cubicBezTo>
                        <a:pt x="17" y="11"/>
                        <a:pt x="9" y="5"/>
                        <a:pt x="0" y="0"/>
                      </a:cubicBezTo>
                      <a:cubicBezTo>
                        <a:pt x="0" y="0"/>
                        <a:pt x="0" y="0"/>
                        <a:pt x="0" y="0"/>
                      </a:cubicBezTo>
                      <a:cubicBezTo>
                        <a:pt x="9" y="5"/>
                        <a:pt x="17" y="11"/>
                        <a:pt x="26" y="1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85" name="Freeform 321"/>
                <p:cNvSpPr>
                  <a:spLocks/>
                </p:cNvSpPr>
                <p:nvPr/>
              </p:nvSpPr>
              <p:spPr bwMode="auto">
                <a:xfrm>
                  <a:off x="3984" y="1395"/>
                  <a:ext cx="5" cy="1"/>
                </a:xfrm>
                <a:custGeom>
                  <a:avLst/>
                  <a:gdLst>
                    <a:gd name="T0" fmla="*/ 5 w 7"/>
                    <a:gd name="T1" fmla="*/ 1 h 1"/>
                    <a:gd name="T2" fmla="*/ 0 w 7"/>
                    <a:gd name="T3" fmla="*/ 0 h 1"/>
                    <a:gd name="T4" fmla="*/ 0 w 7"/>
                    <a:gd name="T5" fmla="*/ 1 h 1"/>
                    <a:gd name="T6" fmla="*/ 5 w 7"/>
                    <a:gd name="T7" fmla="*/ 1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1"/>
                      </a:moveTo>
                      <a:cubicBezTo>
                        <a:pt x="5" y="1"/>
                        <a:pt x="2" y="1"/>
                        <a:pt x="0" y="0"/>
                      </a:cubicBezTo>
                      <a:cubicBezTo>
                        <a:pt x="0" y="1"/>
                        <a:pt x="0" y="1"/>
                        <a:pt x="0" y="1"/>
                      </a:cubicBezTo>
                      <a:cubicBezTo>
                        <a:pt x="2" y="1"/>
                        <a:pt x="5" y="1"/>
                        <a:pt x="7"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86" name="Freeform 322"/>
                <p:cNvSpPr>
                  <a:spLocks/>
                </p:cNvSpPr>
                <p:nvPr/>
              </p:nvSpPr>
              <p:spPr bwMode="auto">
                <a:xfrm>
                  <a:off x="3885" y="1390"/>
                  <a:ext cx="27" cy="1"/>
                </a:xfrm>
                <a:custGeom>
                  <a:avLst/>
                  <a:gdLst>
                    <a:gd name="T0" fmla="*/ 27 w 39"/>
                    <a:gd name="T1" fmla="*/ 1 h 1"/>
                    <a:gd name="T2" fmla="*/ 0 w 39"/>
                    <a:gd name="T3" fmla="*/ 0 h 1"/>
                    <a:gd name="T4" fmla="*/ 0 w 39"/>
                    <a:gd name="T5" fmla="*/ 0 h 1"/>
                    <a:gd name="T6" fmla="*/ 27 w 39"/>
                    <a:gd name="T7" fmla="*/ 1 h 1"/>
                    <a:gd name="T8" fmla="*/ 0 60000 65536"/>
                    <a:gd name="T9" fmla="*/ 0 60000 65536"/>
                    <a:gd name="T10" fmla="*/ 0 60000 65536"/>
                    <a:gd name="T11" fmla="*/ 0 60000 65536"/>
                    <a:gd name="T12" fmla="*/ 0 w 39"/>
                    <a:gd name="T13" fmla="*/ 0 h 1"/>
                    <a:gd name="T14" fmla="*/ 39 w 39"/>
                    <a:gd name="T15" fmla="*/ 1 h 1"/>
                  </a:gdLst>
                  <a:ahLst/>
                  <a:cxnLst>
                    <a:cxn ang="T8">
                      <a:pos x="T0" y="T1"/>
                    </a:cxn>
                    <a:cxn ang="T9">
                      <a:pos x="T2" y="T3"/>
                    </a:cxn>
                    <a:cxn ang="T10">
                      <a:pos x="T4" y="T5"/>
                    </a:cxn>
                    <a:cxn ang="T11">
                      <a:pos x="T6" y="T7"/>
                    </a:cxn>
                  </a:cxnLst>
                  <a:rect l="T12" t="T13" r="T14" b="T15"/>
                  <a:pathLst>
                    <a:path w="39" h="1">
                      <a:moveTo>
                        <a:pt x="39" y="1"/>
                      </a:moveTo>
                      <a:cubicBezTo>
                        <a:pt x="26" y="0"/>
                        <a:pt x="13" y="0"/>
                        <a:pt x="0" y="0"/>
                      </a:cubicBezTo>
                      <a:cubicBezTo>
                        <a:pt x="0" y="0"/>
                        <a:pt x="0" y="0"/>
                        <a:pt x="0" y="0"/>
                      </a:cubicBezTo>
                      <a:cubicBezTo>
                        <a:pt x="13" y="0"/>
                        <a:pt x="26" y="0"/>
                        <a:pt x="39"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87" name="Freeform 323"/>
                <p:cNvSpPr>
                  <a:spLocks/>
                </p:cNvSpPr>
                <p:nvPr/>
              </p:nvSpPr>
              <p:spPr bwMode="auto">
                <a:xfrm>
                  <a:off x="4684" y="1729"/>
                  <a:ext cx="1" cy="0"/>
                </a:xfrm>
                <a:custGeom>
                  <a:avLst/>
                  <a:gdLst>
                    <a:gd name="T0" fmla="*/ 1 w 2"/>
                    <a:gd name="T1" fmla="*/ 0 h 1"/>
                    <a:gd name="T2" fmla="*/ 1 w 2"/>
                    <a:gd name="T3" fmla="*/ 0 h 1"/>
                    <a:gd name="T4" fmla="*/ 0 w 2"/>
                    <a:gd name="T5" fmla="*/ 0 h 1"/>
                    <a:gd name="T6" fmla="*/ 1 w 2"/>
                    <a:gd name="T7" fmla="*/ 0 h 1"/>
                    <a:gd name="T8" fmla="*/ 0 60000 65536"/>
                    <a:gd name="T9" fmla="*/ 0 60000 65536"/>
                    <a:gd name="T10" fmla="*/ 0 60000 65536"/>
                    <a:gd name="T11" fmla="*/ 0 60000 65536"/>
                    <a:gd name="T12" fmla="*/ 0 w 2"/>
                    <a:gd name="T13" fmla="*/ 0 h 1"/>
                    <a:gd name="T14" fmla="*/ 2 w 2"/>
                    <a:gd name="T15" fmla="*/ 0 h 1"/>
                  </a:gdLst>
                  <a:ahLst/>
                  <a:cxnLst>
                    <a:cxn ang="T8">
                      <a:pos x="T0" y="T1"/>
                    </a:cxn>
                    <a:cxn ang="T9">
                      <a:pos x="T2" y="T3"/>
                    </a:cxn>
                    <a:cxn ang="T10">
                      <a:pos x="T4" y="T5"/>
                    </a:cxn>
                    <a:cxn ang="T11">
                      <a:pos x="T6" y="T7"/>
                    </a:cxn>
                  </a:cxnLst>
                  <a:rect l="T12" t="T13" r="T14" b="T15"/>
                  <a:pathLst>
                    <a:path w="2" h="1">
                      <a:moveTo>
                        <a:pt x="2" y="1"/>
                      </a:moveTo>
                      <a:cubicBezTo>
                        <a:pt x="2" y="1"/>
                        <a:pt x="1" y="0"/>
                        <a:pt x="1" y="0"/>
                      </a:cubicBezTo>
                      <a:cubicBezTo>
                        <a:pt x="0" y="0"/>
                        <a:pt x="0" y="0"/>
                        <a:pt x="0" y="0"/>
                      </a:cubicBezTo>
                      <a:cubicBezTo>
                        <a:pt x="1" y="0"/>
                        <a:pt x="2" y="1"/>
                        <a:pt x="2"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88" name="Freeform 324"/>
                <p:cNvSpPr>
                  <a:spLocks/>
                </p:cNvSpPr>
                <p:nvPr/>
              </p:nvSpPr>
              <p:spPr bwMode="auto">
                <a:xfrm>
                  <a:off x="4666" y="1711"/>
                  <a:ext cx="6" cy="5"/>
                </a:xfrm>
                <a:custGeom>
                  <a:avLst/>
                  <a:gdLst>
                    <a:gd name="T0" fmla="*/ 6 w 8"/>
                    <a:gd name="T1" fmla="*/ 5 h 7"/>
                    <a:gd name="T2" fmla="*/ 0 w 8"/>
                    <a:gd name="T3" fmla="*/ 0 h 7"/>
                    <a:gd name="T4" fmla="*/ 6 w 8"/>
                    <a:gd name="T5" fmla="*/ 5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8" y="7"/>
                      </a:moveTo>
                      <a:cubicBezTo>
                        <a:pt x="5" y="5"/>
                        <a:pt x="3" y="2"/>
                        <a:pt x="0" y="0"/>
                      </a:cubicBezTo>
                      <a:cubicBezTo>
                        <a:pt x="3" y="2"/>
                        <a:pt x="5" y="5"/>
                        <a:pt x="8"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89" name="Freeform 325"/>
                <p:cNvSpPr>
                  <a:spLocks/>
                </p:cNvSpPr>
                <p:nvPr/>
              </p:nvSpPr>
              <p:spPr bwMode="auto">
                <a:xfrm>
                  <a:off x="4612" y="1661"/>
                  <a:ext cx="30" cy="27"/>
                </a:xfrm>
                <a:custGeom>
                  <a:avLst/>
                  <a:gdLst>
                    <a:gd name="T0" fmla="*/ 30 w 45"/>
                    <a:gd name="T1" fmla="*/ 27 h 40"/>
                    <a:gd name="T2" fmla="*/ 0 w 45"/>
                    <a:gd name="T3" fmla="*/ 0 h 40"/>
                    <a:gd name="T4" fmla="*/ 0 w 45"/>
                    <a:gd name="T5" fmla="*/ 0 h 40"/>
                    <a:gd name="T6" fmla="*/ 30 w 45"/>
                    <a:gd name="T7" fmla="*/ 27 h 40"/>
                    <a:gd name="T8" fmla="*/ 0 60000 65536"/>
                    <a:gd name="T9" fmla="*/ 0 60000 65536"/>
                    <a:gd name="T10" fmla="*/ 0 60000 65536"/>
                    <a:gd name="T11" fmla="*/ 0 60000 65536"/>
                    <a:gd name="T12" fmla="*/ 0 w 45"/>
                    <a:gd name="T13" fmla="*/ 0 h 40"/>
                    <a:gd name="T14" fmla="*/ 45 w 45"/>
                    <a:gd name="T15" fmla="*/ 40 h 40"/>
                  </a:gdLst>
                  <a:ahLst/>
                  <a:cxnLst>
                    <a:cxn ang="T8">
                      <a:pos x="T0" y="T1"/>
                    </a:cxn>
                    <a:cxn ang="T9">
                      <a:pos x="T2" y="T3"/>
                    </a:cxn>
                    <a:cxn ang="T10">
                      <a:pos x="T4" y="T5"/>
                    </a:cxn>
                    <a:cxn ang="T11">
                      <a:pos x="T6" y="T7"/>
                    </a:cxn>
                  </a:cxnLst>
                  <a:rect l="T12" t="T13" r="T14" b="T15"/>
                  <a:pathLst>
                    <a:path w="45" h="40">
                      <a:moveTo>
                        <a:pt x="45" y="40"/>
                      </a:moveTo>
                      <a:cubicBezTo>
                        <a:pt x="30" y="26"/>
                        <a:pt x="15" y="13"/>
                        <a:pt x="0" y="0"/>
                      </a:cubicBezTo>
                      <a:cubicBezTo>
                        <a:pt x="0" y="0"/>
                        <a:pt x="0" y="0"/>
                        <a:pt x="0" y="0"/>
                      </a:cubicBezTo>
                      <a:cubicBezTo>
                        <a:pt x="15" y="13"/>
                        <a:pt x="30" y="26"/>
                        <a:pt x="45" y="4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90" name="Freeform 326"/>
                <p:cNvSpPr>
                  <a:spLocks/>
                </p:cNvSpPr>
                <p:nvPr/>
              </p:nvSpPr>
              <p:spPr bwMode="auto">
                <a:xfrm>
                  <a:off x="3957" y="1393"/>
                  <a:ext cx="10" cy="1"/>
                </a:xfrm>
                <a:custGeom>
                  <a:avLst/>
                  <a:gdLst>
                    <a:gd name="T0" fmla="*/ 10 w 14"/>
                    <a:gd name="T1" fmla="*/ 1 h 1"/>
                    <a:gd name="T2" fmla="*/ 0 w 14"/>
                    <a:gd name="T3" fmla="*/ 0 h 1"/>
                    <a:gd name="T4" fmla="*/ 10 w 14"/>
                    <a:gd name="T5" fmla="*/ 1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14" y="1"/>
                      </a:moveTo>
                      <a:cubicBezTo>
                        <a:pt x="9" y="1"/>
                        <a:pt x="5" y="1"/>
                        <a:pt x="0" y="0"/>
                      </a:cubicBezTo>
                      <a:cubicBezTo>
                        <a:pt x="5" y="1"/>
                        <a:pt x="9" y="1"/>
                        <a:pt x="14"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91" name="Freeform 327"/>
                <p:cNvSpPr>
                  <a:spLocks/>
                </p:cNvSpPr>
                <p:nvPr/>
              </p:nvSpPr>
              <p:spPr bwMode="auto">
                <a:xfrm>
                  <a:off x="4413" y="1525"/>
                  <a:ext cx="23" cy="13"/>
                </a:xfrm>
                <a:custGeom>
                  <a:avLst/>
                  <a:gdLst>
                    <a:gd name="T0" fmla="*/ 23 w 34"/>
                    <a:gd name="T1" fmla="*/ 13 h 19"/>
                    <a:gd name="T2" fmla="*/ 0 w 34"/>
                    <a:gd name="T3" fmla="*/ 0 h 19"/>
                    <a:gd name="T4" fmla="*/ 23 w 34"/>
                    <a:gd name="T5" fmla="*/ 13 h 19"/>
                    <a:gd name="T6" fmla="*/ 0 60000 65536"/>
                    <a:gd name="T7" fmla="*/ 0 60000 65536"/>
                    <a:gd name="T8" fmla="*/ 0 60000 65536"/>
                    <a:gd name="T9" fmla="*/ 0 w 34"/>
                    <a:gd name="T10" fmla="*/ 0 h 19"/>
                    <a:gd name="T11" fmla="*/ 34 w 34"/>
                    <a:gd name="T12" fmla="*/ 19 h 19"/>
                  </a:gdLst>
                  <a:ahLst/>
                  <a:cxnLst>
                    <a:cxn ang="T6">
                      <a:pos x="T0" y="T1"/>
                    </a:cxn>
                    <a:cxn ang="T7">
                      <a:pos x="T2" y="T3"/>
                    </a:cxn>
                    <a:cxn ang="T8">
                      <a:pos x="T4" y="T5"/>
                    </a:cxn>
                  </a:cxnLst>
                  <a:rect l="T9" t="T10" r="T11" b="T12"/>
                  <a:pathLst>
                    <a:path w="34" h="19">
                      <a:moveTo>
                        <a:pt x="34" y="19"/>
                      </a:moveTo>
                      <a:cubicBezTo>
                        <a:pt x="23" y="12"/>
                        <a:pt x="11" y="6"/>
                        <a:pt x="0" y="0"/>
                      </a:cubicBezTo>
                      <a:cubicBezTo>
                        <a:pt x="11" y="6"/>
                        <a:pt x="23" y="13"/>
                        <a:pt x="34" y="1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92" name="Freeform 328"/>
                <p:cNvSpPr>
                  <a:spLocks/>
                </p:cNvSpPr>
                <p:nvPr/>
              </p:nvSpPr>
              <p:spPr bwMode="auto">
                <a:xfrm>
                  <a:off x="4249" y="1453"/>
                  <a:ext cx="7" cy="3"/>
                </a:xfrm>
                <a:custGeom>
                  <a:avLst/>
                  <a:gdLst>
                    <a:gd name="T0" fmla="*/ 7 w 11"/>
                    <a:gd name="T1" fmla="*/ 3 h 4"/>
                    <a:gd name="T2" fmla="*/ 0 w 11"/>
                    <a:gd name="T3" fmla="*/ 0 h 4"/>
                    <a:gd name="T4" fmla="*/ 7 w 11"/>
                    <a:gd name="T5" fmla="*/ 3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11" y="4"/>
                      </a:moveTo>
                      <a:cubicBezTo>
                        <a:pt x="7" y="2"/>
                        <a:pt x="3" y="1"/>
                        <a:pt x="0" y="0"/>
                      </a:cubicBezTo>
                      <a:cubicBezTo>
                        <a:pt x="4" y="1"/>
                        <a:pt x="7" y="2"/>
                        <a:pt x="11"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93" name="Freeform 329"/>
                <p:cNvSpPr>
                  <a:spLocks/>
                </p:cNvSpPr>
                <p:nvPr/>
              </p:nvSpPr>
              <p:spPr bwMode="auto">
                <a:xfrm>
                  <a:off x="4273" y="1462"/>
                  <a:ext cx="3" cy="1"/>
                </a:xfrm>
                <a:custGeom>
                  <a:avLst/>
                  <a:gdLst>
                    <a:gd name="T0" fmla="*/ 3 w 5"/>
                    <a:gd name="T1" fmla="*/ 1 h 2"/>
                    <a:gd name="T2" fmla="*/ 0 w 5"/>
                    <a:gd name="T3" fmla="*/ 0 h 2"/>
                    <a:gd name="T4" fmla="*/ 0 w 5"/>
                    <a:gd name="T5" fmla="*/ 0 h 2"/>
                    <a:gd name="T6" fmla="*/ 3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cubicBezTo>
                        <a:pt x="3" y="1"/>
                        <a:pt x="1" y="0"/>
                        <a:pt x="0" y="0"/>
                      </a:cubicBezTo>
                      <a:cubicBezTo>
                        <a:pt x="0" y="0"/>
                        <a:pt x="0" y="0"/>
                        <a:pt x="0" y="0"/>
                      </a:cubicBezTo>
                      <a:cubicBezTo>
                        <a:pt x="1" y="0"/>
                        <a:pt x="3" y="1"/>
                        <a:pt x="5" y="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94" name="Freeform 330"/>
                <p:cNvSpPr>
                  <a:spLocks/>
                </p:cNvSpPr>
                <p:nvPr/>
              </p:nvSpPr>
              <p:spPr bwMode="auto">
                <a:xfrm>
                  <a:off x="4082" y="1409"/>
                  <a:ext cx="18" cy="4"/>
                </a:xfrm>
                <a:custGeom>
                  <a:avLst/>
                  <a:gdLst>
                    <a:gd name="T0" fmla="*/ 18 w 26"/>
                    <a:gd name="T1" fmla="*/ 4 h 5"/>
                    <a:gd name="T2" fmla="*/ 0 w 26"/>
                    <a:gd name="T3" fmla="*/ 0 h 5"/>
                    <a:gd name="T4" fmla="*/ 0 w 26"/>
                    <a:gd name="T5" fmla="*/ 0 h 5"/>
                    <a:gd name="T6" fmla="*/ 18 w 26"/>
                    <a:gd name="T7" fmla="*/ 4 h 5"/>
                    <a:gd name="T8" fmla="*/ 0 60000 65536"/>
                    <a:gd name="T9" fmla="*/ 0 60000 65536"/>
                    <a:gd name="T10" fmla="*/ 0 60000 65536"/>
                    <a:gd name="T11" fmla="*/ 0 60000 65536"/>
                    <a:gd name="T12" fmla="*/ 0 w 26"/>
                    <a:gd name="T13" fmla="*/ 0 h 5"/>
                    <a:gd name="T14" fmla="*/ 26 w 26"/>
                    <a:gd name="T15" fmla="*/ 5 h 5"/>
                  </a:gdLst>
                  <a:ahLst/>
                  <a:cxnLst>
                    <a:cxn ang="T8">
                      <a:pos x="T0" y="T1"/>
                    </a:cxn>
                    <a:cxn ang="T9">
                      <a:pos x="T2" y="T3"/>
                    </a:cxn>
                    <a:cxn ang="T10">
                      <a:pos x="T4" y="T5"/>
                    </a:cxn>
                    <a:cxn ang="T11">
                      <a:pos x="T6" y="T7"/>
                    </a:cxn>
                  </a:cxnLst>
                  <a:rect l="T12" t="T13" r="T14" b="T15"/>
                  <a:pathLst>
                    <a:path w="26" h="5">
                      <a:moveTo>
                        <a:pt x="26" y="5"/>
                      </a:moveTo>
                      <a:cubicBezTo>
                        <a:pt x="17" y="3"/>
                        <a:pt x="8" y="1"/>
                        <a:pt x="0" y="0"/>
                      </a:cubicBezTo>
                      <a:cubicBezTo>
                        <a:pt x="0" y="0"/>
                        <a:pt x="0" y="0"/>
                        <a:pt x="0" y="0"/>
                      </a:cubicBezTo>
                      <a:cubicBezTo>
                        <a:pt x="8" y="1"/>
                        <a:pt x="17" y="3"/>
                        <a:pt x="26" y="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95" name="Freeform 331"/>
                <p:cNvSpPr>
                  <a:spLocks/>
                </p:cNvSpPr>
                <p:nvPr/>
              </p:nvSpPr>
              <p:spPr bwMode="auto">
                <a:xfrm>
                  <a:off x="4704" y="3276"/>
                  <a:ext cx="20" cy="22"/>
                </a:xfrm>
                <a:custGeom>
                  <a:avLst/>
                  <a:gdLst>
                    <a:gd name="T0" fmla="*/ 20 w 30"/>
                    <a:gd name="T1" fmla="*/ 0 h 33"/>
                    <a:gd name="T2" fmla="*/ 0 w 30"/>
                    <a:gd name="T3" fmla="*/ 22 h 33"/>
                    <a:gd name="T4" fmla="*/ 20 w 30"/>
                    <a:gd name="T5" fmla="*/ 0 h 33"/>
                    <a:gd name="T6" fmla="*/ 0 60000 65536"/>
                    <a:gd name="T7" fmla="*/ 0 60000 65536"/>
                    <a:gd name="T8" fmla="*/ 0 60000 65536"/>
                    <a:gd name="T9" fmla="*/ 0 w 30"/>
                    <a:gd name="T10" fmla="*/ 0 h 33"/>
                    <a:gd name="T11" fmla="*/ 30 w 30"/>
                    <a:gd name="T12" fmla="*/ 33 h 33"/>
                  </a:gdLst>
                  <a:ahLst/>
                  <a:cxnLst>
                    <a:cxn ang="T6">
                      <a:pos x="T0" y="T1"/>
                    </a:cxn>
                    <a:cxn ang="T7">
                      <a:pos x="T2" y="T3"/>
                    </a:cxn>
                    <a:cxn ang="T8">
                      <a:pos x="T4" y="T5"/>
                    </a:cxn>
                  </a:cxnLst>
                  <a:rect l="T9" t="T10" r="T11" b="T12"/>
                  <a:pathLst>
                    <a:path w="30" h="33">
                      <a:moveTo>
                        <a:pt x="30" y="0"/>
                      </a:moveTo>
                      <a:cubicBezTo>
                        <a:pt x="20" y="11"/>
                        <a:pt x="10" y="22"/>
                        <a:pt x="0" y="33"/>
                      </a:cubicBezTo>
                      <a:cubicBezTo>
                        <a:pt x="10" y="22"/>
                        <a:pt x="20" y="11"/>
                        <a:pt x="3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96" name="Freeform 332"/>
                <p:cNvSpPr>
                  <a:spLocks/>
                </p:cNvSpPr>
                <p:nvPr/>
              </p:nvSpPr>
              <p:spPr bwMode="auto">
                <a:xfrm>
                  <a:off x="4729" y="1776"/>
                  <a:ext cx="10" cy="13"/>
                </a:xfrm>
                <a:custGeom>
                  <a:avLst/>
                  <a:gdLst>
                    <a:gd name="T0" fmla="*/ 10 w 15"/>
                    <a:gd name="T1" fmla="*/ 13 h 18"/>
                    <a:gd name="T2" fmla="*/ 0 w 15"/>
                    <a:gd name="T3" fmla="*/ 0 h 18"/>
                    <a:gd name="T4" fmla="*/ 10 w 15"/>
                    <a:gd name="T5" fmla="*/ 13 h 18"/>
                    <a:gd name="T6" fmla="*/ 0 60000 65536"/>
                    <a:gd name="T7" fmla="*/ 0 60000 65536"/>
                    <a:gd name="T8" fmla="*/ 0 60000 65536"/>
                    <a:gd name="T9" fmla="*/ 0 w 15"/>
                    <a:gd name="T10" fmla="*/ 0 h 18"/>
                    <a:gd name="T11" fmla="*/ 15 w 15"/>
                    <a:gd name="T12" fmla="*/ 18 h 18"/>
                  </a:gdLst>
                  <a:ahLst/>
                  <a:cxnLst>
                    <a:cxn ang="T6">
                      <a:pos x="T0" y="T1"/>
                    </a:cxn>
                    <a:cxn ang="T7">
                      <a:pos x="T2" y="T3"/>
                    </a:cxn>
                    <a:cxn ang="T8">
                      <a:pos x="T4" y="T5"/>
                    </a:cxn>
                  </a:cxnLst>
                  <a:rect l="T9" t="T10" r="T11" b="T12"/>
                  <a:pathLst>
                    <a:path w="15" h="18">
                      <a:moveTo>
                        <a:pt x="15" y="18"/>
                      </a:moveTo>
                      <a:cubicBezTo>
                        <a:pt x="10" y="12"/>
                        <a:pt x="5" y="6"/>
                        <a:pt x="0" y="0"/>
                      </a:cubicBezTo>
                      <a:cubicBezTo>
                        <a:pt x="5" y="6"/>
                        <a:pt x="10" y="12"/>
                        <a:pt x="15" y="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97" name="Freeform 333"/>
                <p:cNvSpPr>
                  <a:spLocks/>
                </p:cNvSpPr>
                <p:nvPr/>
              </p:nvSpPr>
              <p:spPr bwMode="auto">
                <a:xfrm>
                  <a:off x="4144" y="1422"/>
                  <a:ext cx="17" cy="5"/>
                </a:xfrm>
                <a:custGeom>
                  <a:avLst/>
                  <a:gdLst>
                    <a:gd name="T0" fmla="*/ 17 w 26"/>
                    <a:gd name="T1" fmla="*/ 5 h 7"/>
                    <a:gd name="T2" fmla="*/ 0 w 26"/>
                    <a:gd name="T3" fmla="*/ 0 h 7"/>
                    <a:gd name="T4" fmla="*/ 17 w 26"/>
                    <a:gd name="T5" fmla="*/ 5 h 7"/>
                    <a:gd name="T6" fmla="*/ 0 60000 65536"/>
                    <a:gd name="T7" fmla="*/ 0 60000 65536"/>
                    <a:gd name="T8" fmla="*/ 0 60000 65536"/>
                    <a:gd name="T9" fmla="*/ 0 w 26"/>
                    <a:gd name="T10" fmla="*/ 0 h 7"/>
                    <a:gd name="T11" fmla="*/ 26 w 26"/>
                    <a:gd name="T12" fmla="*/ 7 h 7"/>
                  </a:gdLst>
                  <a:ahLst/>
                  <a:cxnLst>
                    <a:cxn ang="T6">
                      <a:pos x="T0" y="T1"/>
                    </a:cxn>
                    <a:cxn ang="T7">
                      <a:pos x="T2" y="T3"/>
                    </a:cxn>
                    <a:cxn ang="T8">
                      <a:pos x="T4" y="T5"/>
                    </a:cxn>
                  </a:cxnLst>
                  <a:rect l="T9" t="T10" r="T11" b="T12"/>
                  <a:pathLst>
                    <a:path w="26" h="7">
                      <a:moveTo>
                        <a:pt x="26" y="7"/>
                      </a:moveTo>
                      <a:cubicBezTo>
                        <a:pt x="18" y="4"/>
                        <a:pt x="9" y="2"/>
                        <a:pt x="0" y="0"/>
                      </a:cubicBezTo>
                      <a:cubicBezTo>
                        <a:pt x="9" y="2"/>
                        <a:pt x="18" y="5"/>
                        <a:pt x="26"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98" name="Freeform 334"/>
                <p:cNvSpPr>
                  <a:spLocks/>
                </p:cNvSpPr>
                <p:nvPr/>
              </p:nvSpPr>
              <p:spPr bwMode="auto">
                <a:xfrm>
                  <a:off x="4908" y="2919"/>
                  <a:ext cx="31" cy="76"/>
                </a:xfrm>
                <a:custGeom>
                  <a:avLst/>
                  <a:gdLst>
                    <a:gd name="T0" fmla="*/ 0 w 46"/>
                    <a:gd name="T1" fmla="*/ 76 h 112"/>
                    <a:gd name="T2" fmla="*/ 0 w 46"/>
                    <a:gd name="T3" fmla="*/ 76 h 112"/>
                    <a:gd name="T4" fmla="*/ 31 w 46"/>
                    <a:gd name="T5" fmla="*/ 1 h 112"/>
                    <a:gd name="T6" fmla="*/ 31 w 46"/>
                    <a:gd name="T7" fmla="*/ 0 h 112"/>
                    <a:gd name="T8" fmla="*/ 0 w 46"/>
                    <a:gd name="T9" fmla="*/ 76 h 112"/>
                    <a:gd name="T10" fmla="*/ 0 60000 65536"/>
                    <a:gd name="T11" fmla="*/ 0 60000 65536"/>
                    <a:gd name="T12" fmla="*/ 0 60000 65536"/>
                    <a:gd name="T13" fmla="*/ 0 60000 65536"/>
                    <a:gd name="T14" fmla="*/ 0 60000 65536"/>
                    <a:gd name="T15" fmla="*/ 0 w 46"/>
                    <a:gd name="T16" fmla="*/ 0 h 112"/>
                    <a:gd name="T17" fmla="*/ 46 w 46"/>
                    <a:gd name="T18" fmla="*/ 112 h 112"/>
                  </a:gdLst>
                  <a:ahLst/>
                  <a:cxnLst>
                    <a:cxn ang="T10">
                      <a:pos x="T0" y="T1"/>
                    </a:cxn>
                    <a:cxn ang="T11">
                      <a:pos x="T2" y="T3"/>
                    </a:cxn>
                    <a:cxn ang="T12">
                      <a:pos x="T4" y="T5"/>
                    </a:cxn>
                    <a:cxn ang="T13">
                      <a:pos x="T6" y="T7"/>
                    </a:cxn>
                    <a:cxn ang="T14">
                      <a:pos x="T8" y="T9"/>
                    </a:cxn>
                  </a:cxnLst>
                  <a:rect l="T15" t="T16" r="T17" b="T18"/>
                  <a:pathLst>
                    <a:path w="46" h="112">
                      <a:moveTo>
                        <a:pt x="0" y="112"/>
                      </a:moveTo>
                      <a:cubicBezTo>
                        <a:pt x="0" y="112"/>
                        <a:pt x="0" y="112"/>
                        <a:pt x="0" y="112"/>
                      </a:cubicBezTo>
                      <a:cubicBezTo>
                        <a:pt x="16" y="75"/>
                        <a:pt x="32" y="38"/>
                        <a:pt x="46" y="1"/>
                      </a:cubicBezTo>
                      <a:cubicBezTo>
                        <a:pt x="46" y="0"/>
                        <a:pt x="46" y="0"/>
                        <a:pt x="46" y="0"/>
                      </a:cubicBezTo>
                      <a:cubicBezTo>
                        <a:pt x="32" y="38"/>
                        <a:pt x="16" y="75"/>
                        <a:pt x="0" y="11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399" name="Freeform 335"/>
                <p:cNvSpPr>
                  <a:spLocks/>
                </p:cNvSpPr>
                <p:nvPr/>
              </p:nvSpPr>
              <p:spPr bwMode="auto">
                <a:xfrm>
                  <a:off x="4364" y="1500"/>
                  <a:ext cx="13" cy="7"/>
                </a:xfrm>
                <a:custGeom>
                  <a:avLst/>
                  <a:gdLst>
                    <a:gd name="T0" fmla="*/ 13 w 20"/>
                    <a:gd name="T1" fmla="*/ 7 h 10"/>
                    <a:gd name="T2" fmla="*/ 0 w 20"/>
                    <a:gd name="T3" fmla="*/ 0 h 10"/>
                    <a:gd name="T4" fmla="*/ 0 w 20"/>
                    <a:gd name="T5" fmla="*/ 0 h 10"/>
                    <a:gd name="T6" fmla="*/ 13 w 20"/>
                    <a:gd name="T7" fmla="*/ 7 h 10"/>
                    <a:gd name="T8" fmla="*/ 0 60000 65536"/>
                    <a:gd name="T9" fmla="*/ 0 60000 65536"/>
                    <a:gd name="T10" fmla="*/ 0 60000 65536"/>
                    <a:gd name="T11" fmla="*/ 0 60000 65536"/>
                    <a:gd name="T12" fmla="*/ 0 w 20"/>
                    <a:gd name="T13" fmla="*/ 0 h 10"/>
                    <a:gd name="T14" fmla="*/ 20 w 20"/>
                    <a:gd name="T15" fmla="*/ 10 h 10"/>
                  </a:gdLst>
                  <a:ahLst/>
                  <a:cxnLst>
                    <a:cxn ang="T8">
                      <a:pos x="T0" y="T1"/>
                    </a:cxn>
                    <a:cxn ang="T9">
                      <a:pos x="T2" y="T3"/>
                    </a:cxn>
                    <a:cxn ang="T10">
                      <a:pos x="T4" y="T5"/>
                    </a:cxn>
                    <a:cxn ang="T11">
                      <a:pos x="T6" y="T7"/>
                    </a:cxn>
                  </a:cxnLst>
                  <a:rect l="T12" t="T13" r="T14" b="T15"/>
                  <a:pathLst>
                    <a:path w="20" h="10">
                      <a:moveTo>
                        <a:pt x="20" y="10"/>
                      </a:moveTo>
                      <a:cubicBezTo>
                        <a:pt x="13" y="6"/>
                        <a:pt x="7" y="3"/>
                        <a:pt x="0" y="0"/>
                      </a:cubicBezTo>
                      <a:cubicBezTo>
                        <a:pt x="0" y="0"/>
                        <a:pt x="0" y="0"/>
                        <a:pt x="0" y="0"/>
                      </a:cubicBezTo>
                      <a:cubicBezTo>
                        <a:pt x="6" y="3"/>
                        <a:pt x="13" y="6"/>
                        <a:pt x="2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00" name="Freeform 336"/>
                <p:cNvSpPr>
                  <a:spLocks/>
                </p:cNvSpPr>
                <p:nvPr/>
              </p:nvSpPr>
              <p:spPr bwMode="auto">
                <a:xfrm>
                  <a:off x="4945" y="2877"/>
                  <a:ext cx="8" cy="26"/>
                </a:xfrm>
                <a:custGeom>
                  <a:avLst/>
                  <a:gdLst>
                    <a:gd name="T0" fmla="*/ 0 w 13"/>
                    <a:gd name="T1" fmla="*/ 26 h 38"/>
                    <a:gd name="T2" fmla="*/ 8 w 13"/>
                    <a:gd name="T3" fmla="*/ 0 h 38"/>
                    <a:gd name="T4" fmla="*/ 0 w 13"/>
                    <a:gd name="T5" fmla="*/ 26 h 38"/>
                    <a:gd name="T6" fmla="*/ 0 60000 65536"/>
                    <a:gd name="T7" fmla="*/ 0 60000 65536"/>
                    <a:gd name="T8" fmla="*/ 0 60000 65536"/>
                    <a:gd name="T9" fmla="*/ 0 w 13"/>
                    <a:gd name="T10" fmla="*/ 0 h 38"/>
                    <a:gd name="T11" fmla="*/ 13 w 13"/>
                    <a:gd name="T12" fmla="*/ 38 h 38"/>
                  </a:gdLst>
                  <a:ahLst/>
                  <a:cxnLst>
                    <a:cxn ang="T6">
                      <a:pos x="T0" y="T1"/>
                    </a:cxn>
                    <a:cxn ang="T7">
                      <a:pos x="T2" y="T3"/>
                    </a:cxn>
                    <a:cxn ang="T8">
                      <a:pos x="T4" y="T5"/>
                    </a:cxn>
                  </a:cxnLst>
                  <a:rect l="T9" t="T10" r="T11" b="T12"/>
                  <a:pathLst>
                    <a:path w="13" h="38">
                      <a:moveTo>
                        <a:pt x="0" y="38"/>
                      </a:moveTo>
                      <a:cubicBezTo>
                        <a:pt x="4" y="25"/>
                        <a:pt x="9" y="13"/>
                        <a:pt x="13" y="0"/>
                      </a:cubicBezTo>
                      <a:cubicBezTo>
                        <a:pt x="9" y="13"/>
                        <a:pt x="4" y="25"/>
                        <a:pt x="0" y="3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01" name="Freeform 337"/>
                <p:cNvSpPr>
                  <a:spLocks/>
                </p:cNvSpPr>
                <p:nvPr/>
              </p:nvSpPr>
              <p:spPr bwMode="auto">
                <a:xfrm>
                  <a:off x="3787" y="1393"/>
                  <a:ext cx="9" cy="1"/>
                </a:xfrm>
                <a:custGeom>
                  <a:avLst/>
                  <a:gdLst>
                    <a:gd name="T0" fmla="*/ 9 w 14"/>
                    <a:gd name="T1" fmla="*/ 0 h 1"/>
                    <a:gd name="T2" fmla="*/ 0 w 14"/>
                    <a:gd name="T3" fmla="*/ 1 h 1"/>
                    <a:gd name="T4" fmla="*/ 0 w 14"/>
                    <a:gd name="T5" fmla="*/ 1 h 1"/>
                    <a:gd name="T6" fmla="*/ 9 w 14"/>
                    <a:gd name="T7" fmla="*/ 0 h 1"/>
                    <a:gd name="T8" fmla="*/ 0 60000 65536"/>
                    <a:gd name="T9" fmla="*/ 0 60000 65536"/>
                    <a:gd name="T10" fmla="*/ 0 60000 65536"/>
                    <a:gd name="T11" fmla="*/ 0 60000 65536"/>
                    <a:gd name="T12" fmla="*/ 0 w 14"/>
                    <a:gd name="T13" fmla="*/ 0 h 1"/>
                    <a:gd name="T14" fmla="*/ 14 w 14"/>
                    <a:gd name="T15" fmla="*/ 1 h 1"/>
                  </a:gdLst>
                  <a:ahLst/>
                  <a:cxnLst>
                    <a:cxn ang="T8">
                      <a:pos x="T0" y="T1"/>
                    </a:cxn>
                    <a:cxn ang="T9">
                      <a:pos x="T2" y="T3"/>
                    </a:cxn>
                    <a:cxn ang="T10">
                      <a:pos x="T4" y="T5"/>
                    </a:cxn>
                    <a:cxn ang="T11">
                      <a:pos x="T6" y="T7"/>
                    </a:cxn>
                  </a:cxnLst>
                  <a:rect l="T12" t="T13" r="T14" b="T15"/>
                  <a:pathLst>
                    <a:path w="14" h="1">
                      <a:moveTo>
                        <a:pt x="14" y="0"/>
                      </a:moveTo>
                      <a:cubicBezTo>
                        <a:pt x="9" y="1"/>
                        <a:pt x="5" y="1"/>
                        <a:pt x="0" y="1"/>
                      </a:cubicBezTo>
                      <a:cubicBezTo>
                        <a:pt x="0" y="1"/>
                        <a:pt x="0" y="1"/>
                        <a:pt x="0" y="1"/>
                      </a:cubicBezTo>
                      <a:cubicBezTo>
                        <a:pt x="5" y="1"/>
                        <a:pt x="9" y="1"/>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02" name="Freeform 338"/>
                <p:cNvSpPr>
                  <a:spLocks/>
                </p:cNvSpPr>
                <p:nvPr/>
              </p:nvSpPr>
              <p:spPr bwMode="auto">
                <a:xfrm>
                  <a:off x="4935" y="2119"/>
                  <a:ext cx="4" cy="9"/>
                </a:xfrm>
                <a:custGeom>
                  <a:avLst/>
                  <a:gdLst>
                    <a:gd name="T0" fmla="*/ 4 w 5"/>
                    <a:gd name="T1" fmla="*/ 9 h 13"/>
                    <a:gd name="T2" fmla="*/ 0 w 5"/>
                    <a:gd name="T3" fmla="*/ 0 h 13"/>
                    <a:gd name="T4" fmla="*/ 4 w 5"/>
                    <a:gd name="T5" fmla="*/ 9 h 13"/>
                    <a:gd name="T6" fmla="*/ 0 60000 65536"/>
                    <a:gd name="T7" fmla="*/ 0 60000 65536"/>
                    <a:gd name="T8" fmla="*/ 0 60000 65536"/>
                    <a:gd name="T9" fmla="*/ 0 w 5"/>
                    <a:gd name="T10" fmla="*/ 0 h 13"/>
                    <a:gd name="T11" fmla="*/ 5 w 5"/>
                    <a:gd name="T12" fmla="*/ 13 h 13"/>
                  </a:gdLst>
                  <a:ahLst/>
                  <a:cxnLst>
                    <a:cxn ang="T6">
                      <a:pos x="T0" y="T1"/>
                    </a:cxn>
                    <a:cxn ang="T7">
                      <a:pos x="T2" y="T3"/>
                    </a:cxn>
                    <a:cxn ang="T8">
                      <a:pos x="T4" y="T5"/>
                    </a:cxn>
                  </a:cxnLst>
                  <a:rect l="T9" t="T10" r="T11" b="T12"/>
                  <a:pathLst>
                    <a:path w="5" h="13">
                      <a:moveTo>
                        <a:pt x="5" y="13"/>
                      </a:moveTo>
                      <a:cubicBezTo>
                        <a:pt x="3" y="9"/>
                        <a:pt x="2" y="4"/>
                        <a:pt x="0" y="0"/>
                      </a:cubicBezTo>
                      <a:cubicBezTo>
                        <a:pt x="2" y="4"/>
                        <a:pt x="3" y="9"/>
                        <a:pt x="5"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03" name="Freeform 339"/>
                <p:cNvSpPr>
                  <a:spLocks/>
                </p:cNvSpPr>
                <p:nvPr/>
              </p:nvSpPr>
              <p:spPr bwMode="auto">
                <a:xfrm>
                  <a:off x="4908" y="2053"/>
                  <a:ext cx="15" cy="34"/>
                </a:xfrm>
                <a:custGeom>
                  <a:avLst/>
                  <a:gdLst>
                    <a:gd name="T0" fmla="*/ 15 w 22"/>
                    <a:gd name="T1" fmla="*/ 34 h 51"/>
                    <a:gd name="T2" fmla="*/ 0 w 22"/>
                    <a:gd name="T3" fmla="*/ 0 h 51"/>
                    <a:gd name="T4" fmla="*/ 0 w 22"/>
                    <a:gd name="T5" fmla="*/ 0 h 51"/>
                    <a:gd name="T6" fmla="*/ 15 w 22"/>
                    <a:gd name="T7" fmla="*/ 34 h 51"/>
                    <a:gd name="T8" fmla="*/ 0 60000 65536"/>
                    <a:gd name="T9" fmla="*/ 0 60000 65536"/>
                    <a:gd name="T10" fmla="*/ 0 60000 65536"/>
                    <a:gd name="T11" fmla="*/ 0 60000 65536"/>
                    <a:gd name="T12" fmla="*/ 0 w 22"/>
                    <a:gd name="T13" fmla="*/ 0 h 51"/>
                    <a:gd name="T14" fmla="*/ 22 w 22"/>
                    <a:gd name="T15" fmla="*/ 51 h 51"/>
                  </a:gdLst>
                  <a:ahLst/>
                  <a:cxnLst>
                    <a:cxn ang="T8">
                      <a:pos x="T0" y="T1"/>
                    </a:cxn>
                    <a:cxn ang="T9">
                      <a:pos x="T2" y="T3"/>
                    </a:cxn>
                    <a:cxn ang="T10">
                      <a:pos x="T4" y="T5"/>
                    </a:cxn>
                    <a:cxn ang="T11">
                      <a:pos x="T6" y="T7"/>
                    </a:cxn>
                  </a:cxnLst>
                  <a:rect l="T12" t="T13" r="T14" b="T15"/>
                  <a:pathLst>
                    <a:path w="22" h="51">
                      <a:moveTo>
                        <a:pt x="22" y="51"/>
                      </a:moveTo>
                      <a:cubicBezTo>
                        <a:pt x="15" y="34"/>
                        <a:pt x="8" y="17"/>
                        <a:pt x="0" y="0"/>
                      </a:cubicBezTo>
                      <a:cubicBezTo>
                        <a:pt x="0" y="0"/>
                        <a:pt x="0" y="0"/>
                        <a:pt x="0" y="0"/>
                      </a:cubicBezTo>
                      <a:cubicBezTo>
                        <a:pt x="7" y="17"/>
                        <a:pt x="15" y="34"/>
                        <a:pt x="22" y="5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04" name="Freeform 340"/>
                <p:cNvSpPr>
                  <a:spLocks/>
                </p:cNvSpPr>
                <p:nvPr/>
              </p:nvSpPr>
              <p:spPr bwMode="auto">
                <a:xfrm>
                  <a:off x="4750" y="1802"/>
                  <a:ext cx="50" cy="65"/>
                </a:xfrm>
                <a:custGeom>
                  <a:avLst/>
                  <a:gdLst>
                    <a:gd name="T0" fmla="*/ 49 w 74"/>
                    <a:gd name="T1" fmla="*/ 65 h 96"/>
                    <a:gd name="T2" fmla="*/ 50 w 74"/>
                    <a:gd name="T3" fmla="*/ 64 h 96"/>
                    <a:gd name="T4" fmla="*/ 0 w 74"/>
                    <a:gd name="T5" fmla="*/ 0 h 96"/>
                    <a:gd name="T6" fmla="*/ 0 w 74"/>
                    <a:gd name="T7" fmla="*/ 0 h 96"/>
                    <a:gd name="T8" fmla="*/ 49 w 74"/>
                    <a:gd name="T9" fmla="*/ 65 h 96"/>
                    <a:gd name="T10" fmla="*/ 0 60000 65536"/>
                    <a:gd name="T11" fmla="*/ 0 60000 65536"/>
                    <a:gd name="T12" fmla="*/ 0 60000 65536"/>
                    <a:gd name="T13" fmla="*/ 0 60000 65536"/>
                    <a:gd name="T14" fmla="*/ 0 60000 65536"/>
                    <a:gd name="T15" fmla="*/ 0 w 74"/>
                    <a:gd name="T16" fmla="*/ 0 h 96"/>
                    <a:gd name="T17" fmla="*/ 74 w 74"/>
                    <a:gd name="T18" fmla="*/ 96 h 96"/>
                  </a:gdLst>
                  <a:ahLst/>
                  <a:cxnLst>
                    <a:cxn ang="T10">
                      <a:pos x="T0" y="T1"/>
                    </a:cxn>
                    <a:cxn ang="T11">
                      <a:pos x="T2" y="T3"/>
                    </a:cxn>
                    <a:cxn ang="T12">
                      <a:pos x="T4" y="T5"/>
                    </a:cxn>
                    <a:cxn ang="T13">
                      <a:pos x="T6" y="T7"/>
                    </a:cxn>
                    <a:cxn ang="T14">
                      <a:pos x="T8" y="T9"/>
                    </a:cxn>
                  </a:cxnLst>
                  <a:rect l="T15" t="T16" r="T17" b="T18"/>
                  <a:pathLst>
                    <a:path w="74" h="96">
                      <a:moveTo>
                        <a:pt x="73" y="96"/>
                      </a:moveTo>
                      <a:cubicBezTo>
                        <a:pt x="74" y="95"/>
                        <a:pt x="74" y="95"/>
                        <a:pt x="74" y="95"/>
                      </a:cubicBezTo>
                      <a:cubicBezTo>
                        <a:pt x="50" y="63"/>
                        <a:pt x="26" y="31"/>
                        <a:pt x="0" y="0"/>
                      </a:cubicBezTo>
                      <a:cubicBezTo>
                        <a:pt x="0" y="0"/>
                        <a:pt x="0" y="0"/>
                        <a:pt x="0" y="0"/>
                      </a:cubicBezTo>
                      <a:cubicBezTo>
                        <a:pt x="26" y="31"/>
                        <a:pt x="50" y="63"/>
                        <a:pt x="73" y="9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05" name="Freeform 341"/>
                <p:cNvSpPr>
                  <a:spLocks/>
                </p:cNvSpPr>
                <p:nvPr/>
              </p:nvSpPr>
              <p:spPr bwMode="auto">
                <a:xfrm>
                  <a:off x="3815" y="3655"/>
                  <a:ext cx="21" cy="1"/>
                </a:xfrm>
                <a:custGeom>
                  <a:avLst/>
                  <a:gdLst>
                    <a:gd name="T0" fmla="*/ 21 w 31"/>
                    <a:gd name="T1" fmla="*/ 1 h 1"/>
                    <a:gd name="T2" fmla="*/ 0 w 31"/>
                    <a:gd name="T3" fmla="*/ 0 h 1"/>
                    <a:gd name="T4" fmla="*/ 21 w 31"/>
                    <a:gd name="T5" fmla="*/ 1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1" y="1"/>
                      </a:moveTo>
                      <a:cubicBezTo>
                        <a:pt x="21" y="1"/>
                        <a:pt x="10" y="1"/>
                        <a:pt x="0" y="0"/>
                      </a:cubicBezTo>
                      <a:cubicBezTo>
                        <a:pt x="10" y="1"/>
                        <a:pt x="21" y="1"/>
                        <a:pt x="31"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06" name="Freeform 342"/>
                <p:cNvSpPr>
                  <a:spLocks/>
                </p:cNvSpPr>
                <p:nvPr/>
              </p:nvSpPr>
              <p:spPr bwMode="auto">
                <a:xfrm>
                  <a:off x="4810" y="1881"/>
                  <a:ext cx="12" cy="17"/>
                </a:xfrm>
                <a:custGeom>
                  <a:avLst/>
                  <a:gdLst>
                    <a:gd name="T0" fmla="*/ 12 w 17"/>
                    <a:gd name="T1" fmla="*/ 17 h 25"/>
                    <a:gd name="T2" fmla="*/ 0 w 17"/>
                    <a:gd name="T3" fmla="*/ 0 h 25"/>
                    <a:gd name="T4" fmla="*/ 0 w 17"/>
                    <a:gd name="T5" fmla="*/ 0 h 25"/>
                    <a:gd name="T6" fmla="*/ 12 w 17"/>
                    <a:gd name="T7" fmla="*/ 17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7" y="25"/>
                      </a:moveTo>
                      <a:cubicBezTo>
                        <a:pt x="11" y="17"/>
                        <a:pt x="5" y="9"/>
                        <a:pt x="0" y="0"/>
                      </a:cubicBezTo>
                      <a:cubicBezTo>
                        <a:pt x="0" y="0"/>
                        <a:pt x="0" y="0"/>
                        <a:pt x="0" y="0"/>
                      </a:cubicBezTo>
                      <a:cubicBezTo>
                        <a:pt x="5" y="9"/>
                        <a:pt x="11" y="17"/>
                        <a:pt x="17" y="2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07" name="Freeform 343"/>
                <p:cNvSpPr>
                  <a:spLocks/>
                </p:cNvSpPr>
                <p:nvPr/>
              </p:nvSpPr>
              <p:spPr bwMode="auto">
                <a:xfrm>
                  <a:off x="4863" y="1965"/>
                  <a:ext cx="6" cy="11"/>
                </a:xfrm>
                <a:custGeom>
                  <a:avLst/>
                  <a:gdLst>
                    <a:gd name="T0" fmla="*/ 6 w 9"/>
                    <a:gd name="T1" fmla="*/ 11 h 17"/>
                    <a:gd name="T2" fmla="*/ 0 w 9"/>
                    <a:gd name="T3" fmla="*/ 0 h 17"/>
                    <a:gd name="T4" fmla="*/ 0 w 9"/>
                    <a:gd name="T5" fmla="*/ 0 h 17"/>
                    <a:gd name="T6" fmla="*/ 6 w 9"/>
                    <a:gd name="T7" fmla="*/ 11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9" y="17"/>
                      </a:moveTo>
                      <a:cubicBezTo>
                        <a:pt x="6" y="11"/>
                        <a:pt x="3" y="5"/>
                        <a:pt x="0" y="0"/>
                      </a:cubicBezTo>
                      <a:cubicBezTo>
                        <a:pt x="0" y="0"/>
                        <a:pt x="0" y="0"/>
                        <a:pt x="0" y="0"/>
                      </a:cubicBezTo>
                      <a:cubicBezTo>
                        <a:pt x="3" y="5"/>
                        <a:pt x="6" y="11"/>
                        <a:pt x="9" y="1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08" name="Freeform 344"/>
                <p:cNvSpPr>
                  <a:spLocks/>
                </p:cNvSpPr>
                <p:nvPr/>
              </p:nvSpPr>
              <p:spPr bwMode="auto">
                <a:xfrm>
                  <a:off x="3764" y="1395"/>
                  <a:ext cx="5" cy="1"/>
                </a:xfrm>
                <a:custGeom>
                  <a:avLst/>
                  <a:gdLst>
                    <a:gd name="T0" fmla="*/ 5 w 7"/>
                    <a:gd name="T1" fmla="*/ 0 h 1"/>
                    <a:gd name="T2" fmla="*/ 0 w 7"/>
                    <a:gd name="T3" fmla="*/ 1 h 1"/>
                    <a:gd name="T4" fmla="*/ 5 w 7"/>
                    <a:gd name="T5" fmla="*/ 1 h 1"/>
                    <a:gd name="T6" fmla="*/ 5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cubicBezTo>
                        <a:pt x="5" y="1"/>
                        <a:pt x="2" y="1"/>
                        <a:pt x="0" y="1"/>
                      </a:cubicBezTo>
                      <a:cubicBezTo>
                        <a:pt x="2" y="1"/>
                        <a:pt x="5" y="1"/>
                        <a:pt x="7" y="1"/>
                      </a:cubicBezTo>
                      <a:lnTo>
                        <a:pt x="7" y="0"/>
                      </a:ln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09" name="Freeform 345"/>
                <p:cNvSpPr>
                  <a:spLocks/>
                </p:cNvSpPr>
                <p:nvPr/>
              </p:nvSpPr>
              <p:spPr bwMode="auto">
                <a:xfrm>
                  <a:off x="4869" y="1978"/>
                  <a:ext cx="31" cy="59"/>
                </a:xfrm>
                <a:custGeom>
                  <a:avLst/>
                  <a:gdLst>
                    <a:gd name="T0" fmla="*/ 31 w 46"/>
                    <a:gd name="T1" fmla="*/ 59 h 88"/>
                    <a:gd name="T2" fmla="*/ 0 w 46"/>
                    <a:gd name="T3" fmla="*/ 0 h 88"/>
                    <a:gd name="T4" fmla="*/ 30 w 46"/>
                    <a:gd name="T5" fmla="*/ 59 h 88"/>
                    <a:gd name="T6" fmla="*/ 31 w 46"/>
                    <a:gd name="T7" fmla="*/ 59 h 88"/>
                    <a:gd name="T8" fmla="*/ 0 60000 65536"/>
                    <a:gd name="T9" fmla="*/ 0 60000 65536"/>
                    <a:gd name="T10" fmla="*/ 0 60000 65536"/>
                    <a:gd name="T11" fmla="*/ 0 60000 65536"/>
                    <a:gd name="T12" fmla="*/ 0 w 46"/>
                    <a:gd name="T13" fmla="*/ 0 h 88"/>
                    <a:gd name="T14" fmla="*/ 46 w 46"/>
                    <a:gd name="T15" fmla="*/ 88 h 88"/>
                  </a:gdLst>
                  <a:ahLst/>
                  <a:cxnLst>
                    <a:cxn ang="T8">
                      <a:pos x="T0" y="T1"/>
                    </a:cxn>
                    <a:cxn ang="T9">
                      <a:pos x="T2" y="T3"/>
                    </a:cxn>
                    <a:cxn ang="T10">
                      <a:pos x="T4" y="T5"/>
                    </a:cxn>
                    <a:cxn ang="T11">
                      <a:pos x="T6" y="T7"/>
                    </a:cxn>
                  </a:cxnLst>
                  <a:rect l="T12" t="T13" r="T14" b="T15"/>
                  <a:pathLst>
                    <a:path w="46" h="88">
                      <a:moveTo>
                        <a:pt x="46" y="88"/>
                      </a:moveTo>
                      <a:cubicBezTo>
                        <a:pt x="31" y="58"/>
                        <a:pt x="16" y="29"/>
                        <a:pt x="0" y="0"/>
                      </a:cubicBezTo>
                      <a:cubicBezTo>
                        <a:pt x="16" y="29"/>
                        <a:pt x="31" y="58"/>
                        <a:pt x="45" y="88"/>
                      </a:cubicBezTo>
                      <a:lnTo>
                        <a:pt x="46" y="88"/>
                      </a:ln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10" name="Freeform 346"/>
                <p:cNvSpPr>
                  <a:spLocks/>
                </p:cNvSpPr>
                <p:nvPr/>
              </p:nvSpPr>
              <p:spPr bwMode="auto">
                <a:xfrm>
                  <a:off x="3842" y="1390"/>
                  <a:ext cx="26" cy="1"/>
                </a:xfrm>
                <a:custGeom>
                  <a:avLst/>
                  <a:gdLst>
                    <a:gd name="T0" fmla="*/ 26 w 39"/>
                    <a:gd name="T1" fmla="*/ 0 h 1"/>
                    <a:gd name="T2" fmla="*/ 0 w 39"/>
                    <a:gd name="T3" fmla="*/ 1 h 1"/>
                    <a:gd name="T4" fmla="*/ 26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39" y="0"/>
                      </a:moveTo>
                      <a:cubicBezTo>
                        <a:pt x="26" y="0"/>
                        <a:pt x="13" y="0"/>
                        <a:pt x="0" y="1"/>
                      </a:cubicBezTo>
                      <a:cubicBezTo>
                        <a:pt x="13" y="0"/>
                        <a:pt x="26" y="0"/>
                        <a:pt x="3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11" name="Freeform 347"/>
                <p:cNvSpPr>
                  <a:spLocks/>
                </p:cNvSpPr>
                <p:nvPr/>
              </p:nvSpPr>
              <p:spPr bwMode="auto">
                <a:xfrm>
                  <a:off x="3868" y="3656"/>
                  <a:ext cx="9" cy="1"/>
                </a:xfrm>
                <a:custGeom>
                  <a:avLst/>
                  <a:gdLst>
                    <a:gd name="T0" fmla="*/ 0 w 13"/>
                    <a:gd name="T1" fmla="*/ 0 h 1"/>
                    <a:gd name="T2" fmla="*/ 0 w 13"/>
                    <a:gd name="T3" fmla="*/ 0 h 1"/>
                    <a:gd name="T4" fmla="*/ 9 w 13"/>
                    <a:gd name="T5" fmla="*/ 1 h 1"/>
                    <a:gd name="T6" fmla="*/ 0 w 13"/>
                    <a:gd name="T7" fmla="*/ 0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0"/>
                      </a:moveTo>
                      <a:cubicBezTo>
                        <a:pt x="0" y="0"/>
                        <a:pt x="0" y="0"/>
                        <a:pt x="0" y="0"/>
                      </a:cubicBezTo>
                      <a:cubicBezTo>
                        <a:pt x="4" y="0"/>
                        <a:pt x="8" y="1"/>
                        <a:pt x="13" y="1"/>
                      </a:cubicBezTo>
                      <a:cubicBezTo>
                        <a:pt x="8" y="1"/>
                        <a:pt x="4"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12" name="Freeform 348"/>
                <p:cNvSpPr>
                  <a:spLocks/>
                </p:cNvSpPr>
                <p:nvPr/>
              </p:nvSpPr>
              <p:spPr bwMode="auto">
                <a:xfrm>
                  <a:off x="3868" y="1390"/>
                  <a:ext cx="9" cy="0"/>
                </a:xfrm>
                <a:custGeom>
                  <a:avLst/>
                  <a:gdLst>
                    <a:gd name="T0" fmla="*/ 9 w 13"/>
                    <a:gd name="T1" fmla="*/ 0 w 13"/>
                    <a:gd name="T2" fmla="*/ 0 w 13"/>
                    <a:gd name="T3" fmla="*/ 9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8" y="0"/>
                        <a:pt x="4" y="0"/>
                        <a:pt x="0" y="0"/>
                      </a:cubicBezTo>
                      <a:cubicBezTo>
                        <a:pt x="0" y="0"/>
                        <a:pt x="0" y="0"/>
                        <a:pt x="0" y="0"/>
                      </a:cubicBezTo>
                      <a:cubicBezTo>
                        <a:pt x="4" y="0"/>
                        <a:pt x="8" y="0"/>
                        <a:pt x="1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13" name="Freeform 349"/>
                <p:cNvSpPr>
                  <a:spLocks/>
                </p:cNvSpPr>
                <p:nvPr/>
              </p:nvSpPr>
              <p:spPr bwMode="auto">
                <a:xfrm>
                  <a:off x="3877" y="3656"/>
                  <a:ext cx="8" cy="1"/>
                </a:xfrm>
                <a:custGeom>
                  <a:avLst/>
                  <a:gdLst>
                    <a:gd name="T0" fmla="*/ 0 w 13"/>
                    <a:gd name="T1" fmla="*/ 1 h 1"/>
                    <a:gd name="T2" fmla="*/ 8 w 13"/>
                    <a:gd name="T3" fmla="*/ 0 h 1"/>
                    <a:gd name="T4" fmla="*/ 8 w 13"/>
                    <a:gd name="T5" fmla="*/ 0 h 1"/>
                    <a:gd name="T6" fmla="*/ 0 w 13"/>
                    <a:gd name="T7" fmla="*/ 1 h 1"/>
                    <a:gd name="T8" fmla="*/ 0 60000 65536"/>
                    <a:gd name="T9" fmla="*/ 0 60000 65536"/>
                    <a:gd name="T10" fmla="*/ 0 60000 65536"/>
                    <a:gd name="T11" fmla="*/ 0 60000 65536"/>
                    <a:gd name="T12" fmla="*/ 0 w 13"/>
                    <a:gd name="T13" fmla="*/ 0 h 1"/>
                    <a:gd name="T14" fmla="*/ 13 w 13"/>
                    <a:gd name="T15" fmla="*/ 1 h 1"/>
                  </a:gdLst>
                  <a:ahLst/>
                  <a:cxnLst>
                    <a:cxn ang="T8">
                      <a:pos x="T0" y="T1"/>
                    </a:cxn>
                    <a:cxn ang="T9">
                      <a:pos x="T2" y="T3"/>
                    </a:cxn>
                    <a:cxn ang="T10">
                      <a:pos x="T4" y="T5"/>
                    </a:cxn>
                    <a:cxn ang="T11">
                      <a:pos x="T6" y="T7"/>
                    </a:cxn>
                  </a:cxnLst>
                  <a:rect l="T12" t="T13" r="T14" b="T15"/>
                  <a:pathLst>
                    <a:path w="13" h="1">
                      <a:moveTo>
                        <a:pt x="0" y="1"/>
                      </a:moveTo>
                      <a:cubicBezTo>
                        <a:pt x="4" y="1"/>
                        <a:pt x="9" y="0"/>
                        <a:pt x="13" y="0"/>
                      </a:cubicBezTo>
                      <a:cubicBezTo>
                        <a:pt x="13" y="0"/>
                        <a:pt x="13" y="0"/>
                        <a:pt x="13" y="0"/>
                      </a:cubicBezTo>
                      <a:cubicBezTo>
                        <a:pt x="9" y="0"/>
                        <a:pt x="4" y="1"/>
                        <a:pt x="0"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14" name="Freeform 350"/>
                <p:cNvSpPr>
                  <a:spLocks/>
                </p:cNvSpPr>
                <p:nvPr/>
              </p:nvSpPr>
              <p:spPr bwMode="auto">
                <a:xfrm>
                  <a:off x="3877" y="1390"/>
                  <a:ext cx="8" cy="0"/>
                </a:xfrm>
                <a:custGeom>
                  <a:avLst/>
                  <a:gdLst>
                    <a:gd name="T0" fmla="*/ 8 w 13"/>
                    <a:gd name="T1" fmla="*/ 8 w 13"/>
                    <a:gd name="T2" fmla="*/ 0 w 13"/>
                    <a:gd name="T3" fmla="*/ 8 w 13"/>
                    <a:gd name="T4" fmla="*/ 0 60000 65536"/>
                    <a:gd name="T5" fmla="*/ 0 60000 65536"/>
                    <a:gd name="T6" fmla="*/ 0 60000 65536"/>
                    <a:gd name="T7" fmla="*/ 0 60000 65536"/>
                    <a:gd name="T8" fmla="*/ 0 w 13"/>
                    <a:gd name="T9" fmla="*/ 13 w 13"/>
                  </a:gdLst>
                  <a:ahLst/>
                  <a:cxnLst>
                    <a:cxn ang="T4">
                      <a:pos x="T0" y="0"/>
                    </a:cxn>
                    <a:cxn ang="T5">
                      <a:pos x="T1" y="0"/>
                    </a:cxn>
                    <a:cxn ang="T6">
                      <a:pos x="T2" y="0"/>
                    </a:cxn>
                    <a:cxn ang="T7">
                      <a:pos x="T3" y="0"/>
                    </a:cxn>
                  </a:cxnLst>
                  <a:rect l="T8" t="0" r="T9" b="0"/>
                  <a:pathLst>
                    <a:path w="13">
                      <a:moveTo>
                        <a:pt x="13" y="0"/>
                      </a:moveTo>
                      <a:cubicBezTo>
                        <a:pt x="13" y="0"/>
                        <a:pt x="13" y="0"/>
                        <a:pt x="13" y="0"/>
                      </a:cubicBezTo>
                      <a:cubicBezTo>
                        <a:pt x="9" y="0"/>
                        <a:pt x="4" y="0"/>
                        <a:pt x="0" y="0"/>
                      </a:cubicBezTo>
                      <a:cubicBezTo>
                        <a:pt x="4" y="0"/>
                        <a:pt x="9" y="0"/>
                        <a:pt x="1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15" name="Freeform 351"/>
                <p:cNvSpPr>
                  <a:spLocks/>
                </p:cNvSpPr>
                <p:nvPr/>
              </p:nvSpPr>
              <p:spPr bwMode="auto">
                <a:xfrm>
                  <a:off x="3769" y="1394"/>
                  <a:ext cx="18" cy="2"/>
                </a:xfrm>
                <a:custGeom>
                  <a:avLst/>
                  <a:gdLst>
                    <a:gd name="T0" fmla="*/ 18 w 26"/>
                    <a:gd name="T1" fmla="*/ 0 h 3"/>
                    <a:gd name="T2" fmla="*/ 18 w 26"/>
                    <a:gd name="T3" fmla="*/ 0 h 3"/>
                    <a:gd name="T4" fmla="*/ 0 w 26"/>
                    <a:gd name="T5" fmla="*/ 1 h 3"/>
                    <a:gd name="T6" fmla="*/ 0 w 26"/>
                    <a:gd name="T7" fmla="*/ 2 h 3"/>
                    <a:gd name="T8" fmla="*/ 18 w 26"/>
                    <a:gd name="T9" fmla="*/ 0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0"/>
                      </a:moveTo>
                      <a:cubicBezTo>
                        <a:pt x="26" y="0"/>
                        <a:pt x="26" y="0"/>
                        <a:pt x="26" y="0"/>
                      </a:cubicBezTo>
                      <a:cubicBezTo>
                        <a:pt x="17" y="1"/>
                        <a:pt x="9" y="2"/>
                        <a:pt x="0" y="2"/>
                      </a:cubicBezTo>
                      <a:cubicBezTo>
                        <a:pt x="0" y="3"/>
                        <a:pt x="0" y="3"/>
                        <a:pt x="0" y="3"/>
                      </a:cubicBezTo>
                      <a:cubicBezTo>
                        <a:pt x="9" y="2"/>
                        <a:pt x="17" y="1"/>
                        <a:pt x="26"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16" name="Freeform 352"/>
                <p:cNvSpPr>
                  <a:spLocks/>
                </p:cNvSpPr>
                <p:nvPr/>
              </p:nvSpPr>
              <p:spPr bwMode="auto">
                <a:xfrm>
                  <a:off x="3769" y="1394"/>
                  <a:ext cx="34" cy="182"/>
                </a:xfrm>
                <a:custGeom>
                  <a:avLst/>
                  <a:gdLst>
                    <a:gd name="T0" fmla="*/ 18 w 50"/>
                    <a:gd name="T1" fmla="*/ 0 h 271"/>
                    <a:gd name="T2" fmla="*/ 0 w 50"/>
                    <a:gd name="T3" fmla="*/ 2 h 271"/>
                    <a:gd name="T4" fmla="*/ 16 w 50"/>
                    <a:gd name="T5" fmla="*/ 182 h 271"/>
                    <a:gd name="T6" fmla="*/ 34 w 50"/>
                    <a:gd name="T7" fmla="*/ 180 h 271"/>
                    <a:gd name="T8" fmla="*/ 18 w 50"/>
                    <a:gd name="T9" fmla="*/ 0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26" y="0"/>
                      </a:moveTo>
                      <a:cubicBezTo>
                        <a:pt x="17" y="1"/>
                        <a:pt x="9" y="2"/>
                        <a:pt x="0" y="3"/>
                      </a:cubicBezTo>
                      <a:cubicBezTo>
                        <a:pt x="23" y="271"/>
                        <a:pt x="23" y="271"/>
                        <a:pt x="23" y="271"/>
                      </a:cubicBezTo>
                      <a:cubicBezTo>
                        <a:pt x="32" y="270"/>
                        <a:pt x="41" y="269"/>
                        <a:pt x="50" y="268"/>
                      </a:cubicBezTo>
                      <a:lnTo>
                        <a:pt x="26"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17" name="Freeform 353"/>
                <p:cNvSpPr>
                  <a:spLocks/>
                </p:cNvSpPr>
                <p:nvPr/>
              </p:nvSpPr>
              <p:spPr bwMode="auto">
                <a:xfrm>
                  <a:off x="3671" y="1407"/>
                  <a:ext cx="12" cy="2"/>
                </a:xfrm>
                <a:custGeom>
                  <a:avLst/>
                  <a:gdLst>
                    <a:gd name="T0" fmla="*/ 12 w 18"/>
                    <a:gd name="T1" fmla="*/ 0 h 4"/>
                    <a:gd name="T2" fmla="*/ 0 w 18"/>
                    <a:gd name="T3" fmla="*/ 2 h 4"/>
                    <a:gd name="T4" fmla="*/ 0 w 18"/>
                    <a:gd name="T5" fmla="*/ 2 h 4"/>
                    <a:gd name="T6" fmla="*/ 12 w 18"/>
                    <a:gd name="T7" fmla="*/ 0 h 4"/>
                    <a:gd name="T8" fmla="*/ 0 60000 65536"/>
                    <a:gd name="T9" fmla="*/ 0 60000 65536"/>
                    <a:gd name="T10" fmla="*/ 0 60000 65536"/>
                    <a:gd name="T11" fmla="*/ 0 60000 65536"/>
                    <a:gd name="T12" fmla="*/ 0 w 18"/>
                    <a:gd name="T13" fmla="*/ 0 h 4"/>
                    <a:gd name="T14" fmla="*/ 18 w 18"/>
                    <a:gd name="T15" fmla="*/ 4 h 4"/>
                  </a:gdLst>
                  <a:ahLst/>
                  <a:cxnLst>
                    <a:cxn ang="T8">
                      <a:pos x="T0" y="T1"/>
                    </a:cxn>
                    <a:cxn ang="T9">
                      <a:pos x="T2" y="T3"/>
                    </a:cxn>
                    <a:cxn ang="T10">
                      <a:pos x="T4" y="T5"/>
                    </a:cxn>
                    <a:cxn ang="T11">
                      <a:pos x="T6" y="T7"/>
                    </a:cxn>
                  </a:cxnLst>
                  <a:rect l="T12" t="T13" r="T14" b="T15"/>
                  <a:pathLst>
                    <a:path w="18" h="4">
                      <a:moveTo>
                        <a:pt x="18" y="0"/>
                      </a:moveTo>
                      <a:cubicBezTo>
                        <a:pt x="12" y="1"/>
                        <a:pt x="6" y="2"/>
                        <a:pt x="0" y="4"/>
                      </a:cubicBezTo>
                      <a:cubicBezTo>
                        <a:pt x="0" y="4"/>
                        <a:pt x="0" y="4"/>
                        <a:pt x="0" y="4"/>
                      </a:cubicBezTo>
                      <a:cubicBezTo>
                        <a:pt x="6" y="3"/>
                        <a:pt x="12" y="1"/>
                        <a:pt x="18"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18" name="Freeform 354"/>
                <p:cNvSpPr>
                  <a:spLocks/>
                </p:cNvSpPr>
                <p:nvPr/>
              </p:nvSpPr>
              <p:spPr bwMode="auto">
                <a:xfrm>
                  <a:off x="3671" y="1406"/>
                  <a:ext cx="49" cy="181"/>
                </a:xfrm>
                <a:custGeom>
                  <a:avLst/>
                  <a:gdLst>
                    <a:gd name="T0" fmla="*/ 17 w 73"/>
                    <a:gd name="T1" fmla="*/ 0 h 270"/>
                    <a:gd name="T2" fmla="*/ 12 w 73"/>
                    <a:gd name="T3" fmla="*/ 1 h 270"/>
                    <a:gd name="T4" fmla="*/ 0 w 73"/>
                    <a:gd name="T5" fmla="*/ 3 h 270"/>
                    <a:gd name="T6" fmla="*/ 32 w 73"/>
                    <a:gd name="T7" fmla="*/ 181 h 270"/>
                    <a:gd name="T8" fmla="*/ 49 w 73"/>
                    <a:gd name="T9" fmla="*/ 178 h 270"/>
                    <a:gd name="T10" fmla="*/ 17 w 73"/>
                    <a:gd name="T11" fmla="*/ 0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26" y="0"/>
                      </a:moveTo>
                      <a:cubicBezTo>
                        <a:pt x="24" y="1"/>
                        <a:pt x="21" y="1"/>
                        <a:pt x="18" y="1"/>
                      </a:cubicBezTo>
                      <a:cubicBezTo>
                        <a:pt x="12" y="2"/>
                        <a:pt x="6" y="4"/>
                        <a:pt x="0" y="5"/>
                      </a:cubicBezTo>
                      <a:cubicBezTo>
                        <a:pt x="47" y="270"/>
                        <a:pt x="47" y="270"/>
                        <a:pt x="47" y="270"/>
                      </a:cubicBezTo>
                      <a:cubicBezTo>
                        <a:pt x="56" y="268"/>
                        <a:pt x="64" y="267"/>
                        <a:pt x="73" y="265"/>
                      </a:cubicBezTo>
                      <a:lnTo>
                        <a:pt x="26"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19" name="Freeform 355"/>
                <p:cNvSpPr>
                  <a:spLocks/>
                </p:cNvSpPr>
                <p:nvPr/>
              </p:nvSpPr>
              <p:spPr bwMode="auto">
                <a:xfrm>
                  <a:off x="3583" y="1427"/>
                  <a:ext cx="9" cy="2"/>
                </a:xfrm>
                <a:custGeom>
                  <a:avLst/>
                  <a:gdLst>
                    <a:gd name="T0" fmla="*/ 9 w 14"/>
                    <a:gd name="T1" fmla="*/ 0 h 3"/>
                    <a:gd name="T2" fmla="*/ 9 w 14"/>
                    <a:gd name="T3" fmla="*/ 0 h 3"/>
                    <a:gd name="T4" fmla="*/ 0 w 14"/>
                    <a:gd name="T5" fmla="*/ 2 h 3"/>
                    <a:gd name="T6" fmla="*/ 9 w 14"/>
                    <a:gd name="T7" fmla="*/ 0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0"/>
                      </a:moveTo>
                      <a:cubicBezTo>
                        <a:pt x="14" y="0"/>
                        <a:pt x="14" y="0"/>
                        <a:pt x="14" y="0"/>
                      </a:cubicBezTo>
                      <a:cubicBezTo>
                        <a:pt x="9" y="1"/>
                        <a:pt x="5" y="2"/>
                        <a:pt x="0" y="3"/>
                      </a:cubicBezTo>
                      <a:cubicBezTo>
                        <a:pt x="5" y="2"/>
                        <a:pt x="9" y="1"/>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20" name="Freeform 356"/>
                <p:cNvSpPr>
                  <a:spLocks/>
                </p:cNvSpPr>
                <p:nvPr/>
              </p:nvSpPr>
              <p:spPr bwMode="auto">
                <a:xfrm>
                  <a:off x="3575" y="1427"/>
                  <a:ext cx="64" cy="179"/>
                </a:xfrm>
                <a:custGeom>
                  <a:avLst/>
                  <a:gdLst>
                    <a:gd name="T0" fmla="*/ 18 w 95"/>
                    <a:gd name="T1" fmla="*/ 0 h 266"/>
                    <a:gd name="T2" fmla="*/ 8 w 95"/>
                    <a:gd name="T3" fmla="*/ 2 h 266"/>
                    <a:gd name="T4" fmla="*/ 0 w 95"/>
                    <a:gd name="T5" fmla="*/ 4 h 266"/>
                    <a:gd name="T6" fmla="*/ 47 w 95"/>
                    <a:gd name="T7" fmla="*/ 179 h 266"/>
                    <a:gd name="T8" fmla="*/ 64 w 95"/>
                    <a:gd name="T9" fmla="*/ 175 h 266"/>
                    <a:gd name="T10" fmla="*/ 18 w 95"/>
                    <a:gd name="T11" fmla="*/ 0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26" y="0"/>
                      </a:moveTo>
                      <a:cubicBezTo>
                        <a:pt x="21" y="1"/>
                        <a:pt x="17" y="2"/>
                        <a:pt x="12" y="3"/>
                      </a:cubicBezTo>
                      <a:cubicBezTo>
                        <a:pt x="8" y="4"/>
                        <a:pt x="4" y="5"/>
                        <a:pt x="0" y="6"/>
                      </a:cubicBezTo>
                      <a:cubicBezTo>
                        <a:pt x="70" y="266"/>
                        <a:pt x="70" y="266"/>
                        <a:pt x="70" y="266"/>
                      </a:cubicBezTo>
                      <a:cubicBezTo>
                        <a:pt x="78" y="264"/>
                        <a:pt x="87" y="262"/>
                        <a:pt x="95" y="260"/>
                      </a:cubicBezTo>
                      <a:lnTo>
                        <a:pt x="26"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21" name="Freeform 357"/>
                <p:cNvSpPr>
                  <a:spLocks/>
                </p:cNvSpPr>
                <p:nvPr/>
              </p:nvSpPr>
              <p:spPr bwMode="auto">
                <a:xfrm>
                  <a:off x="3480" y="1456"/>
                  <a:ext cx="17" cy="6"/>
                </a:xfrm>
                <a:custGeom>
                  <a:avLst/>
                  <a:gdLst>
                    <a:gd name="T0" fmla="*/ 17 w 25"/>
                    <a:gd name="T1" fmla="*/ 0 h 9"/>
                    <a:gd name="T2" fmla="*/ 17 w 25"/>
                    <a:gd name="T3" fmla="*/ 0 h 9"/>
                    <a:gd name="T4" fmla="*/ 0 w 25"/>
                    <a:gd name="T5" fmla="*/ 6 h 9"/>
                    <a:gd name="T6" fmla="*/ 0 w 25"/>
                    <a:gd name="T7" fmla="*/ 6 h 9"/>
                    <a:gd name="T8" fmla="*/ 17 w 25"/>
                    <a:gd name="T9" fmla="*/ 0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0"/>
                      </a:moveTo>
                      <a:cubicBezTo>
                        <a:pt x="25" y="0"/>
                        <a:pt x="25" y="0"/>
                        <a:pt x="25" y="0"/>
                      </a:cubicBezTo>
                      <a:cubicBezTo>
                        <a:pt x="17" y="3"/>
                        <a:pt x="8" y="6"/>
                        <a:pt x="0" y="9"/>
                      </a:cubicBezTo>
                      <a:cubicBezTo>
                        <a:pt x="0" y="9"/>
                        <a:pt x="0" y="9"/>
                        <a:pt x="0" y="9"/>
                      </a:cubicBezTo>
                      <a:cubicBezTo>
                        <a:pt x="8" y="6"/>
                        <a:pt x="17" y="3"/>
                        <a:pt x="2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22" name="Freeform 358"/>
                <p:cNvSpPr>
                  <a:spLocks/>
                </p:cNvSpPr>
                <p:nvPr/>
              </p:nvSpPr>
              <p:spPr bwMode="auto">
                <a:xfrm>
                  <a:off x="3480" y="1456"/>
                  <a:ext cx="79" cy="176"/>
                </a:xfrm>
                <a:custGeom>
                  <a:avLst/>
                  <a:gdLst>
                    <a:gd name="T0" fmla="*/ 17 w 117"/>
                    <a:gd name="T1" fmla="*/ 0 h 262"/>
                    <a:gd name="T2" fmla="*/ 0 w 117"/>
                    <a:gd name="T3" fmla="*/ 6 h 262"/>
                    <a:gd name="T4" fmla="*/ 62 w 117"/>
                    <a:gd name="T5" fmla="*/ 176 h 262"/>
                    <a:gd name="T6" fmla="*/ 79 w 117"/>
                    <a:gd name="T7" fmla="*/ 170 h 262"/>
                    <a:gd name="T8" fmla="*/ 17 w 117"/>
                    <a:gd name="T9" fmla="*/ 0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25" y="0"/>
                      </a:moveTo>
                      <a:cubicBezTo>
                        <a:pt x="17" y="3"/>
                        <a:pt x="8" y="6"/>
                        <a:pt x="0" y="9"/>
                      </a:cubicBezTo>
                      <a:cubicBezTo>
                        <a:pt x="92" y="262"/>
                        <a:pt x="92" y="262"/>
                        <a:pt x="92" y="262"/>
                      </a:cubicBezTo>
                      <a:cubicBezTo>
                        <a:pt x="100" y="259"/>
                        <a:pt x="109" y="256"/>
                        <a:pt x="117" y="253"/>
                      </a:cubicBezTo>
                      <a:lnTo>
                        <a:pt x="25"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23" name="Freeform 359"/>
                <p:cNvSpPr>
                  <a:spLocks/>
                </p:cNvSpPr>
                <p:nvPr/>
              </p:nvSpPr>
              <p:spPr bwMode="auto">
                <a:xfrm>
                  <a:off x="3390" y="1493"/>
                  <a:ext cx="15" cy="7"/>
                </a:xfrm>
                <a:custGeom>
                  <a:avLst/>
                  <a:gdLst>
                    <a:gd name="T0" fmla="*/ 15 w 23"/>
                    <a:gd name="T1" fmla="*/ 0 h 11"/>
                    <a:gd name="T2" fmla="*/ 0 w 23"/>
                    <a:gd name="T3" fmla="*/ 7 h 11"/>
                    <a:gd name="T4" fmla="*/ 0 w 23"/>
                    <a:gd name="T5" fmla="*/ 7 h 11"/>
                    <a:gd name="T6" fmla="*/ 15 w 23"/>
                    <a:gd name="T7" fmla="*/ 0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0"/>
                      </a:moveTo>
                      <a:cubicBezTo>
                        <a:pt x="15" y="4"/>
                        <a:pt x="7" y="7"/>
                        <a:pt x="0" y="11"/>
                      </a:cubicBezTo>
                      <a:cubicBezTo>
                        <a:pt x="0" y="11"/>
                        <a:pt x="0" y="11"/>
                        <a:pt x="0" y="11"/>
                      </a:cubicBezTo>
                      <a:cubicBezTo>
                        <a:pt x="7" y="8"/>
                        <a:pt x="15" y="4"/>
                        <a:pt x="23"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24" name="Freeform 360"/>
                <p:cNvSpPr>
                  <a:spLocks/>
                </p:cNvSpPr>
                <p:nvPr/>
              </p:nvSpPr>
              <p:spPr bwMode="auto">
                <a:xfrm>
                  <a:off x="3390" y="1493"/>
                  <a:ext cx="92" cy="171"/>
                </a:xfrm>
                <a:custGeom>
                  <a:avLst/>
                  <a:gdLst>
                    <a:gd name="T0" fmla="*/ 16 w 137"/>
                    <a:gd name="T1" fmla="*/ 0 h 255"/>
                    <a:gd name="T2" fmla="*/ 15 w 137"/>
                    <a:gd name="T3" fmla="*/ 0 h 255"/>
                    <a:gd name="T4" fmla="*/ 0 w 137"/>
                    <a:gd name="T5" fmla="*/ 7 h 255"/>
                    <a:gd name="T6" fmla="*/ 77 w 137"/>
                    <a:gd name="T7" fmla="*/ 171 h 255"/>
                    <a:gd name="T8" fmla="*/ 92 w 137"/>
                    <a:gd name="T9" fmla="*/ 164 h 255"/>
                    <a:gd name="T10" fmla="*/ 16 w 137"/>
                    <a:gd name="T11" fmla="*/ 0 h 255"/>
                    <a:gd name="T12" fmla="*/ 0 60000 65536"/>
                    <a:gd name="T13" fmla="*/ 0 60000 65536"/>
                    <a:gd name="T14" fmla="*/ 0 60000 65536"/>
                    <a:gd name="T15" fmla="*/ 0 60000 65536"/>
                    <a:gd name="T16" fmla="*/ 0 60000 65536"/>
                    <a:gd name="T17" fmla="*/ 0 60000 65536"/>
                    <a:gd name="T18" fmla="*/ 0 w 137"/>
                    <a:gd name="T19" fmla="*/ 0 h 255"/>
                    <a:gd name="T20" fmla="*/ 137 w 137"/>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7" h="255">
                      <a:moveTo>
                        <a:pt x="24" y="0"/>
                      </a:moveTo>
                      <a:cubicBezTo>
                        <a:pt x="23" y="0"/>
                        <a:pt x="23" y="0"/>
                        <a:pt x="23" y="0"/>
                      </a:cubicBezTo>
                      <a:cubicBezTo>
                        <a:pt x="15" y="4"/>
                        <a:pt x="7" y="8"/>
                        <a:pt x="0" y="11"/>
                      </a:cubicBezTo>
                      <a:cubicBezTo>
                        <a:pt x="114" y="255"/>
                        <a:pt x="114" y="255"/>
                        <a:pt x="114" y="255"/>
                      </a:cubicBezTo>
                      <a:cubicBezTo>
                        <a:pt x="121" y="251"/>
                        <a:pt x="129" y="248"/>
                        <a:pt x="137" y="244"/>
                      </a:cubicBezTo>
                      <a:lnTo>
                        <a:pt x="24"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25" name="Freeform 361"/>
                <p:cNvSpPr>
                  <a:spLocks/>
                </p:cNvSpPr>
                <p:nvPr/>
              </p:nvSpPr>
              <p:spPr bwMode="auto">
                <a:xfrm>
                  <a:off x="3310" y="1538"/>
                  <a:ext cx="8" cy="4"/>
                </a:xfrm>
                <a:custGeom>
                  <a:avLst/>
                  <a:gdLst>
                    <a:gd name="T0" fmla="*/ 8 w 12"/>
                    <a:gd name="T1" fmla="*/ 0 h 6"/>
                    <a:gd name="T2" fmla="*/ 8 w 12"/>
                    <a:gd name="T3" fmla="*/ 0 h 6"/>
                    <a:gd name="T4" fmla="*/ 0 w 12"/>
                    <a:gd name="T5" fmla="*/ 4 h 6"/>
                    <a:gd name="T6" fmla="*/ 8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0"/>
                      </a:moveTo>
                      <a:cubicBezTo>
                        <a:pt x="12" y="0"/>
                        <a:pt x="12" y="0"/>
                        <a:pt x="12" y="0"/>
                      </a:cubicBezTo>
                      <a:cubicBezTo>
                        <a:pt x="8" y="2"/>
                        <a:pt x="4" y="4"/>
                        <a:pt x="0" y="6"/>
                      </a:cubicBezTo>
                      <a:cubicBezTo>
                        <a:pt x="4" y="4"/>
                        <a:pt x="8" y="2"/>
                        <a:pt x="12"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26" name="Freeform 362"/>
                <p:cNvSpPr>
                  <a:spLocks/>
                </p:cNvSpPr>
                <p:nvPr/>
              </p:nvSpPr>
              <p:spPr bwMode="auto">
                <a:xfrm>
                  <a:off x="4436" y="3500"/>
                  <a:ext cx="15" cy="10"/>
                </a:xfrm>
                <a:custGeom>
                  <a:avLst/>
                  <a:gdLst>
                    <a:gd name="T0" fmla="*/ 0 w 23"/>
                    <a:gd name="T1" fmla="*/ 10 h 14"/>
                    <a:gd name="T2" fmla="*/ 0 w 23"/>
                    <a:gd name="T3" fmla="*/ 10 h 14"/>
                    <a:gd name="T4" fmla="*/ 15 w 23"/>
                    <a:gd name="T5" fmla="*/ 0 h 14"/>
                    <a:gd name="T6" fmla="*/ 15 w 23"/>
                    <a:gd name="T7" fmla="*/ 0 h 14"/>
                    <a:gd name="T8" fmla="*/ 0 w 23"/>
                    <a:gd name="T9" fmla="*/ 1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14"/>
                      </a:moveTo>
                      <a:cubicBezTo>
                        <a:pt x="0" y="14"/>
                        <a:pt x="0" y="14"/>
                        <a:pt x="0" y="14"/>
                      </a:cubicBezTo>
                      <a:cubicBezTo>
                        <a:pt x="8" y="9"/>
                        <a:pt x="15" y="5"/>
                        <a:pt x="23" y="0"/>
                      </a:cubicBezTo>
                      <a:cubicBezTo>
                        <a:pt x="23" y="0"/>
                        <a:pt x="23" y="0"/>
                        <a:pt x="23" y="0"/>
                      </a:cubicBezTo>
                      <a:cubicBezTo>
                        <a:pt x="15" y="5"/>
                        <a:pt x="8" y="9"/>
                        <a:pt x="0" y="1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27" name="Freeform 363"/>
                <p:cNvSpPr>
                  <a:spLocks/>
                </p:cNvSpPr>
                <p:nvPr/>
              </p:nvSpPr>
              <p:spPr bwMode="auto">
                <a:xfrm>
                  <a:off x="3302" y="1542"/>
                  <a:ext cx="8" cy="4"/>
                </a:xfrm>
                <a:custGeom>
                  <a:avLst/>
                  <a:gdLst>
                    <a:gd name="T0" fmla="*/ 8 w 11"/>
                    <a:gd name="T1" fmla="*/ 0 h 7"/>
                    <a:gd name="T2" fmla="*/ 0 w 11"/>
                    <a:gd name="T3" fmla="*/ 4 h 7"/>
                    <a:gd name="T4" fmla="*/ 0 w 11"/>
                    <a:gd name="T5" fmla="*/ 4 h 7"/>
                    <a:gd name="T6" fmla="*/ 8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0"/>
                      </a:moveTo>
                      <a:cubicBezTo>
                        <a:pt x="7" y="3"/>
                        <a:pt x="4" y="5"/>
                        <a:pt x="0" y="7"/>
                      </a:cubicBezTo>
                      <a:cubicBezTo>
                        <a:pt x="0" y="7"/>
                        <a:pt x="0" y="7"/>
                        <a:pt x="0" y="7"/>
                      </a:cubicBezTo>
                      <a:cubicBezTo>
                        <a:pt x="4" y="5"/>
                        <a:pt x="7" y="3"/>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28" name="Freeform 364"/>
                <p:cNvSpPr>
                  <a:spLocks/>
                </p:cNvSpPr>
                <p:nvPr/>
              </p:nvSpPr>
              <p:spPr bwMode="auto">
                <a:xfrm>
                  <a:off x="4519" y="3446"/>
                  <a:ext cx="15" cy="11"/>
                </a:xfrm>
                <a:custGeom>
                  <a:avLst/>
                  <a:gdLst>
                    <a:gd name="T0" fmla="*/ 0 w 22"/>
                    <a:gd name="T1" fmla="*/ 11 h 15"/>
                    <a:gd name="T2" fmla="*/ 0 w 22"/>
                    <a:gd name="T3" fmla="*/ 11 h 15"/>
                    <a:gd name="T4" fmla="*/ 15 w 22"/>
                    <a:gd name="T5" fmla="*/ 0 h 15"/>
                    <a:gd name="T6" fmla="*/ 15 w 22"/>
                    <a:gd name="T7" fmla="*/ 0 h 15"/>
                    <a:gd name="T8" fmla="*/ 0 w 22"/>
                    <a:gd name="T9" fmla="*/ 11 h 15"/>
                    <a:gd name="T10" fmla="*/ 0 60000 65536"/>
                    <a:gd name="T11" fmla="*/ 0 60000 65536"/>
                    <a:gd name="T12" fmla="*/ 0 60000 65536"/>
                    <a:gd name="T13" fmla="*/ 0 60000 65536"/>
                    <a:gd name="T14" fmla="*/ 0 60000 65536"/>
                    <a:gd name="T15" fmla="*/ 0 w 22"/>
                    <a:gd name="T16" fmla="*/ 0 h 15"/>
                    <a:gd name="T17" fmla="*/ 22 w 22"/>
                    <a:gd name="T18" fmla="*/ 15 h 15"/>
                  </a:gdLst>
                  <a:ahLst/>
                  <a:cxnLst>
                    <a:cxn ang="T10">
                      <a:pos x="T0" y="T1"/>
                    </a:cxn>
                    <a:cxn ang="T11">
                      <a:pos x="T2" y="T3"/>
                    </a:cxn>
                    <a:cxn ang="T12">
                      <a:pos x="T4" y="T5"/>
                    </a:cxn>
                    <a:cxn ang="T13">
                      <a:pos x="T6" y="T7"/>
                    </a:cxn>
                    <a:cxn ang="T14">
                      <a:pos x="T8" y="T9"/>
                    </a:cxn>
                  </a:cxnLst>
                  <a:rect l="T15" t="T16" r="T17" b="T18"/>
                  <a:pathLst>
                    <a:path w="22" h="15">
                      <a:moveTo>
                        <a:pt x="0" y="15"/>
                      </a:moveTo>
                      <a:cubicBezTo>
                        <a:pt x="0" y="15"/>
                        <a:pt x="0" y="15"/>
                        <a:pt x="0" y="15"/>
                      </a:cubicBezTo>
                      <a:cubicBezTo>
                        <a:pt x="8" y="10"/>
                        <a:pt x="15" y="5"/>
                        <a:pt x="22" y="0"/>
                      </a:cubicBezTo>
                      <a:cubicBezTo>
                        <a:pt x="22" y="0"/>
                        <a:pt x="22" y="0"/>
                        <a:pt x="22" y="0"/>
                      </a:cubicBezTo>
                      <a:cubicBezTo>
                        <a:pt x="15" y="5"/>
                        <a:pt x="8" y="10"/>
                        <a:pt x="0" y="15"/>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29" name="Freeform 365"/>
                <p:cNvSpPr>
                  <a:spLocks/>
                </p:cNvSpPr>
                <p:nvPr/>
              </p:nvSpPr>
              <p:spPr bwMode="auto">
                <a:xfrm>
                  <a:off x="3220" y="1593"/>
                  <a:ext cx="9" cy="7"/>
                </a:xfrm>
                <a:custGeom>
                  <a:avLst/>
                  <a:gdLst>
                    <a:gd name="T0" fmla="*/ 9 w 14"/>
                    <a:gd name="T1" fmla="*/ 0 h 10"/>
                    <a:gd name="T2" fmla="*/ 0 w 14"/>
                    <a:gd name="T3" fmla="*/ 7 h 10"/>
                    <a:gd name="T4" fmla="*/ 0 w 14"/>
                    <a:gd name="T5" fmla="*/ 7 h 10"/>
                    <a:gd name="T6" fmla="*/ 9 w 14"/>
                    <a:gd name="T7" fmla="*/ 0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0"/>
                      </a:moveTo>
                      <a:cubicBezTo>
                        <a:pt x="9" y="4"/>
                        <a:pt x="4" y="7"/>
                        <a:pt x="0" y="10"/>
                      </a:cubicBezTo>
                      <a:cubicBezTo>
                        <a:pt x="0" y="10"/>
                        <a:pt x="0" y="10"/>
                        <a:pt x="0" y="10"/>
                      </a:cubicBezTo>
                      <a:cubicBezTo>
                        <a:pt x="4" y="7"/>
                        <a:pt x="9" y="4"/>
                        <a:pt x="14"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30" name="Freeform 366"/>
                <p:cNvSpPr>
                  <a:spLocks/>
                </p:cNvSpPr>
                <p:nvPr/>
              </p:nvSpPr>
              <p:spPr bwMode="auto">
                <a:xfrm>
                  <a:off x="4415" y="3299"/>
                  <a:ext cx="119" cy="158"/>
                </a:xfrm>
                <a:custGeom>
                  <a:avLst/>
                  <a:gdLst>
                    <a:gd name="T0" fmla="*/ 104 w 176"/>
                    <a:gd name="T1" fmla="*/ 158 h 235"/>
                    <a:gd name="T2" fmla="*/ 119 w 176"/>
                    <a:gd name="T3" fmla="*/ 148 h 235"/>
                    <a:gd name="T4" fmla="*/ 15 w 176"/>
                    <a:gd name="T5" fmla="*/ 0 h 235"/>
                    <a:gd name="T6" fmla="*/ 0 w 176"/>
                    <a:gd name="T7" fmla="*/ 10 h 235"/>
                    <a:gd name="T8" fmla="*/ 104 w 176"/>
                    <a:gd name="T9" fmla="*/ 158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235"/>
                      </a:moveTo>
                      <a:cubicBezTo>
                        <a:pt x="162" y="230"/>
                        <a:pt x="169" y="225"/>
                        <a:pt x="176" y="220"/>
                      </a:cubicBezTo>
                      <a:cubicBezTo>
                        <a:pt x="22" y="0"/>
                        <a:pt x="22" y="0"/>
                        <a:pt x="22" y="0"/>
                      </a:cubicBezTo>
                      <a:cubicBezTo>
                        <a:pt x="15" y="5"/>
                        <a:pt x="7" y="10"/>
                        <a:pt x="0" y="15"/>
                      </a:cubicBezTo>
                      <a:lnTo>
                        <a:pt x="154" y="23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31" name="Freeform 367"/>
                <p:cNvSpPr>
                  <a:spLocks/>
                </p:cNvSpPr>
                <p:nvPr/>
              </p:nvSpPr>
              <p:spPr bwMode="auto">
                <a:xfrm>
                  <a:off x="3220" y="1590"/>
                  <a:ext cx="118" cy="159"/>
                </a:xfrm>
                <a:custGeom>
                  <a:avLst/>
                  <a:gdLst>
                    <a:gd name="T0" fmla="*/ 14 w 176"/>
                    <a:gd name="T1" fmla="*/ 0 h 236"/>
                    <a:gd name="T2" fmla="*/ 9 w 176"/>
                    <a:gd name="T3" fmla="*/ 3 h 236"/>
                    <a:gd name="T4" fmla="*/ 0 w 176"/>
                    <a:gd name="T5" fmla="*/ 10 h 236"/>
                    <a:gd name="T6" fmla="*/ 103 w 176"/>
                    <a:gd name="T7" fmla="*/ 159 h 236"/>
                    <a:gd name="T8" fmla="*/ 118 w 176"/>
                    <a:gd name="T9" fmla="*/ 148 h 236"/>
                    <a:gd name="T10" fmla="*/ 14 w 176"/>
                    <a:gd name="T11" fmla="*/ 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21" y="0"/>
                      </a:moveTo>
                      <a:cubicBezTo>
                        <a:pt x="19" y="2"/>
                        <a:pt x="16" y="3"/>
                        <a:pt x="14" y="5"/>
                      </a:cubicBezTo>
                      <a:cubicBezTo>
                        <a:pt x="9" y="9"/>
                        <a:pt x="4" y="12"/>
                        <a:pt x="0" y="15"/>
                      </a:cubicBezTo>
                      <a:cubicBezTo>
                        <a:pt x="154" y="236"/>
                        <a:pt x="154" y="236"/>
                        <a:pt x="154" y="236"/>
                      </a:cubicBezTo>
                      <a:cubicBezTo>
                        <a:pt x="161" y="230"/>
                        <a:pt x="168" y="225"/>
                        <a:pt x="176" y="220"/>
                      </a:cubicBezTo>
                      <a:lnTo>
                        <a:pt x="21"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32" name="Freeform 368"/>
                <p:cNvSpPr>
                  <a:spLocks/>
                </p:cNvSpPr>
                <p:nvPr/>
              </p:nvSpPr>
              <p:spPr bwMode="auto">
                <a:xfrm>
                  <a:off x="4598" y="3386"/>
                  <a:ext cx="14" cy="11"/>
                </a:xfrm>
                <a:custGeom>
                  <a:avLst/>
                  <a:gdLst>
                    <a:gd name="T0" fmla="*/ 0 w 20"/>
                    <a:gd name="T1" fmla="*/ 11 h 17"/>
                    <a:gd name="T2" fmla="*/ 0 w 20"/>
                    <a:gd name="T3" fmla="*/ 11 h 17"/>
                    <a:gd name="T4" fmla="*/ 14 w 20"/>
                    <a:gd name="T5" fmla="*/ 0 h 17"/>
                    <a:gd name="T6" fmla="*/ 14 w 20"/>
                    <a:gd name="T7" fmla="*/ 0 h 17"/>
                    <a:gd name="T8" fmla="*/ 0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7"/>
                      </a:moveTo>
                      <a:cubicBezTo>
                        <a:pt x="0" y="17"/>
                        <a:pt x="0" y="17"/>
                        <a:pt x="0" y="17"/>
                      </a:cubicBezTo>
                      <a:cubicBezTo>
                        <a:pt x="7" y="11"/>
                        <a:pt x="13" y="6"/>
                        <a:pt x="20" y="0"/>
                      </a:cubicBezTo>
                      <a:cubicBezTo>
                        <a:pt x="20" y="0"/>
                        <a:pt x="20" y="0"/>
                        <a:pt x="20" y="0"/>
                      </a:cubicBezTo>
                      <a:cubicBezTo>
                        <a:pt x="13" y="5"/>
                        <a:pt x="6" y="11"/>
                        <a:pt x="0" y="1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33" name="Freeform 369"/>
                <p:cNvSpPr>
                  <a:spLocks/>
                </p:cNvSpPr>
                <p:nvPr/>
              </p:nvSpPr>
              <p:spPr bwMode="auto">
                <a:xfrm>
                  <a:off x="3142" y="1650"/>
                  <a:ext cx="13" cy="11"/>
                </a:xfrm>
                <a:custGeom>
                  <a:avLst/>
                  <a:gdLst>
                    <a:gd name="T0" fmla="*/ 13 w 20"/>
                    <a:gd name="T1" fmla="*/ 0 h 17"/>
                    <a:gd name="T2" fmla="*/ 13 w 20"/>
                    <a:gd name="T3" fmla="*/ 0 h 17"/>
                    <a:gd name="T4" fmla="*/ 0 w 20"/>
                    <a:gd name="T5" fmla="*/ 11 h 17"/>
                    <a:gd name="T6" fmla="*/ 0 w 20"/>
                    <a:gd name="T7" fmla="*/ 11 h 17"/>
                    <a:gd name="T8" fmla="*/ 13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0"/>
                      </a:moveTo>
                      <a:cubicBezTo>
                        <a:pt x="20" y="0"/>
                        <a:pt x="20" y="0"/>
                        <a:pt x="20" y="0"/>
                      </a:cubicBezTo>
                      <a:cubicBezTo>
                        <a:pt x="13" y="5"/>
                        <a:pt x="7" y="11"/>
                        <a:pt x="0" y="17"/>
                      </a:cubicBezTo>
                      <a:cubicBezTo>
                        <a:pt x="0" y="17"/>
                        <a:pt x="0" y="17"/>
                        <a:pt x="0" y="17"/>
                      </a:cubicBezTo>
                      <a:cubicBezTo>
                        <a:pt x="7" y="11"/>
                        <a:pt x="13" y="5"/>
                        <a:pt x="2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34" name="Freeform 370"/>
                <p:cNvSpPr>
                  <a:spLocks/>
                </p:cNvSpPr>
                <p:nvPr/>
              </p:nvSpPr>
              <p:spPr bwMode="auto">
                <a:xfrm>
                  <a:off x="4482" y="3247"/>
                  <a:ext cx="130" cy="150"/>
                </a:xfrm>
                <a:custGeom>
                  <a:avLst/>
                  <a:gdLst>
                    <a:gd name="T0" fmla="*/ 0 w 193"/>
                    <a:gd name="T1" fmla="*/ 11 h 223"/>
                    <a:gd name="T2" fmla="*/ 117 w 193"/>
                    <a:gd name="T3" fmla="*/ 150 h 223"/>
                    <a:gd name="T4" fmla="*/ 130 w 193"/>
                    <a:gd name="T5" fmla="*/ 139 h 223"/>
                    <a:gd name="T6" fmla="*/ 13 w 193"/>
                    <a:gd name="T7" fmla="*/ 0 h 223"/>
                    <a:gd name="T8" fmla="*/ 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17"/>
                      </a:moveTo>
                      <a:cubicBezTo>
                        <a:pt x="173" y="223"/>
                        <a:pt x="173" y="223"/>
                        <a:pt x="173" y="223"/>
                      </a:cubicBezTo>
                      <a:cubicBezTo>
                        <a:pt x="179" y="217"/>
                        <a:pt x="186" y="211"/>
                        <a:pt x="193" y="206"/>
                      </a:cubicBezTo>
                      <a:cubicBezTo>
                        <a:pt x="20" y="0"/>
                        <a:pt x="20" y="0"/>
                        <a:pt x="20" y="0"/>
                      </a:cubicBezTo>
                      <a:cubicBezTo>
                        <a:pt x="13" y="5"/>
                        <a:pt x="7" y="11"/>
                        <a:pt x="0" y="17"/>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35" name="Freeform 371"/>
                <p:cNvSpPr>
                  <a:spLocks/>
                </p:cNvSpPr>
                <p:nvPr/>
              </p:nvSpPr>
              <p:spPr bwMode="auto">
                <a:xfrm>
                  <a:off x="3142" y="1650"/>
                  <a:ext cx="129" cy="150"/>
                </a:xfrm>
                <a:custGeom>
                  <a:avLst/>
                  <a:gdLst>
                    <a:gd name="T0" fmla="*/ 13 w 193"/>
                    <a:gd name="T1" fmla="*/ 0 h 223"/>
                    <a:gd name="T2" fmla="*/ 0 w 193"/>
                    <a:gd name="T3" fmla="*/ 11 h 223"/>
                    <a:gd name="T4" fmla="*/ 116 w 193"/>
                    <a:gd name="T5" fmla="*/ 150 h 223"/>
                    <a:gd name="T6" fmla="*/ 129 w 193"/>
                    <a:gd name="T7" fmla="*/ 139 h 223"/>
                    <a:gd name="T8" fmla="*/ 13 w 193"/>
                    <a:gd name="T9" fmla="*/ 0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20" y="0"/>
                      </a:moveTo>
                      <a:cubicBezTo>
                        <a:pt x="13" y="5"/>
                        <a:pt x="7" y="11"/>
                        <a:pt x="0" y="17"/>
                      </a:cubicBezTo>
                      <a:cubicBezTo>
                        <a:pt x="173" y="223"/>
                        <a:pt x="173" y="223"/>
                        <a:pt x="173" y="223"/>
                      </a:cubicBezTo>
                      <a:cubicBezTo>
                        <a:pt x="180" y="217"/>
                        <a:pt x="186" y="211"/>
                        <a:pt x="193" y="206"/>
                      </a:cubicBezTo>
                      <a:lnTo>
                        <a:pt x="20"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36" name="Freeform 372"/>
                <p:cNvSpPr>
                  <a:spLocks/>
                </p:cNvSpPr>
                <p:nvPr/>
              </p:nvSpPr>
              <p:spPr bwMode="auto">
                <a:xfrm>
                  <a:off x="4672" y="3319"/>
                  <a:ext cx="12" cy="12"/>
                </a:xfrm>
                <a:custGeom>
                  <a:avLst/>
                  <a:gdLst>
                    <a:gd name="T0" fmla="*/ 0 w 19"/>
                    <a:gd name="T1" fmla="*/ 12 h 18"/>
                    <a:gd name="T2" fmla="*/ 0 w 19"/>
                    <a:gd name="T3" fmla="*/ 12 h 18"/>
                    <a:gd name="T4" fmla="*/ 12 w 19"/>
                    <a:gd name="T5" fmla="*/ 0 h 18"/>
                    <a:gd name="T6" fmla="*/ 11 w 19"/>
                    <a:gd name="T7" fmla="*/ 0 h 18"/>
                    <a:gd name="T8" fmla="*/ 0 w 19"/>
                    <a:gd name="T9" fmla="*/ 12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cubicBezTo>
                        <a:pt x="0" y="18"/>
                        <a:pt x="0" y="18"/>
                        <a:pt x="0" y="18"/>
                      </a:cubicBezTo>
                      <a:cubicBezTo>
                        <a:pt x="6" y="12"/>
                        <a:pt x="12" y="6"/>
                        <a:pt x="19" y="0"/>
                      </a:cubicBezTo>
                      <a:cubicBezTo>
                        <a:pt x="18" y="0"/>
                        <a:pt x="18" y="0"/>
                        <a:pt x="18" y="0"/>
                      </a:cubicBezTo>
                      <a:cubicBezTo>
                        <a:pt x="12" y="6"/>
                        <a:pt x="6" y="12"/>
                        <a:pt x="0" y="18"/>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37" name="Freeform 373"/>
                <p:cNvSpPr>
                  <a:spLocks/>
                </p:cNvSpPr>
                <p:nvPr/>
              </p:nvSpPr>
              <p:spPr bwMode="auto">
                <a:xfrm>
                  <a:off x="3069" y="1716"/>
                  <a:ext cx="13" cy="13"/>
                </a:xfrm>
                <a:custGeom>
                  <a:avLst/>
                  <a:gdLst>
                    <a:gd name="T0" fmla="*/ 13 w 19"/>
                    <a:gd name="T1" fmla="*/ 0 h 19"/>
                    <a:gd name="T2" fmla="*/ 13 w 19"/>
                    <a:gd name="T3" fmla="*/ 0 h 19"/>
                    <a:gd name="T4" fmla="*/ 0 w 19"/>
                    <a:gd name="T5" fmla="*/ 13 h 19"/>
                    <a:gd name="T6" fmla="*/ 0 w 19"/>
                    <a:gd name="T7" fmla="*/ 13 h 19"/>
                    <a:gd name="T8" fmla="*/ 13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0"/>
                      </a:moveTo>
                      <a:cubicBezTo>
                        <a:pt x="19" y="0"/>
                        <a:pt x="19" y="0"/>
                        <a:pt x="19" y="0"/>
                      </a:cubicBezTo>
                      <a:cubicBezTo>
                        <a:pt x="13" y="6"/>
                        <a:pt x="6" y="13"/>
                        <a:pt x="0" y="19"/>
                      </a:cubicBezTo>
                      <a:cubicBezTo>
                        <a:pt x="0" y="19"/>
                        <a:pt x="0" y="19"/>
                        <a:pt x="0" y="19"/>
                      </a:cubicBezTo>
                      <a:cubicBezTo>
                        <a:pt x="7" y="13"/>
                        <a:pt x="13" y="6"/>
                        <a:pt x="1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38" name="Freeform 374"/>
                <p:cNvSpPr>
                  <a:spLocks/>
                </p:cNvSpPr>
                <p:nvPr/>
              </p:nvSpPr>
              <p:spPr bwMode="auto">
                <a:xfrm>
                  <a:off x="4544" y="3190"/>
                  <a:ext cx="140" cy="141"/>
                </a:xfrm>
                <a:custGeom>
                  <a:avLst/>
                  <a:gdLst>
                    <a:gd name="T0" fmla="*/ 0 w 208"/>
                    <a:gd name="T1" fmla="*/ 13 h 209"/>
                    <a:gd name="T2" fmla="*/ 128 w 208"/>
                    <a:gd name="T3" fmla="*/ 141 h 209"/>
                    <a:gd name="T4" fmla="*/ 140 w 208"/>
                    <a:gd name="T5" fmla="*/ 129 h 209"/>
                    <a:gd name="T6" fmla="*/ 12 w 208"/>
                    <a:gd name="T7" fmla="*/ 0 h 209"/>
                    <a:gd name="T8" fmla="*/ 0 w 208"/>
                    <a:gd name="T9" fmla="*/ 13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0" y="19"/>
                      </a:moveTo>
                      <a:cubicBezTo>
                        <a:pt x="190" y="209"/>
                        <a:pt x="190" y="209"/>
                        <a:pt x="190" y="209"/>
                      </a:cubicBezTo>
                      <a:cubicBezTo>
                        <a:pt x="196" y="203"/>
                        <a:pt x="202" y="197"/>
                        <a:pt x="208" y="191"/>
                      </a:cubicBezTo>
                      <a:cubicBezTo>
                        <a:pt x="18" y="0"/>
                        <a:pt x="18" y="0"/>
                        <a:pt x="18" y="0"/>
                      </a:cubicBezTo>
                      <a:cubicBezTo>
                        <a:pt x="12" y="7"/>
                        <a:pt x="6" y="13"/>
                        <a:pt x="0" y="1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39" name="Freeform 375"/>
                <p:cNvSpPr>
                  <a:spLocks/>
                </p:cNvSpPr>
                <p:nvPr/>
              </p:nvSpPr>
              <p:spPr bwMode="auto">
                <a:xfrm>
                  <a:off x="3069" y="1716"/>
                  <a:ext cx="140" cy="140"/>
                </a:xfrm>
                <a:custGeom>
                  <a:avLst/>
                  <a:gdLst>
                    <a:gd name="T0" fmla="*/ 140 w 209"/>
                    <a:gd name="T1" fmla="*/ 127 h 209"/>
                    <a:gd name="T2" fmla="*/ 13 w 209"/>
                    <a:gd name="T3" fmla="*/ 0 h 209"/>
                    <a:gd name="T4" fmla="*/ 0 w 209"/>
                    <a:gd name="T5" fmla="*/ 13 h 209"/>
                    <a:gd name="T6" fmla="*/ 128 w 209"/>
                    <a:gd name="T7" fmla="*/ 140 h 209"/>
                    <a:gd name="T8" fmla="*/ 140 w 209"/>
                    <a:gd name="T9" fmla="*/ 127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209" y="190"/>
                      </a:moveTo>
                      <a:cubicBezTo>
                        <a:pt x="19" y="0"/>
                        <a:pt x="19" y="0"/>
                        <a:pt x="19" y="0"/>
                      </a:cubicBezTo>
                      <a:cubicBezTo>
                        <a:pt x="13" y="6"/>
                        <a:pt x="7" y="13"/>
                        <a:pt x="0" y="19"/>
                      </a:cubicBezTo>
                      <a:cubicBezTo>
                        <a:pt x="191" y="209"/>
                        <a:pt x="191" y="209"/>
                        <a:pt x="191" y="209"/>
                      </a:cubicBezTo>
                      <a:cubicBezTo>
                        <a:pt x="197" y="203"/>
                        <a:pt x="203" y="197"/>
                        <a:pt x="209" y="19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40" name="Freeform 376"/>
                <p:cNvSpPr>
                  <a:spLocks/>
                </p:cNvSpPr>
                <p:nvPr/>
              </p:nvSpPr>
              <p:spPr bwMode="auto">
                <a:xfrm>
                  <a:off x="4739" y="3252"/>
                  <a:ext cx="5" cy="7"/>
                </a:xfrm>
                <a:custGeom>
                  <a:avLst/>
                  <a:gdLst>
                    <a:gd name="T0" fmla="*/ 0 w 8"/>
                    <a:gd name="T1" fmla="*/ 7 h 10"/>
                    <a:gd name="T2" fmla="*/ 0 w 8"/>
                    <a:gd name="T3" fmla="*/ 7 h 10"/>
                    <a:gd name="T4" fmla="*/ 5 w 8"/>
                    <a:gd name="T5" fmla="*/ 0 h 10"/>
                    <a:gd name="T6" fmla="*/ 0 w 8"/>
                    <a:gd name="T7" fmla="*/ 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0" y="10"/>
                        <a:pt x="0" y="10"/>
                        <a:pt x="0" y="10"/>
                      </a:cubicBezTo>
                      <a:cubicBezTo>
                        <a:pt x="3" y="7"/>
                        <a:pt x="6" y="3"/>
                        <a:pt x="8" y="0"/>
                      </a:cubicBezTo>
                      <a:cubicBezTo>
                        <a:pt x="6" y="3"/>
                        <a:pt x="3" y="6"/>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41" name="Freeform 377"/>
                <p:cNvSpPr>
                  <a:spLocks/>
                </p:cNvSpPr>
                <p:nvPr/>
              </p:nvSpPr>
              <p:spPr bwMode="auto">
                <a:xfrm>
                  <a:off x="4745" y="3245"/>
                  <a:ext cx="5" cy="6"/>
                </a:xfrm>
                <a:custGeom>
                  <a:avLst/>
                  <a:gdLst>
                    <a:gd name="T0" fmla="*/ 0 w 8"/>
                    <a:gd name="T1" fmla="*/ 6 h 10"/>
                    <a:gd name="T2" fmla="*/ 5 w 8"/>
                    <a:gd name="T3" fmla="*/ 1 h 10"/>
                    <a:gd name="T4" fmla="*/ 5 w 8"/>
                    <a:gd name="T5" fmla="*/ 0 h 10"/>
                    <a:gd name="T6" fmla="*/ 0 w 8"/>
                    <a:gd name="T7" fmla="*/ 6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cubicBezTo>
                        <a:pt x="2" y="7"/>
                        <a:pt x="5" y="4"/>
                        <a:pt x="8" y="1"/>
                      </a:cubicBezTo>
                      <a:cubicBezTo>
                        <a:pt x="8" y="0"/>
                        <a:pt x="8" y="0"/>
                        <a:pt x="8" y="0"/>
                      </a:cubicBezTo>
                      <a:cubicBezTo>
                        <a:pt x="5" y="4"/>
                        <a:pt x="2" y="7"/>
                        <a:pt x="0"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42" name="Freeform 378"/>
                <p:cNvSpPr>
                  <a:spLocks/>
                </p:cNvSpPr>
                <p:nvPr/>
              </p:nvSpPr>
              <p:spPr bwMode="auto">
                <a:xfrm>
                  <a:off x="3003" y="1789"/>
                  <a:ext cx="11" cy="13"/>
                </a:xfrm>
                <a:custGeom>
                  <a:avLst/>
                  <a:gdLst>
                    <a:gd name="T0" fmla="*/ 11 w 17"/>
                    <a:gd name="T1" fmla="*/ 0 h 20"/>
                    <a:gd name="T2" fmla="*/ 11 w 17"/>
                    <a:gd name="T3" fmla="*/ 0 h 20"/>
                    <a:gd name="T4" fmla="*/ 0 w 17"/>
                    <a:gd name="T5" fmla="*/ 13 h 20"/>
                    <a:gd name="T6" fmla="*/ 0 w 17"/>
                    <a:gd name="T7" fmla="*/ 13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0"/>
                      </a:moveTo>
                      <a:cubicBezTo>
                        <a:pt x="17" y="0"/>
                        <a:pt x="17" y="0"/>
                        <a:pt x="17" y="0"/>
                      </a:cubicBezTo>
                      <a:cubicBezTo>
                        <a:pt x="11" y="6"/>
                        <a:pt x="5" y="13"/>
                        <a:pt x="0" y="20"/>
                      </a:cubicBezTo>
                      <a:cubicBezTo>
                        <a:pt x="0" y="20"/>
                        <a:pt x="0" y="20"/>
                        <a:pt x="0" y="20"/>
                      </a:cubicBezTo>
                      <a:cubicBezTo>
                        <a:pt x="5" y="13"/>
                        <a:pt x="11" y="6"/>
                        <a:pt x="1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43" name="Freeform 379"/>
                <p:cNvSpPr>
                  <a:spLocks/>
                </p:cNvSpPr>
                <p:nvPr/>
              </p:nvSpPr>
              <p:spPr bwMode="auto">
                <a:xfrm>
                  <a:off x="3003" y="1789"/>
                  <a:ext cx="150" cy="129"/>
                </a:xfrm>
                <a:custGeom>
                  <a:avLst/>
                  <a:gdLst>
                    <a:gd name="T0" fmla="*/ 150 w 223"/>
                    <a:gd name="T1" fmla="*/ 116 h 193"/>
                    <a:gd name="T2" fmla="*/ 11 w 223"/>
                    <a:gd name="T3" fmla="*/ 0 h 193"/>
                    <a:gd name="T4" fmla="*/ 0 w 223"/>
                    <a:gd name="T5" fmla="*/ 13 h 193"/>
                    <a:gd name="T6" fmla="*/ 139 w 223"/>
                    <a:gd name="T7" fmla="*/ 129 h 193"/>
                    <a:gd name="T8" fmla="*/ 150 w 223"/>
                    <a:gd name="T9" fmla="*/ 116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173"/>
                      </a:moveTo>
                      <a:cubicBezTo>
                        <a:pt x="17" y="0"/>
                        <a:pt x="17" y="0"/>
                        <a:pt x="17" y="0"/>
                      </a:cubicBezTo>
                      <a:cubicBezTo>
                        <a:pt x="11" y="6"/>
                        <a:pt x="5" y="13"/>
                        <a:pt x="0" y="20"/>
                      </a:cubicBezTo>
                      <a:cubicBezTo>
                        <a:pt x="206" y="193"/>
                        <a:pt x="206" y="193"/>
                        <a:pt x="206" y="193"/>
                      </a:cubicBezTo>
                      <a:cubicBezTo>
                        <a:pt x="212" y="186"/>
                        <a:pt x="217" y="179"/>
                        <a:pt x="223" y="173"/>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44" name="Freeform 380"/>
                <p:cNvSpPr>
                  <a:spLocks/>
                </p:cNvSpPr>
                <p:nvPr/>
              </p:nvSpPr>
              <p:spPr bwMode="auto">
                <a:xfrm>
                  <a:off x="4600" y="3129"/>
                  <a:ext cx="150" cy="130"/>
                </a:xfrm>
                <a:custGeom>
                  <a:avLst/>
                  <a:gdLst>
                    <a:gd name="T0" fmla="*/ 11 w 223"/>
                    <a:gd name="T1" fmla="*/ 0 h 193"/>
                    <a:gd name="T2" fmla="*/ 5 w 223"/>
                    <a:gd name="T3" fmla="*/ 7 h 193"/>
                    <a:gd name="T4" fmla="*/ 0 w 223"/>
                    <a:gd name="T5" fmla="*/ 13 h 193"/>
                    <a:gd name="T6" fmla="*/ 139 w 223"/>
                    <a:gd name="T7" fmla="*/ 130 h 193"/>
                    <a:gd name="T8" fmla="*/ 144 w 223"/>
                    <a:gd name="T9" fmla="*/ 123 h 193"/>
                    <a:gd name="T10" fmla="*/ 145 w 223"/>
                    <a:gd name="T11" fmla="*/ 123 h 193"/>
                    <a:gd name="T12" fmla="*/ 145 w 223"/>
                    <a:gd name="T13" fmla="*/ 123 h 193"/>
                    <a:gd name="T14" fmla="*/ 150 w 223"/>
                    <a:gd name="T15" fmla="*/ 116 h 193"/>
                    <a:gd name="T16" fmla="*/ 11 w 223"/>
                    <a:gd name="T17" fmla="*/ 0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193"/>
                    <a:gd name="T29" fmla="*/ 223 w 22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193">
                      <a:moveTo>
                        <a:pt x="17" y="0"/>
                      </a:moveTo>
                      <a:cubicBezTo>
                        <a:pt x="14" y="3"/>
                        <a:pt x="11" y="6"/>
                        <a:pt x="8" y="10"/>
                      </a:cubicBezTo>
                      <a:cubicBezTo>
                        <a:pt x="6" y="13"/>
                        <a:pt x="3" y="16"/>
                        <a:pt x="0" y="20"/>
                      </a:cubicBezTo>
                      <a:cubicBezTo>
                        <a:pt x="206" y="193"/>
                        <a:pt x="206" y="193"/>
                        <a:pt x="206" y="193"/>
                      </a:cubicBezTo>
                      <a:cubicBezTo>
                        <a:pt x="209" y="189"/>
                        <a:pt x="212" y="186"/>
                        <a:pt x="214" y="183"/>
                      </a:cubicBezTo>
                      <a:cubicBezTo>
                        <a:pt x="214" y="183"/>
                        <a:pt x="214" y="183"/>
                        <a:pt x="215" y="183"/>
                      </a:cubicBezTo>
                      <a:cubicBezTo>
                        <a:pt x="215" y="183"/>
                        <a:pt x="215" y="183"/>
                        <a:pt x="215" y="182"/>
                      </a:cubicBezTo>
                      <a:cubicBezTo>
                        <a:pt x="217" y="179"/>
                        <a:pt x="220" y="176"/>
                        <a:pt x="223" y="172"/>
                      </a:cubicBezTo>
                      <a:lnTo>
                        <a:pt x="17"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45" name="Freeform 381"/>
                <p:cNvSpPr>
                  <a:spLocks/>
                </p:cNvSpPr>
                <p:nvPr/>
              </p:nvSpPr>
              <p:spPr bwMode="auto">
                <a:xfrm>
                  <a:off x="2943" y="1874"/>
                  <a:ext cx="5" cy="7"/>
                </a:xfrm>
                <a:custGeom>
                  <a:avLst/>
                  <a:gdLst>
                    <a:gd name="T0" fmla="*/ 5 w 7"/>
                    <a:gd name="T1" fmla="*/ 0 h 10"/>
                    <a:gd name="T2" fmla="*/ 0 w 7"/>
                    <a:gd name="T3" fmla="*/ 7 h 10"/>
                    <a:gd name="T4" fmla="*/ 0 w 7"/>
                    <a:gd name="T5" fmla="*/ 7 h 10"/>
                    <a:gd name="T6" fmla="*/ 5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cubicBezTo>
                        <a:pt x="5" y="3"/>
                        <a:pt x="3" y="7"/>
                        <a:pt x="0" y="10"/>
                      </a:cubicBezTo>
                      <a:cubicBezTo>
                        <a:pt x="0" y="10"/>
                        <a:pt x="0" y="10"/>
                        <a:pt x="0" y="10"/>
                      </a:cubicBezTo>
                      <a:cubicBezTo>
                        <a:pt x="3" y="7"/>
                        <a:pt x="5" y="3"/>
                        <a:pt x="7"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46" name="Freeform 382"/>
                <p:cNvSpPr>
                  <a:spLocks/>
                </p:cNvSpPr>
                <p:nvPr/>
              </p:nvSpPr>
              <p:spPr bwMode="auto">
                <a:xfrm>
                  <a:off x="4799" y="3166"/>
                  <a:ext cx="11" cy="15"/>
                </a:xfrm>
                <a:custGeom>
                  <a:avLst/>
                  <a:gdLst>
                    <a:gd name="T0" fmla="*/ 0 w 16"/>
                    <a:gd name="T1" fmla="*/ 15 h 22"/>
                    <a:gd name="T2" fmla="*/ 1 w 16"/>
                    <a:gd name="T3" fmla="*/ 15 h 22"/>
                    <a:gd name="T4" fmla="*/ 11 w 16"/>
                    <a:gd name="T5" fmla="*/ 0 h 22"/>
                    <a:gd name="T6" fmla="*/ 11 w 16"/>
                    <a:gd name="T7" fmla="*/ 0 h 22"/>
                    <a:gd name="T8" fmla="*/ 0 w 16"/>
                    <a:gd name="T9" fmla="*/ 15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2"/>
                      </a:moveTo>
                      <a:cubicBezTo>
                        <a:pt x="1" y="22"/>
                        <a:pt x="1" y="22"/>
                        <a:pt x="1" y="22"/>
                      </a:cubicBezTo>
                      <a:cubicBezTo>
                        <a:pt x="6" y="15"/>
                        <a:pt x="11" y="8"/>
                        <a:pt x="16" y="0"/>
                      </a:cubicBezTo>
                      <a:cubicBezTo>
                        <a:pt x="16" y="0"/>
                        <a:pt x="16" y="0"/>
                        <a:pt x="16" y="0"/>
                      </a:cubicBezTo>
                      <a:cubicBezTo>
                        <a:pt x="11" y="7"/>
                        <a:pt x="6" y="15"/>
                        <a:pt x="0" y="22"/>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47" name="Freeform 383"/>
                <p:cNvSpPr>
                  <a:spLocks/>
                </p:cNvSpPr>
                <p:nvPr/>
              </p:nvSpPr>
              <p:spPr bwMode="auto">
                <a:xfrm>
                  <a:off x="2948" y="1866"/>
                  <a:ext cx="5" cy="7"/>
                </a:xfrm>
                <a:custGeom>
                  <a:avLst/>
                  <a:gdLst>
                    <a:gd name="T0" fmla="*/ 5 w 7"/>
                    <a:gd name="T1" fmla="*/ 1 h 11"/>
                    <a:gd name="T2" fmla="*/ 5 w 7"/>
                    <a:gd name="T3" fmla="*/ 0 h 11"/>
                    <a:gd name="T4" fmla="*/ 0 w 7"/>
                    <a:gd name="T5" fmla="*/ 7 h 11"/>
                    <a:gd name="T6" fmla="*/ 5 w 7"/>
                    <a:gd name="T7" fmla="*/ 1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7" y="1"/>
                      </a:moveTo>
                      <a:cubicBezTo>
                        <a:pt x="7" y="0"/>
                        <a:pt x="7" y="0"/>
                        <a:pt x="7" y="0"/>
                      </a:cubicBezTo>
                      <a:cubicBezTo>
                        <a:pt x="5" y="4"/>
                        <a:pt x="2" y="8"/>
                        <a:pt x="0" y="11"/>
                      </a:cubicBezTo>
                      <a:cubicBezTo>
                        <a:pt x="2" y="8"/>
                        <a:pt x="5" y="4"/>
                        <a:pt x="7" y="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48" name="Freeform 384"/>
                <p:cNvSpPr>
                  <a:spLocks/>
                </p:cNvSpPr>
                <p:nvPr/>
              </p:nvSpPr>
              <p:spPr bwMode="auto">
                <a:xfrm>
                  <a:off x="2943" y="1867"/>
                  <a:ext cx="159" cy="118"/>
                </a:xfrm>
                <a:custGeom>
                  <a:avLst/>
                  <a:gdLst>
                    <a:gd name="T0" fmla="*/ 10 w 236"/>
                    <a:gd name="T1" fmla="*/ 0 h 176"/>
                    <a:gd name="T2" fmla="*/ 5 w 236"/>
                    <a:gd name="T3" fmla="*/ 7 h 176"/>
                    <a:gd name="T4" fmla="*/ 5 w 236"/>
                    <a:gd name="T5" fmla="*/ 7 h 176"/>
                    <a:gd name="T6" fmla="*/ 5 w 236"/>
                    <a:gd name="T7" fmla="*/ 7 h 176"/>
                    <a:gd name="T8" fmla="*/ 0 w 236"/>
                    <a:gd name="T9" fmla="*/ 14 h 176"/>
                    <a:gd name="T10" fmla="*/ 149 w 236"/>
                    <a:gd name="T11" fmla="*/ 118 h 176"/>
                    <a:gd name="T12" fmla="*/ 154 w 236"/>
                    <a:gd name="T13" fmla="*/ 111 h 176"/>
                    <a:gd name="T14" fmla="*/ 159 w 236"/>
                    <a:gd name="T15" fmla="*/ 103 h 176"/>
                    <a:gd name="T16" fmla="*/ 10 w 23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15" y="0"/>
                      </a:moveTo>
                      <a:cubicBezTo>
                        <a:pt x="13" y="3"/>
                        <a:pt x="10" y="7"/>
                        <a:pt x="8" y="10"/>
                      </a:cubicBezTo>
                      <a:cubicBezTo>
                        <a:pt x="8" y="10"/>
                        <a:pt x="8" y="10"/>
                        <a:pt x="8" y="10"/>
                      </a:cubicBezTo>
                      <a:cubicBezTo>
                        <a:pt x="8" y="11"/>
                        <a:pt x="7" y="11"/>
                        <a:pt x="7" y="11"/>
                      </a:cubicBezTo>
                      <a:cubicBezTo>
                        <a:pt x="5" y="14"/>
                        <a:pt x="3" y="18"/>
                        <a:pt x="0" y="21"/>
                      </a:cubicBezTo>
                      <a:cubicBezTo>
                        <a:pt x="221" y="176"/>
                        <a:pt x="221" y="176"/>
                        <a:pt x="221" y="176"/>
                      </a:cubicBezTo>
                      <a:cubicBezTo>
                        <a:pt x="223" y="172"/>
                        <a:pt x="226" y="168"/>
                        <a:pt x="228" y="165"/>
                      </a:cubicBezTo>
                      <a:cubicBezTo>
                        <a:pt x="231" y="161"/>
                        <a:pt x="233" y="157"/>
                        <a:pt x="236" y="154"/>
                      </a:cubicBezTo>
                      <a:lnTo>
                        <a:pt x="15"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49" name="Freeform 385"/>
                <p:cNvSpPr>
                  <a:spLocks/>
                </p:cNvSpPr>
                <p:nvPr/>
              </p:nvSpPr>
              <p:spPr bwMode="auto">
                <a:xfrm>
                  <a:off x="4651" y="3062"/>
                  <a:ext cx="159" cy="119"/>
                </a:xfrm>
                <a:custGeom>
                  <a:avLst/>
                  <a:gdLst>
                    <a:gd name="T0" fmla="*/ 148 w 236"/>
                    <a:gd name="T1" fmla="*/ 119 h 176"/>
                    <a:gd name="T2" fmla="*/ 159 w 236"/>
                    <a:gd name="T3" fmla="*/ 104 h 176"/>
                    <a:gd name="T4" fmla="*/ 10 w 236"/>
                    <a:gd name="T5" fmla="*/ 0 h 176"/>
                    <a:gd name="T6" fmla="*/ 0 w 236"/>
                    <a:gd name="T7" fmla="*/ 15 h 176"/>
                    <a:gd name="T8" fmla="*/ 148 w 236"/>
                    <a:gd name="T9" fmla="*/ 119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0" y="176"/>
                      </a:moveTo>
                      <a:cubicBezTo>
                        <a:pt x="226" y="169"/>
                        <a:pt x="231" y="161"/>
                        <a:pt x="236" y="154"/>
                      </a:cubicBezTo>
                      <a:cubicBezTo>
                        <a:pt x="15" y="0"/>
                        <a:pt x="15" y="0"/>
                        <a:pt x="15" y="0"/>
                      </a:cubicBezTo>
                      <a:cubicBezTo>
                        <a:pt x="10" y="7"/>
                        <a:pt x="5" y="14"/>
                        <a:pt x="0" y="22"/>
                      </a:cubicBezTo>
                      <a:lnTo>
                        <a:pt x="220" y="17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50" name="Freeform 386"/>
                <p:cNvSpPr>
                  <a:spLocks/>
                </p:cNvSpPr>
                <p:nvPr/>
              </p:nvSpPr>
              <p:spPr bwMode="auto">
                <a:xfrm>
                  <a:off x="4853" y="3083"/>
                  <a:ext cx="10" cy="15"/>
                </a:xfrm>
                <a:custGeom>
                  <a:avLst/>
                  <a:gdLst>
                    <a:gd name="T0" fmla="*/ 0 w 14"/>
                    <a:gd name="T1" fmla="*/ 15 h 23"/>
                    <a:gd name="T2" fmla="*/ 1 w 14"/>
                    <a:gd name="T3" fmla="*/ 15 h 23"/>
                    <a:gd name="T4" fmla="*/ 10 w 14"/>
                    <a:gd name="T5" fmla="*/ 0 h 23"/>
                    <a:gd name="T6" fmla="*/ 10 w 14"/>
                    <a:gd name="T7" fmla="*/ 0 h 23"/>
                    <a:gd name="T8" fmla="*/ 0 w 14"/>
                    <a:gd name="T9" fmla="*/ 15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0" y="23"/>
                      </a:moveTo>
                      <a:cubicBezTo>
                        <a:pt x="1" y="23"/>
                        <a:pt x="1" y="23"/>
                        <a:pt x="1" y="23"/>
                      </a:cubicBezTo>
                      <a:cubicBezTo>
                        <a:pt x="5" y="15"/>
                        <a:pt x="9" y="7"/>
                        <a:pt x="14" y="0"/>
                      </a:cubicBezTo>
                      <a:cubicBezTo>
                        <a:pt x="14" y="0"/>
                        <a:pt x="14" y="0"/>
                        <a:pt x="14" y="0"/>
                      </a:cubicBezTo>
                      <a:cubicBezTo>
                        <a:pt x="9" y="7"/>
                        <a:pt x="5" y="15"/>
                        <a:pt x="0" y="2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51" name="Freeform 387"/>
                <p:cNvSpPr>
                  <a:spLocks/>
                </p:cNvSpPr>
                <p:nvPr/>
              </p:nvSpPr>
              <p:spPr bwMode="auto">
                <a:xfrm>
                  <a:off x="2891" y="1951"/>
                  <a:ext cx="7" cy="14"/>
                </a:xfrm>
                <a:custGeom>
                  <a:avLst/>
                  <a:gdLst>
                    <a:gd name="T0" fmla="*/ 7 w 11"/>
                    <a:gd name="T1" fmla="*/ 0 h 20"/>
                    <a:gd name="T2" fmla="*/ 0 w 11"/>
                    <a:gd name="T3" fmla="*/ 14 h 20"/>
                    <a:gd name="T4" fmla="*/ 0 w 11"/>
                    <a:gd name="T5" fmla="*/ 14 h 20"/>
                    <a:gd name="T6" fmla="*/ 7 w 11"/>
                    <a:gd name="T7" fmla="*/ 0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0"/>
                      </a:moveTo>
                      <a:cubicBezTo>
                        <a:pt x="8" y="7"/>
                        <a:pt x="4" y="13"/>
                        <a:pt x="0" y="20"/>
                      </a:cubicBezTo>
                      <a:cubicBezTo>
                        <a:pt x="0" y="20"/>
                        <a:pt x="0" y="20"/>
                        <a:pt x="0" y="20"/>
                      </a:cubicBezTo>
                      <a:cubicBezTo>
                        <a:pt x="4" y="13"/>
                        <a:pt x="8" y="7"/>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52" name="Freeform 388"/>
                <p:cNvSpPr>
                  <a:spLocks/>
                </p:cNvSpPr>
                <p:nvPr/>
              </p:nvSpPr>
              <p:spPr bwMode="auto">
                <a:xfrm>
                  <a:off x="4900" y="2995"/>
                  <a:ext cx="8" cy="16"/>
                </a:xfrm>
                <a:custGeom>
                  <a:avLst/>
                  <a:gdLst>
                    <a:gd name="T0" fmla="*/ 0 w 12"/>
                    <a:gd name="T1" fmla="*/ 16 h 24"/>
                    <a:gd name="T2" fmla="*/ 1 w 12"/>
                    <a:gd name="T3" fmla="*/ 16 h 24"/>
                    <a:gd name="T4" fmla="*/ 8 w 12"/>
                    <a:gd name="T5" fmla="*/ 0 h 24"/>
                    <a:gd name="T6" fmla="*/ 8 w 12"/>
                    <a:gd name="T7" fmla="*/ 0 h 24"/>
                    <a:gd name="T8" fmla="*/ 0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cubicBezTo>
                        <a:pt x="1" y="24"/>
                        <a:pt x="1" y="24"/>
                        <a:pt x="1" y="24"/>
                      </a:cubicBezTo>
                      <a:cubicBezTo>
                        <a:pt x="4" y="16"/>
                        <a:pt x="8" y="8"/>
                        <a:pt x="12" y="0"/>
                      </a:cubicBezTo>
                      <a:cubicBezTo>
                        <a:pt x="12" y="0"/>
                        <a:pt x="12" y="0"/>
                        <a:pt x="12" y="0"/>
                      </a:cubicBezTo>
                      <a:cubicBezTo>
                        <a:pt x="8" y="8"/>
                        <a:pt x="4"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53" name="Freeform 389"/>
                <p:cNvSpPr>
                  <a:spLocks/>
                </p:cNvSpPr>
                <p:nvPr/>
              </p:nvSpPr>
              <p:spPr bwMode="auto">
                <a:xfrm>
                  <a:off x="2846" y="2037"/>
                  <a:ext cx="7" cy="16"/>
                </a:xfrm>
                <a:custGeom>
                  <a:avLst/>
                  <a:gdLst>
                    <a:gd name="T0" fmla="*/ 7 w 11"/>
                    <a:gd name="T1" fmla="*/ 0 h 24"/>
                    <a:gd name="T2" fmla="*/ 7 w 11"/>
                    <a:gd name="T3" fmla="*/ 0 h 24"/>
                    <a:gd name="T4" fmla="*/ 0 w 11"/>
                    <a:gd name="T5" fmla="*/ 16 h 24"/>
                    <a:gd name="T6" fmla="*/ 0 w 11"/>
                    <a:gd name="T7" fmla="*/ 16 h 24"/>
                    <a:gd name="T8" fmla="*/ 7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11" y="0"/>
                      </a:moveTo>
                      <a:cubicBezTo>
                        <a:pt x="11" y="0"/>
                        <a:pt x="11" y="0"/>
                        <a:pt x="11" y="0"/>
                      </a:cubicBezTo>
                      <a:cubicBezTo>
                        <a:pt x="7" y="8"/>
                        <a:pt x="4" y="16"/>
                        <a:pt x="0" y="24"/>
                      </a:cubicBezTo>
                      <a:cubicBezTo>
                        <a:pt x="0" y="24"/>
                        <a:pt x="0" y="24"/>
                        <a:pt x="0" y="24"/>
                      </a:cubicBezTo>
                      <a:cubicBezTo>
                        <a:pt x="4" y="16"/>
                        <a:pt x="8" y="8"/>
                        <a:pt x="1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54" name="Freeform 390"/>
                <p:cNvSpPr>
                  <a:spLocks/>
                </p:cNvSpPr>
                <p:nvPr/>
              </p:nvSpPr>
              <p:spPr bwMode="auto">
                <a:xfrm>
                  <a:off x="2846" y="2037"/>
                  <a:ext cx="171" cy="92"/>
                </a:xfrm>
                <a:custGeom>
                  <a:avLst/>
                  <a:gdLst>
                    <a:gd name="T0" fmla="*/ 7 w 255"/>
                    <a:gd name="T1" fmla="*/ 0 h 137"/>
                    <a:gd name="T2" fmla="*/ 0 w 255"/>
                    <a:gd name="T3" fmla="*/ 16 h 137"/>
                    <a:gd name="T4" fmla="*/ 164 w 255"/>
                    <a:gd name="T5" fmla="*/ 92 h 137"/>
                    <a:gd name="T6" fmla="*/ 171 w 255"/>
                    <a:gd name="T7" fmla="*/ 76 h 137"/>
                    <a:gd name="T8" fmla="*/ 7 w 255"/>
                    <a:gd name="T9" fmla="*/ 0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11" y="0"/>
                      </a:moveTo>
                      <a:cubicBezTo>
                        <a:pt x="8" y="8"/>
                        <a:pt x="4" y="16"/>
                        <a:pt x="0" y="24"/>
                      </a:cubicBezTo>
                      <a:cubicBezTo>
                        <a:pt x="244" y="137"/>
                        <a:pt x="244" y="137"/>
                        <a:pt x="244" y="137"/>
                      </a:cubicBezTo>
                      <a:cubicBezTo>
                        <a:pt x="248" y="129"/>
                        <a:pt x="251" y="121"/>
                        <a:pt x="255" y="113"/>
                      </a:cubicBezTo>
                      <a:lnTo>
                        <a:pt x="11"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55" name="Freeform 391"/>
                <p:cNvSpPr>
                  <a:spLocks/>
                </p:cNvSpPr>
                <p:nvPr/>
              </p:nvSpPr>
              <p:spPr bwMode="auto">
                <a:xfrm>
                  <a:off x="4736" y="2918"/>
                  <a:ext cx="172" cy="93"/>
                </a:xfrm>
                <a:custGeom>
                  <a:avLst/>
                  <a:gdLst>
                    <a:gd name="T0" fmla="*/ 0 w 255"/>
                    <a:gd name="T1" fmla="*/ 16 h 138"/>
                    <a:gd name="T2" fmla="*/ 164 w 255"/>
                    <a:gd name="T3" fmla="*/ 93 h 138"/>
                    <a:gd name="T4" fmla="*/ 172 w 255"/>
                    <a:gd name="T5" fmla="*/ 77 h 138"/>
                    <a:gd name="T6" fmla="*/ 7 w 255"/>
                    <a:gd name="T7" fmla="*/ 0 h 138"/>
                    <a:gd name="T8" fmla="*/ 0 w 255"/>
                    <a:gd name="T9" fmla="*/ 16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24"/>
                      </a:moveTo>
                      <a:cubicBezTo>
                        <a:pt x="243" y="138"/>
                        <a:pt x="243" y="138"/>
                        <a:pt x="243" y="138"/>
                      </a:cubicBezTo>
                      <a:cubicBezTo>
                        <a:pt x="247" y="130"/>
                        <a:pt x="251" y="122"/>
                        <a:pt x="255" y="114"/>
                      </a:cubicBezTo>
                      <a:cubicBezTo>
                        <a:pt x="11" y="0"/>
                        <a:pt x="11" y="0"/>
                        <a:pt x="11" y="0"/>
                      </a:cubicBezTo>
                      <a:cubicBezTo>
                        <a:pt x="7" y="8"/>
                        <a:pt x="3" y="16"/>
                        <a:pt x="0" y="24"/>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56" name="Freeform 392"/>
                <p:cNvSpPr>
                  <a:spLocks/>
                </p:cNvSpPr>
                <p:nvPr/>
              </p:nvSpPr>
              <p:spPr bwMode="auto">
                <a:xfrm>
                  <a:off x="4939" y="2903"/>
                  <a:ext cx="6" cy="17"/>
                </a:xfrm>
                <a:custGeom>
                  <a:avLst/>
                  <a:gdLst>
                    <a:gd name="T0" fmla="*/ 0 w 9"/>
                    <a:gd name="T1" fmla="*/ 16 h 25"/>
                    <a:gd name="T2" fmla="*/ 0 w 9"/>
                    <a:gd name="T3" fmla="*/ 17 h 25"/>
                    <a:gd name="T4" fmla="*/ 6 w 9"/>
                    <a:gd name="T5" fmla="*/ 0 h 25"/>
                    <a:gd name="T6" fmla="*/ 6 w 9"/>
                    <a:gd name="T7" fmla="*/ 0 h 25"/>
                    <a:gd name="T8" fmla="*/ 0 w 9"/>
                    <a:gd name="T9" fmla="*/ 16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24"/>
                      </a:moveTo>
                      <a:cubicBezTo>
                        <a:pt x="0" y="25"/>
                        <a:pt x="0" y="25"/>
                        <a:pt x="0" y="25"/>
                      </a:cubicBezTo>
                      <a:cubicBezTo>
                        <a:pt x="3" y="16"/>
                        <a:pt x="6" y="8"/>
                        <a:pt x="9" y="0"/>
                      </a:cubicBezTo>
                      <a:cubicBezTo>
                        <a:pt x="9" y="0"/>
                        <a:pt x="9" y="0"/>
                        <a:pt x="9" y="0"/>
                      </a:cubicBezTo>
                      <a:cubicBezTo>
                        <a:pt x="6" y="8"/>
                        <a:pt x="3" y="16"/>
                        <a:pt x="0"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57" name="Freeform 393"/>
                <p:cNvSpPr>
                  <a:spLocks/>
                </p:cNvSpPr>
                <p:nvPr/>
              </p:nvSpPr>
              <p:spPr bwMode="auto">
                <a:xfrm>
                  <a:off x="2809" y="2128"/>
                  <a:ext cx="6" cy="15"/>
                </a:xfrm>
                <a:custGeom>
                  <a:avLst/>
                  <a:gdLst>
                    <a:gd name="T0" fmla="*/ 6 w 9"/>
                    <a:gd name="T1" fmla="*/ 0 h 23"/>
                    <a:gd name="T2" fmla="*/ 6 w 9"/>
                    <a:gd name="T3" fmla="*/ 0 h 23"/>
                    <a:gd name="T4" fmla="*/ 0 w 9"/>
                    <a:gd name="T5" fmla="*/ 15 h 23"/>
                    <a:gd name="T6" fmla="*/ 6 w 9"/>
                    <a:gd name="T7" fmla="*/ 0 h 23"/>
                    <a:gd name="T8" fmla="*/ 0 60000 65536"/>
                    <a:gd name="T9" fmla="*/ 0 60000 65536"/>
                    <a:gd name="T10" fmla="*/ 0 60000 65536"/>
                    <a:gd name="T11" fmla="*/ 0 60000 65536"/>
                    <a:gd name="T12" fmla="*/ 0 w 9"/>
                    <a:gd name="T13" fmla="*/ 0 h 23"/>
                    <a:gd name="T14" fmla="*/ 9 w 9"/>
                    <a:gd name="T15" fmla="*/ 23 h 23"/>
                  </a:gdLst>
                  <a:ahLst/>
                  <a:cxnLst>
                    <a:cxn ang="T8">
                      <a:pos x="T0" y="T1"/>
                    </a:cxn>
                    <a:cxn ang="T9">
                      <a:pos x="T2" y="T3"/>
                    </a:cxn>
                    <a:cxn ang="T10">
                      <a:pos x="T4" y="T5"/>
                    </a:cxn>
                    <a:cxn ang="T11">
                      <a:pos x="T6" y="T7"/>
                    </a:cxn>
                  </a:cxnLst>
                  <a:rect l="T12" t="T13" r="T14" b="T15"/>
                  <a:pathLst>
                    <a:path w="9" h="23">
                      <a:moveTo>
                        <a:pt x="9" y="0"/>
                      </a:moveTo>
                      <a:cubicBezTo>
                        <a:pt x="9" y="0"/>
                        <a:pt x="9" y="0"/>
                        <a:pt x="9" y="0"/>
                      </a:cubicBezTo>
                      <a:cubicBezTo>
                        <a:pt x="6" y="8"/>
                        <a:pt x="3" y="15"/>
                        <a:pt x="0" y="23"/>
                      </a:cubicBezTo>
                      <a:cubicBezTo>
                        <a:pt x="3" y="15"/>
                        <a:pt x="6" y="8"/>
                        <a:pt x="9"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58" name="Freeform 394"/>
                <p:cNvSpPr>
                  <a:spLocks/>
                </p:cNvSpPr>
                <p:nvPr/>
              </p:nvSpPr>
              <p:spPr bwMode="auto">
                <a:xfrm>
                  <a:off x="2809" y="2128"/>
                  <a:ext cx="176" cy="78"/>
                </a:xfrm>
                <a:custGeom>
                  <a:avLst/>
                  <a:gdLst>
                    <a:gd name="T0" fmla="*/ 6 w 262"/>
                    <a:gd name="T1" fmla="*/ 0 h 117"/>
                    <a:gd name="T2" fmla="*/ 0 w 262"/>
                    <a:gd name="T3" fmla="*/ 15 h 117"/>
                    <a:gd name="T4" fmla="*/ 0 w 262"/>
                    <a:gd name="T5" fmla="*/ 17 h 117"/>
                    <a:gd name="T6" fmla="*/ 170 w 262"/>
                    <a:gd name="T7" fmla="*/ 78 h 117"/>
                    <a:gd name="T8" fmla="*/ 176 w 262"/>
                    <a:gd name="T9" fmla="*/ 61 h 117"/>
                    <a:gd name="T10" fmla="*/ 6 w 262"/>
                    <a:gd name="T11" fmla="*/ 0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9" y="0"/>
                      </a:moveTo>
                      <a:cubicBezTo>
                        <a:pt x="6" y="8"/>
                        <a:pt x="3" y="15"/>
                        <a:pt x="0" y="23"/>
                      </a:cubicBezTo>
                      <a:cubicBezTo>
                        <a:pt x="0" y="24"/>
                        <a:pt x="0" y="24"/>
                        <a:pt x="0" y="25"/>
                      </a:cubicBezTo>
                      <a:cubicBezTo>
                        <a:pt x="253" y="117"/>
                        <a:pt x="253" y="117"/>
                        <a:pt x="253" y="117"/>
                      </a:cubicBezTo>
                      <a:cubicBezTo>
                        <a:pt x="256" y="109"/>
                        <a:pt x="259" y="100"/>
                        <a:pt x="262" y="92"/>
                      </a:cubicBezTo>
                      <a:lnTo>
                        <a:pt x="9"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59" name="Freeform 395"/>
                <p:cNvSpPr>
                  <a:spLocks/>
                </p:cNvSpPr>
                <p:nvPr/>
              </p:nvSpPr>
              <p:spPr bwMode="auto">
                <a:xfrm>
                  <a:off x="4769" y="2841"/>
                  <a:ext cx="176" cy="78"/>
                </a:xfrm>
                <a:custGeom>
                  <a:avLst/>
                  <a:gdLst>
                    <a:gd name="T0" fmla="*/ 170 w 262"/>
                    <a:gd name="T1" fmla="*/ 78 h 116"/>
                    <a:gd name="T2" fmla="*/ 176 w 262"/>
                    <a:gd name="T3" fmla="*/ 62 h 116"/>
                    <a:gd name="T4" fmla="*/ 6 w 262"/>
                    <a:gd name="T5" fmla="*/ 0 h 116"/>
                    <a:gd name="T6" fmla="*/ 0 w 262"/>
                    <a:gd name="T7" fmla="*/ 16 h 116"/>
                    <a:gd name="T8" fmla="*/ 170 w 262"/>
                    <a:gd name="T9" fmla="*/ 78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116"/>
                      </a:moveTo>
                      <a:cubicBezTo>
                        <a:pt x="256" y="108"/>
                        <a:pt x="259" y="100"/>
                        <a:pt x="262" y="92"/>
                      </a:cubicBezTo>
                      <a:cubicBezTo>
                        <a:pt x="9" y="0"/>
                        <a:pt x="9" y="0"/>
                        <a:pt x="9" y="0"/>
                      </a:cubicBezTo>
                      <a:cubicBezTo>
                        <a:pt x="6" y="8"/>
                        <a:pt x="3" y="16"/>
                        <a:pt x="0" y="24"/>
                      </a:cubicBezTo>
                      <a:lnTo>
                        <a:pt x="253" y="11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60" name="Freeform 396"/>
                <p:cNvSpPr>
                  <a:spLocks/>
                </p:cNvSpPr>
                <p:nvPr/>
              </p:nvSpPr>
              <p:spPr bwMode="auto">
                <a:xfrm>
                  <a:off x="2780" y="2235"/>
                  <a:ext cx="0" cy="4"/>
                </a:xfrm>
                <a:custGeom>
                  <a:avLst/>
                  <a:gdLst>
                    <a:gd name="T0" fmla="*/ 0 w 1"/>
                    <a:gd name="T1" fmla="*/ 0 h 5"/>
                    <a:gd name="T2" fmla="*/ 0 w 1"/>
                    <a:gd name="T3" fmla="*/ 4 h 5"/>
                    <a:gd name="T4" fmla="*/ 0 w 1"/>
                    <a:gd name="T5" fmla="*/ 4 h 5"/>
                    <a:gd name="T6" fmla="*/ 0 w 1"/>
                    <a:gd name="T7" fmla="*/ 0 h 5"/>
                    <a:gd name="T8" fmla="*/ 0 60000 65536"/>
                    <a:gd name="T9" fmla="*/ 0 60000 65536"/>
                    <a:gd name="T10" fmla="*/ 0 60000 65536"/>
                    <a:gd name="T11" fmla="*/ 0 60000 65536"/>
                    <a:gd name="T12" fmla="*/ 0 w 1"/>
                    <a:gd name="T13" fmla="*/ 0 h 5"/>
                    <a:gd name="T14" fmla="*/ 0 w 1"/>
                    <a:gd name="T15" fmla="*/ 5 h 5"/>
                  </a:gdLst>
                  <a:ahLst/>
                  <a:cxnLst>
                    <a:cxn ang="T8">
                      <a:pos x="T0" y="T1"/>
                    </a:cxn>
                    <a:cxn ang="T9">
                      <a:pos x="T2" y="T3"/>
                    </a:cxn>
                    <a:cxn ang="T10">
                      <a:pos x="T4" y="T5"/>
                    </a:cxn>
                    <a:cxn ang="T11">
                      <a:pos x="T6" y="T7"/>
                    </a:cxn>
                  </a:cxnLst>
                  <a:rect l="T12" t="T13" r="T14" b="T15"/>
                  <a:pathLst>
                    <a:path w="1" h="5">
                      <a:moveTo>
                        <a:pt x="1" y="0"/>
                      </a:moveTo>
                      <a:cubicBezTo>
                        <a:pt x="1" y="2"/>
                        <a:pt x="0" y="4"/>
                        <a:pt x="0" y="5"/>
                      </a:cubicBezTo>
                      <a:cubicBezTo>
                        <a:pt x="0" y="5"/>
                        <a:pt x="0" y="5"/>
                        <a:pt x="0" y="5"/>
                      </a:cubicBezTo>
                      <a:cubicBezTo>
                        <a:pt x="0" y="4"/>
                        <a:pt x="1" y="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61" name="Freeform 397"/>
                <p:cNvSpPr>
                  <a:spLocks/>
                </p:cNvSpPr>
                <p:nvPr/>
              </p:nvSpPr>
              <p:spPr bwMode="auto">
                <a:xfrm>
                  <a:off x="2781" y="2222"/>
                  <a:ext cx="3" cy="10"/>
                </a:xfrm>
                <a:custGeom>
                  <a:avLst/>
                  <a:gdLst>
                    <a:gd name="T0" fmla="*/ 3 w 5"/>
                    <a:gd name="T1" fmla="*/ 0 h 16"/>
                    <a:gd name="T2" fmla="*/ 3 w 5"/>
                    <a:gd name="T3" fmla="*/ 0 h 16"/>
                    <a:gd name="T4" fmla="*/ 0 w 5"/>
                    <a:gd name="T5" fmla="*/ 10 h 16"/>
                    <a:gd name="T6" fmla="*/ 3 w 5"/>
                    <a:gd name="T7" fmla="*/ 0 h 16"/>
                    <a:gd name="T8" fmla="*/ 0 60000 65536"/>
                    <a:gd name="T9" fmla="*/ 0 60000 65536"/>
                    <a:gd name="T10" fmla="*/ 0 60000 65536"/>
                    <a:gd name="T11" fmla="*/ 0 60000 65536"/>
                    <a:gd name="T12" fmla="*/ 0 w 5"/>
                    <a:gd name="T13" fmla="*/ 0 h 16"/>
                    <a:gd name="T14" fmla="*/ 5 w 5"/>
                    <a:gd name="T15" fmla="*/ 16 h 16"/>
                  </a:gdLst>
                  <a:ahLst/>
                  <a:cxnLst>
                    <a:cxn ang="T8">
                      <a:pos x="T0" y="T1"/>
                    </a:cxn>
                    <a:cxn ang="T9">
                      <a:pos x="T2" y="T3"/>
                    </a:cxn>
                    <a:cxn ang="T10">
                      <a:pos x="T4" y="T5"/>
                    </a:cxn>
                    <a:cxn ang="T11">
                      <a:pos x="T6" y="T7"/>
                    </a:cxn>
                  </a:cxnLst>
                  <a:rect l="T12" t="T13" r="T14" b="T15"/>
                  <a:pathLst>
                    <a:path w="5" h="16">
                      <a:moveTo>
                        <a:pt x="5" y="0"/>
                      </a:moveTo>
                      <a:cubicBezTo>
                        <a:pt x="5" y="0"/>
                        <a:pt x="5" y="0"/>
                        <a:pt x="5" y="0"/>
                      </a:cubicBezTo>
                      <a:cubicBezTo>
                        <a:pt x="3" y="5"/>
                        <a:pt x="2" y="11"/>
                        <a:pt x="0" y="16"/>
                      </a:cubicBezTo>
                      <a:cubicBezTo>
                        <a:pt x="2" y="10"/>
                        <a:pt x="3" y="5"/>
                        <a:pt x="5"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62" name="Freeform 398"/>
                <p:cNvSpPr>
                  <a:spLocks/>
                </p:cNvSpPr>
                <p:nvPr/>
              </p:nvSpPr>
              <p:spPr bwMode="auto">
                <a:xfrm>
                  <a:off x="2780" y="2222"/>
                  <a:ext cx="179" cy="64"/>
                </a:xfrm>
                <a:custGeom>
                  <a:avLst/>
                  <a:gdLst>
                    <a:gd name="T0" fmla="*/ 179 w 267"/>
                    <a:gd name="T1" fmla="*/ 46 h 95"/>
                    <a:gd name="T2" fmla="*/ 5 w 267"/>
                    <a:gd name="T3" fmla="*/ 0 h 95"/>
                    <a:gd name="T4" fmla="*/ 1 w 267"/>
                    <a:gd name="T5" fmla="*/ 11 h 95"/>
                    <a:gd name="T6" fmla="*/ 1 w 267"/>
                    <a:gd name="T7" fmla="*/ 13 h 95"/>
                    <a:gd name="T8" fmla="*/ 0 w 267"/>
                    <a:gd name="T9" fmla="*/ 17 h 95"/>
                    <a:gd name="T10" fmla="*/ 174 w 267"/>
                    <a:gd name="T11" fmla="*/ 64 h 95"/>
                    <a:gd name="T12" fmla="*/ 179 w 267"/>
                    <a:gd name="T13" fmla="*/ 46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69"/>
                      </a:moveTo>
                      <a:cubicBezTo>
                        <a:pt x="7" y="0"/>
                        <a:pt x="7" y="0"/>
                        <a:pt x="7" y="0"/>
                      </a:cubicBezTo>
                      <a:cubicBezTo>
                        <a:pt x="5" y="5"/>
                        <a:pt x="4" y="10"/>
                        <a:pt x="2" y="16"/>
                      </a:cubicBezTo>
                      <a:cubicBezTo>
                        <a:pt x="2" y="17"/>
                        <a:pt x="2" y="19"/>
                        <a:pt x="1" y="20"/>
                      </a:cubicBezTo>
                      <a:cubicBezTo>
                        <a:pt x="1" y="22"/>
                        <a:pt x="0" y="24"/>
                        <a:pt x="0" y="25"/>
                      </a:cubicBezTo>
                      <a:cubicBezTo>
                        <a:pt x="260" y="95"/>
                        <a:pt x="260" y="95"/>
                        <a:pt x="260" y="95"/>
                      </a:cubicBezTo>
                      <a:cubicBezTo>
                        <a:pt x="262" y="86"/>
                        <a:pt x="264" y="78"/>
                        <a:pt x="267" y="6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63" name="Freeform 399"/>
                <p:cNvSpPr>
                  <a:spLocks/>
                </p:cNvSpPr>
                <p:nvPr/>
              </p:nvSpPr>
              <p:spPr bwMode="auto">
                <a:xfrm>
                  <a:off x="4794" y="2761"/>
                  <a:ext cx="180" cy="65"/>
                </a:xfrm>
                <a:custGeom>
                  <a:avLst/>
                  <a:gdLst>
                    <a:gd name="T0" fmla="*/ 5 w 267"/>
                    <a:gd name="T1" fmla="*/ 0 h 96"/>
                    <a:gd name="T2" fmla="*/ 3 w 267"/>
                    <a:gd name="T3" fmla="*/ 9 h 96"/>
                    <a:gd name="T4" fmla="*/ 0 w 267"/>
                    <a:gd name="T5" fmla="*/ 18 h 96"/>
                    <a:gd name="T6" fmla="*/ 175 w 267"/>
                    <a:gd name="T7" fmla="*/ 65 h 96"/>
                    <a:gd name="T8" fmla="*/ 177 w 267"/>
                    <a:gd name="T9" fmla="*/ 57 h 96"/>
                    <a:gd name="T10" fmla="*/ 178 w 267"/>
                    <a:gd name="T11" fmla="*/ 56 h 96"/>
                    <a:gd name="T12" fmla="*/ 178 w 267"/>
                    <a:gd name="T13" fmla="*/ 56 h 96"/>
                    <a:gd name="T14" fmla="*/ 180 w 267"/>
                    <a:gd name="T15" fmla="*/ 47 h 96"/>
                    <a:gd name="T16" fmla="*/ 5 w 2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96"/>
                    <a:gd name="T29" fmla="*/ 267 w 2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96">
                      <a:moveTo>
                        <a:pt x="7" y="0"/>
                      </a:moveTo>
                      <a:cubicBezTo>
                        <a:pt x="6" y="5"/>
                        <a:pt x="5" y="9"/>
                        <a:pt x="4" y="13"/>
                      </a:cubicBezTo>
                      <a:cubicBezTo>
                        <a:pt x="3" y="17"/>
                        <a:pt x="1" y="22"/>
                        <a:pt x="0" y="26"/>
                      </a:cubicBezTo>
                      <a:cubicBezTo>
                        <a:pt x="260" y="96"/>
                        <a:pt x="260" y="96"/>
                        <a:pt x="260" y="96"/>
                      </a:cubicBezTo>
                      <a:cubicBezTo>
                        <a:pt x="261" y="92"/>
                        <a:pt x="262" y="88"/>
                        <a:pt x="263" y="84"/>
                      </a:cubicBezTo>
                      <a:cubicBezTo>
                        <a:pt x="263" y="84"/>
                        <a:pt x="264" y="83"/>
                        <a:pt x="264" y="83"/>
                      </a:cubicBezTo>
                      <a:cubicBezTo>
                        <a:pt x="264" y="83"/>
                        <a:pt x="264" y="82"/>
                        <a:pt x="264" y="82"/>
                      </a:cubicBezTo>
                      <a:cubicBezTo>
                        <a:pt x="265" y="78"/>
                        <a:pt x="266" y="74"/>
                        <a:pt x="267" y="70"/>
                      </a:cubicBezTo>
                      <a:lnTo>
                        <a:pt x="7"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64" name="Freeform 400"/>
                <p:cNvSpPr>
                  <a:spLocks/>
                </p:cNvSpPr>
                <p:nvPr/>
              </p:nvSpPr>
              <p:spPr bwMode="auto">
                <a:xfrm>
                  <a:off x="2759" y="2318"/>
                  <a:ext cx="3" cy="17"/>
                </a:xfrm>
                <a:custGeom>
                  <a:avLst/>
                  <a:gdLst>
                    <a:gd name="T0" fmla="*/ 1 w 5"/>
                    <a:gd name="T1" fmla="*/ 9 h 26"/>
                    <a:gd name="T2" fmla="*/ 3 w 5"/>
                    <a:gd name="T3" fmla="*/ 0 h 26"/>
                    <a:gd name="T4" fmla="*/ 3 w 5"/>
                    <a:gd name="T5" fmla="*/ 0 h 26"/>
                    <a:gd name="T6" fmla="*/ 0 w 5"/>
                    <a:gd name="T7" fmla="*/ 17 h 26"/>
                    <a:gd name="T8" fmla="*/ 0 w 5"/>
                    <a:gd name="T9" fmla="*/ 17 h 26"/>
                    <a:gd name="T10" fmla="*/ 1 w 5"/>
                    <a:gd name="T11" fmla="*/ 9 h 26"/>
                    <a:gd name="T12" fmla="*/ 0 60000 65536"/>
                    <a:gd name="T13" fmla="*/ 0 60000 65536"/>
                    <a:gd name="T14" fmla="*/ 0 60000 65536"/>
                    <a:gd name="T15" fmla="*/ 0 60000 65536"/>
                    <a:gd name="T16" fmla="*/ 0 60000 65536"/>
                    <a:gd name="T17" fmla="*/ 0 60000 65536"/>
                    <a:gd name="T18" fmla="*/ 0 w 5"/>
                    <a:gd name="T19" fmla="*/ 0 h 26"/>
                    <a:gd name="T20" fmla="*/ 5 w 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 h="26">
                      <a:moveTo>
                        <a:pt x="2" y="13"/>
                      </a:moveTo>
                      <a:cubicBezTo>
                        <a:pt x="3" y="9"/>
                        <a:pt x="4" y="4"/>
                        <a:pt x="5" y="0"/>
                      </a:cubicBezTo>
                      <a:cubicBezTo>
                        <a:pt x="5" y="0"/>
                        <a:pt x="5" y="0"/>
                        <a:pt x="5" y="0"/>
                      </a:cubicBezTo>
                      <a:cubicBezTo>
                        <a:pt x="3" y="9"/>
                        <a:pt x="2" y="17"/>
                        <a:pt x="0" y="26"/>
                      </a:cubicBezTo>
                      <a:cubicBezTo>
                        <a:pt x="0" y="26"/>
                        <a:pt x="0" y="26"/>
                        <a:pt x="0" y="26"/>
                      </a:cubicBezTo>
                      <a:cubicBezTo>
                        <a:pt x="1" y="22"/>
                        <a:pt x="2" y="17"/>
                        <a:pt x="2"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65" name="Freeform 401"/>
                <p:cNvSpPr>
                  <a:spLocks/>
                </p:cNvSpPr>
                <p:nvPr/>
              </p:nvSpPr>
              <p:spPr bwMode="auto">
                <a:xfrm>
                  <a:off x="4813" y="2680"/>
                  <a:ext cx="182" cy="49"/>
                </a:xfrm>
                <a:custGeom>
                  <a:avLst/>
                  <a:gdLst>
                    <a:gd name="T0" fmla="*/ 179 w 270"/>
                    <a:gd name="T1" fmla="*/ 49 h 72"/>
                    <a:gd name="T2" fmla="*/ 181 w 270"/>
                    <a:gd name="T3" fmla="*/ 32 h 72"/>
                    <a:gd name="T4" fmla="*/ 182 w 270"/>
                    <a:gd name="T5" fmla="*/ 31 h 72"/>
                    <a:gd name="T6" fmla="*/ 3 w 270"/>
                    <a:gd name="T7" fmla="*/ 0 h 72"/>
                    <a:gd name="T8" fmla="*/ 0 w 270"/>
                    <a:gd name="T9" fmla="*/ 18 h 72"/>
                    <a:gd name="T10" fmla="*/ 179 w 270"/>
                    <a:gd name="T11" fmla="*/ 49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72"/>
                      </a:moveTo>
                      <a:cubicBezTo>
                        <a:pt x="266" y="64"/>
                        <a:pt x="268" y="56"/>
                        <a:pt x="269" y="47"/>
                      </a:cubicBezTo>
                      <a:cubicBezTo>
                        <a:pt x="269" y="47"/>
                        <a:pt x="269" y="47"/>
                        <a:pt x="270" y="46"/>
                      </a:cubicBezTo>
                      <a:cubicBezTo>
                        <a:pt x="4" y="0"/>
                        <a:pt x="4" y="0"/>
                        <a:pt x="4" y="0"/>
                      </a:cubicBezTo>
                      <a:cubicBezTo>
                        <a:pt x="3" y="8"/>
                        <a:pt x="2" y="17"/>
                        <a:pt x="0" y="26"/>
                      </a:cubicBezTo>
                      <a:lnTo>
                        <a:pt x="265" y="72"/>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66" name="Freeform 402"/>
                <p:cNvSpPr>
                  <a:spLocks/>
                </p:cNvSpPr>
                <p:nvPr/>
              </p:nvSpPr>
              <p:spPr bwMode="auto">
                <a:xfrm>
                  <a:off x="2759" y="2318"/>
                  <a:ext cx="181" cy="49"/>
                </a:xfrm>
                <a:custGeom>
                  <a:avLst/>
                  <a:gdLst>
                    <a:gd name="T0" fmla="*/ 3 w 270"/>
                    <a:gd name="T1" fmla="*/ 0 h 73"/>
                    <a:gd name="T2" fmla="*/ 1 w 270"/>
                    <a:gd name="T3" fmla="*/ 9 h 73"/>
                    <a:gd name="T4" fmla="*/ 0 w 270"/>
                    <a:gd name="T5" fmla="*/ 17 h 73"/>
                    <a:gd name="T6" fmla="*/ 178 w 270"/>
                    <a:gd name="T7" fmla="*/ 49 h 73"/>
                    <a:gd name="T8" fmla="*/ 180 w 270"/>
                    <a:gd name="T9" fmla="*/ 40 h 73"/>
                    <a:gd name="T10" fmla="*/ 181 w 270"/>
                    <a:gd name="T11" fmla="*/ 32 h 73"/>
                    <a:gd name="T12" fmla="*/ 3 w 270"/>
                    <a:gd name="T13" fmla="*/ 0 h 73"/>
                    <a:gd name="T14" fmla="*/ 0 60000 65536"/>
                    <a:gd name="T15" fmla="*/ 0 60000 65536"/>
                    <a:gd name="T16" fmla="*/ 0 60000 65536"/>
                    <a:gd name="T17" fmla="*/ 0 60000 65536"/>
                    <a:gd name="T18" fmla="*/ 0 60000 65536"/>
                    <a:gd name="T19" fmla="*/ 0 60000 65536"/>
                    <a:gd name="T20" fmla="*/ 0 60000 65536"/>
                    <a:gd name="T21" fmla="*/ 0 w 270"/>
                    <a:gd name="T22" fmla="*/ 0 h 73"/>
                    <a:gd name="T23" fmla="*/ 270 w 27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73">
                      <a:moveTo>
                        <a:pt x="5" y="0"/>
                      </a:moveTo>
                      <a:cubicBezTo>
                        <a:pt x="4" y="4"/>
                        <a:pt x="3" y="9"/>
                        <a:pt x="2" y="13"/>
                      </a:cubicBezTo>
                      <a:cubicBezTo>
                        <a:pt x="2" y="17"/>
                        <a:pt x="1" y="22"/>
                        <a:pt x="0" y="26"/>
                      </a:cubicBezTo>
                      <a:cubicBezTo>
                        <a:pt x="265" y="73"/>
                        <a:pt x="265" y="73"/>
                        <a:pt x="265" y="73"/>
                      </a:cubicBezTo>
                      <a:cubicBezTo>
                        <a:pt x="266" y="69"/>
                        <a:pt x="267" y="64"/>
                        <a:pt x="268" y="60"/>
                      </a:cubicBezTo>
                      <a:cubicBezTo>
                        <a:pt x="268" y="56"/>
                        <a:pt x="269" y="51"/>
                        <a:pt x="270" y="47"/>
                      </a:cubicBezTo>
                      <a:lnTo>
                        <a:pt x="5"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67" name="Freeform 403"/>
                <p:cNvSpPr>
                  <a:spLocks/>
                </p:cNvSpPr>
                <p:nvPr/>
              </p:nvSpPr>
              <p:spPr bwMode="auto">
                <a:xfrm>
                  <a:off x="2747" y="2430"/>
                  <a:ext cx="0" cy="4"/>
                </a:xfrm>
                <a:custGeom>
                  <a:avLst/>
                  <a:gdLst>
                    <a:gd name="T0" fmla="*/ 0 w 1"/>
                    <a:gd name="T1" fmla="*/ 0 h 6"/>
                    <a:gd name="T2" fmla="*/ 0 w 1"/>
                    <a:gd name="T3" fmla="*/ 4 h 6"/>
                    <a:gd name="T4" fmla="*/ 0 w 1"/>
                    <a:gd name="T5" fmla="*/ 4 h 6"/>
                    <a:gd name="T6" fmla="*/ 0 w 1"/>
                    <a:gd name="T7" fmla="*/ 0 h 6"/>
                    <a:gd name="T8" fmla="*/ 0 60000 65536"/>
                    <a:gd name="T9" fmla="*/ 0 60000 65536"/>
                    <a:gd name="T10" fmla="*/ 0 60000 65536"/>
                    <a:gd name="T11" fmla="*/ 0 60000 65536"/>
                    <a:gd name="T12" fmla="*/ 0 w 1"/>
                    <a:gd name="T13" fmla="*/ 0 h 6"/>
                    <a:gd name="T14" fmla="*/ 0 w 1"/>
                    <a:gd name="T15" fmla="*/ 6 h 6"/>
                  </a:gdLst>
                  <a:ahLst/>
                  <a:cxnLst>
                    <a:cxn ang="T8">
                      <a:pos x="T0" y="T1"/>
                    </a:cxn>
                    <a:cxn ang="T9">
                      <a:pos x="T2" y="T3"/>
                    </a:cxn>
                    <a:cxn ang="T10">
                      <a:pos x="T4" y="T5"/>
                    </a:cxn>
                    <a:cxn ang="T11">
                      <a:pos x="T6" y="T7"/>
                    </a:cxn>
                  </a:cxnLst>
                  <a:rect l="T12" t="T13" r="T14" b="T15"/>
                  <a:pathLst>
                    <a:path w="1" h="6">
                      <a:moveTo>
                        <a:pt x="1" y="0"/>
                      </a:moveTo>
                      <a:cubicBezTo>
                        <a:pt x="1" y="2"/>
                        <a:pt x="0" y="4"/>
                        <a:pt x="0" y="6"/>
                      </a:cubicBezTo>
                      <a:cubicBezTo>
                        <a:pt x="0" y="6"/>
                        <a:pt x="0" y="6"/>
                        <a:pt x="0" y="6"/>
                      </a:cubicBezTo>
                      <a:cubicBezTo>
                        <a:pt x="1" y="4"/>
                        <a:pt x="1" y="2"/>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68" name="Freeform 404"/>
                <p:cNvSpPr>
                  <a:spLocks/>
                </p:cNvSpPr>
                <p:nvPr/>
              </p:nvSpPr>
              <p:spPr bwMode="auto">
                <a:xfrm>
                  <a:off x="2749" y="2416"/>
                  <a:ext cx="0" cy="1"/>
                </a:xfrm>
                <a:custGeom>
                  <a:avLst/>
                  <a:gdLst>
                    <a:gd name="T0" fmla="*/ 0 h 1"/>
                    <a:gd name="T1" fmla="*/ 0 h 1"/>
                    <a:gd name="T2" fmla="*/ 1 h 1"/>
                    <a:gd name="T3" fmla="*/ 0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0"/>
                      </a:moveTo>
                      <a:cubicBezTo>
                        <a:pt x="0" y="0"/>
                        <a:pt x="0" y="0"/>
                        <a:pt x="0" y="0"/>
                      </a:cubicBezTo>
                      <a:cubicBezTo>
                        <a:pt x="0" y="0"/>
                        <a:pt x="0" y="1"/>
                        <a:pt x="0" y="1"/>
                      </a:cubicBezTo>
                      <a:cubicBezTo>
                        <a:pt x="0" y="1"/>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69" name="Freeform 405"/>
                <p:cNvSpPr>
                  <a:spLocks/>
                </p:cNvSpPr>
                <p:nvPr/>
              </p:nvSpPr>
              <p:spPr bwMode="auto">
                <a:xfrm>
                  <a:off x="4824" y="2598"/>
                  <a:ext cx="182" cy="33"/>
                </a:xfrm>
                <a:custGeom>
                  <a:avLst/>
                  <a:gdLst>
                    <a:gd name="T0" fmla="*/ 0 w 270"/>
                    <a:gd name="T1" fmla="*/ 17 h 50"/>
                    <a:gd name="T2" fmla="*/ 181 w 270"/>
                    <a:gd name="T3" fmla="*/ 33 h 50"/>
                    <a:gd name="T4" fmla="*/ 182 w 270"/>
                    <a:gd name="T5" fmla="*/ 15 h 50"/>
                    <a:gd name="T6" fmla="*/ 1 w 270"/>
                    <a:gd name="T7" fmla="*/ 0 h 50"/>
                    <a:gd name="T8" fmla="*/ 0 w 270"/>
                    <a:gd name="T9" fmla="*/ 17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6"/>
                      </a:moveTo>
                      <a:cubicBezTo>
                        <a:pt x="268" y="50"/>
                        <a:pt x="268" y="50"/>
                        <a:pt x="268" y="50"/>
                      </a:cubicBezTo>
                      <a:cubicBezTo>
                        <a:pt x="269" y="41"/>
                        <a:pt x="270" y="32"/>
                        <a:pt x="270" y="23"/>
                      </a:cubicBezTo>
                      <a:cubicBezTo>
                        <a:pt x="2" y="0"/>
                        <a:pt x="2" y="0"/>
                        <a:pt x="2" y="0"/>
                      </a:cubicBezTo>
                      <a:cubicBezTo>
                        <a:pt x="2" y="9"/>
                        <a:pt x="1" y="18"/>
                        <a:pt x="0" y="26"/>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70" name="Freeform 406"/>
                <p:cNvSpPr>
                  <a:spLocks/>
                </p:cNvSpPr>
                <p:nvPr/>
              </p:nvSpPr>
              <p:spPr bwMode="auto">
                <a:xfrm>
                  <a:off x="2747" y="2416"/>
                  <a:ext cx="182" cy="34"/>
                </a:xfrm>
                <a:custGeom>
                  <a:avLst/>
                  <a:gdLst>
                    <a:gd name="T0" fmla="*/ 2 w 271"/>
                    <a:gd name="T1" fmla="*/ 0 h 50"/>
                    <a:gd name="T2" fmla="*/ 2 w 271"/>
                    <a:gd name="T3" fmla="*/ 1 h 50"/>
                    <a:gd name="T4" fmla="*/ 1 w 271"/>
                    <a:gd name="T5" fmla="*/ 14 h 50"/>
                    <a:gd name="T6" fmla="*/ 0 w 271"/>
                    <a:gd name="T7" fmla="*/ 18 h 50"/>
                    <a:gd name="T8" fmla="*/ 180 w 271"/>
                    <a:gd name="T9" fmla="*/ 34 h 50"/>
                    <a:gd name="T10" fmla="*/ 182 w 271"/>
                    <a:gd name="T11" fmla="*/ 16 h 50"/>
                    <a:gd name="T12" fmla="*/ 2 w 271"/>
                    <a:gd name="T13" fmla="*/ 0 h 50"/>
                    <a:gd name="T14" fmla="*/ 0 60000 65536"/>
                    <a:gd name="T15" fmla="*/ 0 60000 65536"/>
                    <a:gd name="T16" fmla="*/ 0 60000 65536"/>
                    <a:gd name="T17" fmla="*/ 0 60000 65536"/>
                    <a:gd name="T18" fmla="*/ 0 60000 65536"/>
                    <a:gd name="T19" fmla="*/ 0 60000 65536"/>
                    <a:gd name="T20" fmla="*/ 0 60000 65536"/>
                    <a:gd name="T21" fmla="*/ 0 w 271"/>
                    <a:gd name="T22" fmla="*/ 0 h 50"/>
                    <a:gd name="T23" fmla="*/ 271 w 27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50">
                      <a:moveTo>
                        <a:pt x="3" y="0"/>
                      </a:moveTo>
                      <a:cubicBezTo>
                        <a:pt x="3" y="0"/>
                        <a:pt x="3" y="1"/>
                        <a:pt x="3" y="1"/>
                      </a:cubicBezTo>
                      <a:cubicBezTo>
                        <a:pt x="2" y="7"/>
                        <a:pt x="1" y="14"/>
                        <a:pt x="1" y="20"/>
                      </a:cubicBezTo>
                      <a:cubicBezTo>
                        <a:pt x="1" y="22"/>
                        <a:pt x="1" y="24"/>
                        <a:pt x="0" y="26"/>
                      </a:cubicBezTo>
                      <a:cubicBezTo>
                        <a:pt x="268" y="50"/>
                        <a:pt x="268" y="50"/>
                        <a:pt x="268" y="50"/>
                      </a:cubicBezTo>
                      <a:cubicBezTo>
                        <a:pt x="269" y="41"/>
                        <a:pt x="270" y="32"/>
                        <a:pt x="271" y="23"/>
                      </a:cubicBezTo>
                      <a:lnTo>
                        <a:pt x="3" y="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71" name="Freeform 407"/>
                <p:cNvSpPr>
                  <a:spLocks/>
                </p:cNvSpPr>
                <p:nvPr/>
              </p:nvSpPr>
              <p:spPr bwMode="auto">
                <a:xfrm>
                  <a:off x="2743" y="252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0" b="0"/>
                  <a:pathLst>
                    <a:path>
                      <a:moveTo>
                        <a:pt x="0" y="0"/>
                      </a:moveTo>
                      <a:cubicBezTo>
                        <a:pt x="0" y="0"/>
                        <a:pt x="0" y="0"/>
                        <a:pt x="0" y="0"/>
                      </a:cubicBezTo>
                      <a:cubicBezTo>
                        <a:pt x="0" y="0"/>
                        <a:pt x="0" y="0"/>
                        <a:pt x="0" y="0"/>
                      </a:cubicBezTo>
                      <a:cubicBezTo>
                        <a:pt x="0" y="0"/>
                        <a:pt x="0" y="0"/>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72" name="Freeform 408"/>
                <p:cNvSpPr>
                  <a:spLocks/>
                </p:cNvSpPr>
                <p:nvPr/>
              </p:nvSpPr>
              <p:spPr bwMode="auto">
                <a:xfrm>
                  <a:off x="2743" y="2524"/>
                  <a:ext cx="0" cy="8"/>
                </a:xfrm>
                <a:custGeom>
                  <a:avLst/>
                  <a:gdLst>
                    <a:gd name="T0" fmla="*/ 0 h 13"/>
                    <a:gd name="T1" fmla="*/ 8 h 13"/>
                    <a:gd name="T2" fmla="*/ 8 h 13"/>
                    <a:gd name="T3" fmla="*/ 0 h 13"/>
                    <a:gd name="T4" fmla="*/ 0 60000 65536"/>
                    <a:gd name="T5" fmla="*/ 0 60000 65536"/>
                    <a:gd name="T6" fmla="*/ 0 60000 65536"/>
                    <a:gd name="T7" fmla="*/ 0 60000 65536"/>
                    <a:gd name="T8" fmla="*/ 0 h 13"/>
                    <a:gd name="T9" fmla="*/ 13 h 13"/>
                  </a:gdLst>
                  <a:ahLst/>
                  <a:cxnLst>
                    <a:cxn ang="T4">
                      <a:pos x="0" y="T0"/>
                    </a:cxn>
                    <a:cxn ang="T5">
                      <a:pos x="0" y="T1"/>
                    </a:cxn>
                    <a:cxn ang="T6">
                      <a:pos x="0" y="T2"/>
                    </a:cxn>
                    <a:cxn ang="T7">
                      <a:pos x="0" y="T3"/>
                    </a:cxn>
                  </a:cxnLst>
                  <a:rect l="0" t="T8" r="0" b="T9"/>
                  <a:pathLst>
                    <a:path h="13">
                      <a:moveTo>
                        <a:pt x="0" y="0"/>
                      </a:moveTo>
                      <a:cubicBezTo>
                        <a:pt x="0" y="4"/>
                        <a:pt x="0" y="9"/>
                        <a:pt x="0" y="13"/>
                      </a:cubicBezTo>
                      <a:cubicBezTo>
                        <a:pt x="0" y="13"/>
                        <a:pt x="0" y="13"/>
                        <a:pt x="0" y="13"/>
                      </a:cubicBezTo>
                      <a:cubicBezTo>
                        <a:pt x="0" y="9"/>
                        <a:pt x="0" y="4"/>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73" name="Freeform 409"/>
                <p:cNvSpPr>
                  <a:spLocks/>
                </p:cNvSpPr>
                <p:nvPr/>
              </p:nvSpPr>
              <p:spPr bwMode="auto">
                <a:xfrm>
                  <a:off x="2747" y="2613"/>
                  <a:ext cx="2" cy="18"/>
                </a:xfrm>
                <a:custGeom>
                  <a:avLst/>
                  <a:gdLst>
                    <a:gd name="T0" fmla="*/ 1 w 3"/>
                    <a:gd name="T1" fmla="*/ 0 h 27"/>
                    <a:gd name="T2" fmla="*/ 0 w 3"/>
                    <a:gd name="T3" fmla="*/ 0 h 27"/>
                    <a:gd name="T4" fmla="*/ 2 w 3"/>
                    <a:gd name="T5" fmla="*/ 18 h 27"/>
                    <a:gd name="T6" fmla="*/ 2 w 3"/>
                    <a:gd name="T7" fmla="*/ 18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cubicBezTo>
                        <a:pt x="0" y="0"/>
                        <a:pt x="0" y="0"/>
                        <a:pt x="0" y="0"/>
                      </a:cubicBezTo>
                      <a:cubicBezTo>
                        <a:pt x="1" y="9"/>
                        <a:pt x="2" y="18"/>
                        <a:pt x="3" y="27"/>
                      </a:cubicBezTo>
                      <a:cubicBezTo>
                        <a:pt x="3" y="27"/>
                        <a:pt x="3" y="27"/>
                        <a:pt x="3" y="27"/>
                      </a:cubicBezTo>
                      <a:cubicBezTo>
                        <a:pt x="2" y="18"/>
                        <a:pt x="1" y="9"/>
                        <a:pt x="1"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74" name="Freeform 410"/>
                <p:cNvSpPr>
                  <a:spLocks/>
                </p:cNvSpPr>
                <p:nvPr/>
              </p:nvSpPr>
              <p:spPr bwMode="auto">
                <a:xfrm>
                  <a:off x="4824" y="2416"/>
                  <a:ext cx="182" cy="34"/>
                </a:xfrm>
                <a:custGeom>
                  <a:avLst/>
                  <a:gdLst>
                    <a:gd name="T0" fmla="*/ 182 w 270"/>
                    <a:gd name="T1" fmla="*/ 18 h 50"/>
                    <a:gd name="T2" fmla="*/ 182 w 270"/>
                    <a:gd name="T3" fmla="*/ 14 h 50"/>
                    <a:gd name="T4" fmla="*/ 181 w 270"/>
                    <a:gd name="T5" fmla="*/ 0 h 50"/>
                    <a:gd name="T6" fmla="*/ 181 w 270"/>
                    <a:gd name="T7" fmla="*/ 0 h 50"/>
                    <a:gd name="T8" fmla="*/ 0 w 270"/>
                    <a:gd name="T9" fmla="*/ 16 h 50"/>
                    <a:gd name="T10" fmla="*/ 1 w 270"/>
                    <a:gd name="T11" fmla="*/ 34 h 50"/>
                    <a:gd name="T12" fmla="*/ 182 w 270"/>
                    <a:gd name="T13" fmla="*/ 18 h 50"/>
                    <a:gd name="T14" fmla="*/ 0 60000 65536"/>
                    <a:gd name="T15" fmla="*/ 0 60000 65536"/>
                    <a:gd name="T16" fmla="*/ 0 60000 65536"/>
                    <a:gd name="T17" fmla="*/ 0 60000 65536"/>
                    <a:gd name="T18" fmla="*/ 0 60000 65536"/>
                    <a:gd name="T19" fmla="*/ 0 60000 65536"/>
                    <a:gd name="T20" fmla="*/ 0 60000 65536"/>
                    <a:gd name="T21" fmla="*/ 0 w 270"/>
                    <a:gd name="T22" fmla="*/ 0 h 50"/>
                    <a:gd name="T23" fmla="*/ 270 w 27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50">
                      <a:moveTo>
                        <a:pt x="270" y="26"/>
                      </a:moveTo>
                      <a:cubicBezTo>
                        <a:pt x="270" y="24"/>
                        <a:pt x="270" y="22"/>
                        <a:pt x="270" y="20"/>
                      </a:cubicBezTo>
                      <a:cubicBezTo>
                        <a:pt x="269" y="14"/>
                        <a:pt x="269" y="7"/>
                        <a:pt x="268" y="0"/>
                      </a:cubicBezTo>
                      <a:cubicBezTo>
                        <a:pt x="268" y="0"/>
                        <a:pt x="268" y="0"/>
                        <a:pt x="268" y="0"/>
                      </a:cubicBezTo>
                      <a:cubicBezTo>
                        <a:pt x="0" y="23"/>
                        <a:pt x="0" y="23"/>
                        <a:pt x="0" y="23"/>
                      </a:cubicBezTo>
                      <a:cubicBezTo>
                        <a:pt x="1" y="32"/>
                        <a:pt x="2" y="41"/>
                        <a:pt x="2" y="50"/>
                      </a:cubicBezTo>
                      <a:lnTo>
                        <a:pt x="270" y="2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75" name="Freeform 411"/>
                <p:cNvSpPr>
                  <a:spLocks/>
                </p:cNvSpPr>
                <p:nvPr/>
              </p:nvSpPr>
              <p:spPr bwMode="auto">
                <a:xfrm>
                  <a:off x="2747" y="2598"/>
                  <a:ext cx="182" cy="33"/>
                </a:xfrm>
                <a:custGeom>
                  <a:avLst/>
                  <a:gdLst>
                    <a:gd name="T0" fmla="*/ 0 w 270"/>
                    <a:gd name="T1" fmla="*/ 15 h 50"/>
                    <a:gd name="T2" fmla="*/ 1 w 270"/>
                    <a:gd name="T3" fmla="*/ 33 h 50"/>
                    <a:gd name="T4" fmla="*/ 182 w 270"/>
                    <a:gd name="T5" fmla="*/ 17 h 50"/>
                    <a:gd name="T6" fmla="*/ 180 w 270"/>
                    <a:gd name="T7" fmla="*/ 0 h 50"/>
                    <a:gd name="T8" fmla="*/ 0 w 270"/>
                    <a:gd name="T9" fmla="*/ 15 h 50"/>
                    <a:gd name="T10" fmla="*/ 0 60000 65536"/>
                    <a:gd name="T11" fmla="*/ 0 60000 65536"/>
                    <a:gd name="T12" fmla="*/ 0 60000 65536"/>
                    <a:gd name="T13" fmla="*/ 0 60000 65536"/>
                    <a:gd name="T14" fmla="*/ 0 60000 65536"/>
                    <a:gd name="T15" fmla="*/ 0 w 270"/>
                    <a:gd name="T16" fmla="*/ 0 h 50"/>
                    <a:gd name="T17" fmla="*/ 270 w 270"/>
                    <a:gd name="T18" fmla="*/ 50 h 50"/>
                  </a:gdLst>
                  <a:ahLst/>
                  <a:cxnLst>
                    <a:cxn ang="T10">
                      <a:pos x="T0" y="T1"/>
                    </a:cxn>
                    <a:cxn ang="T11">
                      <a:pos x="T2" y="T3"/>
                    </a:cxn>
                    <a:cxn ang="T12">
                      <a:pos x="T4" y="T5"/>
                    </a:cxn>
                    <a:cxn ang="T13">
                      <a:pos x="T6" y="T7"/>
                    </a:cxn>
                    <a:cxn ang="T14">
                      <a:pos x="T8" y="T9"/>
                    </a:cxn>
                  </a:cxnLst>
                  <a:rect l="T15" t="T16" r="T17" b="T18"/>
                  <a:pathLst>
                    <a:path w="270" h="50">
                      <a:moveTo>
                        <a:pt x="0" y="23"/>
                      </a:moveTo>
                      <a:cubicBezTo>
                        <a:pt x="0" y="32"/>
                        <a:pt x="1" y="41"/>
                        <a:pt x="2" y="50"/>
                      </a:cubicBezTo>
                      <a:cubicBezTo>
                        <a:pt x="270" y="26"/>
                        <a:pt x="270" y="26"/>
                        <a:pt x="270" y="26"/>
                      </a:cubicBezTo>
                      <a:cubicBezTo>
                        <a:pt x="269" y="18"/>
                        <a:pt x="268" y="9"/>
                        <a:pt x="267" y="0"/>
                      </a:cubicBezTo>
                      <a:lnTo>
                        <a:pt x="0" y="23"/>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76" name="Freeform 412"/>
                <p:cNvSpPr>
                  <a:spLocks/>
                </p:cNvSpPr>
                <p:nvPr/>
              </p:nvSpPr>
              <p:spPr bwMode="auto">
                <a:xfrm>
                  <a:off x="2759" y="2712"/>
                  <a:ext cx="3" cy="17"/>
                </a:xfrm>
                <a:custGeom>
                  <a:avLst/>
                  <a:gdLst>
                    <a:gd name="T0" fmla="*/ 0 w 5"/>
                    <a:gd name="T1" fmla="*/ 0 h 25"/>
                    <a:gd name="T2" fmla="*/ 3 w 5"/>
                    <a:gd name="T3" fmla="*/ 17 h 25"/>
                    <a:gd name="T4" fmla="*/ 3 w 5"/>
                    <a:gd name="T5" fmla="*/ 17 h 25"/>
                    <a:gd name="T6" fmla="*/ 0 w 5"/>
                    <a:gd name="T7" fmla="*/ 0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0" y="0"/>
                      </a:moveTo>
                      <a:cubicBezTo>
                        <a:pt x="2" y="8"/>
                        <a:pt x="3" y="17"/>
                        <a:pt x="5" y="25"/>
                      </a:cubicBezTo>
                      <a:cubicBezTo>
                        <a:pt x="5" y="25"/>
                        <a:pt x="5" y="25"/>
                        <a:pt x="5" y="25"/>
                      </a:cubicBezTo>
                      <a:cubicBezTo>
                        <a:pt x="3" y="17"/>
                        <a:pt x="2"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477" name="Freeform 413"/>
                <p:cNvSpPr>
                  <a:spLocks/>
                </p:cNvSpPr>
                <p:nvPr/>
              </p:nvSpPr>
              <p:spPr bwMode="auto">
                <a:xfrm>
                  <a:off x="4813" y="2318"/>
                  <a:ext cx="182" cy="49"/>
                </a:xfrm>
                <a:custGeom>
                  <a:avLst/>
                  <a:gdLst>
                    <a:gd name="T0" fmla="*/ 181 w 270"/>
                    <a:gd name="T1" fmla="*/ 12 h 73"/>
                    <a:gd name="T2" fmla="*/ 180 w 270"/>
                    <a:gd name="T3" fmla="*/ 9 h 73"/>
                    <a:gd name="T4" fmla="*/ 180 w 270"/>
                    <a:gd name="T5" fmla="*/ 9 h 73"/>
                    <a:gd name="T6" fmla="*/ 179 w 270"/>
                    <a:gd name="T7" fmla="*/ 0 h 73"/>
                    <a:gd name="T8" fmla="*/ 0 w 270"/>
                    <a:gd name="T9" fmla="*/ 32 h 73"/>
                    <a:gd name="T10" fmla="*/ 1 w 270"/>
                    <a:gd name="T11" fmla="*/ 40 h 73"/>
                    <a:gd name="T12" fmla="*/ 3 w 270"/>
                    <a:gd name="T13" fmla="*/ 49 h 73"/>
                    <a:gd name="T14" fmla="*/ 182 w 270"/>
                    <a:gd name="T15" fmla="*/ 17 h 73"/>
                    <a:gd name="T16" fmla="*/ 181 w 270"/>
                    <a:gd name="T17" fmla="*/ 12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73"/>
                    <a:gd name="T29" fmla="*/ 270 w 27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73">
                      <a:moveTo>
                        <a:pt x="268" y="18"/>
                      </a:moveTo>
                      <a:cubicBezTo>
                        <a:pt x="268" y="16"/>
                        <a:pt x="268" y="15"/>
                        <a:pt x="267" y="13"/>
                      </a:cubicBezTo>
                      <a:cubicBezTo>
                        <a:pt x="267" y="13"/>
                        <a:pt x="267" y="13"/>
                        <a:pt x="267" y="13"/>
                      </a:cubicBezTo>
                      <a:cubicBezTo>
                        <a:pt x="267" y="9"/>
                        <a:pt x="266" y="4"/>
                        <a:pt x="265" y="0"/>
                      </a:cubicBezTo>
                      <a:cubicBezTo>
                        <a:pt x="0" y="47"/>
                        <a:pt x="0" y="47"/>
                        <a:pt x="0" y="47"/>
                      </a:cubicBezTo>
                      <a:cubicBezTo>
                        <a:pt x="1" y="51"/>
                        <a:pt x="2" y="56"/>
                        <a:pt x="2" y="60"/>
                      </a:cubicBezTo>
                      <a:cubicBezTo>
                        <a:pt x="3" y="64"/>
                        <a:pt x="4" y="69"/>
                        <a:pt x="4" y="73"/>
                      </a:cubicBezTo>
                      <a:cubicBezTo>
                        <a:pt x="270" y="26"/>
                        <a:pt x="270" y="26"/>
                        <a:pt x="270" y="26"/>
                      </a:cubicBezTo>
                      <a:cubicBezTo>
                        <a:pt x="269" y="23"/>
                        <a:pt x="269" y="21"/>
                        <a:pt x="268" y="18"/>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478" name="Freeform 414"/>
                <p:cNvSpPr>
                  <a:spLocks/>
                </p:cNvSpPr>
                <p:nvPr/>
              </p:nvSpPr>
              <p:spPr bwMode="auto">
                <a:xfrm>
                  <a:off x="2759" y="2680"/>
                  <a:ext cx="181" cy="49"/>
                </a:xfrm>
                <a:custGeom>
                  <a:avLst/>
                  <a:gdLst>
                    <a:gd name="T0" fmla="*/ 178 w 270"/>
                    <a:gd name="T1" fmla="*/ 0 h 72"/>
                    <a:gd name="T2" fmla="*/ 0 w 270"/>
                    <a:gd name="T3" fmla="*/ 31 h 72"/>
                    <a:gd name="T4" fmla="*/ 0 w 270"/>
                    <a:gd name="T5" fmla="*/ 32 h 72"/>
                    <a:gd name="T6" fmla="*/ 3 w 270"/>
                    <a:gd name="T7" fmla="*/ 49 h 72"/>
                    <a:gd name="T8" fmla="*/ 181 w 270"/>
                    <a:gd name="T9" fmla="*/ 18 h 72"/>
                    <a:gd name="T10" fmla="*/ 178 w 270"/>
                    <a:gd name="T11" fmla="*/ 0 h 72"/>
                    <a:gd name="T12" fmla="*/ 0 60000 65536"/>
                    <a:gd name="T13" fmla="*/ 0 60000 65536"/>
                    <a:gd name="T14" fmla="*/ 0 60000 65536"/>
                    <a:gd name="T15" fmla="*/ 0 60000 65536"/>
                    <a:gd name="T16" fmla="*/ 0 60000 65536"/>
                    <a:gd name="T17" fmla="*/ 0 60000 65536"/>
                    <a:gd name="T18" fmla="*/ 0 w 270"/>
                    <a:gd name="T19" fmla="*/ 0 h 72"/>
                    <a:gd name="T20" fmla="*/ 270 w 27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70" h="72">
                      <a:moveTo>
                        <a:pt x="265" y="0"/>
                      </a:moveTo>
                      <a:cubicBezTo>
                        <a:pt x="0" y="46"/>
                        <a:pt x="0" y="46"/>
                        <a:pt x="0" y="46"/>
                      </a:cubicBezTo>
                      <a:cubicBezTo>
                        <a:pt x="0" y="46"/>
                        <a:pt x="0" y="46"/>
                        <a:pt x="0" y="47"/>
                      </a:cubicBezTo>
                      <a:cubicBezTo>
                        <a:pt x="2" y="55"/>
                        <a:pt x="3" y="64"/>
                        <a:pt x="5" y="72"/>
                      </a:cubicBezTo>
                      <a:cubicBezTo>
                        <a:pt x="270" y="26"/>
                        <a:pt x="270" y="26"/>
                        <a:pt x="270" y="26"/>
                      </a:cubicBezTo>
                      <a:cubicBezTo>
                        <a:pt x="268" y="17"/>
                        <a:pt x="267" y="8"/>
                        <a:pt x="265" y="0"/>
                      </a:cubicBezTo>
                      <a:close/>
                    </a:path>
                  </a:pathLst>
                </a:custGeom>
                <a:solidFill>
                  <a:srgbClr val="333333"/>
                </a:solidFill>
                <a:ln w="9525">
                  <a:noFill/>
                  <a:miter lim="800000"/>
                  <a:headEnd/>
                  <a:tailEnd/>
                </a:ln>
              </p:spPr>
              <p:txBody>
                <a:bodyPr/>
                <a:lstStyle/>
                <a:p>
                  <a:endParaRPr lang="es-ES">
                    <a:solidFill>
                      <a:srgbClr val="000000"/>
                    </a:solidFill>
                  </a:endParaRPr>
                </a:p>
              </p:txBody>
            </p:sp>
          </p:grpSp>
          <p:sp>
            <p:nvSpPr>
              <p:cNvPr id="49221" name="Freeform 415"/>
              <p:cNvSpPr>
                <a:spLocks/>
              </p:cNvSpPr>
              <p:nvPr/>
            </p:nvSpPr>
            <p:spPr bwMode="auto">
              <a:xfrm>
                <a:off x="2780" y="2808"/>
                <a:ext cx="4" cy="18"/>
              </a:xfrm>
              <a:custGeom>
                <a:avLst/>
                <a:gdLst>
                  <a:gd name="T0" fmla="*/ 2 w 7"/>
                  <a:gd name="T1" fmla="*/ 9 h 26"/>
                  <a:gd name="T2" fmla="*/ 0 w 7"/>
                  <a:gd name="T3" fmla="*/ 0 h 26"/>
                  <a:gd name="T4" fmla="*/ 0 w 7"/>
                  <a:gd name="T5" fmla="*/ 0 h 26"/>
                  <a:gd name="T6" fmla="*/ 4 w 7"/>
                  <a:gd name="T7" fmla="*/ 18 h 26"/>
                  <a:gd name="T8" fmla="*/ 4 w 7"/>
                  <a:gd name="T9" fmla="*/ 18 h 26"/>
                  <a:gd name="T10" fmla="*/ 2 w 7"/>
                  <a:gd name="T11" fmla="*/ 9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3" y="13"/>
                    </a:moveTo>
                    <a:cubicBezTo>
                      <a:pt x="2" y="9"/>
                      <a:pt x="1" y="4"/>
                      <a:pt x="0" y="0"/>
                    </a:cubicBezTo>
                    <a:cubicBezTo>
                      <a:pt x="0" y="0"/>
                      <a:pt x="0" y="0"/>
                      <a:pt x="0" y="0"/>
                    </a:cubicBezTo>
                    <a:cubicBezTo>
                      <a:pt x="2" y="9"/>
                      <a:pt x="4" y="17"/>
                      <a:pt x="7" y="26"/>
                    </a:cubicBezTo>
                    <a:cubicBezTo>
                      <a:pt x="7" y="26"/>
                      <a:pt x="7" y="26"/>
                      <a:pt x="7" y="26"/>
                    </a:cubicBezTo>
                    <a:cubicBezTo>
                      <a:pt x="6" y="21"/>
                      <a:pt x="4" y="17"/>
                      <a:pt x="3" y="1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22" name="Freeform 416"/>
              <p:cNvSpPr>
                <a:spLocks/>
              </p:cNvSpPr>
              <p:nvPr/>
            </p:nvSpPr>
            <p:spPr bwMode="auto">
              <a:xfrm>
                <a:off x="4794" y="2222"/>
                <a:ext cx="180" cy="64"/>
              </a:xfrm>
              <a:custGeom>
                <a:avLst/>
                <a:gdLst>
                  <a:gd name="T0" fmla="*/ 180 w 267"/>
                  <a:gd name="T1" fmla="*/ 17 h 95"/>
                  <a:gd name="T2" fmla="*/ 179 w 267"/>
                  <a:gd name="T3" fmla="*/ 13 h 95"/>
                  <a:gd name="T4" fmla="*/ 178 w 267"/>
                  <a:gd name="T5" fmla="*/ 10 h 95"/>
                  <a:gd name="T6" fmla="*/ 175 w 267"/>
                  <a:gd name="T7" fmla="*/ 0 h 95"/>
                  <a:gd name="T8" fmla="*/ 0 w 267"/>
                  <a:gd name="T9" fmla="*/ 46 h 95"/>
                  <a:gd name="T10" fmla="*/ 5 w 267"/>
                  <a:gd name="T11" fmla="*/ 64 h 95"/>
                  <a:gd name="T12" fmla="*/ 180 w 267"/>
                  <a:gd name="T13" fmla="*/ 17 h 95"/>
                  <a:gd name="T14" fmla="*/ 0 60000 65536"/>
                  <a:gd name="T15" fmla="*/ 0 60000 65536"/>
                  <a:gd name="T16" fmla="*/ 0 60000 65536"/>
                  <a:gd name="T17" fmla="*/ 0 60000 65536"/>
                  <a:gd name="T18" fmla="*/ 0 60000 65536"/>
                  <a:gd name="T19" fmla="*/ 0 60000 65536"/>
                  <a:gd name="T20" fmla="*/ 0 60000 65536"/>
                  <a:gd name="T21" fmla="*/ 0 w 267"/>
                  <a:gd name="T22" fmla="*/ 0 h 95"/>
                  <a:gd name="T23" fmla="*/ 267 w 26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5">
                    <a:moveTo>
                      <a:pt x="267" y="25"/>
                    </a:moveTo>
                    <a:cubicBezTo>
                      <a:pt x="267" y="24"/>
                      <a:pt x="266" y="22"/>
                      <a:pt x="266" y="20"/>
                    </a:cubicBezTo>
                    <a:cubicBezTo>
                      <a:pt x="265" y="19"/>
                      <a:pt x="265" y="17"/>
                      <a:pt x="264" y="15"/>
                    </a:cubicBezTo>
                    <a:cubicBezTo>
                      <a:pt x="263" y="10"/>
                      <a:pt x="262" y="5"/>
                      <a:pt x="260" y="0"/>
                    </a:cubicBezTo>
                    <a:cubicBezTo>
                      <a:pt x="0" y="69"/>
                      <a:pt x="0" y="69"/>
                      <a:pt x="0" y="69"/>
                    </a:cubicBezTo>
                    <a:cubicBezTo>
                      <a:pt x="3" y="78"/>
                      <a:pt x="5" y="86"/>
                      <a:pt x="7" y="95"/>
                    </a:cubicBezTo>
                    <a:lnTo>
                      <a:pt x="267" y="2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23" name="Freeform 417"/>
              <p:cNvSpPr>
                <a:spLocks/>
              </p:cNvSpPr>
              <p:nvPr/>
            </p:nvSpPr>
            <p:spPr bwMode="auto">
              <a:xfrm>
                <a:off x="2780" y="2761"/>
                <a:ext cx="179" cy="65"/>
              </a:xfrm>
              <a:custGeom>
                <a:avLst/>
                <a:gdLst>
                  <a:gd name="T0" fmla="*/ 176 w 267"/>
                  <a:gd name="T1" fmla="*/ 9 h 96"/>
                  <a:gd name="T2" fmla="*/ 174 w 267"/>
                  <a:gd name="T3" fmla="*/ 0 h 96"/>
                  <a:gd name="T4" fmla="*/ 0 w 267"/>
                  <a:gd name="T5" fmla="*/ 47 h 96"/>
                  <a:gd name="T6" fmla="*/ 2 w 267"/>
                  <a:gd name="T7" fmla="*/ 56 h 96"/>
                  <a:gd name="T8" fmla="*/ 5 w 267"/>
                  <a:gd name="T9" fmla="*/ 65 h 96"/>
                  <a:gd name="T10" fmla="*/ 179 w 267"/>
                  <a:gd name="T11" fmla="*/ 18 h 96"/>
                  <a:gd name="T12" fmla="*/ 176 w 267"/>
                  <a:gd name="T13" fmla="*/ 9 h 96"/>
                  <a:gd name="T14" fmla="*/ 0 60000 65536"/>
                  <a:gd name="T15" fmla="*/ 0 60000 65536"/>
                  <a:gd name="T16" fmla="*/ 0 60000 65536"/>
                  <a:gd name="T17" fmla="*/ 0 60000 65536"/>
                  <a:gd name="T18" fmla="*/ 0 60000 65536"/>
                  <a:gd name="T19" fmla="*/ 0 60000 65536"/>
                  <a:gd name="T20" fmla="*/ 0 60000 65536"/>
                  <a:gd name="T21" fmla="*/ 0 w 267"/>
                  <a:gd name="T22" fmla="*/ 0 h 96"/>
                  <a:gd name="T23" fmla="*/ 267 w 267"/>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96">
                    <a:moveTo>
                      <a:pt x="263" y="13"/>
                    </a:moveTo>
                    <a:cubicBezTo>
                      <a:pt x="262" y="9"/>
                      <a:pt x="261" y="5"/>
                      <a:pt x="260" y="0"/>
                    </a:cubicBezTo>
                    <a:cubicBezTo>
                      <a:pt x="0" y="70"/>
                      <a:pt x="0" y="70"/>
                      <a:pt x="0" y="70"/>
                    </a:cubicBezTo>
                    <a:cubicBezTo>
                      <a:pt x="1" y="74"/>
                      <a:pt x="2" y="79"/>
                      <a:pt x="3" y="83"/>
                    </a:cubicBezTo>
                    <a:cubicBezTo>
                      <a:pt x="4" y="87"/>
                      <a:pt x="6" y="91"/>
                      <a:pt x="7" y="96"/>
                    </a:cubicBezTo>
                    <a:cubicBezTo>
                      <a:pt x="267" y="26"/>
                      <a:pt x="267" y="26"/>
                      <a:pt x="267" y="26"/>
                    </a:cubicBezTo>
                    <a:cubicBezTo>
                      <a:pt x="265" y="22"/>
                      <a:pt x="264" y="17"/>
                      <a:pt x="263" y="13"/>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24" name="Freeform 418"/>
              <p:cNvSpPr>
                <a:spLocks/>
              </p:cNvSpPr>
              <p:nvPr/>
            </p:nvSpPr>
            <p:spPr bwMode="auto">
              <a:xfrm>
                <a:off x="4939" y="2128"/>
                <a:ext cx="5" cy="15"/>
              </a:xfrm>
              <a:custGeom>
                <a:avLst/>
                <a:gdLst>
                  <a:gd name="T0" fmla="*/ 5 w 8"/>
                  <a:gd name="T1" fmla="*/ 15 h 23"/>
                  <a:gd name="T2" fmla="*/ 0 w 8"/>
                  <a:gd name="T3" fmla="*/ 0 h 23"/>
                  <a:gd name="T4" fmla="*/ 0 w 8"/>
                  <a:gd name="T5" fmla="*/ 0 h 23"/>
                  <a:gd name="T6" fmla="*/ 5 w 8"/>
                  <a:gd name="T7" fmla="*/ 15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8" y="23"/>
                    </a:moveTo>
                    <a:cubicBezTo>
                      <a:pt x="6" y="15"/>
                      <a:pt x="3" y="8"/>
                      <a:pt x="0" y="0"/>
                    </a:cubicBezTo>
                    <a:cubicBezTo>
                      <a:pt x="0" y="0"/>
                      <a:pt x="0" y="0"/>
                      <a:pt x="0" y="0"/>
                    </a:cubicBezTo>
                    <a:cubicBezTo>
                      <a:pt x="3" y="8"/>
                      <a:pt x="6" y="15"/>
                      <a:pt x="8" y="2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25" name="Freeform 419"/>
              <p:cNvSpPr>
                <a:spLocks/>
              </p:cNvSpPr>
              <p:nvPr/>
            </p:nvSpPr>
            <p:spPr bwMode="auto">
              <a:xfrm>
                <a:off x="2809" y="2903"/>
                <a:ext cx="6" cy="17"/>
              </a:xfrm>
              <a:custGeom>
                <a:avLst/>
                <a:gdLst>
                  <a:gd name="T0" fmla="*/ 0 w 9"/>
                  <a:gd name="T1" fmla="*/ 0 h 25"/>
                  <a:gd name="T2" fmla="*/ 0 w 9"/>
                  <a:gd name="T3" fmla="*/ 0 h 25"/>
                  <a:gd name="T4" fmla="*/ 6 w 9"/>
                  <a:gd name="T5" fmla="*/ 17 h 25"/>
                  <a:gd name="T6" fmla="*/ 6 w 9"/>
                  <a:gd name="T7" fmla="*/ 16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cubicBezTo>
                      <a:pt x="0" y="0"/>
                      <a:pt x="0" y="0"/>
                      <a:pt x="0" y="0"/>
                    </a:cubicBezTo>
                    <a:cubicBezTo>
                      <a:pt x="3" y="8"/>
                      <a:pt x="6" y="16"/>
                      <a:pt x="9" y="25"/>
                    </a:cubicBezTo>
                    <a:cubicBezTo>
                      <a:pt x="9" y="24"/>
                      <a:pt x="9" y="24"/>
                      <a:pt x="9" y="24"/>
                    </a:cubicBezTo>
                    <a:cubicBezTo>
                      <a:pt x="6" y="16"/>
                      <a:pt x="3"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26" name="Freeform 420"/>
              <p:cNvSpPr>
                <a:spLocks/>
              </p:cNvSpPr>
              <p:nvPr/>
            </p:nvSpPr>
            <p:spPr bwMode="auto">
              <a:xfrm>
                <a:off x="4769" y="2128"/>
                <a:ext cx="176" cy="78"/>
              </a:xfrm>
              <a:custGeom>
                <a:avLst/>
                <a:gdLst>
                  <a:gd name="T0" fmla="*/ 176 w 262"/>
                  <a:gd name="T1" fmla="*/ 17 h 117"/>
                  <a:gd name="T2" fmla="*/ 175 w 262"/>
                  <a:gd name="T3" fmla="*/ 15 h 117"/>
                  <a:gd name="T4" fmla="*/ 170 w 262"/>
                  <a:gd name="T5" fmla="*/ 0 h 117"/>
                  <a:gd name="T6" fmla="*/ 0 w 262"/>
                  <a:gd name="T7" fmla="*/ 61 h 117"/>
                  <a:gd name="T8" fmla="*/ 6 w 262"/>
                  <a:gd name="T9" fmla="*/ 78 h 117"/>
                  <a:gd name="T10" fmla="*/ 176 w 262"/>
                  <a:gd name="T11" fmla="*/ 17 h 117"/>
                  <a:gd name="T12" fmla="*/ 0 60000 65536"/>
                  <a:gd name="T13" fmla="*/ 0 60000 65536"/>
                  <a:gd name="T14" fmla="*/ 0 60000 65536"/>
                  <a:gd name="T15" fmla="*/ 0 60000 65536"/>
                  <a:gd name="T16" fmla="*/ 0 60000 65536"/>
                  <a:gd name="T17" fmla="*/ 0 60000 65536"/>
                  <a:gd name="T18" fmla="*/ 0 w 262"/>
                  <a:gd name="T19" fmla="*/ 0 h 117"/>
                  <a:gd name="T20" fmla="*/ 262 w 26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62" h="117">
                    <a:moveTo>
                      <a:pt x="262" y="25"/>
                    </a:moveTo>
                    <a:cubicBezTo>
                      <a:pt x="262" y="24"/>
                      <a:pt x="261" y="23"/>
                      <a:pt x="261" y="23"/>
                    </a:cubicBezTo>
                    <a:cubicBezTo>
                      <a:pt x="259" y="15"/>
                      <a:pt x="256" y="8"/>
                      <a:pt x="253" y="0"/>
                    </a:cubicBezTo>
                    <a:cubicBezTo>
                      <a:pt x="0" y="92"/>
                      <a:pt x="0" y="92"/>
                      <a:pt x="0" y="92"/>
                    </a:cubicBezTo>
                    <a:cubicBezTo>
                      <a:pt x="3" y="100"/>
                      <a:pt x="6" y="109"/>
                      <a:pt x="9" y="117"/>
                    </a:cubicBezTo>
                    <a:lnTo>
                      <a:pt x="262" y="2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27" name="Freeform 421"/>
              <p:cNvSpPr>
                <a:spLocks/>
              </p:cNvSpPr>
              <p:nvPr/>
            </p:nvSpPr>
            <p:spPr bwMode="auto">
              <a:xfrm>
                <a:off x="2809" y="2841"/>
                <a:ext cx="176" cy="78"/>
              </a:xfrm>
              <a:custGeom>
                <a:avLst/>
                <a:gdLst>
                  <a:gd name="T0" fmla="*/ 170 w 262"/>
                  <a:gd name="T1" fmla="*/ 0 h 116"/>
                  <a:gd name="T2" fmla="*/ 0 w 262"/>
                  <a:gd name="T3" fmla="*/ 62 h 116"/>
                  <a:gd name="T4" fmla="*/ 6 w 262"/>
                  <a:gd name="T5" fmla="*/ 78 h 116"/>
                  <a:gd name="T6" fmla="*/ 176 w 262"/>
                  <a:gd name="T7" fmla="*/ 16 h 116"/>
                  <a:gd name="T8" fmla="*/ 170 w 262"/>
                  <a:gd name="T9" fmla="*/ 0 h 116"/>
                  <a:gd name="T10" fmla="*/ 0 60000 65536"/>
                  <a:gd name="T11" fmla="*/ 0 60000 65536"/>
                  <a:gd name="T12" fmla="*/ 0 60000 65536"/>
                  <a:gd name="T13" fmla="*/ 0 60000 65536"/>
                  <a:gd name="T14" fmla="*/ 0 60000 65536"/>
                  <a:gd name="T15" fmla="*/ 0 w 262"/>
                  <a:gd name="T16" fmla="*/ 0 h 116"/>
                  <a:gd name="T17" fmla="*/ 262 w 262"/>
                  <a:gd name="T18" fmla="*/ 116 h 116"/>
                </a:gdLst>
                <a:ahLst/>
                <a:cxnLst>
                  <a:cxn ang="T10">
                    <a:pos x="T0" y="T1"/>
                  </a:cxn>
                  <a:cxn ang="T11">
                    <a:pos x="T2" y="T3"/>
                  </a:cxn>
                  <a:cxn ang="T12">
                    <a:pos x="T4" y="T5"/>
                  </a:cxn>
                  <a:cxn ang="T13">
                    <a:pos x="T6" y="T7"/>
                  </a:cxn>
                  <a:cxn ang="T14">
                    <a:pos x="T8" y="T9"/>
                  </a:cxn>
                </a:cxnLst>
                <a:rect l="T15" t="T16" r="T17" b="T18"/>
                <a:pathLst>
                  <a:path w="262" h="116">
                    <a:moveTo>
                      <a:pt x="253" y="0"/>
                    </a:moveTo>
                    <a:cubicBezTo>
                      <a:pt x="0" y="92"/>
                      <a:pt x="0" y="92"/>
                      <a:pt x="0" y="92"/>
                    </a:cubicBezTo>
                    <a:cubicBezTo>
                      <a:pt x="3" y="100"/>
                      <a:pt x="6" y="108"/>
                      <a:pt x="9" y="116"/>
                    </a:cubicBezTo>
                    <a:cubicBezTo>
                      <a:pt x="262" y="24"/>
                      <a:pt x="262" y="24"/>
                      <a:pt x="262" y="24"/>
                    </a:cubicBezTo>
                    <a:cubicBezTo>
                      <a:pt x="259" y="16"/>
                      <a:pt x="256" y="8"/>
                      <a:pt x="253"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28" name="Freeform 422"/>
              <p:cNvSpPr>
                <a:spLocks/>
              </p:cNvSpPr>
              <p:nvPr/>
            </p:nvSpPr>
            <p:spPr bwMode="auto">
              <a:xfrm>
                <a:off x="4900" y="2037"/>
                <a:ext cx="8" cy="16"/>
              </a:xfrm>
              <a:custGeom>
                <a:avLst/>
                <a:gdLst>
                  <a:gd name="T0" fmla="*/ 8 w 12"/>
                  <a:gd name="T1" fmla="*/ 16 h 24"/>
                  <a:gd name="T2" fmla="*/ 8 w 12"/>
                  <a:gd name="T3" fmla="*/ 16 h 24"/>
                  <a:gd name="T4" fmla="*/ 1 w 12"/>
                  <a:gd name="T5" fmla="*/ 0 h 24"/>
                  <a:gd name="T6" fmla="*/ 0 w 12"/>
                  <a:gd name="T7" fmla="*/ 0 h 24"/>
                  <a:gd name="T8" fmla="*/ 8 w 12"/>
                  <a:gd name="T9" fmla="*/ 1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12" y="24"/>
                    </a:moveTo>
                    <a:cubicBezTo>
                      <a:pt x="12" y="24"/>
                      <a:pt x="12" y="24"/>
                      <a:pt x="12" y="24"/>
                    </a:cubicBezTo>
                    <a:cubicBezTo>
                      <a:pt x="8" y="16"/>
                      <a:pt x="4" y="8"/>
                      <a:pt x="1" y="0"/>
                    </a:cubicBezTo>
                    <a:cubicBezTo>
                      <a:pt x="0" y="0"/>
                      <a:pt x="0" y="0"/>
                      <a:pt x="0" y="0"/>
                    </a:cubicBezTo>
                    <a:cubicBezTo>
                      <a:pt x="4" y="8"/>
                      <a:pt x="8" y="16"/>
                      <a:pt x="12" y="2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29" name="Freeform 423"/>
              <p:cNvSpPr>
                <a:spLocks/>
              </p:cNvSpPr>
              <p:nvPr/>
            </p:nvSpPr>
            <p:spPr bwMode="auto">
              <a:xfrm>
                <a:off x="2846" y="2995"/>
                <a:ext cx="7" cy="16"/>
              </a:xfrm>
              <a:custGeom>
                <a:avLst/>
                <a:gdLst>
                  <a:gd name="T0" fmla="*/ 0 w 11"/>
                  <a:gd name="T1" fmla="*/ 0 h 24"/>
                  <a:gd name="T2" fmla="*/ 0 w 11"/>
                  <a:gd name="T3" fmla="*/ 0 h 24"/>
                  <a:gd name="T4" fmla="*/ 7 w 11"/>
                  <a:gd name="T5" fmla="*/ 16 h 24"/>
                  <a:gd name="T6" fmla="*/ 7 w 11"/>
                  <a:gd name="T7" fmla="*/ 16 h 24"/>
                  <a:gd name="T8" fmla="*/ 0 w 11"/>
                  <a:gd name="T9" fmla="*/ 0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0" y="0"/>
                    </a:moveTo>
                    <a:cubicBezTo>
                      <a:pt x="0" y="0"/>
                      <a:pt x="0" y="0"/>
                      <a:pt x="0" y="0"/>
                    </a:cubicBezTo>
                    <a:cubicBezTo>
                      <a:pt x="4" y="8"/>
                      <a:pt x="7" y="16"/>
                      <a:pt x="11" y="24"/>
                    </a:cubicBezTo>
                    <a:cubicBezTo>
                      <a:pt x="11" y="24"/>
                      <a:pt x="11" y="24"/>
                      <a:pt x="11" y="24"/>
                    </a:cubicBezTo>
                    <a:cubicBezTo>
                      <a:pt x="8" y="16"/>
                      <a:pt x="4" y="8"/>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30" name="Freeform 424"/>
              <p:cNvSpPr>
                <a:spLocks/>
              </p:cNvSpPr>
              <p:nvPr/>
            </p:nvSpPr>
            <p:spPr bwMode="auto">
              <a:xfrm>
                <a:off x="4736" y="2037"/>
                <a:ext cx="172" cy="92"/>
              </a:xfrm>
              <a:custGeom>
                <a:avLst/>
                <a:gdLst>
                  <a:gd name="T0" fmla="*/ 172 w 255"/>
                  <a:gd name="T1" fmla="*/ 16 h 137"/>
                  <a:gd name="T2" fmla="*/ 164 w 255"/>
                  <a:gd name="T3" fmla="*/ 0 h 137"/>
                  <a:gd name="T4" fmla="*/ 0 w 255"/>
                  <a:gd name="T5" fmla="*/ 76 h 137"/>
                  <a:gd name="T6" fmla="*/ 7 w 255"/>
                  <a:gd name="T7" fmla="*/ 92 h 137"/>
                  <a:gd name="T8" fmla="*/ 172 w 255"/>
                  <a:gd name="T9" fmla="*/ 16 h 137"/>
                  <a:gd name="T10" fmla="*/ 0 60000 65536"/>
                  <a:gd name="T11" fmla="*/ 0 60000 65536"/>
                  <a:gd name="T12" fmla="*/ 0 60000 65536"/>
                  <a:gd name="T13" fmla="*/ 0 60000 65536"/>
                  <a:gd name="T14" fmla="*/ 0 60000 65536"/>
                  <a:gd name="T15" fmla="*/ 0 w 255"/>
                  <a:gd name="T16" fmla="*/ 0 h 137"/>
                  <a:gd name="T17" fmla="*/ 255 w 255"/>
                  <a:gd name="T18" fmla="*/ 137 h 137"/>
                </a:gdLst>
                <a:ahLst/>
                <a:cxnLst>
                  <a:cxn ang="T10">
                    <a:pos x="T0" y="T1"/>
                  </a:cxn>
                  <a:cxn ang="T11">
                    <a:pos x="T2" y="T3"/>
                  </a:cxn>
                  <a:cxn ang="T12">
                    <a:pos x="T4" y="T5"/>
                  </a:cxn>
                  <a:cxn ang="T13">
                    <a:pos x="T6" y="T7"/>
                  </a:cxn>
                  <a:cxn ang="T14">
                    <a:pos x="T8" y="T9"/>
                  </a:cxn>
                </a:cxnLst>
                <a:rect l="T15" t="T16" r="T17" b="T18"/>
                <a:pathLst>
                  <a:path w="255" h="137">
                    <a:moveTo>
                      <a:pt x="255" y="24"/>
                    </a:moveTo>
                    <a:cubicBezTo>
                      <a:pt x="251" y="16"/>
                      <a:pt x="247" y="8"/>
                      <a:pt x="243" y="0"/>
                    </a:cubicBezTo>
                    <a:cubicBezTo>
                      <a:pt x="0" y="113"/>
                      <a:pt x="0" y="113"/>
                      <a:pt x="0" y="113"/>
                    </a:cubicBezTo>
                    <a:cubicBezTo>
                      <a:pt x="3" y="121"/>
                      <a:pt x="7" y="129"/>
                      <a:pt x="11" y="137"/>
                    </a:cubicBezTo>
                    <a:lnTo>
                      <a:pt x="255" y="24"/>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31" name="Freeform 425"/>
              <p:cNvSpPr>
                <a:spLocks/>
              </p:cNvSpPr>
              <p:nvPr/>
            </p:nvSpPr>
            <p:spPr bwMode="auto">
              <a:xfrm>
                <a:off x="2846" y="2918"/>
                <a:ext cx="171" cy="93"/>
              </a:xfrm>
              <a:custGeom>
                <a:avLst/>
                <a:gdLst>
                  <a:gd name="T0" fmla="*/ 0 w 255"/>
                  <a:gd name="T1" fmla="*/ 77 h 138"/>
                  <a:gd name="T2" fmla="*/ 7 w 255"/>
                  <a:gd name="T3" fmla="*/ 93 h 138"/>
                  <a:gd name="T4" fmla="*/ 171 w 255"/>
                  <a:gd name="T5" fmla="*/ 16 h 138"/>
                  <a:gd name="T6" fmla="*/ 164 w 255"/>
                  <a:gd name="T7" fmla="*/ 0 h 138"/>
                  <a:gd name="T8" fmla="*/ 0 w 255"/>
                  <a:gd name="T9" fmla="*/ 77 h 138"/>
                  <a:gd name="T10" fmla="*/ 0 60000 65536"/>
                  <a:gd name="T11" fmla="*/ 0 60000 65536"/>
                  <a:gd name="T12" fmla="*/ 0 60000 65536"/>
                  <a:gd name="T13" fmla="*/ 0 60000 65536"/>
                  <a:gd name="T14" fmla="*/ 0 60000 65536"/>
                  <a:gd name="T15" fmla="*/ 0 w 255"/>
                  <a:gd name="T16" fmla="*/ 0 h 138"/>
                  <a:gd name="T17" fmla="*/ 255 w 255"/>
                  <a:gd name="T18" fmla="*/ 138 h 138"/>
                </a:gdLst>
                <a:ahLst/>
                <a:cxnLst>
                  <a:cxn ang="T10">
                    <a:pos x="T0" y="T1"/>
                  </a:cxn>
                  <a:cxn ang="T11">
                    <a:pos x="T2" y="T3"/>
                  </a:cxn>
                  <a:cxn ang="T12">
                    <a:pos x="T4" y="T5"/>
                  </a:cxn>
                  <a:cxn ang="T13">
                    <a:pos x="T6" y="T7"/>
                  </a:cxn>
                  <a:cxn ang="T14">
                    <a:pos x="T8" y="T9"/>
                  </a:cxn>
                </a:cxnLst>
                <a:rect l="T15" t="T16" r="T17" b="T18"/>
                <a:pathLst>
                  <a:path w="255" h="138">
                    <a:moveTo>
                      <a:pt x="0" y="114"/>
                    </a:moveTo>
                    <a:cubicBezTo>
                      <a:pt x="4" y="122"/>
                      <a:pt x="8" y="130"/>
                      <a:pt x="11" y="138"/>
                    </a:cubicBezTo>
                    <a:cubicBezTo>
                      <a:pt x="255" y="24"/>
                      <a:pt x="255" y="24"/>
                      <a:pt x="255" y="24"/>
                    </a:cubicBezTo>
                    <a:cubicBezTo>
                      <a:pt x="251" y="16"/>
                      <a:pt x="248" y="8"/>
                      <a:pt x="244" y="0"/>
                    </a:cubicBezTo>
                    <a:lnTo>
                      <a:pt x="0" y="114"/>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32" name="Freeform 426"/>
              <p:cNvSpPr>
                <a:spLocks/>
              </p:cNvSpPr>
              <p:nvPr/>
            </p:nvSpPr>
            <p:spPr bwMode="auto">
              <a:xfrm>
                <a:off x="4855" y="1951"/>
                <a:ext cx="8" cy="14"/>
              </a:xfrm>
              <a:custGeom>
                <a:avLst/>
                <a:gdLst>
                  <a:gd name="T0" fmla="*/ 8 w 11"/>
                  <a:gd name="T1" fmla="*/ 14 h 20"/>
                  <a:gd name="T2" fmla="*/ 8 w 11"/>
                  <a:gd name="T3" fmla="*/ 14 h 20"/>
                  <a:gd name="T4" fmla="*/ 0 w 11"/>
                  <a:gd name="T5" fmla="*/ 0 h 20"/>
                  <a:gd name="T6" fmla="*/ 8 w 11"/>
                  <a:gd name="T7" fmla="*/ 14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1" y="20"/>
                    </a:moveTo>
                    <a:cubicBezTo>
                      <a:pt x="11" y="20"/>
                      <a:pt x="11" y="20"/>
                      <a:pt x="11" y="20"/>
                    </a:cubicBezTo>
                    <a:cubicBezTo>
                      <a:pt x="7" y="13"/>
                      <a:pt x="3" y="7"/>
                      <a:pt x="0" y="0"/>
                    </a:cubicBezTo>
                    <a:cubicBezTo>
                      <a:pt x="3" y="7"/>
                      <a:pt x="7" y="13"/>
                      <a:pt x="11"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33" name="Freeform 427"/>
              <p:cNvSpPr>
                <a:spLocks/>
              </p:cNvSpPr>
              <p:nvPr/>
            </p:nvSpPr>
            <p:spPr bwMode="auto">
              <a:xfrm>
                <a:off x="2891" y="3083"/>
                <a:ext cx="8" cy="15"/>
              </a:xfrm>
              <a:custGeom>
                <a:avLst/>
                <a:gdLst>
                  <a:gd name="T0" fmla="*/ 0 w 13"/>
                  <a:gd name="T1" fmla="*/ 0 h 23"/>
                  <a:gd name="T2" fmla="*/ 0 w 13"/>
                  <a:gd name="T3" fmla="*/ 0 h 23"/>
                  <a:gd name="T4" fmla="*/ 8 w 13"/>
                  <a:gd name="T5" fmla="*/ 15 h 23"/>
                  <a:gd name="T6" fmla="*/ 8 w 13"/>
                  <a:gd name="T7" fmla="*/ 15 h 23"/>
                  <a:gd name="T8" fmla="*/ 0 w 13"/>
                  <a:gd name="T9" fmla="*/ 0 h 23"/>
                  <a:gd name="T10" fmla="*/ 0 60000 65536"/>
                  <a:gd name="T11" fmla="*/ 0 60000 65536"/>
                  <a:gd name="T12" fmla="*/ 0 60000 65536"/>
                  <a:gd name="T13" fmla="*/ 0 60000 65536"/>
                  <a:gd name="T14" fmla="*/ 0 60000 65536"/>
                  <a:gd name="T15" fmla="*/ 0 w 13"/>
                  <a:gd name="T16" fmla="*/ 0 h 23"/>
                  <a:gd name="T17" fmla="*/ 13 w 13"/>
                  <a:gd name="T18" fmla="*/ 23 h 23"/>
                </a:gdLst>
                <a:ahLst/>
                <a:cxnLst>
                  <a:cxn ang="T10">
                    <a:pos x="T0" y="T1"/>
                  </a:cxn>
                  <a:cxn ang="T11">
                    <a:pos x="T2" y="T3"/>
                  </a:cxn>
                  <a:cxn ang="T12">
                    <a:pos x="T4" y="T5"/>
                  </a:cxn>
                  <a:cxn ang="T13">
                    <a:pos x="T6" y="T7"/>
                  </a:cxn>
                  <a:cxn ang="T14">
                    <a:pos x="T8" y="T9"/>
                  </a:cxn>
                </a:cxnLst>
                <a:rect l="T15" t="T16" r="T17" b="T18"/>
                <a:pathLst>
                  <a:path w="13" h="23">
                    <a:moveTo>
                      <a:pt x="0" y="0"/>
                    </a:moveTo>
                    <a:cubicBezTo>
                      <a:pt x="0" y="0"/>
                      <a:pt x="0" y="0"/>
                      <a:pt x="0" y="0"/>
                    </a:cubicBezTo>
                    <a:cubicBezTo>
                      <a:pt x="4" y="7"/>
                      <a:pt x="9" y="15"/>
                      <a:pt x="13" y="23"/>
                    </a:cubicBezTo>
                    <a:cubicBezTo>
                      <a:pt x="13" y="23"/>
                      <a:pt x="13" y="23"/>
                      <a:pt x="13" y="23"/>
                    </a:cubicBezTo>
                    <a:cubicBezTo>
                      <a:pt x="9" y="15"/>
                      <a:pt x="5"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34" name="Freeform 428"/>
              <p:cNvSpPr>
                <a:spLocks/>
              </p:cNvSpPr>
              <p:nvPr/>
            </p:nvSpPr>
            <p:spPr bwMode="auto">
              <a:xfrm>
                <a:off x="2943" y="3166"/>
                <a:ext cx="10" cy="15"/>
              </a:xfrm>
              <a:custGeom>
                <a:avLst/>
                <a:gdLst>
                  <a:gd name="T0" fmla="*/ 0 w 15"/>
                  <a:gd name="T1" fmla="*/ 0 h 22"/>
                  <a:gd name="T2" fmla="*/ 0 w 15"/>
                  <a:gd name="T3" fmla="*/ 0 h 22"/>
                  <a:gd name="T4" fmla="*/ 10 w 15"/>
                  <a:gd name="T5" fmla="*/ 15 h 22"/>
                  <a:gd name="T6" fmla="*/ 10 w 15"/>
                  <a:gd name="T7" fmla="*/ 15 h 22"/>
                  <a:gd name="T8" fmla="*/ 0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0" y="0"/>
                    </a:moveTo>
                    <a:cubicBezTo>
                      <a:pt x="0" y="0"/>
                      <a:pt x="0" y="0"/>
                      <a:pt x="0" y="0"/>
                    </a:cubicBezTo>
                    <a:cubicBezTo>
                      <a:pt x="5" y="8"/>
                      <a:pt x="10" y="15"/>
                      <a:pt x="15" y="22"/>
                    </a:cubicBezTo>
                    <a:cubicBezTo>
                      <a:pt x="15" y="22"/>
                      <a:pt x="15" y="22"/>
                      <a:pt x="15" y="22"/>
                    </a:cubicBezTo>
                    <a:cubicBezTo>
                      <a:pt x="10" y="15"/>
                      <a:pt x="5" y="7"/>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35" name="Freeform 429"/>
              <p:cNvSpPr>
                <a:spLocks/>
              </p:cNvSpPr>
              <p:nvPr/>
            </p:nvSpPr>
            <p:spPr bwMode="auto">
              <a:xfrm>
                <a:off x="4806" y="1874"/>
                <a:ext cx="4" cy="7"/>
              </a:xfrm>
              <a:custGeom>
                <a:avLst/>
                <a:gdLst>
                  <a:gd name="T0" fmla="*/ 4 w 7"/>
                  <a:gd name="T1" fmla="*/ 7 h 10"/>
                  <a:gd name="T2" fmla="*/ 4 w 7"/>
                  <a:gd name="T3" fmla="*/ 7 h 10"/>
                  <a:gd name="T4" fmla="*/ 0 w 7"/>
                  <a:gd name="T5" fmla="*/ 0 h 10"/>
                  <a:gd name="T6" fmla="*/ 4 w 7"/>
                  <a:gd name="T7" fmla="*/ 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10"/>
                    </a:moveTo>
                    <a:cubicBezTo>
                      <a:pt x="7" y="10"/>
                      <a:pt x="7" y="10"/>
                      <a:pt x="7" y="10"/>
                    </a:cubicBezTo>
                    <a:cubicBezTo>
                      <a:pt x="4" y="7"/>
                      <a:pt x="2" y="3"/>
                      <a:pt x="0" y="0"/>
                    </a:cubicBezTo>
                    <a:cubicBezTo>
                      <a:pt x="2" y="3"/>
                      <a:pt x="4" y="7"/>
                      <a:pt x="7"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36" name="Freeform 430"/>
              <p:cNvSpPr>
                <a:spLocks/>
              </p:cNvSpPr>
              <p:nvPr/>
            </p:nvSpPr>
            <p:spPr bwMode="auto">
              <a:xfrm>
                <a:off x="4799" y="1866"/>
                <a:ext cx="6" cy="7"/>
              </a:xfrm>
              <a:custGeom>
                <a:avLst/>
                <a:gdLst>
                  <a:gd name="T0" fmla="*/ 6 w 8"/>
                  <a:gd name="T1" fmla="*/ 7 h 11"/>
                  <a:gd name="T2" fmla="*/ 1 w 8"/>
                  <a:gd name="T3" fmla="*/ 0 h 11"/>
                  <a:gd name="T4" fmla="*/ 0 w 8"/>
                  <a:gd name="T5" fmla="*/ 1 h 11"/>
                  <a:gd name="T6" fmla="*/ 6 w 8"/>
                  <a:gd name="T7" fmla="*/ 7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8" y="11"/>
                    </a:moveTo>
                    <a:cubicBezTo>
                      <a:pt x="5" y="8"/>
                      <a:pt x="3" y="4"/>
                      <a:pt x="1" y="0"/>
                    </a:cubicBezTo>
                    <a:cubicBezTo>
                      <a:pt x="0" y="1"/>
                      <a:pt x="0" y="1"/>
                      <a:pt x="0" y="1"/>
                    </a:cubicBezTo>
                    <a:cubicBezTo>
                      <a:pt x="3" y="4"/>
                      <a:pt x="5" y="8"/>
                      <a:pt x="8"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37" name="Freeform 431"/>
              <p:cNvSpPr>
                <a:spLocks/>
              </p:cNvSpPr>
              <p:nvPr/>
            </p:nvSpPr>
            <p:spPr bwMode="auto">
              <a:xfrm>
                <a:off x="4651" y="1867"/>
                <a:ext cx="159" cy="118"/>
              </a:xfrm>
              <a:custGeom>
                <a:avLst/>
                <a:gdLst>
                  <a:gd name="T0" fmla="*/ 154 w 236"/>
                  <a:gd name="T1" fmla="*/ 7 h 176"/>
                  <a:gd name="T2" fmla="*/ 154 w 236"/>
                  <a:gd name="T3" fmla="*/ 7 h 176"/>
                  <a:gd name="T4" fmla="*/ 154 w 236"/>
                  <a:gd name="T5" fmla="*/ 7 h 176"/>
                  <a:gd name="T6" fmla="*/ 148 w 236"/>
                  <a:gd name="T7" fmla="*/ 0 h 176"/>
                  <a:gd name="T8" fmla="*/ 0 w 236"/>
                  <a:gd name="T9" fmla="*/ 103 h 176"/>
                  <a:gd name="T10" fmla="*/ 5 w 236"/>
                  <a:gd name="T11" fmla="*/ 111 h 176"/>
                  <a:gd name="T12" fmla="*/ 10 w 236"/>
                  <a:gd name="T13" fmla="*/ 118 h 176"/>
                  <a:gd name="T14" fmla="*/ 159 w 236"/>
                  <a:gd name="T15" fmla="*/ 14 h 176"/>
                  <a:gd name="T16" fmla="*/ 154 w 236"/>
                  <a:gd name="T17" fmla="*/ 7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176"/>
                  <a:gd name="T29" fmla="*/ 236 w 236"/>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176">
                    <a:moveTo>
                      <a:pt x="229" y="11"/>
                    </a:moveTo>
                    <a:cubicBezTo>
                      <a:pt x="228" y="11"/>
                      <a:pt x="228" y="11"/>
                      <a:pt x="228" y="10"/>
                    </a:cubicBezTo>
                    <a:cubicBezTo>
                      <a:pt x="228" y="10"/>
                      <a:pt x="228" y="10"/>
                      <a:pt x="228" y="10"/>
                    </a:cubicBezTo>
                    <a:cubicBezTo>
                      <a:pt x="225" y="7"/>
                      <a:pt x="223" y="3"/>
                      <a:pt x="220" y="0"/>
                    </a:cubicBezTo>
                    <a:cubicBezTo>
                      <a:pt x="0" y="154"/>
                      <a:pt x="0" y="154"/>
                      <a:pt x="0" y="154"/>
                    </a:cubicBezTo>
                    <a:cubicBezTo>
                      <a:pt x="3" y="157"/>
                      <a:pt x="5" y="161"/>
                      <a:pt x="8" y="165"/>
                    </a:cubicBezTo>
                    <a:cubicBezTo>
                      <a:pt x="10" y="168"/>
                      <a:pt x="13" y="172"/>
                      <a:pt x="15" y="176"/>
                    </a:cubicBezTo>
                    <a:cubicBezTo>
                      <a:pt x="236" y="21"/>
                      <a:pt x="236" y="21"/>
                      <a:pt x="236" y="21"/>
                    </a:cubicBezTo>
                    <a:cubicBezTo>
                      <a:pt x="233" y="18"/>
                      <a:pt x="231" y="14"/>
                      <a:pt x="229" y="11"/>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38" name="Freeform 432"/>
              <p:cNvSpPr>
                <a:spLocks/>
              </p:cNvSpPr>
              <p:nvPr/>
            </p:nvSpPr>
            <p:spPr bwMode="auto">
              <a:xfrm>
                <a:off x="2943" y="3062"/>
                <a:ext cx="159" cy="119"/>
              </a:xfrm>
              <a:custGeom>
                <a:avLst/>
                <a:gdLst>
                  <a:gd name="T0" fmla="*/ 149 w 236"/>
                  <a:gd name="T1" fmla="*/ 0 h 176"/>
                  <a:gd name="T2" fmla="*/ 0 w 236"/>
                  <a:gd name="T3" fmla="*/ 104 h 176"/>
                  <a:gd name="T4" fmla="*/ 10 w 236"/>
                  <a:gd name="T5" fmla="*/ 119 h 176"/>
                  <a:gd name="T6" fmla="*/ 159 w 236"/>
                  <a:gd name="T7" fmla="*/ 15 h 176"/>
                  <a:gd name="T8" fmla="*/ 149 w 236"/>
                  <a:gd name="T9" fmla="*/ 0 h 176"/>
                  <a:gd name="T10" fmla="*/ 0 60000 65536"/>
                  <a:gd name="T11" fmla="*/ 0 60000 65536"/>
                  <a:gd name="T12" fmla="*/ 0 60000 65536"/>
                  <a:gd name="T13" fmla="*/ 0 60000 65536"/>
                  <a:gd name="T14" fmla="*/ 0 60000 65536"/>
                  <a:gd name="T15" fmla="*/ 0 w 236"/>
                  <a:gd name="T16" fmla="*/ 0 h 176"/>
                  <a:gd name="T17" fmla="*/ 236 w 236"/>
                  <a:gd name="T18" fmla="*/ 176 h 176"/>
                </a:gdLst>
                <a:ahLst/>
                <a:cxnLst>
                  <a:cxn ang="T10">
                    <a:pos x="T0" y="T1"/>
                  </a:cxn>
                  <a:cxn ang="T11">
                    <a:pos x="T2" y="T3"/>
                  </a:cxn>
                  <a:cxn ang="T12">
                    <a:pos x="T4" y="T5"/>
                  </a:cxn>
                  <a:cxn ang="T13">
                    <a:pos x="T6" y="T7"/>
                  </a:cxn>
                  <a:cxn ang="T14">
                    <a:pos x="T8" y="T9"/>
                  </a:cxn>
                </a:cxnLst>
                <a:rect l="T15" t="T16" r="T17" b="T18"/>
                <a:pathLst>
                  <a:path w="236" h="176">
                    <a:moveTo>
                      <a:pt x="221" y="0"/>
                    </a:moveTo>
                    <a:cubicBezTo>
                      <a:pt x="0" y="154"/>
                      <a:pt x="0" y="154"/>
                      <a:pt x="0" y="154"/>
                    </a:cubicBezTo>
                    <a:cubicBezTo>
                      <a:pt x="5" y="161"/>
                      <a:pt x="10" y="169"/>
                      <a:pt x="15" y="176"/>
                    </a:cubicBezTo>
                    <a:cubicBezTo>
                      <a:pt x="236" y="22"/>
                      <a:pt x="236" y="22"/>
                      <a:pt x="236" y="22"/>
                    </a:cubicBezTo>
                    <a:cubicBezTo>
                      <a:pt x="231" y="14"/>
                      <a:pt x="226" y="7"/>
                      <a:pt x="221"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39" name="Freeform 433"/>
              <p:cNvSpPr>
                <a:spLocks/>
              </p:cNvSpPr>
              <p:nvPr/>
            </p:nvSpPr>
            <p:spPr bwMode="auto">
              <a:xfrm>
                <a:off x="4739" y="1789"/>
                <a:ext cx="11" cy="13"/>
              </a:xfrm>
              <a:custGeom>
                <a:avLst/>
                <a:gdLst>
                  <a:gd name="T0" fmla="*/ 11 w 17"/>
                  <a:gd name="T1" fmla="*/ 13 h 20"/>
                  <a:gd name="T2" fmla="*/ 11 w 17"/>
                  <a:gd name="T3" fmla="*/ 13 h 20"/>
                  <a:gd name="T4" fmla="*/ 0 w 17"/>
                  <a:gd name="T5" fmla="*/ 0 h 20"/>
                  <a:gd name="T6" fmla="*/ 0 w 17"/>
                  <a:gd name="T7" fmla="*/ 0 h 20"/>
                  <a:gd name="T8" fmla="*/ 11 w 17"/>
                  <a:gd name="T9" fmla="*/ 13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7" y="20"/>
                    </a:moveTo>
                    <a:cubicBezTo>
                      <a:pt x="17" y="20"/>
                      <a:pt x="17" y="20"/>
                      <a:pt x="17" y="20"/>
                    </a:cubicBezTo>
                    <a:cubicBezTo>
                      <a:pt x="11" y="13"/>
                      <a:pt x="6" y="6"/>
                      <a:pt x="0" y="0"/>
                    </a:cubicBezTo>
                    <a:cubicBezTo>
                      <a:pt x="0" y="0"/>
                      <a:pt x="0" y="0"/>
                      <a:pt x="0" y="0"/>
                    </a:cubicBezTo>
                    <a:cubicBezTo>
                      <a:pt x="6" y="6"/>
                      <a:pt x="11" y="13"/>
                      <a:pt x="17" y="2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40" name="Freeform 434"/>
              <p:cNvSpPr>
                <a:spLocks/>
              </p:cNvSpPr>
              <p:nvPr/>
            </p:nvSpPr>
            <p:spPr bwMode="auto">
              <a:xfrm>
                <a:off x="3003" y="3245"/>
                <a:ext cx="11" cy="14"/>
              </a:xfrm>
              <a:custGeom>
                <a:avLst/>
                <a:gdLst>
                  <a:gd name="T0" fmla="*/ 5 w 17"/>
                  <a:gd name="T1" fmla="*/ 7 h 21"/>
                  <a:gd name="T2" fmla="*/ 0 w 17"/>
                  <a:gd name="T3" fmla="*/ 0 h 21"/>
                  <a:gd name="T4" fmla="*/ 0 w 17"/>
                  <a:gd name="T5" fmla="*/ 1 h 21"/>
                  <a:gd name="T6" fmla="*/ 11 w 17"/>
                  <a:gd name="T7" fmla="*/ 14 h 21"/>
                  <a:gd name="T8" fmla="*/ 11 w 17"/>
                  <a:gd name="T9" fmla="*/ 14 h 21"/>
                  <a:gd name="T10" fmla="*/ 5 w 17"/>
                  <a:gd name="T11" fmla="*/ 7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8" y="11"/>
                    </a:moveTo>
                    <a:cubicBezTo>
                      <a:pt x="5" y="7"/>
                      <a:pt x="3" y="4"/>
                      <a:pt x="0" y="0"/>
                    </a:cubicBezTo>
                    <a:cubicBezTo>
                      <a:pt x="0" y="1"/>
                      <a:pt x="0" y="1"/>
                      <a:pt x="0" y="1"/>
                    </a:cubicBezTo>
                    <a:cubicBezTo>
                      <a:pt x="5" y="7"/>
                      <a:pt x="11" y="14"/>
                      <a:pt x="17" y="21"/>
                    </a:cubicBezTo>
                    <a:cubicBezTo>
                      <a:pt x="17" y="21"/>
                      <a:pt x="17" y="21"/>
                      <a:pt x="17" y="21"/>
                    </a:cubicBezTo>
                    <a:cubicBezTo>
                      <a:pt x="14" y="17"/>
                      <a:pt x="11" y="14"/>
                      <a:pt x="8"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41" name="Freeform 435"/>
              <p:cNvSpPr>
                <a:spLocks/>
              </p:cNvSpPr>
              <p:nvPr/>
            </p:nvSpPr>
            <p:spPr bwMode="auto">
              <a:xfrm>
                <a:off x="4600" y="1789"/>
                <a:ext cx="150" cy="129"/>
              </a:xfrm>
              <a:custGeom>
                <a:avLst/>
                <a:gdLst>
                  <a:gd name="T0" fmla="*/ 150 w 223"/>
                  <a:gd name="T1" fmla="*/ 13 h 193"/>
                  <a:gd name="T2" fmla="*/ 139 w 223"/>
                  <a:gd name="T3" fmla="*/ 0 h 193"/>
                  <a:gd name="T4" fmla="*/ 0 w 223"/>
                  <a:gd name="T5" fmla="*/ 116 h 193"/>
                  <a:gd name="T6" fmla="*/ 11 w 223"/>
                  <a:gd name="T7" fmla="*/ 129 h 193"/>
                  <a:gd name="T8" fmla="*/ 150 w 223"/>
                  <a:gd name="T9" fmla="*/ 13 h 193"/>
                  <a:gd name="T10" fmla="*/ 0 60000 65536"/>
                  <a:gd name="T11" fmla="*/ 0 60000 65536"/>
                  <a:gd name="T12" fmla="*/ 0 60000 65536"/>
                  <a:gd name="T13" fmla="*/ 0 60000 65536"/>
                  <a:gd name="T14" fmla="*/ 0 60000 65536"/>
                  <a:gd name="T15" fmla="*/ 0 w 223"/>
                  <a:gd name="T16" fmla="*/ 0 h 193"/>
                  <a:gd name="T17" fmla="*/ 223 w 223"/>
                  <a:gd name="T18" fmla="*/ 193 h 193"/>
                </a:gdLst>
                <a:ahLst/>
                <a:cxnLst>
                  <a:cxn ang="T10">
                    <a:pos x="T0" y="T1"/>
                  </a:cxn>
                  <a:cxn ang="T11">
                    <a:pos x="T2" y="T3"/>
                  </a:cxn>
                  <a:cxn ang="T12">
                    <a:pos x="T4" y="T5"/>
                  </a:cxn>
                  <a:cxn ang="T13">
                    <a:pos x="T6" y="T7"/>
                  </a:cxn>
                  <a:cxn ang="T14">
                    <a:pos x="T8" y="T9"/>
                  </a:cxn>
                </a:cxnLst>
                <a:rect l="T15" t="T16" r="T17" b="T18"/>
                <a:pathLst>
                  <a:path w="223" h="193">
                    <a:moveTo>
                      <a:pt x="223" y="20"/>
                    </a:moveTo>
                    <a:cubicBezTo>
                      <a:pt x="217" y="13"/>
                      <a:pt x="212" y="6"/>
                      <a:pt x="206" y="0"/>
                    </a:cubicBezTo>
                    <a:cubicBezTo>
                      <a:pt x="0" y="173"/>
                      <a:pt x="0" y="173"/>
                      <a:pt x="0" y="173"/>
                    </a:cubicBezTo>
                    <a:cubicBezTo>
                      <a:pt x="6" y="179"/>
                      <a:pt x="11" y="186"/>
                      <a:pt x="17" y="193"/>
                    </a:cubicBezTo>
                    <a:lnTo>
                      <a:pt x="223" y="20"/>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42" name="Freeform 436"/>
              <p:cNvSpPr>
                <a:spLocks/>
              </p:cNvSpPr>
              <p:nvPr/>
            </p:nvSpPr>
            <p:spPr bwMode="auto">
              <a:xfrm>
                <a:off x="3003" y="3129"/>
                <a:ext cx="150" cy="130"/>
              </a:xfrm>
              <a:custGeom>
                <a:avLst/>
                <a:gdLst>
                  <a:gd name="T0" fmla="*/ 144 w 223"/>
                  <a:gd name="T1" fmla="*/ 7 h 193"/>
                  <a:gd name="T2" fmla="*/ 139 w 223"/>
                  <a:gd name="T3" fmla="*/ 0 h 193"/>
                  <a:gd name="T4" fmla="*/ 0 w 223"/>
                  <a:gd name="T5" fmla="*/ 116 h 193"/>
                  <a:gd name="T6" fmla="*/ 5 w 223"/>
                  <a:gd name="T7" fmla="*/ 123 h 193"/>
                  <a:gd name="T8" fmla="*/ 11 w 223"/>
                  <a:gd name="T9" fmla="*/ 130 h 193"/>
                  <a:gd name="T10" fmla="*/ 150 w 223"/>
                  <a:gd name="T11" fmla="*/ 13 h 193"/>
                  <a:gd name="T12" fmla="*/ 144 w 223"/>
                  <a:gd name="T13" fmla="*/ 7 h 193"/>
                  <a:gd name="T14" fmla="*/ 0 60000 65536"/>
                  <a:gd name="T15" fmla="*/ 0 60000 65536"/>
                  <a:gd name="T16" fmla="*/ 0 60000 65536"/>
                  <a:gd name="T17" fmla="*/ 0 60000 65536"/>
                  <a:gd name="T18" fmla="*/ 0 60000 65536"/>
                  <a:gd name="T19" fmla="*/ 0 60000 65536"/>
                  <a:gd name="T20" fmla="*/ 0 60000 65536"/>
                  <a:gd name="T21" fmla="*/ 0 w 223"/>
                  <a:gd name="T22" fmla="*/ 0 h 193"/>
                  <a:gd name="T23" fmla="*/ 223 w 223"/>
                  <a:gd name="T24" fmla="*/ 193 h 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 h="193">
                    <a:moveTo>
                      <a:pt x="214" y="10"/>
                    </a:moveTo>
                    <a:cubicBezTo>
                      <a:pt x="212" y="6"/>
                      <a:pt x="209" y="3"/>
                      <a:pt x="206" y="0"/>
                    </a:cubicBezTo>
                    <a:cubicBezTo>
                      <a:pt x="0" y="172"/>
                      <a:pt x="0" y="172"/>
                      <a:pt x="0" y="172"/>
                    </a:cubicBezTo>
                    <a:cubicBezTo>
                      <a:pt x="3" y="176"/>
                      <a:pt x="5" y="179"/>
                      <a:pt x="8" y="183"/>
                    </a:cubicBezTo>
                    <a:cubicBezTo>
                      <a:pt x="11" y="186"/>
                      <a:pt x="14" y="189"/>
                      <a:pt x="17" y="193"/>
                    </a:cubicBezTo>
                    <a:cubicBezTo>
                      <a:pt x="223" y="20"/>
                      <a:pt x="223" y="20"/>
                      <a:pt x="223" y="20"/>
                    </a:cubicBezTo>
                    <a:cubicBezTo>
                      <a:pt x="220" y="16"/>
                      <a:pt x="217" y="13"/>
                      <a:pt x="214" y="1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43" name="Freeform 437"/>
              <p:cNvSpPr>
                <a:spLocks/>
              </p:cNvSpPr>
              <p:nvPr/>
            </p:nvSpPr>
            <p:spPr bwMode="auto">
              <a:xfrm>
                <a:off x="3069" y="3319"/>
                <a:ext cx="13" cy="12"/>
              </a:xfrm>
              <a:custGeom>
                <a:avLst/>
                <a:gdLst>
                  <a:gd name="T0" fmla="*/ 0 w 19"/>
                  <a:gd name="T1" fmla="*/ 0 h 18"/>
                  <a:gd name="T2" fmla="*/ 0 w 19"/>
                  <a:gd name="T3" fmla="*/ 0 h 18"/>
                  <a:gd name="T4" fmla="*/ 13 w 19"/>
                  <a:gd name="T5" fmla="*/ 12 h 18"/>
                  <a:gd name="T6" fmla="*/ 13 w 19"/>
                  <a:gd name="T7" fmla="*/ 12 h 18"/>
                  <a:gd name="T8" fmla="*/ 0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0"/>
                    </a:moveTo>
                    <a:cubicBezTo>
                      <a:pt x="0" y="0"/>
                      <a:pt x="0" y="0"/>
                      <a:pt x="0" y="0"/>
                    </a:cubicBezTo>
                    <a:cubicBezTo>
                      <a:pt x="6" y="6"/>
                      <a:pt x="13" y="12"/>
                      <a:pt x="19" y="18"/>
                    </a:cubicBezTo>
                    <a:cubicBezTo>
                      <a:pt x="19" y="18"/>
                      <a:pt x="19" y="18"/>
                      <a:pt x="19" y="18"/>
                    </a:cubicBezTo>
                    <a:cubicBezTo>
                      <a:pt x="13" y="12"/>
                      <a:pt x="7" y="6"/>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44" name="Freeform 438"/>
              <p:cNvSpPr>
                <a:spLocks/>
              </p:cNvSpPr>
              <p:nvPr/>
            </p:nvSpPr>
            <p:spPr bwMode="auto">
              <a:xfrm>
                <a:off x="4672" y="1716"/>
                <a:ext cx="12" cy="13"/>
              </a:xfrm>
              <a:custGeom>
                <a:avLst/>
                <a:gdLst>
                  <a:gd name="T0" fmla="*/ 11 w 19"/>
                  <a:gd name="T1" fmla="*/ 13 h 19"/>
                  <a:gd name="T2" fmla="*/ 12 w 19"/>
                  <a:gd name="T3" fmla="*/ 13 h 19"/>
                  <a:gd name="T4" fmla="*/ 0 w 19"/>
                  <a:gd name="T5" fmla="*/ 0 h 19"/>
                  <a:gd name="T6" fmla="*/ 0 w 19"/>
                  <a:gd name="T7" fmla="*/ 0 h 19"/>
                  <a:gd name="T8" fmla="*/ 11 w 19"/>
                  <a:gd name="T9" fmla="*/ 13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9"/>
                    </a:moveTo>
                    <a:cubicBezTo>
                      <a:pt x="19" y="19"/>
                      <a:pt x="19" y="19"/>
                      <a:pt x="19" y="19"/>
                    </a:cubicBezTo>
                    <a:cubicBezTo>
                      <a:pt x="12" y="13"/>
                      <a:pt x="6" y="6"/>
                      <a:pt x="0" y="0"/>
                    </a:cubicBezTo>
                    <a:cubicBezTo>
                      <a:pt x="0" y="0"/>
                      <a:pt x="0" y="0"/>
                      <a:pt x="0" y="0"/>
                    </a:cubicBezTo>
                    <a:cubicBezTo>
                      <a:pt x="6" y="6"/>
                      <a:pt x="12" y="13"/>
                      <a:pt x="18" y="1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45" name="Freeform 439"/>
              <p:cNvSpPr>
                <a:spLocks/>
              </p:cNvSpPr>
              <p:nvPr/>
            </p:nvSpPr>
            <p:spPr bwMode="auto">
              <a:xfrm>
                <a:off x="4544" y="1716"/>
                <a:ext cx="140" cy="140"/>
              </a:xfrm>
              <a:custGeom>
                <a:avLst/>
                <a:gdLst>
                  <a:gd name="T0" fmla="*/ 12 w 208"/>
                  <a:gd name="T1" fmla="*/ 140 h 209"/>
                  <a:gd name="T2" fmla="*/ 140 w 208"/>
                  <a:gd name="T3" fmla="*/ 13 h 209"/>
                  <a:gd name="T4" fmla="*/ 128 w 208"/>
                  <a:gd name="T5" fmla="*/ 0 h 209"/>
                  <a:gd name="T6" fmla="*/ 0 w 208"/>
                  <a:gd name="T7" fmla="*/ 127 h 209"/>
                  <a:gd name="T8" fmla="*/ 12 w 208"/>
                  <a:gd name="T9" fmla="*/ 140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8" y="209"/>
                    </a:moveTo>
                    <a:cubicBezTo>
                      <a:pt x="208" y="19"/>
                      <a:pt x="208" y="19"/>
                      <a:pt x="208" y="19"/>
                    </a:cubicBezTo>
                    <a:cubicBezTo>
                      <a:pt x="202" y="13"/>
                      <a:pt x="196" y="6"/>
                      <a:pt x="190" y="0"/>
                    </a:cubicBezTo>
                    <a:cubicBezTo>
                      <a:pt x="0" y="190"/>
                      <a:pt x="0" y="190"/>
                      <a:pt x="0" y="190"/>
                    </a:cubicBezTo>
                    <a:cubicBezTo>
                      <a:pt x="6" y="197"/>
                      <a:pt x="12" y="203"/>
                      <a:pt x="18" y="20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46" name="Freeform 440"/>
              <p:cNvSpPr>
                <a:spLocks/>
              </p:cNvSpPr>
              <p:nvPr/>
            </p:nvSpPr>
            <p:spPr bwMode="auto">
              <a:xfrm>
                <a:off x="3069" y="3190"/>
                <a:ext cx="140" cy="141"/>
              </a:xfrm>
              <a:custGeom>
                <a:avLst/>
                <a:gdLst>
                  <a:gd name="T0" fmla="*/ 128 w 209"/>
                  <a:gd name="T1" fmla="*/ 0 h 209"/>
                  <a:gd name="T2" fmla="*/ 0 w 209"/>
                  <a:gd name="T3" fmla="*/ 129 h 209"/>
                  <a:gd name="T4" fmla="*/ 13 w 209"/>
                  <a:gd name="T5" fmla="*/ 141 h 209"/>
                  <a:gd name="T6" fmla="*/ 140 w 209"/>
                  <a:gd name="T7" fmla="*/ 13 h 209"/>
                  <a:gd name="T8" fmla="*/ 128 w 209"/>
                  <a:gd name="T9" fmla="*/ 0 h 209"/>
                  <a:gd name="T10" fmla="*/ 0 60000 65536"/>
                  <a:gd name="T11" fmla="*/ 0 60000 65536"/>
                  <a:gd name="T12" fmla="*/ 0 60000 65536"/>
                  <a:gd name="T13" fmla="*/ 0 60000 65536"/>
                  <a:gd name="T14" fmla="*/ 0 60000 65536"/>
                  <a:gd name="T15" fmla="*/ 0 w 209"/>
                  <a:gd name="T16" fmla="*/ 0 h 209"/>
                  <a:gd name="T17" fmla="*/ 209 w 209"/>
                  <a:gd name="T18" fmla="*/ 209 h 209"/>
                </a:gdLst>
                <a:ahLst/>
                <a:cxnLst>
                  <a:cxn ang="T10">
                    <a:pos x="T0" y="T1"/>
                  </a:cxn>
                  <a:cxn ang="T11">
                    <a:pos x="T2" y="T3"/>
                  </a:cxn>
                  <a:cxn ang="T12">
                    <a:pos x="T4" y="T5"/>
                  </a:cxn>
                  <a:cxn ang="T13">
                    <a:pos x="T6" y="T7"/>
                  </a:cxn>
                  <a:cxn ang="T14">
                    <a:pos x="T8" y="T9"/>
                  </a:cxn>
                </a:cxnLst>
                <a:rect l="T15" t="T16" r="T17" b="T18"/>
                <a:pathLst>
                  <a:path w="209" h="209">
                    <a:moveTo>
                      <a:pt x="191" y="0"/>
                    </a:moveTo>
                    <a:cubicBezTo>
                      <a:pt x="0" y="191"/>
                      <a:pt x="0" y="191"/>
                      <a:pt x="0" y="191"/>
                    </a:cubicBezTo>
                    <a:cubicBezTo>
                      <a:pt x="7" y="197"/>
                      <a:pt x="13" y="203"/>
                      <a:pt x="19" y="209"/>
                    </a:cubicBezTo>
                    <a:cubicBezTo>
                      <a:pt x="209" y="19"/>
                      <a:pt x="209" y="19"/>
                      <a:pt x="209" y="19"/>
                    </a:cubicBezTo>
                    <a:cubicBezTo>
                      <a:pt x="203" y="13"/>
                      <a:pt x="197" y="7"/>
                      <a:pt x="191"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47" name="Freeform 441"/>
              <p:cNvSpPr>
                <a:spLocks/>
              </p:cNvSpPr>
              <p:nvPr/>
            </p:nvSpPr>
            <p:spPr bwMode="auto">
              <a:xfrm>
                <a:off x="4598" y="1650"/>
                <a:ext cx="14" cy="11"/>
              </a:xfrm>
              <a:custGeom>
                <a:avLst/>
                <a:gdLst>
                  <a:gd name="T0" fmla="*/ 14 w 20"/>
                  <a:gd name="T1" fmla="*/ 11 h 17"/>
                  <a:gd name="T2" fmla="*/ 14 w 20"/>
                  <a:gd name="T3" fmla="*/ 11 h 17"/>
                  <a:gd name="T4" fmla="*/ 0 w 20"/>
                  <a:gd name="T5" fmla="*/ 0 h 17"/>
                  <a:gd name="T6" fmla="*/ 0 w 20"/>
                  <a:gd name="T7" fmla="*/ 0 h 17"/>
                  <a:gd name="T8" fmla="*/ 14 w 20"/>
                  <a:gd name="T9" fmla="*/ 1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7"/>
                    </a:moveTo>
                    <a:cubicBezTo>
                      <a:pt x="20" y="17"/>
                      <a:pt x="20" y="17"/>
                      <a:pt x="20" y="17"/>
                    </a:cubicBezTo>
                    <a:cubicBezTo>
                      <a:pt x="13" y="11"/>
                      <a:pt x="7" y="5"/>
                      <a:pt x="0" y="0"/>
                    </a:cubicBezTo>
                    <a:cubicBezTo>
                      <a:pt x="0" y="0"/>
                      <a:pt x="0" y="0"/>
                      <a:pt x="0" y="0"/>
                    </a:cubicBezTo>
                    <a:cubicBezTo>
                      <a:pt x="7" y="5"/>
                      <a:pt x="13" y="11"/>
                      <a:pt x="20" y="1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48" name="Freeform 442"/>
              <p:cNvSpPr>
                <a:spLocks/>
              </p:cNvSpPr>
              <p:nvPr/>
            </p:nvSpPr>
            <p:spPr bwMode="auto">
              <a:xfrm>
                <a:off x="3142" y="3386"/>
                <a:ext cx="13" cy="11"/>
              </a:xfrm>
              <a:custGeom>
                <a:avLst/>
                <a:gdLst>
                  <a:gd name="T0" fmla="*/ 0 w 20"/>
                  <a:gd name="T1" fmla="*/ 0 h 17"/>
                  <a:gd name="T2" fmla="*/ 0 w 20"/>
                  <a:gd name="T3" fmla="*/ 0 h 17"/>
                  <a:gd name="T4" fmla="*/ 13 w 20"/>
                  <a:gd name="T5" fmla="*/ 11 h 17"/>
                  <a:gd name="T6" fmla="*/ 13 w 20"/>
                  <a:gd name="T7" fmla="*/ 11 h 17"/>
                  <a:gd name="T8" fmla="*/ 0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0"/>
                    </a:moveTo>
                    <a:cubicBezTo>
                      <a:pt x="0" y="0"/>
                      <a:pt x="0" y="0"/>
                      <a:pt x="0" y="0"/>
                    </a:cubicBezTo>
                    <a:cubicBezTo>
                      <a:pt x="7" y="6"/>
                      <a:pt x="13" y="11"/>
                      <a:pt x="20" y="17"/>
                    </a:cubicBezTo>
                    <a:cubicBezTo>
                      <a:pt x="20" y="17"/>
                      <a:pt x="20" y="17"/>
                      <a:pt x="20" y="17"/>
                    </a:cubicBezTo>
                    <a:cubicBezTo>
                      <a:pt x="13" y="11"/>
                      <a:pt x="7"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49" name="Freeform 443"/>
              <p:cNvSpPr>
                <a:spLocks/>
              </p:cNvSpPr>
              <p:nvPr/>
            </p:nvSpPr>
            <p:spPr bwMode="auto">
              <a:xfrm>
                <a:off x="4482" y="1650"/>
                <a:ext cx="130" cy="150"/>
              </a:xfrm>
              <a:custGeom>
                <a:avLst/>
                <a:gdLst>
                  <a:gd name="T0" fmla="*/ 130 w 193"/>
                  <a:gd name="T1" fmla="*/ 11 h 223"/>
                  <a:gd name="T2" fmla="*/ 117 w 193"/>
                  <a:gd name="T3" fmla="*/ 0 h 223"/>
                  <a:gd name="T4" fmla="*/ 0 w 193"/>
                  <a:gd name="T5" fmla="*/ 139 h 223"/>
                  <a:gd name="T6" fmla="*/ 13 w 193"/>
                  <a:gd name="T7" fmla="*/ 150 h 223"/>
                  <a:gd name="T8" fmla="*/ 130 w 193"/>
                  <a:gd name="T9" fmla="*/ 11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193" y="17"/>
                    </a:moveTo>
                    <a:cubicBezTo>
                      <a:pt x="186" y="11"/>
                      <a:pt x="180" y="5"/>
                      <a:pt x="173" y="0"/>
                    </a:cubicBezTo>
                    <a:cubicBezTo>
                      <a:pt x="0" y="206"/>
                      <a:pt x="0" y="206"/>
                      <a:pt x="0" y="206"/>
                    </a:cubicBezTo>
                    <a:cubicBezTo>
                      <a:pt x="7" y="211"/>
                      <a:pt x="13" y="217"/>
                      <a:pt x="20" y="223"/>
                    </a:cubicBezTo>
                    <a:lnTo>
                      <a:pt x="193" y="17"/>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50" name="Freeform 444"/>
              <p:cNvSpPr>
                <a:spLocks/>
              </p:cNvSpPr>
              <p:nvPr/>
            </p:nvSpPr>
            <p:spPr bwMode="auto">
              <a:xfrm>
                <a:off x="3142" y="3247"/>
                <a:ext cx="129" cy="150"/>
              </a:xfrm>
              <a:custGeom>
                <a:avLst/>
                <a:gdLst>
                  <a:gd name="T0" fmla="*/ 0 w 193"/>
                  <a:gd name="T1" fmla="*/ 139 h 223"/>
                  <a:gd name="T2" fmla="*/ 13 w 193"/>
                  <a:gd name="T3" fmla="*/ 150 h 223"/>
                  <a:gd name="T4" fmla="*/ 129 w 193"/>
                  <a:gd name="T5" fmla="*/ 11 h 223"/>
                  <a:gd name="T6" fmla="*/ 116 w 193"/>
                  <a:gd name="T7" fmla="*/ 0 h 223"/>
                  <a:gd name="T8" fmla="*/ 0 w 193"/>
                  <a:gd name="T9" fmla="*/ 139 h 223"/>
                  <a:gd name="T10" fmla="*/ 0 60000 65536"/>
                  <a:gd name="T11" fmla="*/ 0 60000 65536"/>
                  <a:gd name="T12" fmla="*/ 0 60000 65536"/>
                  <a:gd name="T13" fmla="*/ 0 60000 65536"/>
                  <a:gd name="T14" fmla="*/ 0 60000 65536"/>
                  <a:gd name="T15" fmla="*/ 0 w 193"/>
                  <a:gd name="T16" fmla="*/ 0 h 223"/>
                  <a:gd name="T17" fmla="*/ 193 w 193"/>
                  <a:gd name="T18" fmla="*/ 223 h 223"/>
                </a:gdLst>
                <a:ahLst/>
                <a:cxnLst>
                  <a:cxn ang="T10">
                    <a:pos x="T0" y="T1"/>
                  </a:cxn>
                  <a:cxn ang="T11">
                    <a:pos x="T2" y="T3"/>
                  </a:cxn>
                  <a:cxn ang="T12">
                    <a:pos x="T4" y="T5"/>
                  </a:cxn>
                  <a:cxn ang="T13">
                    <a:pos x="T6" y="T7"/>
                  </a:cxn>
                  <a:cxn ang="T14">
                    <a:pos x="T8" y="T9"/>
                  </a:cxn>
                </a:cxnLst>
                <a:rect l="T15" t="T16" r="T17" b="T18"/>
                <a:pathLst>
                  <a:path w="193" h="223">
                    <a:moveTo>
                      <a:pt x="0" y="206"/>
                    </a:moveTo>
                    <a:cubicBezTo>
                      <a:pt x="7" y="211"/>
                      <a:pt x="13" y="217"/>
                      <a:pt x="20" y="223"/>
                    </a:cubicBezTo>
                    <a:cubicBezTo>
                      <a:pt x="193" y="17"/>
                      <a:pt x="193" y="17"/>
                      <a:pt x="193" y="17"/>
                    </a:cubicBezTo>
                    <a:cubicBezTo>
                      <a:pt x="186" y="11"/>
                      <a:pt x="180" y="5"/>
                      <a:pt x="173" y="0"/>
                    </a:cubicBezTo>
                    <a:lnTo>
                      <a:pt x="0" y="20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51" name="Freeform 445"/>
              <p:cNvSpPr>
                <a:spLocks/>
              </p:cNvSpPr>
              <p:nvPr/>
            </p:nvSpPr>
            <p:spPr bwMode="auto">
              <a:xfrm>
                <a:off x="3220" y="3446"/>
                <a:ext cx="14" cy="11"/>
              </a:xfrm>
              <a:custGeom>
                <a:avLst/>
                <a:gdLst>
                  <a:gd name="T0" fmla="*/ 0 w 21"/>
                  <a:gd name="T1" fmla="*/ 0 h 15"/>
                  <a:gd name="T2" fmla="*/ 0 w 21"/>
                  <a:gd name="T3" fmla="*/ 0 h 15"/>
                  <a:gd name="T4" fmla="*/ 14 w 21"/>
                  <a:gd name="T5" fmla="*/ 11 h 15"/>
                  <a:gd name="T6" fmla="*/ 14 w 21"/>
                  <a:gd name="T7" fmla="*/ 11 h 15"/>
                  <a:gd name="T8" fmla="*/ 0 w 21"/>
                  <a:gd name="T9" fmla="*/ 0 h 15"/>
                  <a:gd name="T10" fmla="*/ 0 60000 65536"/>
                  <a:gd name="T11" fmla="*/ 0 60000 65536"/>
                  <a:gd name="T12" fmla="*/ 0 60000 65536"/>
                  <a:gd name="T13" fmla="*/ 0 60000 65536"/>
                  <a:gd name="T14" fmla="*/ 0 60000 65536"/>
                  <a:gd name="T15" fmla="*/ 0 w 21"/>
                  <a:gd name="T16" fmla="*/ 0 h 15"/>
                  <a:gd name="T17" fmla="*/ 21 w 21"/>
                  <a:gd name="T18" fmla="*/ 15 h 15"/>
                </a:gdLst>
                <a:ahLst/>
                <a:cxnLst>
                  <a:cxn ang="T10">
                    <a:pos x="T0" y="T1"/>
                  </a:cxn>
                  <a:cxn ang="T11">
                    <a:pos x="T2" y="T3"/>
                  </a:cxn>
                  <a:cxn ang="T12">
                    <a:pos x="T4" y="T5"/>
                  </a:cxn>
                  <a:cxn ang="T13">
                    <a:pos x="T6" y="T7"/>
                  </a:cxn>
                  <a:cxn ang="T14">
                    <a:pos x="T8" y="T9"/>
                  </a:cxn>
                </a:cxnLst>
                <a:rect l="T15" t="T16" r="T17" b="T18"/>
                <a:pathLst>
                  <a:path w="21" h="15">
                    <a:moveTo>
                      <a:pt x="0" y="0"/>
                    </a:moveTo>
                    <a:cubicBezTo>
                      <a:pt x="0" y="0"/>
                      <a:pt x="0" y="0"/>
                      <a:pt x="0" y="0"/>
                    </a:cubicBezTo>
                    <a:cubicBezTo>
                      <a:pt x="7" y="5"/>
                      <a:pt x="14" y="10"/>
                      <a:pt x="21" y="15"/>
                    </a:cubicBezTo>
                    <a:cubicBezTo>
                      <a:pt x="21" y="15"/>
                      <a:pt x="21" y="15"/>
                      <a:pt x="21" y="15"/>
                    </a:cubicBezTo>
                    <a:cubicBezTo>
                      <a:pt x="14" y="10"/>
                      <a:pt x="7"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52" name="Freeform 446"/>
              <p:cNvSpPr>
                <a:spLocks/>
              </p:cNvSpPr>
              <p:nvPr/>
            </p:nvSpPr>
            <p:spPr bwMode="auto">
              <a:xfrm>
                <a:off x="4524" y="1593"/>
                <a:ext cx="10" cy="7"/>
              </a:xfrm>
              <a:custGeom>
                <a:avLst/>
                <a:gdLst>
                  <a:gd name="T0" fmla="*/ 10 w 14"/>
                  <a:gd name="T1" fmla="*/ 7 h 10"/>
                  <a:gd name="T2" fmla="*/ 10 w 14"/>
                  <a:gd name="T3" fmla="*/ 7 h 10"/>
                  <a:gd name="T4" fmla="*/ 0 w 14"/>
                  <a:gd name="T5" fmla="*/ 0 h 10"/>
                  <a:gd name="T6" fmla="*/ 10 w 14"/>
                  <a:gd name="T7" fmla="*/ 7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10"/>
                    </a:moveTo>
                    <a:cubicBezTo>
                      <a:pt x="14" y="10"/>
                      <a:pt x="14" y="10"/>
                      <a:pt x="14" y="10"/>
                    </a:cubicBezTo>
                    <a:cubicBezTo>
                      <a:pt x="10" y="7"/>
                      <a:pt x="5" y="4"/>
                      <a:pt x="0" y="0"/>
                    </a:cubicBezTo>
                    <a:cubicBezTo>
                      <a:pt x="5" y="4"/>
                      <a:pt x="9" y="7"/>
                      <a:pt x="14" y="1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53" name="Freeform 447"/>
              <p:cNvSpPr>
                <a:spLocks/>
              </p:cNvSpPr>
              <p:nvPr/>
            </p:nvSpPr>
            <p:spPr bwMode="auto">
              <a:xfrm>
                <a:off x="4415" y="1590"/>
                <a:ext cx="119" cy="159"/>
              </a:xfrm>
              <a:custGeom>
                <a:avLst/>
                <a:gdLst>
                  <a:gd name="T0" fmla="*/ 119 w 176"/>
                  <a:gd name="T1" fmla="*/ 10 h 236"/>
                  <a:gd name="T2" fmla="*/ 110 w 176"/>
                  <a:gd name="T3" fmla="*/ 3 h 236"/>
                  <a:gd name="T4" fmla="*/ 104 w 176"/>
                  <a:gd name="T5" fmla="*/ 0 h 236"/>
                  <a:gd name="T6" fmla="*/ 0 w 176"/>
                  <a:gd name="T7" fmla="*/ 148 h 236"/>
                  <a:gd name="T8" fmla="*/ 15 w 176"/>
                  <a:gd name="T9" fmla="*/ 159 h 236"/>
                  <a:gd name="T10" fmla="*/ 119 w 176"/>
                  <a:gd name="T11" fmla="*/ 10 h 236"/>
                  <a:gd name="T12" fmla="*/ 0 60000 65536"/>
                  <a:gd name="T13" fmla="*/ 0 60000 65536"/>
                  <a:gd name="T14" fmla="*/ 0 60000 65536"/>
                  <a:gd name="T15" fmla="*/ 0 60000 65536"/>
                  <a:gd name="T16" fmla="*/ 0 60000 65536"/>
                  <a:gd name="T17" fmla="*/ 0 60000 65536"/>
                  <a:gd name="T18" fmla="*/ 0 w 176"/>
                  <a:gd name="T19" fmla="*/ 0 h 236"/>
                  <a:gd name="T20" fmla="*/ 176 w 17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76" h="236">
                    <a:moveTo>
                      <a:pt x="176" y="15"/>
                    </a:moveTo>
                    <a:cubicBezTo>
                      <a:pt x="171" y="12"/>
                      <a:pt x="167" y="9"/>
                      <a:pt x="162" y="5"/>
                    </a:cubicBezTo>
                    <a:cubicBezTo>
                      <a:pt x="160" y="4"/>
                      <a:pt x="157" y="2"/>
                      <a:pt x="154" y="0"/>
                    </a:cubicBezTo>
                    <a:cubicBezTo>
                      <a:pt x="0" y="220"/>
                      <a:pt x="0" y="220"/>
                      <a:pt x="0" y="220"/>
                    </a:cubicBezTo>
                    <a:cubicBezTo>
                      <a:pt x="7" y="225"/>
                      <a:pt x="15" y="230"/>
                      <a:pt x="22" y="236"/>
                    </a:cubicBezTo>
                    <a:lnTo>
                      <a:pt x="176" y="1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54" name="Freeform 448"/>
              <p:cNvSpPr>
                <a:spLocks/>
              </p:cNvSpPr>
              <p:nvPr/>
            </p:nvSpPr>
            <p:spPr bwMode="auto">
              <a:xfrm>
                <a:off x="3220" y="3299"/>
                <a:ext cx="118" cy="158"/>
              </a:xfrm>
              <a:custGeom>
                <a:avLst/>
                <a:gdLst>
                  <a:gd name="T0" fmla="*/ 103 w 176"/>
                  <a:gd name="T1" fmla="*/ 0 h 235"/>
                  <a:gd name="T2" fmla="*/ 0 w 176"/>
                  <a:gd name="T3" fmla="*/ 148 h 235"/>
                  <a:gd name="T4" fmla="*/ 14 w 176"/>
                  <a:gd name="T5" fmla="*/ 158 h 235"/>
                  <a:gd name="T6" fmla="*/ 118 w 176"/>
                  <a:gd name="T7" fmla="*/ 10 h 235"/>
                  <a:gd name="T8" fmla="*/ 103 w 176"/>
                  <a:gd name="T9" fmla="*/ 0 h 235"/>
                  <a:gd name="T10" fmla="*/ 0 60000 65536"/>
                  <a:gd name="T11" fmla="*/ 0 60000 65536"/>
                  <a:gd name="T12" fmla="*/ 0 60000 65536"/>
                  <a:gd name="T13" fmla="*/ 0 60000 65536"/>
                  <a:gd name="T14" fmla="*/ 0 60000 65536"/>
                  <a:gd name="T15" fmla="*/ 0 w 176"/>
                  <a:gd name="T16" fmla="*/ 0 h 235"/>
                  <a:gd name="T17" fmla="*/ 176 w 176"/>
                  <a:gd name="T18" fmla="*/ 235 h 235"/>
                </a:gdLst>
                <a:ahLst/>
                <a:cxnLst>
                  <a:cxn ang="T10">
                    <a:pos x="T0" y="T1"/>
                  </a:cxn>
                  <a:cxn ang="T11">
                    <a:pos x="T2" y="T3"/>
                  </a:cxn>
                  <a:cxn ang="T12">
                    <a:pos x="T4" y="T5"/>
                  </a:cxn>
                  <a:cxn ang="T13">
                    <a:pos x="T6" y="T7"/>
                  </a:cxn>
                  <a:cxn ang="T14">
                    <a:pos x="T8" y="T9"/>
                  </a:cxn>
                </a:cxnLst>
                <a:rect l="T15" t="T16" r="T17" b="T18"/>
                <a:pathLst>
                  <a:path w="176" h="235">
                    <a:moveTo>
                      <a:pt x="154" y="0"/>
                    </a:moveTo>
                    <a:cubicBezTo>
                      <a:pt x="0" y="220"/>
                      <a:pt x="0" y="220"/>
                      <a:pt x="0" y="220"/>
                    </a:cubicBezTo>
                    <a:cubicBezTo>
                      <a:pt x="7" y="225"/>
                      <a:pt x="14" y="230"/>
                      <a:pt x="21" y="235"/>
                    </a:cubicBezTo>
                    <a:cubicBezTo>
                      <a:pt x="176" y="15"/>
                      <a:pt x="176" y="15"/>
                      <a:pt x="176" y="15"/>
                    </a:cubicBezTo>
                    <a:cubicBezTo>
                      <a:pt x="168" y="10"/>
                      <a:pt x="161" y="5"/>
                      <a:pt x="154"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55" name="Freeform 449"/>
              <p:cNvSpPr>
                <a:spLocks/>
              </p:cNvSpPr>
              <p:nvPr/>
            </p:nvSpPr>
            <p:spPr bwMode="auto">
              <a:xfrm>
                <a:off x="4436" y="1538"/>
                <a:ext cx="7" cy="4"/>
              </a:xfrm>
              <a:custGeom>
                <a:avLst/>
                <a:gdLst>
                  <a:gd name="T0" fmla="*/ 7 w 11"/>
                  <a:gd name="T1" fmla="*/ 4 h 6"/>
                  <a:gd name="T2" fmla="*/ 0 w 11"/>
                  <a:gd name="T3" fmla="*/ 0 h 6"/>
                  <a:gd name="T4" fmla="*/ 0 w 11"/>
                  <a:gd name="T5" fmla="*/ 0 h 6"/>
                  <a:gd name="T6" fmla="*/ 7 w 11"/>
                  <a:gd name="T7" fmla="*/ 4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11" y="6"/>
                    </a:moveTo>
                    <a:cubicBezTo>
                      <a:pt x="8" y="4"/>
                      <a:pt x="4" y="2"/>
                      <a:pt x="0" y="0"/>
                    </a:cubicBezTo>
                    <a:cubicBezTo>
                      <a:pt x="0" y="0"/>
                      <a:pt x="0" y="0"/>
                      <a:pt x="0" y="0"/>
                    </a:cubicBezTo>
                    <a:cubicBezTo>
                      <a:pt x="4" y="2"/>
                      <a:pt x="8" y="4"/>
                      <a:pt x="11" y="6"/>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56" name="Freeform 450"/>
              <p:cNvSpPr>
                <a:spLocks/>
              </p:cNvSpPr>
              <p:nvPr/>
            </p:nvSpPr>
            <p:spPr bwMode="auto">
              <a:xfrm>
                <a:off x="3302" y="3500"/>
                <a:ext cx="16" cy="10"/>
              </a:xfrm>
              <a:custGeom>
                <a:avLst/>
                <a:gdLst>
                  <a:gd name="T0" fmla="*/ 0 w 23"/>
                  <a:gd name="T1" fmla="*/ 0 h 14"/>
                  <a:gd name="T2" fmla="*/ 0 w 23"/>
                  <a:gd name="T3" fmla="*/ 0 h 14"/>
                  <a:gd name="T4" fmla="*/ 16 w 23"/>
                  <a:gd name="T5" fmla="*/ 10 h 14"/>
                  <a:gd name="T6" fmla="*/ 16 w 23"/>
                  <a:gd name="T7" fmla="*/ 10 h 14"/>
                  <a:gd name="T8" fmla="*/ 0 w 23"/>
                  <a:gd name="T9" fmla="*/ 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0"/>
                    </a:moveTo>
                    <a:cubicBezTo>
                      <a:pt x="0" y="0"/>
                      <a:pt x="0" y="0"/>
                      <a:pt x="0" y="0"/>
                    </a:cubicBezTo>
                    <a:cubicBezTo>
                      <a:pt x="8" y="5"/>
                      <a:pt x="15" y="9"/>
                      <a:pt x="23" y="14"/>
                    </a:cubicBezTo>
                    <a:cubicBezTo>
                      <a:pt x="23" y="14"/>
                      <a:pt x="23" y="14"/>
                      <a:pt x="23" y="14"/>
                    </a:cubicBezTo>
                    <a:cubicBezTo>
                      <a:pt x="15" y="9"/>
                      <a:pt x="8" y="5"/>
                      <a:pt x="0" y="0"/>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57" name="Freeform 451"/>
              <p:cNvSpPr>
                <a:spLocks/>
              </p:cNvSpPr>
              <p:nvPr/>
            </p:nvSpPr>
            <p:spPr bwMode="auto">
              <a:xfrm>
                <a:off x="4444" y="1542"/>
                <a:ext cx="7" cy="4"/>
              </a:xfrm>
              <a:custGeom>
                <a:avLst/>
                <a:gdLst>
                  <a:gd name="T0" fmla="*/ 7 w 11"/>
                  <a:gd name="T1" fmla="*/ 4 h 7"/>
                  <a:gd name="T2" fmla="*/ 7 w 11"/>
                  <a:gd name="T3" fmla="*/ 4 h 7"/>
                  <a:gd name="T4" fmla="*/ 0 w 11"/>
                  <a:gd name="T5" fmla="*/ 0 h 7"/>
                  <a:gd name="T6" fmla="*/ 7 w 11"/>
                  <a:gd name="T7" fmla="*/ 4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7"/>
                    </a:moveTo>
                    <a:cubicBezTo>
                      <a:pt x="11" y="7"/>
                      <a:pt x="11" y="7"/>
                      <a:pt x="11" y="7"/>
                    </a:cubicBezTo>
                    <a:cubicBezTo>
                      <a:pt x="7" y="5"/>
                      <a:pt x="3" y="3"/>
                      <a:pt x="0" y="0"/>
                    </a:cubicBezTo>
                    <a:cubicBezTo>
                      <a:pt x="3" y="3"/>
                      <a:pt x="7" y="5"/>
                      <a:pt x="11" y="7"/>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58" name="Freeform 452"/>
              <p:cNvSpPr>
                <a:spLocks/>
              </p:cNvSpPr>
              <p:nvPr/>
            </p:nvSpPr>
            <p:spPr bwMode="auto">
              <a:xfrm>
                <a:off x="4348" y="1493"/>
                <a:ext cx="16" cy="7"/>
              </a:xfrm>
              <a:custGeom>
                <a:avLst/>
                <a:gdLst>
                  <a:gd name="T0" fmla="*/ 16 w 23"/>
                  <a:gd name="T1" fmla="*/ 7 h 11"/>
                  <a:gd name="T2" fmla="*/ 16 w 23"/>
                  <a:gd name="T3" fmla="*/ 7 h 11"/>
                  <a:gd name="T4" fmla="*/ 0 w 23"/>
                  <a:gd name="T5" fmla="*/ 0 h 11"/>
                  <a:gd name="T6" fmla="*/ 16 w 23"/>
                  <a:gd name="T7" fmla="*/ 7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3" y="11"/>
                    </a:moveTo>
                    <a:cubicBezTo>
                      <a:pt x="23" y="11"/>
                      <a:pt x="23" y="11"/>
                      <a:pt x="23" y="11"/>
                    </a:cubicBezTo>
                    <a:cubicBezTo>
                      <a:pt x="16" y="7"/>
                      <a:pt x="8" y="4"/>
                      <a:pt x="0" y="0"/>
                    </a:cubicBezTo>
                    <a:cubicBezTo>
                      <a:pt x="8" y="4"/>
                      <a:pt x="15" y="8"/>
                      <a:pt x="23" y="11"/>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59" name="Freeform 453"/>
              <p:cNvSpPr>
                <a:spLocks/>
              </p:cNvSpPr>
              <p:nvPr/>
            </p:nvSpPr>
            <p:spPr bwMode="auto">
              <a:xfrm>
                <a:off x="4271" y="1493"/>
                <a:ext cx="93" cy="171"/>
              </a:xfrm>
              <a:custGeom>
                <a:avLst/>
                <a:gdLst>
                  <a:gd name="T0" fmla="*/ 93 w 138"/>
                  <a:gd name="T1" fmla="*/ 7 h 255"/>
                  <a:gd name="T2" fmla="*/ 77 w 138"/>
                  <a:gd name="T3" fmla="*/ 0 h 255"/>
                  <a:gd name="T4" fmla="*/ 77 w 138"/>
                  <a:gd name="T5" fmla="*/ 0 h 255"/>
                  <a:gd name="T6" fmla="*/ 0 w 138"/>
                  <a:gd name="T7" fmla="*/ 164 h 255"/>
                  <a:gd name="T8" fmla="*/ 16 w 138"/>
                  <a:gd name="T9" fmla="*/ 171 h 255"/>
                  <a:gd name="T10" fmla="*/ 93 w 138"/>
                  <a:gd name="T11" fmla="*/ 7 h 255"/>
                  <a:gd name="T12" fmla="*/ 0 60000 65536"/>
                  <a:gd name="T13" fmla="*/ 0 60000 65536"/>
                  <a:gd name="T14" fmla="*/ 0 60000 65536"/>
                  <a:gd name="T15" fmla="*/ 0 60000 65536"/>
                  <a:gd name="T16" fmla="*/ 0 60000 65536"/>
                  <a:gd name="T17" fmla="*/ 0 60000 65536"/>
                  <a:gd name="T18" fmla="*/ 0 w 138"/>
                  <a:gd name="T19" fmla="*/ 0 h 255"/>
                  <a:gd name="T20" fmla="*/ 138 w 138"/>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38" h="255">
                    <a:moveTo>
                      <a:pt x="138" y="11"/>
                    </a:moveTo>
                    <a:cubicBezTo>
                      <a:pt x="130" y="8"/>
                      <a:pt x="123" y="4"/>
                      <a:pt x="115" y="0"/>
                    </a:cubicBezTo>
                    <a:cubicBezTo>
                      <a:pt x="115" y="0"/>
                      <a:pt x="114" y="0"/>
                      <a:pt x="114" y="0"/>
                    </a:cubicBezTo>
                    <a:cubicBezTo>
                      <a:pt x="0" y="244"/>
                      <a:pt x="0" y="244"/>
                      <a:pt x="0" y="244"/>
                    </a:cubicBezTo>
                    <a:cubicBezTo>
                      <a:pt x="8" y="248"/>
                      <a:pt x="16" y="251"/>
                      <a:pt x="24" y="255"/>
                    </a:cubicBezTo>
                    <a:lnTo>
                      <a:pt x="138" y="11"/>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60" name="Freeform 454"/>
              <p:cNvSpPr>
                <a:spLocks/>
              </p:cNvSpPr>
              <p:nvPr/>
            </p:nvSpPr>
            <p:spPr bwMode="auto">
              <a:xfrm>
                <a:off x="4256" y="1456"/>
                <a:ext cx="17" cy="6"/>
              </a:xfrm>
              <a:custGeom>
                <a:avLst/>
                <a:gdLst>
                  <a:gd name="T0" fmla="*/ 17 w 25"/>
                  <a:gd name="T1" fmla="*/ 6 h 9"/>
                  <a:gd name="T2" fmla="*/ 17 w 25"/>
                  <a:gd name="T3" fmla="*/ 6 h 9"/>
                  <a:gd name="T4" fmla="*/ 0 w 25"/>
                  <a:gd name="T5" fmla="*/ 0 h 9"/>
                  <a:gd name="T6" fmla="*/ 0 w 25"/>
                  <a:gd name="T7" fmla="*/ 0 h 9"/>
                  <a:gd name="T8" fmla="*/ 17 w 25"/>
                  <a:gd name="T9" fmla="*/ 6 h 9"/>
                  <a:gd name="T10" fmla="*/ 0 60000 65536"/>
                  <a:gd name="T11" fmla="*/ 0 60000 65536"/>
                  <a:gd name="T12" fmla="*/ 0 60000 65536"/>
                  <a:gd name="T13" fmla="*/ 0 60000 65536"/>
                  <a:gd name="T14" fmla="*/ 0 60000 65536"/>
                  <a:gd name="T15" fmla="*/ 0 w 25"/>
                  <a:gd name="T16" fmla="*/ 0 h 9"/>
                  <a:gd name="T17" fmla="*/ 25 w 25"/>
                  <a:gd name="T18" fmla="*/ 9 h 9"/>
                </a:gdLst>
                <a:ahLst/>
                <a:cxnLst>
                  <a:cxn ang="T10">
                    <a:pos x="T0" y="T1"/>
                  </a:cxn>
                  <a:cxn ang="T11">
                    <a:pos x="T2" y="T3"/>
                  </a:cxn>
                  <a:cxn ang="T12">
                    <a:pos x="T4" y="T5"/>
                  </a:cxn>
                  <a:cxn ang="T13">
                    <a:pos x="T6" y="T7"/>
                  </a:cxn>
                  <a:cxn ang="T14">
                    <a:pos x="T8" y="T9"/>
                  </a:cxn>
                </a:cxnLst>
                <a:rect l="T15" t="T16" r="T17" b="T18"/>
                <a:pathLst>
                  <a:path w="25" h="9">
                    <a:moveTo>
                      <a:pt x="25" y="9"/>
                    </a:moveTo>
                    <a:cubicBezTo>
                      <a:pt x="25" y="9"/>
                      <a:pt x="25" y="9"/>
                      <a:pt x="25" y="9"/>
                    </a:cubicBezTo>
                    <a:cubicBezTo>
                      <a:pt x="16" y="6"/>
                      <a:pt x="8" y="3"/>
                      <a:pt x="0" y="0"/>
                    </a:cubicBezTo>
                    <a:cubicBezTo>
                      <a:pt x="0" y="0"/>
                      <a:pt x="0" y="0"/>
                      <a:pt x="0" y="0"/>
                    </a:cubicBezTo>
                    <a:cubicBezTo>
                      <a:pt x="8" y="3"/>
                      <a:pt x="16" y="6"/>
                      <a:pt x="25" y="9"/>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61" name="Freeform 455"/>
              <p:cNvSpPr>
                <a:spLocks/>
              </p:cNvSpPr>
              <p:nvPr/>
            </p:nvSpPr>
            <p:spPr bwMode="auto">
              <a:xfrm>
                <a:off x="4194" y="1456"/>
                <a:ext cx="79" cy="176"/>
              </a:xfrm>
              <a:custGeom>
                <a:avLst/>
                <a:gdLst>
                  <a:gd name="T0" fmla="*/ 79 w 117"/>
                  <a:gd name="T1" fmla="*/ 6 h 262"/>
                  <a:gd name="T2" fmla="*/ 62 w 117"/>
                  <a:gd name="T3" fmla="*/ 0 h 262"/>
                  <a:gd name="T4" fmla="*/ 0 w 117"/>
                  <a:gd name="T5" fmla="*/ 170 h 262"/>
                  <a:gd name="T6" fmla="*/ 17 w 117"/>
                  <a:gd name="T7" fmla="*/ 176 h 262"/>
                  <a:gd name="T8" fmla="*/ 79 w 117"/>
                  <a:gd name="T9" fmla="*/ 6 h 262"/>
                  <a:gd name="T10" fmla="*/ 0 60000 65536"/>
                  <a:gd name="T11" fmla="*/ 0 60000 65536"/>
                  <a:gd name="T12" fmla="*/ 0 60000 65536"/>
                  <a:gd name="T13" fmla="*/ 0 60000 65536"/>
                  <a:gd name="T14" fmla="*/ 0 60000 65536"/>
                  <a:gd name="T15" fmla="*/ 0 w 117"/>
                  <a:gd name="T16" fmla="*/ 0 h 262"/>
                  <a:gd name="T17" fmla="*/ 117 w 117"/>
                  <a:gd name="T18" fmla="*/ 262 h 262"/>
                </a:gdLst>
                <a:ahLst/>
                <a:cxnLst>
                  <a:cxn ang="T10">
                    <a:pos x="T0" y="T1"/>
                  </a:cxn>
                  <a:cxn ang="T11">
                    <a:pos x="T2" y="T3"/>
                  </a:cxn>
                  <a:cxn ang="T12">
                    <a:pos x="T4" y="T5"/>
                  </a:cxn>
                  <a:cxn ang="T13">
                    <a:pos x="T6" y="T7"/>
                  </a:cxn>
                  <a:cxn ang="T14">
                    <a:pos x="T8" y="T9"/>
                  </a:cxn>
                </a:cxnLst>
                <a:rect l="T15" t="T16" r="T17" b="T18"/>
                <a:pathLst>
                  <a:path w="117" h="262">
                    <a:moveTo>
                      <a:pt x="117" y="9"/>
                    </a:moveTo>
                    <a:cubicBezTo>
                      <a:pt x="108" y="6"/>
                      <a:pt x="100" y="3"/>
                      <a:pt x="92" y="0"/>
                    </a:cubicBezTo>
                    <a:cubicBezTo>
                      <a:pt x="0" y="253"/>
                      <a:pt x="0" y="253"/>
                      <a:pt x="0" y="253"/>
                    </a:cubicBezTo>
                    <a:cubicBezTo>
                      <a:pt x="8" y="256"/>
                      <a:pt x="16" y="259"/>
                      <a:pt x="25" y="262"/>
                    </a:cubicBezTo>
                    <a:lnTo>
                      <a:pt x="117" y="9"/>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62" name="Freeform 456"/>
              <p:cNvSpPr>
                <a:spLocks/>
              </p:cNvSpPr>
              <p:nvPr/>
            </p:nvSpPr>
            <p:spPr bwMode="auto">
              <a:xfrm>
                <a:off x="4161" y="1427"/>
                <a:ext cx="10" cy="2"/>
              </a:xfrm>
              <a:custGeom>
                <a:avLst/>
                <a:gdLst>
                  <a:gd name="T0" fmla="*/ 10 w 14"/>
                  <a:gd name="T1" fmla="*/ 2 h 3"/>
                  <a:gd name="T2" fmla="*/ 0 w 14"/>
                  <a:gd name="T3" fmla="*/ 0 h 3"/>
                  <a:gd name="T4" fmla="*/ 0 w 14"/>
                  <a:gd name="T5" fmla="*/ 0 h 3"/>
                  <a:gd name="T6" fmla="*/ 10 w 14"/>
                  <a:gd name="T7" fmla="*/ 2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3"/>
                    </a:moveTo>
                    <a:cubicBezTo>
                      <a:pt x="9" y="2"/>
                      <a:pt x="5" y="1"/>
                      <a:pt x="0" y="0"/>
                    </a:cubicBezTo>
                    <a:cubicBezTo>
                      <a:pt x="0" y="0"/>
                      <a:pt x="0" y="0"/>
                      <a:pt x="0" y="0"/>
                    </a:cubicBezTo>
                    <a:cubicBezTo>
                      <a:pt x="5" y="1"/>
                      <a:pt x="9" y="2"/>
                      <a:pt x="14"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63" name="Freeform 457"/>
              <p:cNvSpPr>
                <a:spLocks/>
              </p:cNvSpPr>
              <p:nvPr/>
            </p:nvSpPr>
            <p:spPr bwMode="auto">
              <a:xfrm>
                <a:off x="4115" y="1427"/>
                <a:ext cx="64" cy="179"/>
              </a:xfrm>
              <a:custGeom>
                <a:avLst/>
                <a:gdLst>
                  <a:gd name="T0" fmla="*/ 64 w 95"/>
                  <a:gd name="T1" fmla="*/ 4 h 266"/>
                  <a:gd name="T2" fmla="*/ 56 w 95"/>
                  <a:gd name="T3" fmla="*/ 2 h 266"/>
                  <a:gd name="T4" fmla="*/ 46 w 95"/>
                  <a:gd name="T5" fmla="*/ 0 h 266"/>
                  <a:gd name="T6" fmla="*/ 0 w 95"/>
                  <a:gd name="T7" fmla="*/ 175 h 266"/>
                  <a:gd name="T8" fmla="*/ 17 w 95"/>
                  <a:gd name="T9" fmla="*/ 179 h 266"/>
                  <a:gd name="T10" fmla="*/ 64 w 95"/>
                  <a:gd name="T11" fmla="*/ 4 h 266"/>
                  <a:gd name="T12" fmla="*/ 0 60000 65536"/>
                  <a:gd name="T13" fmla="*/ 0 60000 65536"/>
                  <a:gd name="T14" fmla="*/ 0 60000 65536"/>
                  <a:gd name="T15" fmla="*/ 0 60000 65536"/>
                  <a:gd name="T16" fmla="*/ 0 60000 65536"/>
                  <a:gd name="T17" fmla="*/ 0 60000 65536"/>
                  <a:gd name="T18" fmla="*/ 0 w 95"/>
                  <a:gd name="T19" fmla="*/ 0 h 266"/>
                  <a:gd name="T20" fmla="*/ 95 w 9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95" h="266">
                    <a:moveTo>
                      <a:pt x="95" y="6"/>
                    </a:moveTo>
                    <a:cubicBezTo>
                      <a:pt x="91" y="5"/>
                      <a:pt x="87" y="4"/>
                      <a:pt x="83" y="3"/>
                    </a:cubicBezTo>
                    <a:cubicBezTo>
                      <a:pt x="78" y="2"/>
                      <a:pt x="74" y="1"/>
                      <a:pt x="69" y="0"/>
                    </a:cubicBezTo>
                    <a:cubicBezTo>
                      <a:pt x="0" y="260"/>
                      <a:pt x="0" y="260"/>
                      <a:pt x="0" y="260"/>
                    </a:cubicBezTo>
                    <a:cubicBezTo>
                      <a:pt x="8" y="262"/>
                      <a:pt x="17" y="264"/>
                      <a:pt x="25" y="266"/>
                    </a:cubicBezTo>
                    <a:lnTo>
                      <a:pt x="95" y="6"/>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64" name="Freeform 458"/>
              <p:cNvSpPr>
                <a:spLocks/>
              </p:cNvSpPr>
              <p:nvPr/>
            </p:nvSpPr>
            <p:spPr bwMode="auto">
              <a:xfrm>
                <a:off x="4070" y="1407"/>
                <a:ext cx="12" cy="2"/>
              </a:xfrm>
              <a:custGeom>
                <a:avLst/>
                <a:gdLst>
                  <a:gd name="T0" fmla="*/ 12 w 19"/>
                  <a:gd name="T1" fmla="*/ 2 h 4"/>
                  <a:gd name="T2" fmla="*/ 12 w 19"/>
                  <a:gd name="T3" fmla="*/ 2 h 4"/>
                  <a:gd name="T4" fmla="*/ 0 w 19"/>
                  <a:gd name="T5" fmla="*/ 0 h 4"/>
                  <a:gd name="T6" fmla="*/ 12 w 19"/>
                  <a:gd name="T7" fmla="*/ 2 h 4"/>
                  <a:gd name="T8" fmla="*/ 0 60000 65536"/>
                  <a:gd name="T9" fmla="*/ 0 60000 65536"/>
                  <a:gd name="T10" fmla="*/ 0 60000 65536"/>
                  <a:gd name="T11" fmla="*/ 0 60000 65536"/>
                  <a:gd name="T12" fmla="*/ 0 w 19"/>
                  <a:gd name="T13" fmla="*/ 0 h 4"/>
                  <a:gd name="T14" fmla="*/ 19 w 19"/>
                  <a:gd name="T15" fmla="*/ 4 h 4"/>
                </a:gdLst>
                <a:ahLst/>
                <a:cxnLst>
                  <a:cxn ang="T8">
                    <a:pos x="T0" y="T1"/>
                  </a:cxn>
                  <a:cxn ang="T9">
                    <a:pos x="T2" y="T3"/>
                  </a:cxn>
                  <a:cxn ang="T10">
                    <a:pos x="T4" y="T5"/>
                  </a:cxn>
                  <a:cxn ang="T11">
                    <a:pos x="T6" y="T7"/>
                  </a:cxn>
                </a:cxnLst>
                <a:rect l="T12" t="T13" r="T14" b="T15"/>
                <a:pathLst>
                  <a:path w="19" h="4">
                    <a:moveTo>
                      <a:pt x="19" y="4"/>
                    </a:moveTo>
                    <a:cubicBezTo>
                      <a:pt x="19" y="4"/>
                      <a:pt x="19" y="4"/>
                      <a:pt x="19" y="4"/>
                    </a:cubicBezTo>
                    <a:cubicBezTo>
                      <a:pt x="13" y="2"/>
                      <a:pt x="6" y="1"/>
                      <a:pt x="0" y="0"/>
                    </a:cubicBezTo>
                    <a:cubicBezTo>
                      <a:pt x="6" y="1"/>
                      <a:pt x="12" y="3"/>
                      <a:pt x="19" y="4"/>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65" name="Freeform 459"/>
              <p:cNvSpPr>
                <a:spLocks/>
              </p:cNvSpPr>
              <p:nvPr/>
            </p:nvSpPr>
            <p:spPr bwMode="auto">
              <a:xfrm>
                <a:off x="4033" y="1406"/>
                <a:ext cx="49" cy="181"/>
              </a:xfrm>
              <a:custGeom>
                <a:avLst/>
                <a:gdLst>
                  <a:gd name="T0" fmla="*/ 49 w 73"/>
                  <a:gd name="T1" fmla="*/ 3 h 270"/>
                  <a:gd name="T2" fmla="*/ 36 w 73"/>
                  <a:gd name="T3" fmla="*/ 1 h 270"/>
                  <a:gd name="T4" fmla="*/ 31 w 73"/>
                  <a:gd name="T5" fmla="*/ 0 h 270"/>
                  <a:gd name="T6" fmla="*/ 0 w 73"/>
                  <a:gd name="T7" fmla="*/ 178 h 270"/>
                  <a:gd name="T8" fmla="*/ 17 w 73"/>
                  <a:gd name="T9" fmla="*/ 181 h 270"/>
                  <a:gd name="T10" fmla="*/ 49 w 73"/>
                  <a:gd name="T11" fmla="*/ 3 h 270"/>
                  <a:gd name="T12" fmla="*/ 0 60000 65536"/>
                  <a:gd name="T13" fmla="*/ 0 60000 65536"/>
                  <a:gd name="T14" fmla="*/ 0 60000 65536"/>
                  <a:gd name="T15" fmla="*/ 0 60000 65536"/>
                  <a:gd name="T16" fmla="*/ 0 60000 65536"/>
                  <a:gd name="T17" fmla="*/ 0 60000 65536"/>
                  <a:gd name="T18" fmla="*/ 0 w 73"/>
                  <a:gd name="T19" fmla="*/ 0 h 270"/>
                  <a:gd name="T20" fmla="*/ 73 w 73"/>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73" h="270">
                    <a:moveTo>
                      <a:pt x="73" y="5"/>
                    </a:moveTo>
                    <a:cubicBezTo>
                      <a:pt x="66" y="4"/>
                      <a:pt x="60" y="2"/>
                      <a:pt x="54" y="1"/>
                    </a:cubicBezTo>
                    <a:cubicBezTo>
                      <a:pt x="52" y="1"/>
                      <a:pt x="49" y="1"/>
                      <a:pt x="46" y="0"/>
                    </a:cubicBezTo>
                    <a:cubicBezTo>
                      <a:pt x="0" y="265"/>
                      <a:pt x="0" y="265"/>
                      <a:pt x="0" y="265"/>
                    </a:cubicBezTo>
                    <a:cubicBezTo>
                      <a:pt x="8" y="267"/>
                      <a:pt x="17" y="268"/>
                      <a:pt x="26" y="270"/>
                    </a:cubicBezTo>
                    <a:lnTo>
                      <a:pt x="73" y="5"/>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66" name="Freeform 460"/>
              <p:cNvSpPr>
                <a:spLocks/>
              </p:cNvSpPr>
              <p:nvPr/>
            </p:nvSpPr>
            <p:spPr bwMode="auto">
              <a:xfrm>
                <a:off x="3967" y="1394"/>
                <a:ext cx="17" cy="2"/>
              </a:xfrm>
              <a:custGeom>
                <a:avLst/>
                <a:gdLst>
                  <a:gd name="T0" fmla="*/ 17 w 26"/>
                  <a:gd name="T1" fmla="*/ 2 h 3"/>
                  <a:gd name="T2" fmla="*/ 17 w 26"/>
                  <a:gd name="T3" fmla="*/ 1 h 3"/>
                  <a:gd name="T4" fmla="*/ 0 w 26"/>
                  <a:gd name="T5" fmla="*/ 0 h 3"/>
                  <a:gd name="T6" fmla="*/ 0 w 26"/>
                  <a:gd name="T7" fmla="*/ 0 h 3"/>
                  <a:gd name="T8" fmla="*/ 17 w 26"/>
                  <a:gd name="T9" fmla="*/ 2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26" y="3"/>
                    </a:moveTo>
                    <a:cubicBezTo>
                      <a:pt x="26" y="2"/>
                      <a:pt x="26" y="2"/>
                      <a:pt x="26" y="2"/>
                    </a:cubicBezTo>
                    <a:cubicBezTo>
                      <a:pt x="17" y="2"/>
                      <a:pt x="8" y="1"/>
                      <a:pt x="0" y="0"/>
                    </a:cubicBezTo>
                    <a:cubicBezTo>
                      <a:pt x="0" y="0"/>
                      <a:pt x="0" y="0"/>
                      <a:pt x="0" y="0"/>
                    </a:cubicBezTo>
                    <a:cubicBezTo>
                      <a:pt x="8" y="1"/>
                      <a:pt x="17" y="2"/>
                      <a:pt x="26" y="3"/>
                    </a:cubicBezTo>
                    <a:close/>
                  </a:path>
                </a:pathLst>
              </a:custGeom>
              <a:solidFill>
                <a:srgbClr val="FFFF00"/>
              </a:solidFill>
              <a:ln w="9525">
                <a:noFill/>
                <a:miter lim="800000"/>
                <a:headEnd/>
                <a:tailEnd/>
              </a:ln>
            </p:spPr>
            <p:txBody>
              <a:bodyPr/>
              <a:lstStyle/>
              <a:p>
                <a:endParaRPr lang="es-ES">
                  <a:solidFill>
                    <a:srgbClr val="000000"/>
                  </a:solidFill>
                </a:endParaRPr>
              </a:p>
            </p:txBody>
          </p:sp>
          <p:sp>
            <p:nvSpPr>
              <p:cNvPr id="49267" name="Freeform 461"/>
              <p:cNvSpPr>
                <a:spLocks/>
              </p:cNvSpPr>
              <p:nvPr/>
            </p:nvSpPr>
            <p:spPr bwMode="auto">
              <a:xfrm>
                <a:off x="3951" y="1394"/>
                <a:ext cx="33" cy="182"/>
              </a:xfrm>
              <a:custGeom>
                <a:avLst/>
                <a:gdLst>
                  <a:gd name="T0" fmla="*/ 33 w 50"/>
                  <a:gd name="T1" fmla="*/ 2 h 271"/>
                  <a:gd name="T2" fmla="*/ 16 w 50"/>
                  <a:gd name="T3" fmla="*/ 0 h 271"/>
                  <a:gd name="T4" fmla="*/ 0 w 50"/>
                  <a:gd name="T5" fmla="*/ 180 h 271"/>
                  <a:gd name="T6" fmla="*/ 17 w 50"/>
                  <a:gd name="T7" fmla="*/ 182 h 271"/>
                  <a:gd name="T8" fmla="*/ 33 w 50"/>
                  <a:gd name="T9" fmla="*/ 2 h 271"/>
                  <a:gd name="T10" fmla="*/ 0 60000 65536"/>
                  <a:gd name="T11" fmla="*/ 0 60000 65536"/>
                  <a:gd name="T12" fmla="*/ 0 60000 65536"/>
                  <a:gd name="T13" fmla="*/ 0 60000 65536"/>
                  <a:gd name="T14" fmla="*/ 0 60000 65536"/>
                  <a:gd name="T15" fmla="*/ 0 w 50"/>
                  <a:gd name="T16" fmla="*/ 0 h 271"/>
                  <a:gd name="T17" fmla="*/ 50 w 50"/>
                  <a:gd name="T18" fmla="*/ 271 h 271"/>
                </a:gdLst>
                <a:ahLst/>
                <a:cxnLst>
                  <a:cxn ang="T10">
                    <a:pos x="T0" y="T1"/>
                  </a:cxn>
                  <a:cxn ang="T11">
                    <a:pos x="T2" y="T3"/>
                  </a:cxn>
                  <a:cxn ang="T12">
                    <a:pos x="T4" y="T5"/>
                  </a:cxn>
                  <a:cxn ang="T13">
                    <a:pos x="T6" y="T7"/>
                  </a:cxn>
                  <a:cxn ang="T14">
                    <a:pos x="T8" y="T9"/>
                  </a:cxn>
                </a:cxnLst>
                <a:rect l="T15" t="T16" r="T17" b="T18"/>
                <a:pathLst>
                  <a:path w="50" h="271">
                    <a:moveTo>
                      <a:pt x="50" y="3"/>
                    </a:moveTo>
                    <a:cubicBezTo>
                      <a:pt x="41" y="2"/>
                      <a:pt x="32" y="1"/>
                      <a:pt x="24" y="0"/>
                    </a:cubicBezTo>
                    <a:cubicBezTo>
                      <a:pt x="0" y="268"/>
                      <a:pt x="0" y="268"/>
                      <a:pt x="0" y="268"/>
                    </a:cubicBezTo>
                    <a:cubicBezTo>
                      <a:pt x="9" y="269"/>
                      <a:pt x="18" y="270"/>
                      <a:pt x="26" y="271"/>
                    </a:cubicBezTo>
                    <a:lnTo>
                      <a:pt x="50" y="3"/>
                    </a:ln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68" name="Freeform 462"/>
              <p:cNvSpPr>
                <a:spLocks/>
              </p:cNvSpPr>
              <p:nvPr/>
            </p:nvSpPr>
            <p:spPr bwMode="auto">
              <a:xfrm>
                <a:off x="3863" y="1389"/>
                <a:ext cx="25" cy="252"/>
              </a:xfrm>
              <a:custGeom>
                <a:avLst/>
                <a:gdLst>
                  <a:gd name="T0" fmla="*/ 25 w 37"/>
                  <a:gd name="T1" fmla="*/ 252 h 374"/>
                  <a:gd name="T2" fmla="*/ 24 w 37"/>
                  <a:gd name="T3" fmla="*/ 0 h 374"/>
                  <a:gd name="T4" fmla="*/ 0 w 37"/>
                  <a:gd name="T5" fmla="*/ 0 h 374"/>
                  <a:gd name="T6" fmla="*/ 0 w 37"/>
                  <a:gd name="T7" fmla="*/ 252 h 374"/>
                  <a:gd name="T8" fmla="*/ 25 w 37"/>
                  <a:gd name="T9" fmla="*/ 252 h 374"/>
                  <a:gd name="T10" fmla="*/ 0 60000 65536"/>
                  <a:gd name="T11" fmla="*/ 0 60000 65536"/>
                  <a:gd name="T12" fmla="*/ 0 60000 65536"/>
                  <a:gd name="T13" fmla="*/ 0 60000 65536"/>
                  <a:gd name="T14" fmla="*/ 0 60000 65536"/>
                  <a:gd name="T15" fmla="*/ 0 w 37"/>
                  <a:gd name="T16" fmla="*/ 0 h 374"/>
                  <a:gd name="T17" fmla="*/ 37 w 37"/>
                  <a:gd name="T18" fmla="*/ 374 h 374"/>
                </a:gdLst>
                <a:ahLst/>
                <a:cxnLst>
                  <a:cxn ang="T10">
                    <a:pos x="T0" y="T1"/>
                  </a:cxn>
                  <a:cxn ang="T11">
                    <a:pos x="T2" y="T3"/>
                  </a:cxn>
                  <a:cxn ang="T12">
                    <a:pos x="T4" y="T5"/>
                  </a:cxn>
                  <a:cxn ang="T13">
                    <a:pos x="T6" y="T7"/>
                  </a:cxn>
                  <a:cxn ang="T14">
                    <a:pos x="T8" y="T9"/>
                  </a:cxn>
                </a:cxnLst>
                <a:rect l="T15" t="T16" r="T17" b="T18"/>
                <a:pathLst>
                  <a:path w="37" h="374">
                    <a:moveTo>
                      <a:pt x="37" y="374"/>
                    </a:moveTo>
                    <a:cubicBezTo>
                      <a:pt x="36" y="0"/>
                      <a:pt x="36" y="0"/>
                      <a:pt x="36" y="0"/>
                    </a:cubicBezTo>
                    <a:cubicBezTo>
                      <a:pt x="24" y="0"/>
                      <a:pt x="12" y="0"/>
                      <a:pt x="0" y="0"/>
                    </a:cubicBezTo>
                    <a:cubicBezTo>
                      <a:pt x="0" y="374"/>
                      <a:pt x="0" y="374"/>
                      <a:pt x="0" y="374"/>
                    </a:cubicBezTo>
                    <a:cubicBezTo>
                      <a:pt x="12" y="374"/>
                      <a:pt x="24" y="374"/>
                      <a:pt x="37" y="374"/>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69" name="Freeform 463"/>
              <p:cNvSpPr>
                <a:spLocks/>
              </p:cNvSpPr>
              <p:nvPr/>
            </p:nvSpPr>
            <p:spPr bwMode="auto">
              <a:xfrm>
                <a:off x="3300" y="1536"/>
                <a:ext cx="146" cy="231"/>
              </a:xfrm>
              <a:custGeom>
                <a:avLst/>
                <a:gdLst>
                  <a:gd name="T0" fmla="*/ 146 w 218"/>
                  <a:gd name="T1" fmla="*/ 219 h 343"/>
                  <a:gd name="T2" fmla="*/ 21 w 218"/>
                  <a:gd name="T3" fmla="*/ 0 h 343"/>
                  <a:gd name="T4" fmla="*/ 0 w 218"/>
                  <a:gd name="T5" fmla="*/ 12 h 343"/>
                  <a:gd name="T6" fmla="*/ 125 w 218"/>
                  <a:gd name="T7" fmla="*/ 231 h 343"/>
                  <a:gd name="T8" fmla="*/ 146 w 218"/>
                  <a:gd name="T9" fmla="*/ 219 h 343"/>
                  <a:gd name="T10" fmla="*/ 0 60000 65536"/>
                  <a:gd name="T11" fmla="*/ 0 60000 65536"/>
                  <a:gd name="T12" fmla="*/ 0 60000 65536"/>
                  <a:gd name="T13" fmla="*/ 0 60000 65536"/>
                  <a:gd name="T14" fmla="*/ 0 60000 65536"/>
                  <a:gd name="T15" fmla="*/ 0 w 218"/>
                  <a:gd name="T16" fmla="*/ 0 h 343"/>
                  <a:gd name="T17" fmla="*/ 218 w 218"/>
                  <a:gd name="T18" fmla="*/ 343 h 343"/>
                </a:gdLst>
                <a:ahLst/>
                <a:cxnLst>
                  <a:cxn ang="T10">
                    <a:pos x="T0" y="T1"/>
                  </a:cxn>
                  <a:cxn ang="T11">
                    <a:pos x="T2" y="T3"/>
                  </a:cxn>
                  <a:cxn ang="T12">
                    <a:pos x="T4" y="T5"/>
                  </a:cxn>
                  <a:cxn ang="T13">
                    <a:pos x="T6" y="T7"/>
                  </a:cxn>
                  <a:cxn ang="T14">
                    <a:pos x="T8" y="T9"/>
                  </a:cxn>
                </a:cxnLst>
                <a:rect l="T15" t="T16" r="T17" b="T18"/>
                <a:pathLst>
                  <a:path w="218" h="343">
                    <a:moveTo>
                      <a:pt x="218" y="325"/>
                    </a:moveTo>
                    <a:cubicBezTo>
                      <a:pt x="32" y="0"/>
                      <a:pt x="32" y="0"/>
                      <a:pt x="32" y="0"/>
                    </a:cubicBezTo>
                    <a:cubicBezTo>
                      <a:pt x="21" y="6"/>
                      <a:pt x="10" y="12"/>
                      <a:pt x="0" y="18"/>
                    </a:cubicBezTo>
                    <a:cubicBezTo>
                      <a:pt x="186" y="343"/>
                      <a:pt x="186" y="343"/>
                      <a:pt x="186" y="343"/>
                    </a:cubicBezTo>
                    <a:cubicBezTo>
                      <a:pt x="197" y="337"/>
                      <a:pt x="208" y="331"/>
                      <a:pt x="218" y="325"/>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70" name="Freeform 464"/>
              <p:cNvSpPr>
                <a:spLocks/>
              </p:cNvSpPr>
              <p:nvPr/>
            </p:nvSpPr>
            <p:spPr bwMode="auto">
              <a:xfrm>
                <a:off x="2889" y="1947"/>
                <a:ext cx="232" cy="147"/>
              </a:xfrm>
              <a:custGeom>
                <a:avLst/>
                <a:gdLst>
                  <a:gd name="T0" fmla="*/ 232 w 344"/>
                  <a:gd name="T1" fmla="*/ 125 h 218"/>
                  <a:gd name="T2" fmla="*/ 13 w 344"/>
                  <a:gd name="T3" fmla="*/ 0 h 218"/>
                  <a:gd name="T4" fmla="*/ 0 w 344"/>
                  <a:gd name="T5" fmla="*/ 22 h 218"/>
                  <a:gd name="T6" fmla="*/ 219 w 344"/>
                  <a:gd name="T7" fmla="*/ 147 h 218"/>
                  <a:gd name="T8" fmla="*/ 232 w 344"/>
                  <a:gd name="T9" fmla="*/ 125 h 218"/>
                  <a:gd name="T10" fmla="*/ 0 60000 65536"/>
                  <a:gd name="T11" fmla="*/ 0 60000 65536"/>
                  <a:gd name="T12" fmla="*/ 0 60000 65536"/>
                  <a:gd name="T13" fmla="*/ 0 60000 65536"/>
                  <a:gd name="T14" fmla="*/ 0 60000 65536"/>
                  <a:gd name="T15" fmla="*/ 0 w 344"/>
                  <a:gd name="T16" fmla="*/ 0 h 218"/>
                  <a:gd name="T17" fmla="*/ 344 w 344"/>
                  <a:gd name="T18" fmla="*/ 218 h 218"/>
                </a:gdLst>
                <a:ahLst/>
                <a:cxnLst>
                  <a:cxn ang="T10">
                    <a:pos x="T0" y="T1"/>
                  </a:cxn>
                  <a:cxn ang="T11">
                    <a:pos x="T2" y="T3"/>
                  </a:cxn>
                  <a:cxn ang="T12">
                    <a:pos x="T4" y="T5"/>
                  </a:cxn>
                  <a:cxn ang="T13">
                    <a:pos x="T6" y="T7"/>
                  </a:cxn>
                  <a:cxn ang="T14">
                    <a:pos x="T8" y="T9"/>
                  </a:cxn>
                </a:cxnLst>
                <a:rect l="T15" t="T16" r="T17" b="T18"/>
                <a:pathLst>
                  <a:path w="344" h="218">
                    <a:moveTo>
                      <a:pt x="344" y="186"/>
                    </a:moveTo>
                    <a:cubicBezTo>
                      <a:pt x="19" y="0"/>
                      <a:pt x="19" y="0"/>
                      <a:pt x="19" y="0"/>
                    </a:cubicBezTo>
                    <a:cubicBezTo>
                      <a:pt x="12" y="11"/>
                      <a:pt x="6" y="21"/>
                      <a:pt x="0" y="32"/>
                    </a:cubicBezTo>
                    <a:cubicBezTo>
                      <a:pt x="325" y="218"/>
                      <a:pt x="325" y="218"/>
                      <a:pt x="325" y="218"/>
                    </a:cubicBezTo>
                    <a:cubicBezTo>
                      <a:pt x="331" y="207"/>
                      <a:pt x="338" y="197"/>
                      <a:pt x="344" y="186"/>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71" name="Freeform 465"/>
              <p:cNvSpPr>
                <a:spLocks/>
              </p:cNvSpPr>
              <p:nvPr/>
            </p:nvSpPr>
            <p:spPr bwMode="auto">
              <a:xfrm>
                <a:off x="2743" y="2510"/>
                <a:ext cx="253" cy="26"/>
              </a:xfrm>
              <a:custGeom>
                <a:avLst/>
                <a:gdLst>
                  <a:gd name="T0" fmla="*/ 253 w 375"/>
                  <a:gd name="T1" fmla="*/ 0 h 38"/>
                  <a:gd name="T2" fmla="*/ 0 w 375"/>
                  <a:gd name="T3" fmla="*/ 1 h 38"/>
                  <a:gd name="T4" fmla="*/ 0 w 375"/>
                  <a:gd name="T5" fmla="*/ 26 h 38"/>
                  <a:gd name="T6" fmla="*/ 253 w 375"/>
                  <a:gd name="T7" fmla="*/ 25 h 38"/>
                  <a:gd name="T8" fmla="*/ 253 w 375"/>
                  <a:gd name="T9" fmla="*/ 0 h 38"/>
                  <a:gd name="T10" fmla="*/ 0 60000 65536"/>
                  <a:gd name="T11" fmla="*/ 0 60000 65536"/>
                  <a:gd name="T12" fmla="*/ 0 60000 65536"/>
                  <a:gd name="T13" fmla="*/ 0 60000 65536"/>
                  <a:gd name="T14" fmla="*/ 0 60000 65536"/>
                  <a:gd name="T15" fmla="*/ 0 w 375"/>
                  <a:gd name="T16" fmla="*/ 0 h 38"/>
                  <a:gd name="T17" fmla="*/ 375 w 375"/>
                  <a:gd name="T18" fmla="*/ 38 h 38"/>
                </a:gdLst>
                <a:ahLst/>
                <a:cxnLst>
                  <a:cxn ang="T10">
                    <a:pos x="T0" y="T1"/>
                  </a:cxn>
                  <a:cxn ang="T11">
                    <a:pos x="T2" y="T3"/>
                  </a:cxn>
                  <a:cxn ang="T12">
                    <a:pos x="T4" y="T5"/>
                  </a:cxn>
                  <a:cxn ang="T13">
                    <a:pos x="T6" y="T7"/>
                  </a:cxn>
                  <a:cxn ang="T14">
                    <a:pos x="T8" y="T9"/>
                  </a:cxn>
                </a:cxnLst>
                <a:rect l="T15" t="T16" r="T17" b="T18"/>
                <a:pathLst>
                  <a:path w="375" h="38">
                    <a:moveTo>
                      <a:pt x="375" y="0"/>
                    </a:moveTo>
                    <a:cubicBezTo>
                      <a:pt x="0" y="1"/>
                      <a:pt x="0" y="1"/>
                      <a:pt x="0" y="1"/>
                    </a:cubicBezTo>
                    <a:cubicBezTo>
                      <a:pt x="0" y="13"/>
                      <a:pt x="0" y="26"/>
                      <a:pt x="0" y="38"/>
                    </a:cubicBezTo>
                    <a:cubicBezTo>
                      <a:pt x="375" y="37"/>
                      <a:pt x="375" y="37"/>
                      <a:pt x="375" y="37"/>
                    </a:cubicBezTo>
                    <a:cubicBezTo>
                      <a:pt x="375" y="25"/>
                      <a:pt x="375" y="13"/>
                      <a:pt x="375"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72" name="Freeform 466"/>
              <p:cNvSpPr>
                <a:spLocks/>
              </p:cNvSpPr>
              <p:nvPr/>
            </p:nvSpPr>
            <p:spPr bwMode="auto">
              <a:xfrm>
                <a:off x="2891" y="2954"/>
                <a:ext cx="230" cy="147"/>
              </a:xfrm>
              <a:custGeom>
                <a:avLst/>
                <a:gdLst>
                  <a:gd name="T0" fmla="*/ 12 w 343"/>
                  <a:gd name="T1" fmla="*/ 147 h 219"/>
                  <a:gd name="T2" fmla="*/ 230 w 343"/>
                  <a:gd name="T3" fmla="*/ 21 h 219"/>
                  <a:gd name="T4" fmla="*/ 218 w 343"/>
                  <a:gd name="T5" fmla="*/ 0 h 219"/>
                  <a:gd name="T6" fmla="*/ 0 w 343"/>
                  <a:gd name="T7" fmla="*/ 126 h 219"/>
                  <a:gd name="T8" fmla="*/ 12 w 343"/>
                  <a:gd name="T9" fmla="*/ 147 h 219"/>
                  <a:gd name="T10" fmla="*/ 0 60000 65536"/>
                  <a:gd name="T11" fmla="*/ 0 60000 65536"/>
                  <a:gd name="T12" fmla="*/ 0 60000 65536"/>
                  <a:gd name="T13" fmla="*/ 0 60000 65536"/>
                  <a:gd name="T14" fmla="*/ 0 60000 65536"/>
                  <a:gd name="T15" fmla="*/ 0 w 343"/>
                  <a:gd name="T16" fmla="*/ 0 h 219"/>
                  <a:gd name="T17" fmla="*/ 343 w 343"/>
                  <a:gd name="T18" fmla="*/ 219 h 219"/>
                </a:gdLst>
                <a:ahLst/>
                <a:cxnLst>
                  <a:cxn ang="T10">
                    <a:pos x="T0" y="T1"/>
                  </a:cxn>
                  <a:cxn ang="T11">
                    <a:pos x="T2" y="T3"/>
                  </a:cxn>
                  <a:cxn ang="T12">
                    <a:pos x="T4" y="T5"/>
                  </a:cxn>
                  <a:cxn ang="T13">
                    <a:pos x="T6" y="T7"/>
                  </a:cxn>
                  <a:cxn ang="T14">
                    <a:pos x="T8" y="T9"/>
                  </a:cxn>
                </a:cxnLst>
                <a:rect l="T15" t="T16" r="T17" b="T18"/>
                <a:pathLst>
                  <a:path w="343" h="219">
                    <a:moveTo>
                      <a:pt x="18" y="219"/>
                    </a:moveTo>
                    <a:cubicBezTo>
                      <a:pt x="343" y="32"/>
                      <a:pt x="343" y="32"/>
                      <a:pt x="343" y="32"/>
                    </a:cubicBezTo>
                    <a:cubicBezTo>
                      <a:pt x="337" y="21"/>
                      <a:pt x="331" y="11"/>
                      <a:pt x="325" y="0"/>
                    </a:cubicBezTo>
                    <a:cubicBezTo>
                      <a:pt x="0" y="187"/>
                      <a:pt x="0" y="187"/>
                      <a:pt x="0" y="187"/>
                    </a:cubicBezTo>
                    <a:cubicBezTo>
                      <a:pt x="6" y="198"/>
                      <a:pt x="12" y="208"/>
                      <a:pt x="18" y="219"/>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73" name="Freeform 467"/>
              <p:cNvSpPr>
                <a:spLocks/>
              </p:cNvSpPr>
              <p:nvPr/>
            </p:nvSpPr>
            <p:spPr bwMode="auto">
              <a:xfrm>
                <a:off x="3300" y="3278"/>
                <a:ext cx="146" cy="232"/>
              </a:xfrm>
              <a:custGeom>
                <a:avLst/>
                <a:gdLst>
                  <a:gd name="T0" fmla="*/ 22 w 216"/>
                  <a:gd name="T1" fmla="*/ 232 h 345"/>
                  <a:gd name="T2" fmla="*/ 146 w 216"/>
                  <a:gd name="T3" fmla="*/ 13 h 345"/>
                  <a:gd name="T4" fmla="*/ 124 w 216"/>
                  <a:gd name="T5" fmla="*/ 0 h 345"/>
                  <a:gd name="T6" fmla="*/ 0 w 216"/>
                  <a:gd name="T7" fmla="*/ 220 h 345"/>
                  <a:gd name="T8" fmla="*/ 22 w 216"/>
                  <a:gd name="T9" fmla="*/ 232 h 345"/>
                  <a:gd name="T10" fmla="*/ 0 60000 65536"/>
                  <a:gd name="T11" fmla="*/ 0 60000 65536"/>
                  <a:gd name="T12" fmla="*/ 0 60000 65536"/>
                  <a:gd name="T13" fmla="*/ 0 60000 65536"/>
                  <a:gd name="T14" fmla="*/ 0 60000 65536"/>
                  <a:gd name="T15" fmla="*/ 0 w 216"/>
                  <a:gd name="T16" fmla="*/ 0 h 345"/>
                  <a:gd name="T17" fmla="*/ 216 w 216"/>
                  <a:gd name="T18" fmla="*/ 345 h 345"/>
                </a:gdLst>
                <a:ahLst/>
                <a:cxnLst>
                  <a:cxn ang="T10">
                    <a:pos x="T0" y="T1"/>
                  </a:cxn>
                  <a:cxn ang="T11">
                    <a:pos x="T2" y="T3"/>
                  </a:cxn>
                  <a:cxn ang="T12">
                    <a:pos x="T4" y="T5"/>
                  </a:cxn>
                  <a:cxn ang="T13">
                    <a:pos x="T6" y="T7"/>
                  </a:cxn>
                  <a:cxn ang="T14">
                    <a:pos x="T8" y="T9"/>
                  </a:cxn>
                </a:cxnLst>
                <a:rect l="T15" t="T16" r="T17" b="T18"/>
                <a:pathLst>
                  <a:path w="216" h="345">
                    <a:moveTo>
                      <a:pt x="32" y="345"/>
                    </a:moveTo>
                    <a:cubicBezTo>
                      <a:pt x="216" y="19"/>
                      <a:pt x="216" y="19"/>
                      <a:pt x="216" y="19"/>
                    </a:cubicBezTo>
                    <a:cubicBezTo>
                      <a:pt x="205" y="12"/>
                      <a:pt x="194" y="6"/>
                      <a:pt x="184" y="0"/>
                    </a:cubicBezTo>
                    <a:cubicBezTo>
                      <a:pt x="0" y="327"/>
                      <a:pt x="0" y="327"/>
                      <a:pt x="0" y="327"/>
                    </a:cubicBezTo>
                    <a:cubicBezTo>
                      <a:pt x="11" y="333"/>
                      <a:pt x="22" y="339"/>
                      <a:pt x="32" y="345"/>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74" name="Freeform 468"/>
              <p:cNvSpPr>
                <a:spLocks/>
              </p:cNvSpPr>
              <p:nvPr/>
            </p:nvSpPr>
            <p:spPr bwMode="auto">
              <a:xfrm>
                <a:off x="4304" y="3281"/>
                <a:ext cx="150" cy="229"/>
              </a:xfrm>
              <a:custGeom>
                <a:avLst/>
                <a:gdLst>
                  <a:gd name="T0" fmla="*/ 150 w 223"/>
                  <a:gd name="T1" fmla="*/ 216 h 341"/>
                  <a:gd name="T2" fmla="*/ 22 w 223"/>
                  <a:gd name="T3" fmla="*/ 0 h 341"/>
                  <a:gd name="T4" fmla="*/ 0 w 223"/>
                  <a:gd name="T5" fmla="*/ 13 h 341"/>
                  <a:gd name="T6" fmla="*/ 129 w 223"/>
                  <a:gd name="T7" fmla="*/ 229 h 341"/>
                  <a:gd name="T8" fmla="*/ 150 w 223"/>
                  <a:gd name="T9" fmla="*/ 216 h 341"/>
                  <a:gd name="T10" fmla="*/ 0 60000 65536"/>
                  <a:gd name="T11" fmla="*/ 0 60000 65536"/>
                  <a:gd name="T12" fmla="*/ 0 60000 65536"/>
                  <a:gd name="T13" fmla="*/ 0 60000 65536"/>
                  <a:gd name="T14" fmla="*/ 0 60000 65536"/>
                  <a:gd name="T15" fmla="*/ 0 w 223"/>
                  <a:gd name="T16" fmla="*/ 0 h 341"/>
                  <a:gd name="T17" fmla="*/ 223 w 223"/>
                  <a:gd name="T18" fmla="*/ 341 h 341"/>
                </a:gdLst>
                <a:ahLst/>
                <a:cxnLst>
                  <a:cxn ang="T10">
                    <a:pos x="T0" y="T1"/>
                  </a:cxn>
                  <a:cxn ang="T11">
                    <a:pos x="T2" y="T3"/>
                  </a:cxn>
                  <a:cxn ang="T12">
                    <a:pos x="T4" y="T5"/>
                  </a:cxn>
                  <a:cxn ang="T13">
                    <a:pos x="T6" y="T7"/>
                  </a:cxn>
                  <a:cxn ang="T14">
                    <a:pos x="T8" y="T9"/>
                  </a:cxn>
                </a:cxnLst>
                <a:rect l="T15" t="T16" r="T17" b="T18"/>
                <a:pathLst>
                  <a:path w="223" h="341">
                    <a:moveTo>
                      <a:pt x="223" y="322"/>
                    </a:moveTo>
                    <a:cubicBezTo>
                      <a:pt x="32" y="0"/>
                      <a:pt x="32" y="0"/>
                      <a:pt x="32" y="0"/>
                    </a:cubicBezTo>
                    <a:cubicBezTo>
                      <a:pt x="21" y="6"/>
                      <a:pt x="11" y="12"/>
                      <a:pt x="0" y="19"/>
                    </a:cubicBezTo>
                    <a:cubicBezTo>
                      <a:pt x="192" y="341"/>
                      <a:pt x="192" y="341"/>
                      <a:pt x="192" y="341"/>
                    </a:cubicBezTo>
                    <a:cubicBezTo>
                      <a:pt x="202" y="335"/>
                      <a:pt x="213" y="328"/>
                      <a:pt x="223" y="322"/>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75" name="Freeform 469"/>
              <p:cNvSpPr>
                <a:spLocks/>
              </p:cNvSpPr>
              <p:nvPr/>
            </p:nvSpPr>
            <p:spPr bwMode="auto">
              <a:xfrm>
                <a:off x="4633" y="2952"/>
                <a:ext cx="230" cy="149"/>
              </a:xfrm>
              <a:custGeom>
                <a:avLst/>
                <a:gdLst>
                  <a:gd name="T0" fmla="*/ 230 w 343"/>
                  <a:gd name="T1" fmla="*/ 128 h 221"/>
                  <a:gd name="T2" fmla="*/ 13 w 343"/>
                  <a:gd name="T3" fmla="*/ 0 h 221"/>
                  <a:gd name="T4" fmla="*/ 0 w 343"/>
                  <a:gd name="T5" fmla="*/ 22 h 221"/>
                  <a:gd name="T6" fmla="*/ 217 w 343"/>
                  <a:gd name="T7" fmla="*/ 149 h 221"/>
                  <a:gd name="T8" fmla="*/ 230 w 343"/>
                  <a:gd name="T9" fmla="*/ 128 h 221"/>
                  <a:gd name="T10" fmla="*/ 0 60000 65536"/>
                  <a:gd name="T11" fmla="*/ 0 60000 65536"/>
                  <a:gd name="T12" fmla="*/ 0 60000 65536"/>
                  <a:gd name="T13" fmla="*/ 0 60000 65536"/>
                  <a:gd name="T14" fmla="*/ 0 60000 65536"/>
                  <a:gd name="T15" fmla="*/ 0 w 343"/>
                  <a:gd name="T16" fmla="*/ 0 h 221"/>
                  <a:gd name="T17" fmla="*/ 343 w 343"/>
                  <a:gd name="T18" fmla="*/ 221 h 221"/>
                </a:gdLst>
                <a:ahLst/>
                <a:cxnLst>
                  <a:cxn ang="T10">
                    <a:pos x="T0" y="T1"/>
                  </a:cxn>
                  <a:cxn ang="T11">
                    <a:pos x="T2" y="T3"/>
                  </a:cxn>
                  <a:cxn ang="T12">
                    <a:pos x="T4" y="T5"/>
                  </a:cxn>
                  <a:cxn ang="T13">
                    <a:pos x="T6" y="T7"/>
                  </a:cxn>
                  <a:cxn ang="T14">
                    <a:pos x="T8" y="T9"/>
                  </a:cxn>
                </a:cxnLst>
                <a:rect l="T15" t="T16" r="T17" b="T18"/>
                <a:pathLst>
                  <a:path w="343" h="221">
                    <a:moveTo>
                      <a:pt x="343" y="190"/>
                    </a:moveTo>
                    <a:cubicBezTo>
                      <a:pt x="19" y="0"/>
                      <a:pt x="19" y="0"/>
                      <a:pt x="19" y="0"/>
                    </a:cubicBezTo>
                    <a:cubicBezTo>
                      <a:pt x="13" y="11"/>
                      <a:pt x="7" y="21"/>
                      <a:pt x="0" y="32"/>
                    </a:cubicBezTo>
                    <a:cubicBezTo>
                      <a:pt x="324" y="221"/>
                      <a:pt x="324" y="221"/>
                      <a:pt x="324" y="221"/>
                    </a:cubicBezTo>
                    <a:cubicBezTo>
                      <a:pt x="330" y="211"/>
                      <a:pt x="336" y="200"/>
                      <a:pt x="343" y="19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76" name="Freeform 470"/>
              <p:cNvSpPr>
                <a:spLocks/>
              </p:cNvSpPr>
              <p:nvPr/>
            </p:nvSpPr>
            <p:spPr bwMode="auto">
              <a:xfrm>
                <a:off x="4758" y="2512"/>
                <a:ext cx="253" cy="24"/>
              </a:xfrm>
              <a:custGeom>
                <a:avLst/>
                <a:gdLst>
                  <a:gd name="T0" fmla="*/ 253 w 375"/>
                  <a:gd name="T1" fmla="*/ 0 h 37"/>
                  <a:gd name="T2" fmla="*/ 0 w 375"/>
                  <a:gd name="T3" fmla="*/ 0 h 37"/>
                  <a:gd name="T4" fmla="*/ 0 w 375"/>
                  <a:gd name="T5" fmla="*/ 24 h 37"/>
                  <a:gd name="T6" fmla="*/ 253 w 375"/>
                  <a:gd name="T7" fmla="*/ 24 h 37"/>
                  <a:gd name="T8" fmla="*/ 253 w 375"/>
                  <a:gd name="T9" fmla="*/ 0 h 37"/>
                  <a:gd name="T10" fmla="*/ 0 60000 65536"/>
                  <a:gd name="T11" fmla="*/ 0 60000 65536"/>
                  <a:gd name="T12" fmla="*/ 0 60000 65536"/>
                  <a:gd name="T13" fmla="*/ 0 60000 65536"/>
                  <a:gd name="T14" fmla="*/ 0 60000 65536"/>
                  <a:gd name="T15" fmla="*/ 0 w 375"/>
                  <a:gd name="T16" fmla="*/ 0 h 37"/>
                  <a:gd name="T17" fmla="*/ 375 w 375"/>
                  <a:gd name="T18" fmla="*/ 37 h 37"/>
                </a:gdLst>
                <a:ahLst/>
                <a:cxnLst>
                  <a:cxn ang="T10">
                    <a:pos x="T0" y="T1"/>
                  </a:cxn>
                  <a:cxn ang="T11">
                    <a:pos x="T2" y="T3"/>
                  </a:cxn>
                  <a:cxn ang="T12">
                    <a:pos x="T4" y="T5"/>
                  </a:cxn>
                  <a:cxn ang="T13">
                    <a:pos x="T6" y="T7"/>
                  </a:cxn>
                  <a:cxn ang="T14">
                    <a:pos x="T8" y="T9"/>
                  </a:cxn>
                </a:cxnLst>
                <a:rect l="T15" t="T16" r="T17" b="T18"/>
                <a:pathLst>
                  <a:path w="375" h="37">
                    <a:moveTo>
                      <a:pt x="375" y="0"/>
                    </a:moveTo>
                    <a:cubicBezTo>
                      <a:pt x="0" y="0"/>
                      <a:pt x="0" y="0"/>
                      <a:pt x="0" y="0"/>
                    </a:cubicBezTo>
                    <a:cubicBezTo>
                      <a:pt x="0" y="13"/>
                      <a:pt x="0" y="25"/>
                      <a:pt x="0" y="37"/>
                    </a:cubicBezTo>
                    <a:cubicBezTo>
                      <a:pt x="375" y="37"/>
                      <a:pt x="375" y="37"/>
                      <a:pt x="375" y="37"/>
                    </a:cubicBezTo>
                    <a:cubicBezTo>
                      <a:pt x="375" y="25"/>
                      <a:pt x="375" y="12"/>
                      <a:pt x="375" y="0"/>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77" name="Freeform 471"/>
              <p:cNvSpPr>
                <a:spLocks/>
              </p:cNvSpPr>
              <p:nvPr/>
            </p:nvSpPr>
            <p:spPr bwMode="auto">
              <a:xfrm>
                <a:off x="4635" y="1946"/>
                <a:ext cx="230" cy="149"/>
              </a:xfrm>
              <a:custGeom>
                <a:avLst/>
                <a:gdLst>
                  <a:gd name="T0" fmla="*/ 13 w 342"/>
                  <a:gd name="T1" fmla="*/ 149 h 221"/>
                  <a:gd name="T2" fmla="*/ 230 w 342"/>
                  <a:gd name="T3" fmla="*/ 22 h 221"/>
                  <a:gd name="T4" fmla="*/ 218 w 342"/>
                  <a:gd name="T5" fmla="*/ 0 h 221"/>
                  <a:gd name="T6" fmla="*/ 0 w 342"/>
                  <a:gd name="T7" fmla="*/ 127 h 221"/>
                  <a:gd name="T8" fmla="*/ 13 w 342"/>
                  <a:gd name="T9" fmla="*/ 149 h 221"/>
                  <a:gd name="T10" fmla="*/ 0 60000 65536"/>
                  <a:gd name="T11" fmla="*/ 0 60000 65536"/>
                  <a:gd name="T12" fmla="*/ 0 60000 65536"/>
                  <a:gd name="T13" fmla="*/ 0 60000 65536"/>
                  <a:gd name="T14" fmla="*/ 0 60000 65536"/>
                  <a:gd name="T15" fmla="*/ 0 w 342"/>
                  <a:gd name="T16" fmla="*/ 0 h 221"/>
                  <a:gd name="T17" fmla="*/ 342 w 342"/>
                  <a:gd name="T18" fmla="*/ 221 h 221"/>
                </a:gdLst>
                <a:ahLst/>
                <a:cxnLst>
                  <a:cxn ang="T10">
                    <a:pos x="T0" y="T1"/>
                  </a:cxn>
                  <a:cxn ang="T11">
                    <a:pos x="T2" y="T3"/>
                  </a:cxn>
                  <a:cxn ang="T12">
                    <a:pos x="T4" y="T5"/>
                  </a:cxn>
                  <a:cxn ang="T13">
                    <a:pos x="T6" y="T7"/>
                  </a:cxn>
                  <a:cxn ang="T14">
                    <a:pos x="T8" y="T9"/>
                  </a:cxn>
                </a:cxnLst>
                <a:rect l="T15" t="T16" r="T17" b="T18"/>
                <a:pathLst>
                  <a:path w="342" h="221">
                    <a:moveTo>
                      <a:pt x="19" y="221"/>
                    </a:moveTo>
                    <a:cubicBezTo>
                      <a:pt x="342" y="32"/>
                      <a:pt x="342" y="32"/>
                      <a:pt x="342" y="32"/>
                    </a:cubicBezTo>
                    <a:cubicBezTo>
                      <a:pt x="336" y="21"/>
                      <a:pt x="330" y="11"/>
                      <a:pt x="324" y="0"/>
                    </a:cubicBezTo>
                    <a:cubicBezTo>
                      <a:pt x="0" y="189"/>
                      <a:pt x="0" y="189"/>
                      <a:pt x="0" y="189"/>
                    </a:cubicBezTo>
                    <a:cubicBezTo>
                      <a:pt x="7" y="200"/>
                      <a:pt x="13" y="210"/>
                      <a:pt x="19" y="221"/>
                    </a:cubicBezTo>
                    <a:close/>
                  </a:path>
                </a:pathLst>
              </a:custGeom>
              <a:solidFill>
                <a:srgbClr val="333333"/>
              </a:solidFill>
              <a:ln w="9525">
                <a:noFill/>
                <a:miter lim="800000"/>
                <a:headEnd/>
                <a:tailEnd/>
              </a:ln>
            </p:spPr>
            <p:txBody>
              <a:bodyPr/>
              <a:lstStyle/>
              <a:p>
                <a:endParaRPr lang="es-ES">
                  <a:solidFill>
                    <a:srgbClr val="000000"/>
                  </a:solidFill>
                </a:endParaRPr>
              </a:p>
            </p:txBody>
          </p:sp>
          <p:sp>
            <p:nvSpPr>
              <p:cNvPr id="49278" name="Freeform 472"/>
              <p:cNvSpPr>
                <a:spLocks/>
              </p:cNvSpPr>
              <p:nvPr/>
            </p:nvSpPr>
            <p:spPr bwMode="auto">
              <a:xfrm>
                <a:off x="4306" y="1536"/>
                <a:ext cx="149" cy="230"/>
              </a:xfrm>
              <a:custGeom>
                <a:avLst/>
                <a:gdLst>
                  <a:gd name="T0" fmla="*/ 22 w 221"/>
                  <a:gd name="T1" fmla="*/ 230 h 342"/>
                  <a:gd name="T2" fmla="*/ 149 w 221"/>
                  <a:gd name="T3" fmla="*/ 12 h 342"/>
                  <a:gd name="T4" fmla="*/ 127 w 221"/>
                  <a:gd name="T5" fmla="*/ 0 h 342"/>
                  <a:gd name="T6" fmla="*/ 0 w 221"/>
                  <a:gd name="T7" fmla="*/ 217 h 342"/>
                  <a:gd name="T8" fmla="*/ 22 w 221"/>
                  <a:gd name="T9" fmla="*/ 230 h 342"/>
                  <a:gd name="T10" fmla="*/ 0 60000 65536"/>
                  <a:gd name="T11" fmla="*/ 0 60000 65536"/>
                  <a:gd name="T12" fmla="*/ 0 60000 65536"/>
                  <a:gd name="T13" fmla="*/ 0 60000 65536"/>
                  <a:gd name="T14" fmla="*/ 0 60000 65536"/>
                  <a:gd name="T15" fmla="*/ 0 w 221"/>
                  <a:gd name="T16" fmla="*/ 0 h 342"/>
                  <a:gd name="T17" fmla="*/ 221 w 221"/>
                  <a:gd name="T18" fmla="*/ 342 h 342"/>
                </a:gdLst>
                <a:ahLst/>
                <a:cxnLst>
                  <a:cxn ang="T10">
                    <a:pos x="T0" y="T1"/>
                  </a:cxn>
                  <a:cxn ang="T11">
                    <a:pos x="T2" y="T3"/>
                  </a:cxn>
                  <a:cxn ang="T12">
                    <a:pos x="T4" y="T5"/>
                  </a:cxn>
                  <a:cxn ang="T13">
                    <a:pos x="T6" y="T7"/>
                  </a:cxn>
                  <a:cxn ang="T14">
                    <a:pos x="T8" y="T9"/>
                  </a:cxn>
                </a:cxnLst>
                <a:rect l="T15" t="T16" r="T17" b="T18"/>
                <a:pathLst>
                  <a:path w="221" h="342">
                    <a:moveTo>
                      <a:pt x="32" y="342"/>
                    </a:moveTo>
                    <a:cubicBezTo>
                      <a:pt x="221" y="18"/>
                      <a:pt x="221" y="18"/>
                      <a:pt x="221" y="18"/>
                    </a:cubicBezTo>
                    <a:cubicBezTo>
                      <a:pt x="210" y="12"/>
                      <a:pt x="200" y="6"/>
                      <a:pt x="189" y="0"/>
                    </a:cubicBezTo>
                    <a:cubicBezTo>
                      <a:pt x="0" y="323"/>
                      <a:pt x="0" y="323"/>
                      <a:pt x="0" y="323"/>
                    </a:cubicBezTo>
                    <a:cubicBezTo>
                      <a:pt x="11" y="329"/>
                      <a:pt x="22" y="336"/>
                      <a:pt x="32" y="342"/>
                    </a:cubicBezTo>
                    <a:close/>
                  </a:path>
                </a:pathLst>
              </a:custGeom>
              <a:solidFill>
                <a:srgbClr val="333333"/>
              </a:solidFill>
              <a:ln w="9525">
                <a:noFill/>
                <a:miter lim="800000"/>
                <a:headEnd/>
                <a:tailEnd/>
              </a:ln>
            </p:spPr>
            <p:txBody>
              <a:bodyPr/>
              <a:lstStyle/>
              <a:p>
                <a:endParaRPr lang="es-ES">
                  <a:solidFill>
                    <a:srgbClr val="000000"/>
                  </a:solidFill>
                </a:endParaRPr>
              </a:p>
            </p:txBody>
          </p:sp>
        </p:grpSp>
        <p:sp>
          <p:nvSpPr>
            <p:cNvPr id="49204" name="AutoShape 473"/>
            <p:cNvSpPr>
              <a:spLocks noChangeArrowheads="1"/>
            </p:cNvSpPr>
            <p:nvPr/>
          </p:nvSpPr>
          <p:spPr bwMode="auto">
            <a:xfrm>
              <a:off x="2774951" y="1875632"/>
              <a:ext cx="3168650" cy="3168650"/>
            </a:xfrm>
            <a:custGeom>
              <a:avLst/>
              <a:gdLst>
                <a:gd name="T0" fmla="*/ 1584325 w 21600"/>
                <a:gd name="T1" fmla="*/ 0 h 21600"/>
                <a:gd name="T2" fmla="*/ 464002 w 21600"/>
                <a:gd name="T3" fmla="*/ 464002 h 21600"/>
                <a:gd name="T4" fmla="*/ 0 w 21600"/>
                <a:gd name="T5" fmla="*/ 1584325 h 21600"/>
                <a:gd name="T6" fmla="*/ 464002 w 21600"/>
                <a:gd name="T7" fmla="*/ 2704648 h 21600"/>
                <a:gd name="T8" fmla="*/ 1584325 w 21600"/>
                <a:gd name="T9" fmla="*/ 3168650 h 21600"/>
                <a:gd name="T10" fmla="*/ 2704648 w 21600"/>
                <a:gd name="T11" fmla="*/ 2704648 h 21600"/>
                <a:gd name="T12" fmla="*/ 3168650 w 21600"/>
                <a:gd name="T13" fmla="*/ 1584325 h 21600"/>
                <a:gd name="T14" fmla="*/ 2704648 w 21600"/>
                <a:gd name="T15" fmla="*/ 46400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5" y="10800"/>
                  </a:moveTo>
                  <a:cubicBezTo>
                    <a:pt x="725" y="16364"/>
                    <a:pt x="5236" y="20875"/>
                    <a:pt x="10800" y="20875"/>
                  </a:cubicBezTo>
                  <a:cubicBezTo>
                    <a:pt x="16364" y="20875"/>
                    <a:pt x="20875" y="16364"/>
                    <a:pt x="20875" y="10800"/>
                  </a:cubicBezTo>
                  <a:cubicBezTo>
                    <a:pt x="20875" y="5236"/>
                    <a:pt x="16364" y="725"/>
                    <a:pt x="10800" y="725"/>
                  </a:cubicBezTo>
                  <a:cubicBezTo>
                    <a:pt x="5236" y="725"/>
                    <a:pt x="725" y="5236"/>
                    <a:pt x="725" y="10800"/>
                  </a:cubicBezTo>
                  <a:close/>
                </a:path>
              </a:pathLst>
            </a:cu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gradFill>
            <a:ln w="9525">
              <a:noFill/>
              <a:miter lim="800000"/>
              <a:headEnd/>
              <a:tailEnd/>
            </a:ln>
          </p:spPr>
          <p:txBody>
            <a:bodyPr wrap="none" anchor="ctr"/>
            <a:lstStyle/>
            <a:p>
              <a:endParaRPr lang="es-ES">
                <a:solidFill>
                  <a:srgbClr val="000000"/>
                </a:solidFill>
              </a:endParaRPr>
            </a:p>
          </p:txBody>
        </p:sp>
        <p:sp>
          <p:nvSpPr>
            <p:cNvPr id="49205" name="Oval 474"/>
            <p:cNvSpPr>
              <a:spLocks noChangeArrowheads="1"/>
            </p:cNvSpPr>
            <p:nvPr/>
          </p:nvSpPr>
          <p:spPr bwMode="auto">
            <a:xfrm>
              <a:off x="4113213" y="3213894"/>
              <a:ext cx="492125" cy="493713"/>
            </a:xfrm>
            <a:prstGeom prst="ellipse">
              <a:avLst/>
            </a:prstGeom>
            <a:gradFill rotWithShape="1">
              <a:gsLst>
                <a:gs pos="0">
                  <a:srgbClr val="434343"/>
                </a:gs>
                <a:gs pos="100000">
                  <a:srgbClr val="000000"/>
                </a:gs>
              </a:gsLst>
              <a:path path="shape">
                <a:fillToRect l="50000" t="50000" r="50000" b="50000"/>
              </a:path>
            </a:gradFill>
            <a:ln w="9525">
              <a:noFill/>
              <a:round/>
              <a:headEnd/>
              <a:tailEnd/>
            </a:ln>
          </p:spPr>
          <p:txBody>
            <a:bodyPr/>
            <a:lstStyle/>
            <a:p>
              <a:endParaRPr lang="es-ES">
                <a:solidFill>
                  <a:srgbClr val="000000"/>
                </a:solidFill>
              </a:endParaRPr>
            </a:p>
          </p:txBody>
        </p:sp>
        <p:sp>
          <p:nvSpPr>
            <p:cNvPr id="49206" name="Freeform 475"/>
            <p:cNvSpPr>
              <a:spLocks noEditPoints="1"/>
            </p:cNvSpPr>
            <p:nvPr/>
          </p:nvSpPr>
          <p:spPr bwMode="auto">
            <a:xfrm>
              <a:off x="2820988" y="1921669"/>
              <a:ext cx="3076575" cy="3078163"/>
            </a:xfrm>
            <a:custGeom>
              <a:avLst/>
              <a:gdLst>
                <a:gd name="T0" fmla="*/ 1538973 w 2245"/>
                <a:gd name="T1" fmla="*/ 0 h 2245"/>
                <a:gd name="T2" fmla="*/ 0 w 2245"/>
                <a:gd name="T3" fmla="*/ 1538396 h 2245"/>
                <a:gd name="T4" fmla="*/ 1538973 w 2245"/>
                <a:gd name="T5" fmla="*/ 3078163 h 2245"/>
                <a:gd name="T6" fmla="*/ 3076575 w 2245"/>
                <a:gd name="T7" fmla="*/ 1538396 h 2245"/>
                <a:gd name="T8" fmla="*/ 1538973 w 2245"/>
                <a:gd name="T9" fmla="*/ 0 h 2245"/>
                <a:gd name="T10" fmla="*/ 1538973 w 2245"/>
                <a:gd name="T11" fmla="*/ 2928711 h 2245"/>
                <a:gd name="T12" fmla="*/ 149375 w 2245"/>
                <a:gd name="T13" fmla="*/ 1538396 h 2245"/>
                <a:gd name="T14" fmla="*/ 1538973 w 2245"/>
                <a:gd name="T15" fmla="*/ 149452 h 2245"/>
                <a:gd name="T16" fmla="*/ 2927200 w 2245"/>
                <a:gd name="T17" fmla="*/ 1538396 h 2245"/>
                <a:gd name="T18" fmla="*/ 1538973 w 2245"/>
                <a:gd name="T19" fmla="*/ 2928711 h 2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5"/>
                <a:gd name="T31" fmla="*/ 0 h 2245"/>
                <a:gd name="T32" fmla="*/ 2245 w 2245"/>
                <a:gd name="T33" fmla="*/ 2245 h 2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5" h="2245">
                  <a:moveTo>
                    <a:pt x="1123" y="0"/>
                  </a:moveTo>
                  <a:cubicBezTo>
                    <a:pt x="502" y="0"/>
                    <a:pt x="0" y="502"/>
                    <a:pt x="0" y="1122"/>
                  </a:cubicBezTo>
                  <a:cubicBezTo>
                    <a:pt x="0" y="1743"/>
                    <a:pt x="502" y="2245"/>
                    <a:pt x="1123" y="2245"/>
                  </a:cubicBezTo>
                  <a:cubicBezTo>
                    <a:pt x="1743" y="2245"/>
                    <a:pt x="2245" y="1743"/>
                    <a:pt x="2245" y="1122"/>
                  </a:cubicBezTo>
                  <a:cubicBezTo>
                    <a:pt x="2245" y="502"/>
                    <a:pt x="1743" y="0"/>
                    <a:pt x="1123" y="0"/>
                  </a:cubicBezTo>
                  <a:close/>
                  <a:moveTo>
                    <a:pt x="1123" y="2136"/>
                  </a:moveTo>
                  <a:cubicBezTo>
                    <a:pt x="563" y="2136"/>
                    <a:pt x="109" y="1682"/>
                    <a:pt x="109" y="1122"/>
                  </a:cubicBezTo>
                  <a:cubicBezTo>
                    <a:pt x="109" y="563"/>
                    <a:pt x="563" y="109"/>
                    <a:pt x="1123" y="109"/>
                  </a:cubicBezTo>
                  <a:cubicBezTo>
                    <a:pt x="1682" y="109"/>
                    <a:pt x="2136" y="563"/>
                    <a:pt x="2136" y="1122"/>
                  </a:cubicBezTo>
                  <a:cubicBezTo>
                    <a:pt x="2136" y="1682"/>
                    <a:pt x="1682" y="2136"/>
                    <a:pt x="1123" y="2136"/>
                  </a:cubicBezTo>
                  <a:close/>
                </a:path>
              </a:pathLst>
            </a:custGeom>
            <a:solidFill>
              <a:srgbClr val="DBDBDB">
                <a:alpha val="30196"/>
              </a:srgbClr>
            </a:solidFill>
            <a:ln w="9525">
              <a:noFill/>
              <a:miter lim="800000"/>
              <a:headEnd/>
              <a:tailEnd/>
            </a:ln>
          </p:spPr>
          <p:txBody>
            <a:bodyPr/>
            <a:lstStyle/>
            <a:p>
              <a:endParaRPr lang="es-ES">
                <a:solidFill>
                  <a:srgbClr val="000000"/>
                </a:solidFill>
              </a:endParaRPr>
            </a:p>
          </p:txBody>
        </p:sp>
        <p:pic>
          <p:nvPicPr>
            <p:cNvPr id="49207" name="Picture 476"/>
            <p:cNvPicPr>
              <a:picLocks noChangeAspect="1" noChangeArrowheads="1"/>
            </p:cNvPicPr>
            <p:nvPr/>
          </p:nvPicPr>
          <p:blipFill>
            <a:blip r:embed="rId4" cstate="print">
              <a:lum bright="24000"/>
            </a:blip>
            <a:srcRect/>
            <a:stretch>
              <a:fillRect/>
            </a:stretch>
          </p:blipFill>
          <p:spPr bwMode="auto">
            <a:xfrm>
              <a:off x="2541588" y="4928394"/>
              <a:ext cx="3698875" cy="438150"/>
            </a:xfrm>
            <a:prstGeom prst="rect">
              <a:avLst/>
            </a:prstGeom>
            <a:noFill/>
            <a:ln w="9525">
              <a:noFill/>
              <a:miter lim="800000"/>
              <a:headEnd/>
              <a:tailEnd/>
            </a:ln>
          </p:spPr>
        </p:pic>
        <p:sp>
          <p:nvSpPr>
            <p:cNvPr id="49208" name="Text Box 477"/>
            <p:cNvSpPr txBox="1">
              <a:spLocks noChangeArrowheads="1"/>
            </p:cNvSpPr>
            <p:nvPr/>
          </p:nvSpPr>
          <p:spPr bwMode="auto">
            <a:xfrm>
              <a:off x="4537076" y="4161632"/>
              <a:ext cx="496887" cy="304800"/>
            </a:xfrm>
            <a:prstGeom prst="rect">
              <a:avLst/>
            </a:prstGeom>
            <a:noFill/>
            <a:ln w="9525">
              <a:noFill/>
              <a:miter lim="800000"/>
              <a:headEnd/>
              <a:tailEnd/>
            </a:ln>
          </p:spPr>
          <p:txBody>
            <a:bodyPr>
              <a:spAutoFit/>
            </a:bodyPr>
            <a:lstStyle/>
            <a:p>
              <a:pPr algn="ctr" eaLnBrk="0" hangingPunct="0">
                <a:spcBef>
                  <a:spcPct val="50000"/>
                </a:spcBef>
              </a:pPr>
              <a:r>
                <a:rPr lang="de-DE" sz="1400">
                  <a:solidFill>
                    <a:srgbClr val="000000"/>
                  </a:solidFill>
                </a:rPr>
                <a:t>10</a:t>
              </a:r>
            </a:p>
          </p:txBody>
        </p:sp>
        <p:sp>
          <p:nvSpPr>
            <p:cNvPr id="49209" name="Text Box 478"/>
            <p:cNvSpPr txBox="1">
              <a:spLocks noChangeArrowheads="1"/>
            </p:cNvSpPr>
            <p:nvPr/>
          </p:nvSpPr>
          <p:spPr bwMode="auto">
            <a:xfrm>
              <a:off x="5033963"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9</a:t>
              </a:r>
            </a:p>
          </p:txBody>
        </p:sp>
        <p:sp>
          <p:nvSpPr>
            <p:cNvPr id="49210" name="Text Box 479"/>
            <p:cNvSpPr txBox="1">
              <a:spLocks noChangeArrowheads="1"/>
            </p:cNvSpPr>
            <p:nvPr/>
          </p:nvSpPr>
          <p:spPr bwMode="auto">
            <a:xfrm>
              <a:off x="5187951"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8</a:t>
              </a:r>
            </a:p>
          </p:txBody>
        </p:sp>
        <p:sp>
          <p:nvSpPr>
            <p:cNvPr id="49211" name="Text Box 480"/>
            <p:cNvSpPr txBox="1">
              <a:spLocks noChangeArrowheads="1"/>
            </p:cNvSpPr>
            <p:nvPr/>
          </p:nvSpPr>
          <p:spPr bwMode="auto">
            <a:xfrm>
              <a:off x="3209926" y="33504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2</a:t>
              </a:r>
            </a:p>
          </p:txBody>
        </p:sp>
        <p:sp>
          <p:nvSpPr>
            <p:cNvPr id="49212" name="Text Box 481"/>
            <p:cNvSpPr txBox="1">
              <a:spLocks noChangeArrowheads="1"/>
            </p:cNvSpPr>
            <p:nvPr/>
          </p:nvSpPr>
          <p:spPr bwMode="auto">
            <a:xfrm>
              <a:off x="3359151" y="282336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3</a:t>
              </a:r>
            </a:p>
          </p:txBody>
        </p:sp>
        <p:sp>
          <p:nvSpPr>
            <p:cNvPr id="49213" name="Text Box 482"/>
            <p:cNvSpPr txBox="1">
              <a:spLocks noChangeArrowheads="1"/>
            </p:cNvSpPr>
            <p:nvPr/>
          </p:nvSpPr>
          <p:spPr bwMode="auto">
            <a:xfrm>
              <a:off x="3706813" y="244554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4</a:t>
              </a:r>
            </a:p>
          </p:txBody>
        </p:sp>
        <p:sp>
          <p:nvSpPr>
            <p:cNvPr id="49214" name="Text Box 483"/>
            <p:cNvSpPr txBox="1">
              <a:spLocks noChangeArrowheads="1"/>
            </p:cNvSpPr>
            <p:nvPr/>
          </p:nvSpPr>
          <p:spPr bwMode="auto">
            <a:xfrm>
              <a:off x="4203701" y="2296319"/>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5</a:t>
              </a:r>
            </a:p>
          </p:txBody>
        </p:sp>
        <p:sp>
          <p:nvSpPr>
            <p:cNvPr id="49215" name="Text Box 484"/>
            <p:cNvSpPr txBox="1">
              <a:spLocks noChangeArrowheads="1"/>
            </p:cNvSpPr>
            <p:nvPr/>
          </p:nvSpPr>
          <p:spPr bwMode="auto">
            <a:xfrm>
              <a:off x="4670426" y="2426494"/>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6</a:t>
              </a:r>
            </a:p>
          </p:txBody>
        </p:sp>
        <p:sp>
          <p:nvSpPr>
            <p:cNvPr id="49216" name="Text Box 485"/>
            <p:cNvSpPr txBox="1">
              <a:spLocks noChangeArrowheads="1"/>
            </p:cNvSpPr>
            <p:nvPr/>
          </p:nvSpPr>
          <p:spPr bwMode="auto">
            <a:xfrm>
              <a:off x="5078413" y="2824957"/>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7</a:t>
              </a:r>
            </a:p>
          </p:txBody>
        </p:sp>
        <p:sp>
          <p:nvSpPr>
            <p:cNvPr id="49217" name="Text Box 486"/>
            <p:cNvSpPr txBox="1">
              <a:spLocks noChangeArrowheads="1"/>
            </p:cNvSpPr>
            <p:nvPr/>
          </p:nvSpPr>
          <p:spPr bwMode="auto">
            <a:xfrm>
              <a:off x="3359151" y="38758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1</a:t>
              </a:r>
            </a:p>
          </p:txBody>
        </p:sp>
        <p:sp>
          <p:nvSpPr>
            <p:cNvPr id="49218" name="Text Box 487"/>
            <p:cNvSpPr txBox="1">
              <a:spLocks noChangeArrowheads="1"/>
            </p:cNvSpPr>
            <p:nvPr/>
          </p:nvSpPr>
          <p:spPr bwMode="auto">
            <a:xfrm>
              <a:off x="3727451" y="4244182"/>
              <a:ext cx="336550" cy="222250"/>
            </a:xfrm>
            <a:prstGeom prst="rect">
              <a:avLst/>
            </a:prstGeom>
            <a:noFill/>
            <a:ln w="9525">
              <a:noFill/>
              <a:miter lim="800000"/>
              <a:headEnd/>
              <a:tailEnd/>
            </a:ln>
          </p:spPr>
          <p:txBody>
            <a:bodyPr wrap="none" lIns="0" tIns="0" rIns="0" bIns="0"/>
            <a:lstStyle/>
            <a:p>
              <a:pPr algn="ctr" eaLnBrk="0" hangingPunct="0">
                <a:spcBef>
                  <a:spcPct val="50000"/>
                </a:spcBef>
              </a:pPr>
              <a:r>
                <a:rPr lang="de-DE" sz="1400">
                  <a:solidFill>
                    <a:srgbClr val="000000"/>
                  </a:solidFill>
                </a:rPr>
                <a:t>0</a:t>
              </a:r>
            </a:p>
          </p:txBody>
        </p:sp>
      </p:grpSp>
      <p:sp>
        <p:nvSpPr>
          <p:cNvPr id="495" name="494 Rectángulo"/>
          <p:cNvSpPr/>
          <p:nvPr/>
        </p:nvSpPr>
        <p:spPr>
          <a:xfrm>
            <a:off x="1431925" y="2152650"/>
            <a:ext cx="720725" cy="333375"/>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r>
              <a:rPr lang="es-ES" sz="1400" b="1" dirty="0">
                <a:solidFill>
                  <a:srgbClr val="FFFFFF"/>
                </a:solidFill>
                <a:latin typeface="Century Gothic" pitchFamily="34" charset="0"/>
              </a:rPr>
              <a:t>7,8%</a:t>
            </a:r>
            <a:endParaRPr lang="es-ES" sz="1400" dirty="0">
              <a:solidFill>
                <a:srgbClr val="FFFFFF"/>
              </a:solidFill>
              <a:latin typeface="Century Gothic" pitchFamily="34" charset="0"/>
            </a:endParaRPr>
          </a:p>
        </p:txBody>
      </p:sp>
      <p:sp>
        <p:nvSpPr>
          <p:cNvPr id="49178" name="Rectangle 4"/>
          <p:cNvSpPr>
            <a:spLocks noChangeArrowheads="1"/>
          </p:cNvSpPr>
          <p:nvPr/>
        </p:nvSpPr>
        <p:spPr bwMode="auto">
          <a:xfrm>
            <a:off x="847725" y="1844675"/>
            <a:ext cx="1905000" cy="277813"/>
          </a:xfrm>
          <a:prstGeom prst="rect">
            <a:avLst/>
          </a:prstGeom>
          <a:noFill/>
          <a:ln w="9525">
            <a:noFill/>
            <a:miter lim="800000"/>
            <a:headEnd/>
            <a:tailEnd/>
          </a:ln>
        </p:spPr>
        <p:txBody>
          <a:bodyPr>
            <a:spAutoFit/>
          </a:bodyPr>
          <a:lstStyle/>
          <a:p>
            <a:pPr algn="ctr"/>
            <a:r>
              <a:rPr lang="es-ES_tradnl" sz="1200" i="1">
                <a:solidFill>
                  <a:srgbClr val="C00000"/>
                </a:solidFill>
                <a:latin typeface="Century Gothic" pitchFamily="34" charset="0"/>
                <a:cs typeface="Arial" charset="0"/>
              </a:rPr>
              <a:t>Menciones de 0-4</a:t>
            </a:r>
            <a:endParaRPr lang="es-ES" sz="1200" b="1">
              <a:solidFill>
                <a:srgbClr val="C00000"/>
              </a:solidFill>
              <a:latin typeface="Century Gothic" pitchFamily="34" charset="0"/>
              <a:cs typeface="Arial" charset="0"/>
            </a:endParaRPr>
          </a:p>
        </p:txBody>
      </p:sp>
      <p:graphicFrame>
        <p:nvGraphicFramePr>
          <p:cNvPr id="49172" name="Object 20"/>
          <p:cNvGraphicFramePr>
            <a:graphicFrameLocks noChangeAspect="1"/>
          </p:cNvGraphicFramePr>
          <p:nvPr/>
        </p:nvGraphicFramePr>
        <p:xfrm>
          <a:off x="5829300" y="2314575"/>
          <a:ext cx="2705100" cy="2990850"/>
        </p:xfrm>
        <a:graphic>
          <a:graphicData uri="http://schemas.openxmlformats.org/presentationml/2006/ole">
            <p:oleObj spid="_x0000_s49198" name="Gráfico" r:id="rId5" imgW="2705167" imgH="2990924" progId="MSGraph.Chart.8">
              <p:embed followColorScheme="full"/>
            </p:oleObj>
          </a:graphicData>
        </a:graphic>
      </p:graphicFrame>
      <p:sp>
        <p:nvSpPr>
          <p:cNvPr id="49179" name="Text Box 5"/>
          <p:cNvSpPr txBox="1">
            <a:spLocks noChangeArrowheads="1"/>
          </p:cNvSpPr>
          <p:nvPr/>
        </p:nvSpPr>
        <p:spPr bwMode="auto">
          <a:xfrm>
            <a:off x="6781800" y="5280025"/>
            <a:ext cx="1704975" cy="369888"/>
          </a:xfrm>
          <a:prstGeom prst="rect">
            <a:avLst/>
          </a:prstGeom>
          <a:noFill/>
          <a:ln w="9525">
            <a:noFill/>
            <a:miter lim="800000"/>
            <a:headEnd/>
            <a:tailEnd/>
          </a:ln>
        </p:spPr>
        <p:txBody>
          <a:bodyPr anchor="ctr">
            <a:spAutoFit/>
          </a:bodyPr>
          <a:lstStyle/>
          <a:p>
            <a:pPr eaLnBrk="0" hangingPunct="0"/>
            <a:r>
              <a:rPr lang="es-ES_tradnl" sz="900" i="1">
                <a:solidFill>
                  <a:srgbClr val="000000"/>
                </a:solidFill>
              </a:rPr>
              <a:t>Ns/Nc: 6,6%</a:t>
            </a:r>
          </a:p>
          <a:p>
            <a:pPr eaLnBrk="0" hangingPunct="0"/>
            <a:r>
              <a:rPr lang="es-ES_tradnl" sz="900" i="1">
                <a:solidFill>
                  <a:srgbClr val="000000"/>
                </a:solidFill>
              </a:rPr>
              <a:t>Media de Menciones: 1,22</a:t>
            </a:r>
            <a:endParaRPr lang="es-ES" sz="900" i="1">
              <a:solidFill>
                <a:srgbClr val="000000"/>
              </a:solidFill>
            </a:endParaRPr>
          </a:p>
        </p:txBody>
      </p:sp>
      <p:sp>
        <p:nvSpPr>
          <p:cNvPr id="49180" name="Text Box 5"/>
          <p:cNvSpPr txBox="1">
            <a:spLocks noChangeArrowheads="1"/>
          </p:cNvSpPr>
          <p:nvPr/>
        </p:nvSpPr>
        <p:spPr bwMode="auto">
          <a:xfrm>
            <a:off x="4591050" y="5965825"/>
            <a:ext cx="3019425" cy="369888"/>
          </a:xfrm>
          <a:prstGeom prst="rect">
            <a:avLst/>
          </a:prstGeom>
          <a:noFill/>
          <a:ln w="9525">
            <a:noFill/>
            <a:miter lim="800000"/>
            <a:headEnd/>
            <a:tailEnd/>
          </a:ln>
        </p:spPr>
        <p:txBody>
          <a:bodyPr anchor="ctr">
            <a:spAutoFit/>
          </a:bodyPr>
          <a:lstStyle/>
          <a:p>
            <a:pPr eaLnBrk="0" hangingPunct="0"/>
            <a:r>
              <a:rPr lang="es-ES" sz="900" i="1" dirty="0">
                <a:solidFill>
                  <a:srgbClr val="000000"/>
                </a:solidFill>
              </a:rPr>
              <a:t>Unidad: Porcentajes</a:t>
            </a:r>
          </a:p>
          <a:p>
            <a:pPr eaLnBrk="0" hangingPunct="0"/>
            <a:r>
              <a:rPr lang="es-ES_tradnl" sz="900" i="1" dirty="0">
                <a:solidFill>
                  <a:srgbClr val="000000"/>
                </a:solidFill>
              </a:rPr>
              <a:t>Base </a:t>
            </a:r>
            <a:r>
              <a:rPr lang="de-DE" sz="900" i="1" dirty="0">
                <a:solidFill>
                  <a:srgbClr val="000000"/>
                </a:solidFill>
                <a:cs typeface="Arial" charset="0"/>
              </a:rPr>
              <a:t>Padres s.p.: </a:t>
            </a:r>
            <a:r>
              <a:rPr lang="es-ES_tradnl" sz="900" i="1" dirty="0" smtClean="0">
                <a:solidFill>
                  <a:srgbClr val="000000"/>
                </a:solidFill>
              </a:rPr>
              <a:t>Han </a:t>
            </a:r>
            <a:r>
              <a:rPr lang="es-ES_tradnl" sz="900" i="1" dirty="0">
                <a:solidFill>
                  <a:srgbClr val="000000"/>
                </a:solidFill>
              </a:rPr>
              <a:t>contestado en contra (n=26**)</a:t>
            </a:r>
            <a:endParaRPr lang="es-ES" sz="900" i="1" dirty="0">
              <a:solidFill>
                <a:srgbClr val="000000"/>
              </a:solidFill>
            </a:endParaRPr>
          </a:p>
        </p:txBody>
      </p:sp>
      <p:sp>
        <p:nvSpPr>
          <p:cNvPr id="49181" name="Rectangle 4"/>
          <p:cNvSpPr>
            <a:spLocks noChangeArrowheads="1"/>
          </p:cNvSpPr>
          <p:nvPr/>
        </p:nvSpPr>
        <p:spPr bwMode="auto">
          <a:xfrm>
            <a:off x="6181725" y="1979613"/>
            <a:ext cx="2200275" cy="276225"/>
          </a:xfrm>
          <a:prstGeom prst="rect">
            <a:avLst/>
          </a:prstGeom>
          <a:noFill/>
          <a:ln w="9525">
            <a:noFill/>
            <a:miter lim="800000"/>
            <a:headEnd/>
            <a:tailEnd/>
          </a:ln>
        </p:spPr>
        <p:txBody>
          <a:bodyPr>
            <a:spAutoFit/>
          </a:bodyPr>
          <a:lstStyle/>
          <a:p>
            <a:pPr algn="ctr"/>
            <a:r>
              <a:rPr lang="es-ES" sz="1200" b="1" i="1">
                <a:solidFill>
                  <a:srgbClr val="000000"/>
                </a:solidFill>
                <a:latin typeface="Century Gothic" pitchFamily="34" charset="0"/>
                <a:cs typeface="Arial" charset="0"/>
              </a:rPr>
              <a:t>Motivos NO está a favor</a:t>
            </a:r>
          </a:p>
        </p:txBody>
      </p:sp>
      <p:pic>
        <p:nvPicPr>
          <p:cNvPr id="501" name="Picture 96" descr="MP900423038[1]"/>
          <p:cNvPicPr preferRelativeResize="0">
            <a:picLocks noChangeAspect="1" noChangeArrowheads="1"/>
          </p:cNvPicPr>
          <p:nvPr/>
        </p:nvPicPr>
        <p:blipFill>
          <a:blip r:embed="rId6"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49183" name="Text Box 5"/>
          <p:cNvSpPr txBox="1">
            <a:spLocks noChangeArrowheads="1"/>
          </p:cNvSpPr>
          <p:nvPr/>
        </p:nvSpPr>
        <p:spPr bwMode="auto">
          <a:xfrm>
            <a:off x="0" y="5994400"/>
            <a:ext cx="2076450" cy="369888"/>
          </a:xfrm>
          <a:prstGeom prst="rect">
            <a:avLst/>
          </a:prstGeom>
          <a:noFill/>
          <a:ln w="9525">
            <a:noFill/>
            <a:miter lim="800000"/>
            <a:headEnd/>
            <a:tailEnd/>
          </a:ln>
        </p:spPr>
        <p:txBody>
          <a:bodyPr anchor="ctr">
            <a:spAutoFit/>
          </a:bodyPr>
          <a:lstStyle/>
          <a:p>
            <a:pPr eaLnBrk="0" hangingPunct="0"/>
            <a:r>
              <a:rPr lang="es-ES" sz="900" i="1">
                <a:solidFill>
                  <a:srgbClr val="000000"/>
                </a:solidFill>
              </a:rPr>
              <a:t>Unidad: Porcentajes</a:t>
            </a:r>
          </a:p>
          <a:p>
            <a:pPr eaLnBrk="0" hangingPunct="0"/>
            <a:r>
              <a:rPr lang="es-ES_tradnl" sz="900" i="1">
                <a:solidFill>
                  <a:srgbClr val="000000"/>
                </a:solidFill>
              </a:rPr>
              <a:t>Base Padres: Total Muestra (n=333)</a:t>
            </a:r>
            <a:endParaRPr lang="es-ES" sz="900" i="1">
              <a:solidFill>
                <a:srgbClr val="000000"/>
              </a:solidFill>
            </a:endParaRPr>
          </a:p>
        </p:txBody>
      </p:sp>
      <p:grpSp>
        <p:nvGrpSpPr>
          <p:cNvPr id="49184" name="Group 488"/>
          <p:cNvGrpSpPr>
            <a:grpSpLocks/>
          </p:cNvGrpSpPr>
          <p:nvPr/>
        </p:nvGrpSpPr>
        <p:grpSpPr bwMode="auto">
          <a:xfrm rot="8117073">
            <a:off x="768350" y="3856038"/>
            <a:ext cx="2159000" cy="128587"/>
            <a:chOff x="3431" y="2282"/>
            <a:chExt cx="1700" cy="102"/>
          </a:xfrm>
        </p:grpSpPr>
        <p:sp>
          <p:nvSpPr>
            <p:cNvPr id="49198" name="AutoShape 489"/>
            <p:cNvSpPr>
              <a:spLocks noChangeArrowheads="1"/>
            </p:cNvSpPr>
            <p:nvPr/>
          </p:nvSpPr>
          <p:spPr bwMode="auto">
            <a:xfrm rot="-5301961">
              <a:off x="4551" y="1803"/>
              <a:ext cx="84" cy="1077"/>
            </a:xfrm>
            <a:custGeom>
              <a:avLst/>
              <a:gdLst>
                <a:gd name="T0" fmla="*/ 69 w 21600"/>
                <a:gd name="T1" fmla="*/ 539 h 21600"/>
                <a:gd name="T2" fmla="*/ 42 w 21600"/>
                <a:gd name="T3" fmla="*/ 1077 h 21600"/>
                <a:gd name="T4" fmla="*/ 15 w 21600"/>
                <a:gd name="T5" fmla="*/ 539 h 21600"/>
                <a:gd name="T6" fmla="*/ 42 w 21600"/>
                <a:gd name="T7" fmla="*/ 0 h 21600"/>
                <a:gd name="T8" fmla="*/ 0 60000 65536"/>
                <a:gd name="T9" fmla="*/ 0 60000 65536"/>
                <a:gd name="T10" fmla="*/ 0 60000 65536"/>
                <a:gd name="T11" fmla="*/ 0 60000 65536"/>
                <a:gd name="T12" fmla="*/ 5657 w 21600"/>
                <a:gd name="T13" fmla="*/ 5676 h 21600"/>
                <a:gd name="T14" fmla="*/ 15943 w 21600"/>
                <a:gd name="T15" fmla="*/ 15924 h 21600"/>
              </a:gdLst>
              <a:ahLst/>
              <a:cxnLst>
                <a:cxn ang="T8">
                  <a:pos x="T0" y="T1"/>
                </a:cxn>
                <a:cxn ang="T9">
                  <a:pos x="T2" y="T3"/>
                </a:cxn>
                <a:cxn ang="T10">
                  <a:pos x="T4" y="T5"/>
                </a:cxn>
                <a:cxn ang="T11">
                  <a:pos x="T6" y="T7"/>
                </a:cxn>
              </a:cxnLst>
              <a:rect l="T12" t="T13" r="T14" b="T15"/>
              <a:pathLst>
                <a:path w="21600" h="21600">
                  <a:moveTo>
                    <a:pt x="0" y="0"/>
                  </a:moveTo>
                  <a:lnTo>
                    <a:pt x="7765" y="21600"/>
                  </a:lnTo>
                  <a:lnTo>
                    <a:pt x="13835" y="21600"/>
                  </a:lnTo>
                  <a:lnTo>
                    <a:pt x="21600" y="0"/>
                  </a:lnTo>
                  <a:close/>
                </a:path>
              </a:pathLst>
            </a:custGeom>
            <a:solidFill>
              <a:schemeClr val="bg2">
                <a:alpha val="0"/>
              </a:schemeClr>
            </a:solidFill>
            <a:ln w="9525">
              <a:noFill/>
              <a:miter lim="800000"/>
              <a:headEnd/>
              <a:tailEnd/>
            </a:ln>
          </p:spPr>
          <p:txBody>
            <a:bodyPr/>
            <a:lstStyle/>
            <a:p>
              <a:endParaRPr lang="es-ES">
                <a:solidFill>
                  <a:srgbClr val="000000"/>
                </a:solidFill>
              </a:endParaRPr>
            </a:p>
          </p:txBody>
        </p:sp>
        <p:sp>
          <p:nvSpPr>
            <p:cNvPr id="506" name="AutoShape 490"/>
            <p:cNvSpPr>
              <a:spLocks noChangeArrowheads="1"/>
            </p:cNvSpPr>
            <p:nvPr/>
          </p:nvSpPr>
          <p:spPr bwMode="auto">
            <a:xfrm rot="16298038" flipV="1">
              <a:off x="3928" y="1787"/>
              <a:ext cx="84" cy="1078"/>
            </a:xfrm>
            <a:custGeom>
              <a:avLst/>
              <a:gdLst>
                <a:gd name="G0" fmla="+- 7921 0 0"/>
                <a:gd name="G1" fmla="+- 21600 0 7921"/>
                <a:gd name="G2" fmla="*/ 7921 1 2"/>
                <a:gd name="G3" fmla="+- 21600 0 G2"/>
                <a:gd name="G4" fmla="+/ 7921 21600 2"/>
                <a:gd name="G5" fmla="+/ G1 0 2"/>
                <a:gd name="G6" fmla="*/ 21600 21600 7921"/>
                <a:gd name="G7" fmla="*/ G6 1 2"/>
                <a:gd name="G8" fmla="+- 21600 0 G7"/>
                <a:gd name="G9" fmla="*/ 21600 1 2"/>
                <a:gd name="G10" fmla="+- 7921 0 G9"/>
                <a:gd name="G11" fmla="?: G10 G8 0"/>
                <a:gd name="G12" fmla="?: G10 G7 21600"/>
                <a:gd name="T0" fmla="*/ 17639 w 21600"/>
                <a:gd name="T1" fmla="*/ 10800 h 21600"/>
                <a:gd name="T2" fmla="*/ 10800 w 21600"/>
                <a:gd name="T3" fmla="*/ 21600 h 21600"/>
                <a:gd name="T4" fmla="*/ 3961 w 21600"/>
                <a:gd name="T5" fmla="*/ 10800 h 21600"/>
                <a:gd name="T6" fmla="*/ 10800 w 21600"/>
                <a:gd name="T7" fmla="*/ 0 h 21600"/>
                <a:gd name="T8" fmla="*/ 5761 w 21600"/>
                <a:gd name="T9" fmla="*/ 5761 h 21600"/>
                <a:gd name="T10" fmla="*/ 15839 w 21600"/>
                <a:gd name="T11" fmla="*/ 15839 h 21600"/>
              </a:gdLst>
              <a:ahLst/>
              <a:cxnLst>
                <a:cxn ang="0">
                  <a:pos x="T0" y="T1"/>
                </a:cxn>
                <a:cxn ang="0">
                  <a:pos x="T2" y="T3"/>
                </a:cxn>
                <a:cxn ang="0">
                  <a:pos x="T4" y="T5"/>
                </a:cxn>
                <a:cxn ang="0">
                  <a:pos x="T6" y="T7"/>
                </a:cxn>
              </a:cxnLst>
              <a:rect l="T8" t="T9" r="T10" b="T11"/>
              <a:pathLst>
                <a:path w="21600" h="21600">
                  <a:moveTo>
                    <a:pt x="0" y="0"/>
                  </a:moveTo>
                  <a:lnTo>
                    <a:pt x="7921" y="21600"/>
                  </a:lnTo>
                  <a:lnTo>
                    <a:pt x="13679" y="21600"/>
                  </a:lnTo>
                  <a:lnTo>
                    <a:pt x="21600" y="0"/>
                  </a:lnTo>
                  <a:close/>
                </a:path>
              </a:pathLst>
            </a:custGeom>
            <a:gradFill rotWithShape="1">
              <a:gsLst>
                <a:gs pos="0">
                  <a:srgbClr val="A43334"/>
                </a:gs>
                <a:gs pos="100000">
                  <a:srgbClr val="A43334">
                    <a:gamma/>
                    <a:shade val="46275"/>
                    <a:invGamma/>
                  </a:srgbClr>
                </a:gs>
              </a:gsLst>
              <a:lin ang="5400000" scaled="1"/>
            </a:gradFill>
            <a:ln>
              <a:noFill/>
            </a:ln>
            <a:effectLst>
              <a:outerShdw dist="63500" algn="ctr" rotWithShape="0">
                <a:schemeClr val="tx1">
                  <a:alpha val="50000"/>
                </a:schemeClr>
              </a:outerShdw>
            </a:effectLst>
            <a:extLst/>
          </p:spPr>
          <p:txBody>
            <a:bodyPr/>
            <a:ls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endParaRPr lang="es-ES">
                <a:solidFill>
                  <a:srgbClr val="000000"/>
                </a:solidFill>
              </a:endParaRPr>
            </a:p>
          </p:txBody>
        </p:sp>
      </p:grpSp>
      <p:sp>
        <p:nvSpPr>
          <p:cNvPr id="49185" name="Rectangle 4"/>
          <p:cNvSpPr>
            <a:spLocks noChangeArrowheads="1"/>
          </p:cNvSpPr>
          <p:nvPr/>
        </p:nvSpPr>
        <p:spPr bwMode="auto">
          <a:xfrm>
            <a:off x="1468438" y="4683125"/>
            <a:ext cx="779462" cy="369888"/>
          </a:xfrm>
          <a:prstGeom prst="rect">
            <a:avLst/>
          </a:prstGeom>
          <a:noFill/>
          <a:ln w="9525">
            <a:noFill/>
            <a:miter lim="800000"/>
            <a:headEnd/>
            <a:tailEnd/>
          </a:ln>
        </p:spPr>
        <p:txBody>
          <a:bodyPr>
            <a:spAutoFit/>
          </a:bodyPr>
          <a:lstStyle/>
          <a:p>
            <a:pPr algn="ctr"/>
            <a:r>
              <a:rPr lang="es-ES" sz="1800" b="1">
                <a:solidFill>
                  <a:srgbClr val="D09E00"/>
                </a:solidFill>
                <a:latin typeface="Century Gothic" pitchFamily="34" charset="0"/>
                <a:cs typeface="Arial" charset="0"/>
              </a:rPr>
              <a:t>6,71</a:t>
            </a:r>
          </a:p>
        </p:txBody>
      </p:sp>
      <p:graphicFrame>
        <p:nvGraphicFramePr>
          <p:cNvPr id="2" name="1 Tabla"/>
          <p:cNvGraphicFramePr>
            <a:graphicFrameLocks noGrp="1"/>
          </p:cNvGraphicFramePr>
          <p:nvPr/>
        </p:nvGraphicFramePr>
        <p:xfrm>
          <a:off x="4057650" y="2352675"/>
          <a:ext cx="1809750" cy="2867024"/>
        </p:xfrm>
        <a:graphic>
          <a:graphicData uri="http://schemas.openxmlformats.org/drawingml/2006/table">
            <a:tbl>
              <a:tblPr>
                <a:tableStyleId>{5C22544A-7EE6-4342-B048-85BDC9FD1C3A}</a:tableStyleId>
              </a:tblPr>
              <a:tblGrid>
                <a:gridCol w="1809750"/>
              </a:tblGrid>
              <a:tr h="716756">
                <a:tc>
                  <a:txBody>
                    <a:bodyPr/>
                    <a:lstStyle/>
                    <a:p>
                      <a:pPr algn="r" fontAlgn="b"/>
                      <a:r>
                        <a:rPr lang="es-ES" sz="1000" u="none" strike="noStrike" dirty="0">
                          <a:effectLst/>
                        </a:rPr>
                        <a:t>No creo que sea educativo           </a:t>
                      </a:r>
                      <a:endParaRPr lang="es-ES" sz="1000" b="0" i="0" u="none" strike="noStrike" dirty="0">
                        <a:effectLst/>
                        <a:latin typeface="Arial"/>
                      </a:endParaRPr>
                    </a:p>
                  </a:txBody>
                  <a:tcPr marL="9525" marR="9525" marT="9525" marB="0" anchor="ctr"/>
                </a:tc>
              </a:tr>
              <a:tr h="716756">
                <a:tc>
                  <a:txBody>
                    <a:bodyPr/>
                    <a:lstStyle/>
                    <a:p>
                      <a:pPr algn="r" fontAlgn="b"/>
                      <a:r>
                        <a:rPr lang="es-ES" sz="1000" u="none" strike="noStrike">
                          <a:effectLst/>
                        </a:rPr>
                        <a:t>Fomenta el individualismo           </a:t>
                      </a:r>
                      <a:endParaRPr lang="es-ES" sz="1000" b="0" i="0" u="none" strike="noStrike">
                        <a:effectLst/>
                        <a:latin typeface="Arial"/>
                      </a:endParaRPr>
                    </a:p>
                  </a:txBody>
                  <a:tcPr marL="9525" marR="9525" marT="9525" marB="0" anchor="ctr"/>
                </a:tc>
              </a:tr>
              <a:tr h="716756">
                <a:tc>
                  <a:txBody>
                    <a:bodyPr/>
                    <a:lstStyle/>
                    <a:p>
                      <a:pPr algn="r" fontAlgn="b"/>
                      <a:r>
                        <a:rPr lang="es-ES" sz="1000" u="none" strike="noStrike">
                          <a:effectLst/>
                        </a:rPr>
                        <a:t>Es contraproducente                 </a:t>
                      </a:r>
                      <a:endParaRPr lang="es-ES" sz="1000" b="0" i="0" u="none" strike="noStrike">
                        <a:effectLst/>
                        <a:latin typeface="Arial"/>
                      </a:endParaRPr>
                    </a:p>
                  </a:txBody>
                  <a:tcPr marL="9525" marR="9525" marT="9525" marB="0" anchor="ctr"/>
                </a:tc>
              </a:tr>
              <a:tr h="716756">
                <a:tc>
                  <a:txBody>
                    <a:bodyPr/>
                    <a:lstStyle/>
                    <a:p>
                      <a:pPr algn="r" fontAlgn="b"/>
                      <a:r>
                        <a:rPr lang="es-ES" sz="1000" u="none" strike="noStrike" dirty="0">
                          <a:effectLst/>
                        </a:rPr>
                        <a:t>Prefiero otros métodos              </a:t>
                      </a:r>
                      <a:endParaRPr lang="es-ES" sz="1000" b="0" i="0" u="none" strike="noStrike" dirty="0">
                        <a:effectLst/>
                        <a:latin typeface="Arial"/>
                      </a:endParaRPr>
                    </a:p>
                  </a:txBody>
                  <a:tcPr marL="9525" marR="9525" marT="9525" marB="0" anchor="ctr"/>
                </a:tc>
              </a:tr>
            </a:tbl>
          </a:graphicData>
        </a:graphic>
      </p:graphicFrame>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8" name="Text Box 5"/>
          <p:cNvSpPr txBox="1">
            <a:spLocks noChangeArrowheads="1"/>
          </p:cNvSpPr>
          <p:nvPr/>
        </p:nvSpPr>
        <p:spPr bwMode="auto">
          <a:xfrm>
            <a:off x="0" y="6313488"/>
            <a:ext cx="829627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P.19</a:t>
            </a:r>
            <a:r>
              <a:rPr lang="es-ES" sz="900" dirty="0">
                <a:latin typeface="+mn-lt"/>
              </a:rPr>
              <a:t> ¿Cree usted que los videojuegos pueden ser una herramienta educativa eficaz para alumnos de entre 5 y 12 años? </a:t>
            </a:r>
            <a:r>
              <a:rPr lang="es-ES" sz="900" dirty="0" smtClean="0">
                <a:latin typeface="+mn-lt"/>
              </a:rPr>
              <a:t>/ </a:t>
            </a:r>
            <a:r>
              <a:rPr lang="es-ES" sz="900" b="1" dirty="0" smtClean="0">
                <a:latin typeface="+mn-lt"/>
              </a:rPr>
              <a:t>P.20</a:t>
            </a:r>
            <a:r>
              <a:rPr lang="es-ES" sz="900" dirty="0" smtClean="0">
                <a:latin typeface="+mn-lt"/>
              </a:rPr>
              <a:t> </a:t>
            </a:r>
            <a:r>
              <a:rPr lang="es-ES" sz="900" dirty="0">
                <a:latin typeface="+mn-lt"/>
              </a:rPr>
              <a:t>¿Específicamente para qué edades cree usted que este tipo de actividades serían más recomendadas? </a:t>
            </a:r>
            <a:r>
              <a:rPr lang="es-ES" sz="900" dirty="0" smtClean="0">
                <a:latin typeface="+mn-lt"/>
              </a:rPr>
              <a:t>/ </a:t>
            </a:r>
            <a:r>
              <a:rPr lang="es-ES" sz="900" b="1" dirty="0" smtClean="0">
                <a:latin typeface="+mn-lt"/>
              </a:rPr>
              <a:t>P.21 </a:t>
            </a:r>
            <a:r>
              <a:rPr lang="es-ES" sz="900" dirty="0">
                <a:latin typeface="+mn-lt"/>
              </a:rPr>
              <a:t>¿Y en qué asignatura(s) cree este tipo de actividades podrían ser empleadas? </a:t>
            </a:r>
          </a:p>
        </p:txBody>
      </p:sp>
      <p:sp>
        <p:nvSpPr>
          <p:cNvPr id="50240" name="Text Box 5"/>
          <p:cNvSpPr txBox="1">
            <a:spLocks noChangeArrowheads="1"/>
          </p:cNvSpPr>
          <p:nvPr/>
        </p:nvSpPr>
        <p:spPr bwMode="auto">
          <a:xfrm>
            <a:off x="0" y="5899150"/>
            <a:ext cx="2076450" cy="369888"/>
          </a:xfrm>
          <a:prstGeom prst="rect">
            <a:avLst/>
          </a:prstGeom>
          <a:noFill/>
          <a:ln w="9525">
            <a:noFill/>
            <a:miter lim="800000"/>
            <a:headEnd/>
            <a:tailEnd/>
          </a:ln>
        </p:spPr>
        <p:txBody>
          <a:bodyPr anchor="ctr">
            <a:spAutoFit/>
          </a:bodyPr>
          <a:lstStyle/>
          <a:p>
            <a:pPr eaLnBrk="0" hangingPunct="0"/>
            <a:r>
              <a:rPr lang="es-ES" sz="900" i="1"/>
              <a:t>Unidad: Porcentajes</a:t>
            </a:r>
          </a:p>
          <a:p>
            <a:pPr eaLnBrk="0" hangingPunct="0"/>
            <a:r>
              <a:rPr lang="es-ES_tradnl" sz="900" i="1"/>
              <a:t>Base Padres: Total Muestra (n=333)</a:t>
            </a:r>
            <a:endParaRPr lang="es-ES" sz="900" i="1"/>
          </a:p>
        </p:txBody>
      </p:sp>
      <p:sp>
        <p:nvSpPr>
          <p:cNvPr id="50241" name="Rectangle 4"/>
          <p:cNvSpPr>
            <a:spLocks noChangeArrowheads="1"/>
          </p:cNvSpPr>
          <p:nvPr/>
        </p:nvSpPr>
        <p:spPr bwMode="auto">
          <a:xfrm>
            <a:off x="1344613" y="1753915"/>
            <a:ext cx="2579687" cy="461963"/>
          </a:xfrm>
          <a:prstGeom prst="rect">
            <a:avLst/>
          </a:prstGeom>
          <a:noFill/>
          <a:ln w="9525">
            <a:noFill/>
            <a:miter lim="800000"/>
            <a:headEnd/>
            <a:tailEnd/>
          </a:ln>
        </p:spPr>
        <p:txBody>
          <a:bodyPr>
            <a:spAutoFit/>
          </a:bodyPr>
          <a:lstStyle/>
          <a:p>
            <a:pPr algn="ctr"/>
            <a:r>
              <a:rPr lang="es-ES" sz="1200" b="1" i="1" dirty="0">
                <a:latin typeface="Century Gothic" pitchFamily="34" charset="0"/>
                <a:cs typeface="Arial" charset="0"/>
              </a:rPr>
              <a:t>Eficacia de la herramienta para niños entre 5 y 12 años</a:t>
            </a:r>
          </a:p>
        </p:txBody>
      </p:sp>
      <p:sp>
        <p:nvSpPr>
          <p:cNvPr id="18" name="Text Box 5"/>
          <p:cNvSpPr txBox="1">
            <a:spLocks noChangeArrowheads="1"/>
          </p:cNvSpPr>
          <p:nvPr/>
        </p:nvSpPr>
        <p:spPr bwMode="auto">
          <a:xfrm>
            <a:off x="285750" y="2348668"/>
            <a:ext cx="2016125" cy="246062"/>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rgbClr val="006699"/>
                </a:solidFill>
                <a:latin typeface="+mn-lt"/>
              </a:rPr>
              <a:t>(T2B) Seguro + Probable SÍ</a:t>
            </a:r>
            <a:endParaRPr lang="es-ES" sz="1000" b="1" dirty="0">
              <a:solidFill>
                <a:srgbClr val="006699"/>
              </a:solidFill>
              <a:latin typeface="+mn-lt"/>
            </a:endParaRPr>
          </a:p>
        </p:txBody>
      </p:sp>
      <p:grpSp>
        <p:nvGrpSpPr>
          <p:cNvPr id="50245" name="Group 139"/>
          <p:cNvGrpSpPr>
            <a:grpSpLocks/>
          </p:cNvGrpSpPr>
          <p:nvPr/>
        </p:nvGrpSpPr>
        <p:grpSpPr bwMode="auto">
          <a:xfrm>
            <a:off x="2332038" y="2307393"/>
            <a:ext cx="582612" cy="282575"/>
            <a:chOff x="1697" y="1103"/>
            <a:chExt cx="367" cy="178"/>
          </a:xfrm>
        </p:grpSpPr>
        <p:grpSp>
          <p:nvGrpSpPr>
            <p:cNvPr id="50251" name="Group 140"/>
            <p:cNvGrpSpPr>
              <a:grpSpLocks/>
            </p:cNvGrpSpPr>
            <p:nvPr/>
          </p:nvGrpSpPr>
          <p:grpSpPr bwMode="auto">
            <a:xfrm>
              <a:off x="1697" y="1103"/>
              <a:ext cx="367" cy="178"/>
              <a:chOff x="1697" y="1097"/>
              <a:chExt cx="367" cy="178"/>
            </a:xfrm>
          </p:grpSpPr>
          <p:sp>
            <p:nvSpPr>
              <p:cNvPr id="22"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50254"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50252"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a:solidFill>
                    <a:srgbClr val="FFFFFF"/>
                  </a:solidFill>
                </a:rPr>
                <a:t>79,5%</a:t>
              </a:r>
            </a:p>
          </p:txBody>
        </p:sp>
      </p:grpSp>
      <p:graphicFrame>
        <p:nvGraphicFramePr>
          <p:cNvPr id="50235" name="Object 59"/>
          <p:cNvGraphicFramePr>
            <a:graphicFrameLocks noChangeAspect="1"/>
          </p:cNvGraphicFramePr>
          <p:nvPr/>
        </p:nvGraphicFramePr>
        <p:xfrm>
          <a:off x="438150" y="2809875"/>
          <a:ext cx="3105150" cy="2724150"/>
        </p:xfrm>
        <a:graphic>
          <a:graphicData uri="http://schemas.openxmlformats.org/presentationml/2006/ole">
            <p:oleObj spid="_x0000_s50313" name="Gráfico" r:id="rId5" imgW="3105184" imgH="2724253" progId="MSGraph.Chart.8">
              <p:embed followColorScheme="full"/>
            </p:oleObj>
          </a:graphicData>
        </a:graphic>
      </p:graphicFrame>
      <p:sp>
        <p:nvSpPr>
          <p:cNvPr id="50246" name="Rectangle 4"/>
          <p:cNvSpPr>
            <a:spLocks noChangeArrowheads="1"/>
          </p:cNvSpPr>
          <p:nvPr/>
        </p:nvSpPr>
        <p:spPr bwMode="auto">
          <a:xfrm>
            <a:off x="5253038" y="1438275"/>
            <a:ext cx="3471862"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Edades recomendadas para esta actividad</a:t>
            </a:r>
          </a:p>
        </p:txBody>
      </p:sp>
      <p:graphicFrame>
        <p:nvGraphicFramePr>
          <p:cNvPr id="50236" name="Object 60"/>
          <p:cNvGraphicFramePr>
            <a:graphicFrameLocks noChangeAspect="1"/>
          </p:cNvGraphicFramePr>
          <p:nvPr/>
        </p:nvGraphicFramePr>
        <p:xfrm>
          <a:off x="4429125" y="1685925"/>
          <a:ext cx="4029075" cy="1895475"/>
        </p:xfrm>
        <a:graphic>
          <a:graphicData uri="http://schemas.openxmlformats.org/presentationml/2006/ole">
            <p:oleObj spid="_x0000_s50314" name="Gráfico" r:id="rId6" imgW="4029024" imgH="1895603" progId="MSGraph.Chart.8">
              <p:embed followColorScheme="full"/>
            </p:oleObj>
          </a:graphicData>
        </a:graphic>
      </p:graphicFrame>
      <p:sp>
        <p:nvSpPr>
          <p:cNvPr id="50247" name="Rectangle 4"/>
          <p:cNvSpPr>
            <a:spLocks noChangeArrowheads="1"/>
          </p:cNvSpPr>
          <p:nvPr/>
        </p:nvSpPr>
        <p:spPr bwMode="auto">
          <a:xfrm>
            <a:off x="6238875" y="3716435"/>
            <a:ext cx="1724025" cy="276225"/>
          </a:xfrm>
          <a:prstGeom prst="rect">
            <a:avLst/>
          </a:prstGeom>
          <a:noFill/>
          <a:ln w="9525">
            <a:noFill/>
            <a:miter lim="800000"/>
            <a:headEnd/>
            <a:tailEnd/>
          </a:ln>
        </p:spPr>
        <p:txBody>
          <a:bodyPr>
            <a:spAutoFit/>
          </a:bodyPr>
          <a:lstStyle/>
          <a:p>
            <a:pPr algn="ctr"/>
            <a:r>
              <a:rPr lang="de-DE" sz="1200" b="1" i="1" dirty="0">
                <a:latin typeface="Century Gothic" pitchFamily="34" charset="0"/>
                <a:cs typeface="Arial" charset="0"/>
              </a:rPr>
              <a:t>Asignaturas</a:t>
            </a:r>
          </a:p>
        </p:txBody>
      </p:sp>
      <p:graphicFrame>
        <p:nvGraphicFramePr>
          <p:cNvPr id="50237" name="Object 61"/>
          <p:cNvGraphicFramePr>
            <a:graphicFrameLocks noChangeAspect="1"/>
          </p:cNvGraphicFramePr>
          <p:nvPr/>
        </p:nvGraphicFramePr>
        <p:xfrm>
          <a:off x="4078288" y="3925888"/>
          <a:ext cx="4016375" cy="2152650"/>
        </p:xfrm>
        <a:graphic>
          <a:graphicData uri="http://schemas.openxmlformats.org/presentationml/2006/ole">
            <p:oleObj spid="_x0000_s50315" name="Gráfico" r:id="rId7" imgW="4029075" imgH="2152650" progId="MSGraph.Chart.8">
              <p:embed followColorScheme="full"/>
            </p:oleObj>
          </a:graphicData>
        </a:graphic>
      </p:graphicFrame>
      <p:sp>
        <p:nvSpPr>
          <p:cNvPr id="50249" name="Text Box 5"/>
          <p:cNvSpPr txBox="1">
            <a:spLocks noChangeArrowheads="1"/>
          </p:cNvSpPr>
          <p:nvPr/>
        </p:nvSpPr>
        <p:spPr bwMode="auto">
          <a:xfrm>
            <a:off x="7210425" y="3225800"/>
            <a:ext cx="1162050" cy="231775"/>
          </a:xfrm>
          <a:prstGeom prst="rect">
            <a:avLst/>
          </a:prstGeom>
          <a:noFill/>
          <a:ln w="9525">
            <a:noFill/>
            <a:miter lim="800000"/>
            <a:headEnd/>
            <a:tailEnd/>
          </a:ln>
        </p:spPr>
        <p:txBody>
          <a:bodyPr anchor="ctr">
            <a:spAutoFit/>
          </a:bodyPr>
          <a:lstStyle/>
          <a:p>
            <a:pPr algn="r" eaLnBrk="0" hangingPunct="0"/>
            <a:r>
              <a:rPr lang="es-ES_tradnl" sz="900" i="1">
                <a:solidFill>
                  <a:srgbClr val="000000"/>
                </a:solidFill>
              </a:rPr>
              <a:t>Ns/Nc: 10,9%</a:t>
            </a:r>
          </a:p>
        </p:txBody>
      </p:sp>
      <p:sp>
        <p:nvSpPr>
          <p:cNvPr id="50250" name="Text Box 5"/>
          <p:cNvSpPr txBox="1">
            <a:spLocks noChangeArrowheads="1"/>
          </p:cNvSpPr>
          <p:nvPr/>
        </p:nvSpPr>
        <p:spPr bwMode="auto">
          <a:xfrm>
            <a:off x="7096125" y="5773738"/>
            <a:ext cx="942975" cy="231775"/>
          </a:xfrm>
          <a:prstGeom prst="rect">
            <a:avLst/>
          </a:prstGeom>
          <a:noFill/>
          <a:ln w="9525">
            <a:noFill/>
            <a:miter lim="800000"/>
            <a:headEnd/>
            <a:tailEnd/>
          </a:ln>
        </p:spPr>
        <p:txBody>
          <a:bodyPr anchor="ctr">
            <a:spAutoFit/>
          </a:bodyPr>
          <a:lstStyle/>
          <a:p>
            <a:pPr algn="r" eaLnBrk="0" hangingPunct="0"/>
            <a:r>
              <a:rPr lang="es-ES_tradnl" sz="900" i="1">
                <a:solidFill>
                  <a:srgbClr val="000000"/>
                </a:solidFill>
              </a:rPr>
              <a:t>Ns/Nc: 6,8%</a:t>
            </a:r>
          </a:p>
        </p:txBody>
      </p:sp>
      <p:grpSp>
        <p:nvGrpSpPr>
          <p:cNvPr id="26" name="Group 139"/>
          <p:cNvGrpSpPr>
            <a:grpSpLocks/>
          </p:cNvGrpSpPr>
          <p:nvPr/>
        </p:nvGrpSpPr>
        <p:grpSpPr bwMode="auto">
          <a:xfrm>
            <a:off x="8077202" y="1954308"/>
            <a:ext cx="806822" cy="699248"/>
            <a:chOff x="1697" y="1103"/>
            <a:chExt cx="367" cy="178"/>
          </a:xfrm>
        </p:grpSpPr>
        <p:grpSp>
          <p:nvGrpSpPr>
            <p:cNvPr id="27" name="Group 140"/>
            <p:cNvGrpSpPr>
              <a:grpSpLocks/>
            </p:cNvGrpSpPr>
            <p:nvPr/>
          </p:nvGrpSpPr>
          <p:grpSpPr bwMode="auto">
            <a:xfrm>
              <a:off x="1697" y="1103"/>
              <a:ext cx="367" cy="178"/>
              <a:chOff x="1697" y="1097"/>
              <a:chExt cx="367" cy="178"/>
            </a:xfrm>
          </p:grpSpPr>
          <p:sp>
            <p:nvSpPr>
              <p:cNvPr id="29"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30"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28" name="Text Box 143"/>
            <p:cNvSpPr txBox="1">
              <a:spLocks noChangeArrowheads="1"/>
            </p:cNvSpPr>
            <p:nvPr/>
          </p:nvSpPr>
          <p:spPr bwMode="auto">
            <a:xfrm>
              <a:off x="1706" y="1125"/>
              <a:ext cx="313" cy="135"/>
            </a:xfrm>
            <a:prstGeom prst="rect">
              <a:avLst/>
            </a:prstGeom>
            <a:noFill/>
            <a:ln w="9525">
              <a:noFill/>
              <a:miter lim="800000"/>
              <a:headEnd/>
              <a:tailEnd/>
            </a:ln>
          </p:spPr>
          <p:txBody>
            <a:bodyPr wrap="square" lIns="18000" tIns="10800" rIns="18000" bIns="10800" anchor="ctr">
              <a:spAutoFit/>
            </a:bodyPr>
            <a:lstStyle/>
            <a:p>
              <a:pPr algn="ctr">
                <a:spcBef>
                  <a:spcPct val="50000"/>
                </a:spcBef>
              </a:pPr>
              <a:r>
                <a:rPr lang="en-US" sz="1100" dirty="0" smtClean="0">
                  <a:solidFill>
                    <a:srgbClr val="FFFFFF"/>
                  </a:solidFill>
                </a:rPr>
                <a:t> </a:t>
              </a:r>
              <a:r>
                <a:rPr lang="en-US" sz="1000" dirty="0" err="1" smtClean="0">
                  <a:solidFill>
                    <a:srgbClr val="FFFFFF"/>
                  </a:solidFill>
                </a:rPr>
                <a:t>Rango</a:t>
              </a:r>
              <a:r>
                <a:rPr lang="en-US" sz="1000" dirty="0" smtClean="0">
                  <a:solidFill>
                    <a:srgbClr val="FFFFFF"/>
                  </a:solidFill>
                </a:rPr>
                <a:t> de  5 a 12   </a:t>
              </a:r>
              <a:r>
                <a:rPr lang="en-US" sz="1100" b="1" dirty="0" smtClean="0">
                  <a:solidFill>
                    <a:srgbClr val="FFFFFF"/>
                  </a:solidFill>
                </a:rPr>
                <a:t>74,2</a:t>
              </a:r>
              <a:endParaRPr lang="en-US" sz="1100" b="1" dirty="0">
                <a:solidFill>
                  <a:srgbClr val="FFFFFF"/>
                </a:solidFill>
              </a:endParaRPr>
            </a:p>
          </p:txBody>
        </p:sp>
      </p:grpSp>
      <p:sp>
        <p:nvSpPr>
          <p:cNvPr id="31" name="30 Cerrar corchete"/>
          <p:cNvSpPr/>
          <p:nvPr/>
        </p:nvSpPr>
        <p:spPr>
          <a:xfrm>
            <a:off x="7763435" y="2106707"/>
            <a:ext cx="161365" cy="421341"/>
          </a:xfrm>
          <a:prstGeom prst="rightBracket">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2" name="Text Box 5"/>
          <p:cNvSpPr txBox="1">
            <a:spLocks noChangeArrowheads="1"/>
          </p:cNvSpPr>
          <p:nvPr/>
        </p:nvSpPr>
        <p:spPr bwMode="auto">
          <a:xfrm>
            <a:off x="5944160" y="5968679"/>
            <a:ext cx="1114425" cy="232097"/>
          </a:xfrm>
          <a:prstGeom prst="rect">
            <a:avLst/>
          </a:prstGeom>
          <a:noFill/>
          <a:ln w="9525">
            <a:noFill/>
            <a:miter lim="800000"/>
            <a:headEnd/>
            <a:tailEnd/>
          </a:ln>
        </p:spPr>
        <p:txBody>
          <a:bodyPr wrap="square" anchor="ctr">
            <a:spAutoFit/>
          </a:bodyPr>
          <a:lstStyle/>
          <a:p>
            <a:pPr eaLnBrk="0" hangingPunct="0"/>
            <a:r>
              <a:rPr lang="es-ES_tradnl" sz="900" i="1" dirty="0" smtClean="0"/>
              <a:t>Menciones &gt; 2%</a:t>
            </a:r>
            <a:endParaRPr lang="es-ES" sz="900" i="1" dirty="0"/>
          </a:p>
        </p:txBody>
      </p:sp>
      <p:sp>
        <p:nvSpPr>
          <p:cNvPr id="33" name="Rectangle 4"/>
          <p:cNvSpPr>
            <a:spLocks noChangeArrowheads="1"/>
          </p:cNvSpPr>
          <p:nvPr/>
        </p:nvSpPr>
        <p:spPr bwMode="auto">
          <a:xfrm>
            <a:off x="89646" y="350933"/>
            <a:ext cx="7655860" cy="769441"/>
          </a:xfrm>
          <a:prstGeom prst="rect">
            <a:avLst/>
          </a:prstGeom>
          <a:noFill/>
          <a:ln>
            <a:noFill/>
          </a:ln>
          <a:extLst/>
        </p:spPr>
        <p:txBody>
          <a:bodyPr wrap="square">
            <a:spAutoFit/>
          </a:bodyPr>
          <a:lstStyle/>
          <a:p>
            <a:pPr>
              <a:defRPr/>
            </a:pPr>
            <a:r>
              <a:rPr lang="es-ES" sz="2200" b="1" dirty="0" smtClean="0">
                <a:solidFill>
                  <a:schemeClr val="accent2">
                    <a:lumMod val="75000"/>
                  </a:schemeClr>
                </a:solidFill>
                <a:latin typeface="+mn-lt"/>
                <a:cs typeface="Arial" charset="0"/>
              </a:rPr>
              <a:t>Padres y Profesores también están de acuerdo respecto a la eficacia de esta herramienta</a:t>
            </a:r>
            <a:endParaRPr lang="es-ES" sz="22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0"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pic>
        <p:nvPicPr>
          <p:cNvPr id="9"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6" name="Rectangle 4"/>
          <p:cNvSpPr>
            <a:spLocks noChangeArrowheads="1"/>
          </p:cNvSpPr>
          <p:nvPr/>
        </p:nvSpPr>
        <p:spPr bwMode="auto">
          <a:xfrm>
            <a:off x="103000" y="261283"/>
            <a:ext cx="7525963" cy="1015663"/>
          </a:xfrm>
          <a:prstGeom prst="rect">
            <a:avLst/>
          </a:prstGeom>
          <a:noFill/>
          <a:ln>
            <a:noFill/>
          </a:ln>
          <a:extLst/>
        </p:spPr>
        <p:txBody>
          <a:bodyPr wrap="square">
            <a:spAutoFit/>
          </a:bodyPr>
          <a:lstStyle/>
          <a:p>
            <a:pPr>
              <a:defRPr/>
            </a:pPr>
            <a:r>
              <a:rPr lang="es-ES" sz="2000" b="1" dirty="0" smtClean="0">
                <a:solidFill>
                  <a:schemeClr val="accent2">
                    <a:lumMod val="75000"/>
                  </a:schemeClr>
                </a:solidFill>
                <a:cs typeface="Arial" charset="0"/>
              </a:rPr>
              <a:t>Los padres tienen una visión, aún más optimista, respecto a los casos y temas de estudio en que los VJ podrían ser utilizados</a:t>
            </a:r>
            <a:endParaRPr lang="es-ES" sz="2000" b="1" dirty="0">
              <a:solidFill>
                <a:schemeClr val="accent2">
                  <a:lumMod val="75000"/>
                </a:schemeClr>
              </a:solidFill>
              <a:cs typeface="Arial" charset="0"/>
            </a:endParaRPr>
          </a:p>
        </p:txBody>
      </p:sp>
      <p:sp>
        <p:nvSpPr>
          <p:cNvPr id="7" name="Text Box 5"/>
          <p:cNvSpPr txBox="1">
            <a:spLocks noChangeArrowheads="1"/>
          </p:cNvSpPr>
          <p:nvPr/>
        </p:nvSpPr>
        <p:spPr bwMode="auto">
          <a:xfrm>
            <a:off x="0" y="6342063"/>
            <a:ext cx="829627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P.22 </a:t>
            </a:r>
            <a:r>
              <a:rPr lang="es-ES" sz="900" dirty="0">
                <a:latin typeface="+mn-lt"/>
              </a:rPr>
              <a:t>Pensando en la aplicación de actividades con videojuegos en la enseñanza primaria,  por favor indique si cree que su uso podría ser útil para los siguientes casos y temas de estudio.  Señale “Sí” o “No” para cada uno de los casos.</a:t>
            </a:r>
          </a:p>
        </p:txBody>
      </p:sp>
      <p:sp>
        <p:nvSpPr>
          <p:cNvPr id="51224" name="Text Box 5"/>
          <p:cNvSpPr txBox="1">
            <a:spLocks noChangeArrowheads="1"/>
          </p:cNvSpPr>
          <p:nvPr/>
        </p:nvSpPr>
        <p:spPr bwMode="auto">
          <a:xfrm>
            <a:off x="0" y="6003925"/>
            <a:ext cx="4676775" cy="369888"/>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Total Muestra Padres (n=333); Total Muestra Profesores (</a:t>
            </a:r>
            <a:r>
              <a:rPr lang="es-ES_tradnl" sz="900" i="1" dirty="0" smtClean="0"/>
              <a:t>n=511)</a:t>
            </a:r>
            <a:endParaRPr lang="es-ES" sz="900" i="1" dirty="0"/>
          </a:p>
        </p:txBody>
      </p:sp>
      <p:graphicFrame>
        <p:nvGraphicFramePr>
          <p:cNvPr id="10" name="9 Tabla"/>
          <p:cNvGraphicFramePr>
            <a:graphicFrameLocks noGrp="1"/>
          </p:cNvGraphicFramePr>
          <p:nvPr>
            <p:extLst>
              <p:ext uri="{D42A27DB-BD31-4B8C-83A1-F6EECF244321}">
                <p14:modId xmlns:p14="http://schemas.microsoft.com/office/powerpoint/2010/main" xmlns="" val="3123802080"/>
              </p:ext>
            </p:extLst>
          </p:nvPr>
        </p:nvGraphicFramePr>
        <p:xfrm>
          <a:off x="409575" y="1581150"/>
          <a:ext cx="4800603" cy="4183683"/>
        </p:xfrm>
        <a:graphic>
          <a:graphicData uri="http://schemas.openxmlformats.org/drawingml/2006/table">
            <a:tbl>
              <a:tblPr firstRow="1" firstCol="1" lastRow="1" lastCol="1" bandRow="1" bandCol="1">
                <a:tableStyleId>{5C22544A-7EE6-4342-B048-85BDC9FD1C3A}</a:tableStyleId>
              </a:tblPr>
              <a:tblGrid>
                <a:gridCol w="4800603"/>
              </a:tblGrid>
              <a:tr h="246099">
                <a:tc>
                  <a:txBody>
                    <a:bodyPr/>
                    <a:lstStyle/>
                    <a:p>
                      <a:pPr algn="r" fontAlgn="b"/>
                      <a:r>
                        <a:rPr lang="es-ES" sz="900" b="0" i="0" u="none" strike="noStrike" dirty="0">
                          <a:solidFill>
                            <a:schemeClr val="tx1"/>
                          </a:solidFill>
                          <a:effectLst/>
                          <a:latin typeface="+mn-lt"/>
                        </a:rPr>
                        <a:t>Acceso a las nuevas tecnologías y uso de aplicaciones informáticas</a:t>
                      </a:r>
                    </a:p>
                  </a:txBody>
                  <a:tcPr marL="9525" marR="9525" marT="9525" marB="0" anchor="ctr">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Aprendizaje de otros idiomas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Desarrollo de competencias matemáticas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Como medida terapéutica para favorecer el desarrollo psíquico de niños con discapacidad </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Trasmisión de contenidos de historia y geografía</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b="0" i="0" u="none" strike="noStrike" dirty="0" smtClean="0">
                          <a:solidFill>
                            <a:schemeClr val="tx1"/>
                          </a:solidFill>
                          <a:effectLst/>
                          <a:latin typeface="+mn-lt"/>
                        </a:rPr>
                        <a:t>Desarrollo  de competencias artísticas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Motivar la participación en temas/ </a:t>
                      </a:r>
                      <a:r>
                        <a:rPr lang="es-ES" sz="900" b="0" i="0" u="none" strike="noStrike" dirty="0" err="1">
                          <a:solidFill>
                            <a:schemeClr val="tx1"/>
                          </a:solidFill>
                          <a:effectLst/>
                          <a:latin typeface="+mn-lt"/>
                        </a:rPr>
                        <a:t>asign</a:t>
                      </a:r>
                      <a:r>
                        <a:rPr lang="es-ES" sz="900" b="0" i="0" u="none" strike="noStrike" dirty="0">
                          <a:solidFill>
                            <a:schemeClr val="tx1"/>
                          </a:solidFill>
                          <a:effectLst/>
                          <a:latin typeface="+mn-lt"/>
                        </a:rPr>
                        <a:t>. en que tienden a tener un comportamiento pasivo</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Aprendizaje a través de la simulación de situaciones reales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Conocimiento de arte, interpretación y reconocimiento de obras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Elaboración e interpretación de líneas de tiempo, gráficas, manejo de escalas, etc.</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Enseñanza de lengua española y literatura</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900" b="0" i="0" u="none" strike="noStrike" dirty="0" smtClean="0">
                          <a:solidFill>
                            <a:schemeClr val="tx1"/>
                          </a:solidFill>
                          <a:effectLst/>
                          <a:latin typeface="+mn-lt"/>
                        </a:rPr>
                        <a:t>Analizar valores y contravalores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Como medida terapéutica para favorecer el desarrollo físico de niños con discapacidad</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Trasmisión de conceptos de ciencias (fisiología, biología, </a:t>
                      </a:r>
                      <a:r>
                        <a:rPr lang="es-ES" sz="900" b="0" i="0" u="none" strike="noStrike" dirty="0" err="1">
                          <a:solidFill>
                            <a:schemeClr val="tx1"/>
                          </a:solidFill>
                          <a:effectLst/>
                          <a:latin typeface="+mn-lt"/>
                        </a:rPr>
                        <a:t>etc</a:t>
                      </a:r>
                      <a:r>
                        <a:rPr lang="es-ES" sz="900" b="0" i="0" u="none" strike="noStrike" dirty="0">
                          <a:solidFill>
                            <a:schemeClr val="tx1"/>
                          </a:solidFill>
                          <a:effectLst/>
                          <a:latin typeface="+mn-lt"/>
                        </a:rPr>
                        <a:t>)</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a:solidFill>
                            <a:schemeClr val="tx1"/>
                          </a:solidFill>
                          <a:effectLst/>
                          <a:latin typeface="+mn-lt"/>
                        </a:rPr>
                        <a:t>Favorecer el trabajo en equipo y el espirito de cooperación de los niños</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a:solidFill>
                            <a:schemeClr val="tx1"/>
                          </a:solidFill>
                          <a:effectLst/>
                          <a:latin typeface="+mn-lt"/>
                        </a:rPr>
                        <a:t>Enseñanza de Ciencias Sociales: comprensión de contenidos sociales abstractos </a:t>
                      </a:r>
                    </a:p>
                  </a:txBody>
                  <a:tcPr marL="9525" marR="9525" marT="9525" marB="0" anchor="ctr">
                    <a:lnT w="12700" cap="flat" cmpd="sng" algn="ctr">
                      <a:solidFill>
                        <a:schemeClr val="bg1">
                          <a:lumMod val="90000"/>
                        </a:schemeClr>
                      </a:solidFill>
                      <a:prstDash val="sysDash"/>
                      <a:round/>
                      <a:headEnd type="none" w="med" len="med"/>
                      <a:tailEnd type="none" w="med" len="med"/>
                    </a:lnT>
                    <a:lnB w="12700" cap="flat" cmpd="sng" algn="ctr">
                      <a:solidFill>
                        <a:schemeClr val="bg1">
                          <a:lumMod val="90000"/>
                        </a:schemeClr>
                      </a:solidFill>
                      <a:prstDash val="sysDash"/>
                      <a:round/>
                      <a:headEnd type="none" w="med" len="med"/>
                      <a:tailEnd type="none" w="med" len="med"/>
                    </a:lnB>
                    <a:noFill/>
                  </a:tcPr>
                </a:tc>
              </a:tr>
              <a:tr h="246099">
                <a:tc>
                  <a:txBody>
                    <a:bodyPr/>
                    <a:lstStyle/>
                    <a:p>
                      <a:pPr algn="r" fontAlgn="b"/>
                      <a:r>
                        <a:rPr lang="es-ES" sz="900" b="0" i="0" u="none" strike="noStrike" dirty="0">
                          <a:solidFill>
                            <a:schemeClr val="tx1"/>
                          </a:solidFill>
                          <a:effectLst/>
                          <a:latin typeface="+mn-lt"/>
                        </a:rPr>
                        <a:t>Enseñanza de nociones de economía y planificación económica</a:t>
                      </a:r>
                    </a:p>
                  </a:txBody>
                  <a:tcPr marL="9525" marR="9525" marT="9525" marB="0" anchor="ctr">
                    <a:lnT w="12700" cap="flat" cmpd="sng" algn="ctr">
                      <a:solidFill>
                        <a:schemeClr val="bg1">
                          <a:lumMod val="90000"/>
                        </a:schemeClr>
                      </a:solidFill>
                      <a:prstDash val="sysDash"/>
                      <a:round/>
                      <a:headEnd type="none" w="med" len="med"/>
                      <a:tailEnd type="none" w="med" len="med"/>
                    </a:lnT>
                    <a:noFill/>
                  </a:tcPr>
                </a:tc>
              </a:tr>
            </a:tbl>
          </a:graphicData>
        </a:graphic>
      </p:graphicFrame>
      <p:graphicFrame>
        <p:nvGraphicFramePr>
          <p:cNvPr id="51249" name="Object 49"/>
          <p:cNvGraphicFramePr>
            <a:graphicFrameLocks noChangeAspect="1"/>
          </p:cNvGraphicFramePr>
          <p:nvPr/>
        </p:nvGraphicFramePr>
        <p:xfrm>
          <a:off x="5118100" y="1282700"/>
          <a:ext cx="3708400" cy="4800600"/>
        </p:xfrm>
        <a:graphic>
          <a:graphicData uri="http://schemas.openxmlformats.org/presentationml/2006/ole">
            <p:oleObj spid="_x0000_s51249" name="Gráfico" r:id="rId5" imgW="3714750" imgH="4800600" progId="MSGraph.Chart.8">
              <p:embed followColorScheme="full"/>
            </p:oleObj>
          </a:graphicData>
        </a:graphic>
      </p:graphicFrame>
      <p:sp>
        <p:nvSpPr>
          <p:cNvPr id="11" name="Text Box 5"/>
          <p:cNvSpPr txBox="1">
            <a:spLocks noChangeArrowheads="1"/>
          </p:cNvSpPr>
          <p:nvPr/>
        </p:nvSpPr>
        <p:spPr bwMode="auto">
          <a:xfrm>
            <a:off x="5316070" y="1579569"/>
            <a:ext cx="860612" cy="230832"/>
          </a:xfrm>
          <a:prstGeom prst="rect">
            <a:avLst/>
          </a:prstGeom>
          <a:noFill/>
          <a:ln w="9525">
            <a:noFill/>
            <a:miter lim="800000"/>
            <a:headEnd/>
            <a:tailEnd/>
          </a:ln>
        </p:spPr>
        <p:txBody>
          <a:bodyPr wrap="square" anchor="ctr">
            <a:spAutoFit/>
          </a:bodyPr>
          <a:lstStyle/>
          <a:p>
            <a:pPr eaLnBrk="0" hangingPunct="0"/>
            <a:r>
              <a:rPr lang="es-ES" sz="900" i="1" dirty="0" smtClean="0"/>
              <a:t>%Sí</a:t>
            </a:r>
            <a:endParaRPr lang="es-ES" sz="900" i="1" dirty="0"/>
          </a:p>
        </p:txBody>
      </p:sp>
      <p:cxnSp>
        <p:nvCxnSpPr>
          <p:cNvPr id="12" name="11 Conector recto"/>
          <p:cNvCxnSpPr/>
          <p:nvPr/>
        </p:nvCxnSpPr>
        <p:spPr>
          <a:xfrm flipH="1">
            <a:off x="6849035" y="2456329"/>
            <a:ext cx="7440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6849035" y="2465294"/>
            <a:ext cx="8965" cy="2187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849035" y="4652682"/>
            <a:ext cx="29583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6158758" y="3577150"/>
            <a:ext cx="860612" cy="646331"/>
          </a:xfrm>
          <a:prstGeom prst="rect">
            <a:avLst/>
          </a:prstGeom>
          <a:noFill/>
          <a:ln w="9525">
            <a:noFill/>
            <a:miter lim="800000"/>
            <a:headEnd/>
            <a:tailEnd/>
          </a:ln>
        </p:spPr>
        <p:txBody>
          <a:bodyPr wrap="square" anchor="ctr">
            <a:spAutoFit/>
          </a:bodyPr>
          <a:lstStyle/>
          <a:p>
            <a:pPr eaLnBrk="0" hangingPunct="0"/>
            <a:r>
              <a:rPr lang="es-ES" sz="900" i="1" dirty="0" smtClean="0">
                <a:solidFill>
                  <a:schemeClr val="accent6">
                    <a:lumMod val="50000"/>
                  </a:schemeClr>
                </a:solidFill>
              </a:rPr>
              <a:t>TOTAL medida terapéutica</a:t>
            </a:r>
          </a:p>
          <a:p>
            <a:pPr eaLnBrk="0" hangingPunct="0"/>
            <a:r>
              <a:rPr lang="es-ES" sz="900" i="1" dirty="0" smtClean="0">
                <a:solidFill>
                  <a:schemeClr val="accent6">
                    <a:lumMod val="50000"/>
                  </a:schemeClr>
                </a:solidFill>
              </a:rPr>
              <a:t>91,0%</a:t>
            </a:r>
            <a:endParaRPr lang="es-ES" sz="900" i="1" dirty="0">
              <a:solidFill>
                <a:schemeClr val="accent6">
                  <a:lumMod val="50000"/>
                </a:schemeClr>
              </a:solidFill>
            </a:endParaRPr>
          </a:p>
        </p:txBody>
      </p:sp>
      <p:sp>
        <p:nvSpPr>
          <p:cNvPr id="17" name="16 Rectángulo"/>
          <p:cNvSpPr/>
          <p:nvPr/>
        </p:nvSpPr>
        <p:spPr>
          <a:xfrm>
            <a:off x="268941" y="1541928"/>
            <a:ext cx="8561294" cy="1048871"/>
          </a:xfrm>
          <a:prstGeom prst="rect">
            <a:avLst/>
          </a:prstGeom>
          <a:solidFill>
            <a:schemeClr val="bg1">
              <a:lumMod val="9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 name="17 Rectángulo"/>
          <p:cNvSpPr/>
          <p:nvPr/>
        </p:nvSpPr>
        <p:spPr>
          <a:xfrm>
            <a:off x="259971" y="2805989"/>
            <a:ext cx="8561294" cy="501988"/>
          </a:xfrm>
          <a:prstGeom prst="rect">
            <a:avLst/>
          </a:prstGeom>
          <a:solidFill>
            <a:schemeClr val="bg1">
              <a:lumMod val="9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86"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391189" name="Text Box 5"/>
          <p:cNvSpPr txBox="1">
            <a:spLocks noChangeArrowheads="1"/>
          </p:cNvSpPr>
          <p:nvPr/>
        </p:nvSpPr>
        <p:spPr bwMode="auto">
          <a:xfrm>
            <a:off x="-1" y="6004203"/>
            <a:ext cx="4105275"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a:t>Base: Total Muestra Padres (n=333); Total Muestra Profesores (</a:t>
            </a:r>
            <a:r>
              <a:rPr lang="es-ES_tradnl" sz="900" i="1" dirty="0" smtClean="0"/>
              <a:t>n=511)</a:t>
            </a:r>
            <a:endParaRPr lang="es-ES" sz="900" i="1" dirty="0"/>
          </a:p>
        </p:txBody>
      </p:sp>
      <p:sp>
        <p:nvSpPr>
          <p:cNvPr id="76" name="75 Elipse"/>
          <p:cNvSpPr/>
          <p:nvPr/>
        </p:nvSpPr>
        <p:spPr>
          <a:xfrm>
            <a:off x="193675" y="1579563"/>
            <a:ext cx="2530475" cy="928687"/>
          </a:xfrm>
          <a:prstGeom prst="ellipse">
            <a:avLst/>
          </a:prstGeom>
          <a:solidFill>
            <a:schemeClr val="accent6">
              <a:lumMod val="40000"/>
              <a:lumOff val="60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Habilidades </a:t>
            </a:r>
          </a:p>
          <a:p>
            <a:pPr algn="ctr">
              <a:defRPr/>
            </a:pPr>
            <a:r>
              <a:rPr lang="es-ES" sz="1400" dirty="0">
                <a:solidFill>
                  <a:schemeClr val="accent3"/>
                </a:solidFill>
              </a:rPr>
              <a:t>psicomotoras </a:t>
            </a:r>
          </a:p>
          <a:p>
            <a:pPr algn="ctr">
              <a:defRPr/>
            </a:pPr>
            <a:r>
              <a:rPr lang="es-ES" sz="1400" dirty="0">
                <a:solidFill>
                  <a:schemeClr val="accent3"/>
                </a:solidFill>
              </a:rPr>
              <a:t>(sensorio motrices)</a:t>
            </a:r>
          </a:p>
        </p:txBody>
      </p:sp>
      <p:sp>
        <p:nvSpPr>
          <p:cNvPr id="77" name="76 Elipse"/>
          <p:cNvSpPr/>
          <p:nvPr/>
        </p:nvSpPr>
        <p:spPr>
          <a:xfrm>
            <a:off x="193676" y="4425950"/>
            <a:ext cx="2520949" cy="928688"/>
          </a:xfrm>
          <a:prstGeom prst="ellipse">
            <a:avLst/>
          </a:prstGeom>
          <a:solidFill>
            <a:schemeClr val="accent6">
              <a:lumMod val="40000"/>
              <a:lumOff val="60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Capacidades morales y </a:t>
            </a:r>
          </a:p>
          <a:p>
            <a:pPr algn="ctr">
              <a:defRPr/>
            </a:pPr>
            <a:r>
              <a:rPr lang="es-ES" sz="1400" dirty="0">
                <a:solidFill>
                  <a:schemeClr val="accent3"/>
                </a:solidFill>
              </a:rPr>
              <a:t>transmisión de valores.</a:t>
            </a:r>
          </a:p>
        </p:txBody>
      </p:sp>
      <p:sp>
        <p:nvSpPr>
          <p:cNvPr id="78" name="77 Elipse"/>
          <p:cNvSpPr/>
          <p:nvPr/>
        </p:nvSpPr>
        <p:spPr>
          <a:xfrm>
            <a:off x="193675" y="2968625"/>
            <a:ext cx="2495550" cy="930275"/>
          </a:xfrm>
          <a:prstGeom prst="ellipse">
            <a:avLst/>
          </a:prstGeom>
          <a:solidFill>
            <a:schemeClr val="accent6">
              <a:lumMod val="40000"/>
              <a:lumOff val="60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Capacidades sociales </a:t>
            </a:r>
          </a:p>
          <a:p>
            <a:pPr algn="ctr">
              <a:defRPr/>
            </a:pPr>
            <a:r>
              <a:rPr lang="es-ES" sz="1400" dirty="0">
                <a:solidFill>
                  <a:schemeClr val="accent3"/>
                </a:solidFill>
              </a:rPr>
              <a:t>(ámbito relacional)</a:t>
            </a:r>
          </a:p>
        </p:txBody>
      </p:sp>
      <p:sp>
        <p:nvSpPr>
          <p:cNvPr id="79" name="78 Elipse"/>
          <p:cNvSpPr/>
          <p:nvPr/>
        </p:nvSpPr>
        <p:spPr>
          <a:xfrm>
            <a:off x="2647951" y="3622675"/>
            <a:ext cx="2133600" cy="928688"/>
          </a:xfrm>
          <a:prstGeom prst="ellipse">
            <a:avLst/>
          </a:prstGeom>
          <a:solidFill>
            <a:schemeClr val="accent6">
              <a:lumMod val="40000"/>
              <a:lumOff val="60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Capacidades personales</a:t>
            </a:r>
          </a:p>
        </p:txBody>
      </p:sp>
      <p:sp>
        <p:nvSpPr>
          <p:cNvPr id="81" name="80 Elipse"/>
          <p:cNvSpPr/>
          <p:nvPr/>
        </p:nvSpPr>
        <p:spPr>
          <a:xfrm>
            <a:off x="2647951" y="2341563"/>
            <a:ext cx="2143125" cy="928687"/>
          </a:xfrm>
          <a:prstGeom prst="ellipse">
            <a:avLst/>
          </a:prstGeom>
          <a:solidFill>
            <a:schemeClr val="accent6">
              <a:lumMod val="40000"/>
              <a:lumOff val="60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s-ES" sz="1400" dirty="0">
                <a:solidFill>
                  <a:schemeClr val="accent3"/>
                </a:solidFill>
              </a:rPr>
              <a:t>Habilidades cognitivas</a:t>
            </a:r>
          </a:p>
        </p:txBody>
      </p:sp>
      <p:graphicFrame>
        <p:nvGraphicFramePr>
          <p:cNvPr id="391184" name="Object 16"/>
          <p:cNvGraphicFramePr>
            <a:graphicFrameLocks noChangeAspect="1"/>
          </p:cNvGraphicFramePr>
          <p:nvPr/>
        </p:nvGraphicFramePr>
        <p:xfrm>
          <a:off x="4371975" y="1943100"/>
          <a:ext cx="2143125" cy="3009900"/>
        </p:xfrm>
        <a:graphic>
          <a:graphicData uri="http://schemas.openxmlformats.org/presentationml/2006/ole">
            <p:oleObj spid="_x0000_s391238" name="Gráfico" r:id="rId4" imgW="2143041" imgH="3009837" progId="MSGraph.Chart.8">
              <p:embed followColorScheme="full"/>
            </p:oleObj>
          </a:graphicData>
        </a:graphic>
      </p:graphicFrame>
      <p:sp>
        <p:nvSpPr>
          <p:cNvPr id="391205" name="Rectangle 4"/>
          <p:cNvSpPr>
            <a:spLocks noChangeArrowheads="1"/>
          </p:cNvSpPr>
          <p:nvPr/>
        </p:nvSpPr>
        <p:spPr bwMode="auto">
          <a:xfrm>
            <a:off x="4443413" y="1330325"/>
            <a:ext cx="3824287" cy="523875"/>
          </a:xfrm>
          <a:prstGeom prst="rect">
            <a:avLst/>
          </a:prstGeom>
          <a:noFill/>
          <a:ln w="9525">
            <a:noFill/>
            <a:miter lim="800000"/>
            <a:headEnd/>
            <a:tailEnd/>
          </a:ln>
        </p:spPr>
        <p:txBody>
          <a:bodyPr>
            <a:spAutoFit/>
          </a:bodyPr>
          <a:lstStyle/>
          <a:p>
            <a:pPr algn="r"/>
            <a:r>
              <a:rPr lang="es-ES_tradnl" sz="1400" b="1" i="1">
                <a:solidFill>
                  <a:srgbClr val="E36120"/>
                </a:solidFill>
                <a:latin typeface="Century Gothic" pitchFamily="34" charset="0"/>
                <a:cs typeface="Arial" charset="0"/>
              </a:rPr>
              <a:t>Menciona seguramente o probablemente sí para alguna habilidad del bloque</a:t>
            </a:r>
            <a:endParaRPr lang="es-ES" sz="1400" b="1" i="1">
              <a:solidFill>
                <a:srgbClr val="E36120"/>
              </a:solidFill>
              <a:latin typeface="Century Gothic" pitchFamily="34" charset="0"/>
              <a:cs typeface="Arial" charset="0"/>
            </a:endParaRPr>
          </a:p>
        </p:txBody>
      </p:sp>
      <p:pic>
        <p:nvPicPr>
          <p:cNvPr id="16" name="Picture 96" descr="MP900423038[1]"/>
          <p:cNvPicPr preferRelativeResize="0">
            <a:picLocks noChangeAspect="1" noChangeArrowheads="1"/>
          </p:cNvPicPr>
          <p:nvPr/>
        </p:nvPicPr>
        <p:blipFill>
          <a:blip r:embed="rId5" cstate="print"/>
          <a:srcRect t="5452" b="13841"/>
          <a:stretch>
            <a:fillRect/>
          </a:stretch>
        </p:blipFill>
        <p:spPr bwMode="auto">
          <a:xfrm>
            <a:off x="5014913" y="5151438"/>
            <a:ext cx="995362" cy="714375"/>
          </a:xfrm>
          <a:prstGeom prst="rect">
            <a:avLst/>
          </a:prstGeom>
          <a:noFill/>
          <a:ln>
            <a:noFill/>
          </a:ln>
          <a:effectLst>
            <a:outerShdw blurRad="50800" dist="38100" dir="2700000" algn="tl" rotWithShape="0">
              <a:prstClr val="black">
                <a:alpha val="40000"/>
              </a:prstClr>
            </a:outerShdw>
          </a:effectLst>
          <a:extLst/>
        </p:spPr>
      </p:pic>
      <p:pic>
        <p:nvPicPr>
          <p:cNvPr id="17" name="Picture 233" descr="MP900439432[1]"/>
          <p:cNvPicPr>
            <a:picLocks noChangeAspect="1" noChangeArrowheads="1"/>
          </p:cNvPicPr>
          <p:nvPr/>
        </p:nvPicPr>
        <p:blipFill>
          <a:blip r:embed="rId6" cstate="print"/>
          <a:srcRect/>
          <a:stretch>
            <a:fillRect/>
          </a:stretch>
        </p:blipFill>
        <p:spPr bwMode="auto">
          <a:xfrm>
            <a:off x="7148513" y="5162550"/>
            <a:ext cx="1030287" cy="723900"/>
          </a:xfrm>
          <a:prstGeom prst="rect">
            <a:avLst/>
          </a:prstGeom>
          <a:noFill/>
          <a:ln>
            <a:noFill/>
          </a:ln>
          <a:effectLst>
            <a:outerShdw blurRad="50800" dist="38100" dir="2700000" algn="tl" rotWithShape="0">
              <a:prstClr val="black">
                <a:alpha val="40000"/>
              </a:prstClr>
            </a:outerShdw>
          </a:effectLst>
          <a:extLst/>
        </p:spPr>
      </p:pic>
      <p:sp>
        <p:nvSpPr>
          <p:cNvPr id="18" name="Text Box 5"/>
          <p:cNvSpPr txBox="1">
            <a:spLocks noChangeArrowheads="1"/>
          </p:cNvSpPr>
          <p:nvPr/>
        </p:nvSpPr>
        <p:spPr bwMode="auto">
          <a:xfrm>
            <a:off x="4914900" y="4911725"/>
            <a:ext cx="911225" cy="246063"/>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chemeClr val="bg1">
                    <a:lumMod val="50000"/>
                  </a:schemeClr>
                </a:solidFill>
                <a:latin typeface="+mn-lt"/>
              </a:rPr>
              <a:t>PADRES</a:t>
            </a:r>
            <a:endParaRPr lang="es-ES" sz="1000" b="1" dirty="0">
              <a:solidFill>
                <a:schemeClr val="bg1">
                  <a:lumMod val="50000"/>
                </a:schemeClr>
              </a:solidFill>
              <a:latin typeface="+mn-lt"/>
            </a:endParaRPr>
          </a:p>
        </p:txBody>
      </p:sp>
      <p:sp>
        <p:nvSpPr>
          <p:cNvPr id="19" name="Text Box 5"/>
          <p:cNvSpPr txBox="1">
            <a:spLocks noChangeArrowheads="1"/>
          </p:cNvSpPr>
          <p:nvPr/>
        </p:nvSpPr>
        <p:spPr bwMode="auto">
          <a:xfrm>
            <a:off x="6962775" y="4911725"/>
            <a:ext cx="1206500" cy="246063"/>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chemeClr val="bg1">
                    <a:lumMod val="50000"/>
                  </a:schemeClr>
                </a:solidFill>
                <a:latin typeface="+mn-lt"/>
              </a:rPr>
              <a:t>PROFESORES</a:t>
            </a:r>
            <a:endParaRPr lang="es-ES" sz="1000" b="1" dirty="0">
              <a:solidFill>
                <a:schemeClr val="bg1">
                  <a:lumMod val="50000"/>
                </a:schemeClr>
              </a:solidFill>
              <a:latin typeface="+mn-lt"/>
            </a:endParaRPr>
          </a:p>
        </p:txBody>
      </p:sp>
      <p:graphicFrame>
        <p:nvGraphicFramePr>
          <p:cNvPr id="391185" name="Object 17"/>
          <p:cNvGraphicFramePr>
            <a:graphicFrameLocks noChangeAspect="1"/>
          </p:cNvGraphicFramePr>
          <p:nvPr>
            <p:extLst>
              <p:ext uri="{D42A27DB-BD31-4B8C-83A1-F6EECF244321}">
                <p14:modId xmlns:p14="http://schemas.microsoft.com/office/powerpoint/2010/main" xmlns="" val="1331060923"/>
              </p:ext>
            </p:extLst>
          </p:nvPr>
        </p:nvGraphicFramePr>
        <p:xfrm>
          <a:off x="6457950" y="1943100"/>
          <a:ext cx="2143125" cy="3009900"/>
        </p:xfrm>
        <a:graphic>
          <a:graphicData uri="http://schemas.openxmlformats.org/presentationml/2006/ole">
            <p:oleObj spid="_x0000_s391239" name="Gráfico" r:id="rId7" imgW="2143125" imgH="3009900" progId="MSGraph.Chart.8">
              <p:embed followColorScheme="full"/>
            </p:oleObj>
          </a:graphicData>
        </a:graphic>
      </p:graphicFrame>
      <p:graphicFrame>
        <p:nvGraphicFramePr>
          <p:cNvPr id="3" name="2 Tabla"/>
          <p:cNvGraphicFramePr>
            <a:graphicFrameLocks noGrp="1"/>
          </p:cNvGraphicFramePr>
          <p:nvPr/>
        </p:nvGraphicFramePr>
        <p:xfrm>
          <a:off x="2447925" y="1995488"/>
          <a:ext cx="1990725" cy="2890835"/>
        </p:xfrm>
        <a:graphic>
          <a:graphicData uri="http://schemas.openxmlformats.org/drawingml/2006/table">
            <a:tbl>
              <a:tblPr>
                <a:tableStyleId>{5C22544A-7EE6-4342-B048-85BDC9FD1C3A}</a:tableStyleId>
              </a:tblPr>
              <a:tblGrid>
                <a:gridCol w="1990725"/>
              </a:tblGrid>
              <a:tr h="578167">
                <a:tc>
                  <a:txBody>
                    <a:bodyPr/>
                    <a:lstStyle/>
                    <a:p>
                      <a:pPr algn="r" fontAlgn="b"/>
                      <a:r>
                        <a:rPr lang="es-ES" sz="1000" u="none" strike="noStrike" dirty="0">
                          <a:effectLst/>
                        </a:rPr>
                        <a:t>HABILIDADES COGNITIVAS</a:t>
                      </a:r>
                      <a:endParaRPr lang="es-ES" sz="1000" b="0" i="0" u="none" strike="noStrike" dirty="0">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8167">
                <a:tc>
                  <a:txBody>
                    <a:bodyPr/>
                    <a:lstStyle/>
                    <a:p>
                      <a:pPr algn="r" fontAlgn="b"/>
                      <a:r>
                        <a:rPr lang="es-ES" sz="1000" u="none" strike="noStrike">
                          <a:effectLst/>
                        </a:rPr>
                        <a:t>HABILIDAD PSICOMOTORA</a:t>
                      </a:r>
                      <a:endParaRPr lang="es-ES" sz="1000" b="0" i="0" u="none" strike="noStrike">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8167">
                <a:tc>
                  <a:txBody>
                    <a:bodyPr/>
                    <a:lstStyle/>
                    <a:p>
                      <a:pPr algn="r" fontAlgn="b"/>
                      <a:r>
                        <a:rPr lang="es-ES" sz="1000" u="none" strike="noStrike">
                          <a:effectLst/>
                        </a:rPr>
                        <a:t>CAPACIDADES PERSONALES</a:t>
                      </a:r>
                      <a:endParaRPr lang="es-ES" sz="1000" b="0" i="0" u="none" strike="noStrike">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8167">
                <a:tc>
                  <a:txBody>
                    <a:bodyPr/>
                    <a:lstStyle/>
                    <a:p>
                      <a:pPr algn="r" fontAlgn="b"/>
                      <a:r>
                        <a:rPr lang="es-ES" sz="1000" u="none" strike="noStrike">
                          <a:effectLst/>
                        </a:rPr>
                        <a:t>CAPACIDADES SOCIALES</a:t>
                      </a:r>
                      <a:endParaRPr lang="es-ES" sz="1000" b="0" i="0" u="none" strike="noStrike">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8167">
                <a:tc>
                  <a:txBody>
                    <a:bodyPr/>
                    <a:lstStyle/>
                    <a:p>
                      <a:pPr algn="r" fontAlgn="b"/>
                      <a:r>
                        <a:rPr lang="es-ES" sz="1000" u="none" strike="noStrike" dirty="0">
                          <a:effectLst/>
                        </a:rPr>
                        <a:t>CAPACIDADES MORALES Y TRANSMISIÓN DE VALORES</a:t>
                      </a:r>
                      <a:endParaRPr lang="es-ES" sz="1000" b="0" i="0" u="none" strike="noStrike" dirty="0">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0" name="Rectangle 4"/>
          <p:cNvSpPr>
            <a:spLocks noChangeArrowheads="1"/>
          </p:cNvSpPr>
          <p:nvPr/>
        </p:nvSpPr>
        <p:spPr bwMode="auto">
          <a:xfrm>
            <a:off x="103000" y="261283"/>
            <a:ext cx="9041000" cy="1015663"/>
          </a:xfrm>
          <a:prstGeom prst="rect">
            <a:avLst/>
          </a:prstGeom>
          <a:noFill/>
          <a:ln>
            <a:noFill/>
          </a:ln>
          <a:extLst/>
        </p:spPr>
        <p:txBody>
          <a:bodyPr wrap="square">
            <a:spAutoFit/>
          </a:bodyPr>
          <a:lstStyle/>
          <a:p>
            <a:pPr>
              <a:defRPr/>
            </a:pPr>
            <a:r>
              <a:rPr lang="es-ES" sz="2000" b="1" dirty="0" smtClean="0">
                <a:solidFill>
                  <a:schemeClr val="accent2">
                    <a:lumMod val="75000"/>
                  </a:schemeClr>
                </a:solidFill>
                <a:cs typeface="Arial" charset="0"/>
              </a:rPr>
              <a:t>Ambos colectivos coinciden en que las habilidades cognitivas y psicomotoras son las que presentan mayor potencial de desarrollo a través de los VJ</a:t>
            </a:r>
            <a:endParaRPr lang="es-ES" sz="2000" b="1" dirty="0">
              <a:solidFill>
                <a:schemeClr val="accent2">
                  <a:lumMod val="75000"/>
                </a:schemeClr>
              </a:solidFill>
              <a:cs typeface="Arial"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74 Tabla"/>
          <p:cNvGraphicFramePr>
            <a:graphicFrameLocks noGrp="1"/>
          </p:cNvGraphicFramePr>
          <p:nvPr>
            <p:extLst>
              <p:ext uri="{D42A27DB-BD31-4B8C-83A1-F6EECF244321}">
                <p14:modId xmlns:p14="http://schemas.microsoft.com/office/powerpoint/2010/main" xmlns="" val="10587646"/>
              </p:ext>
            </p:extLst>
          </p:nvPr>
        </p:nvGraphicFramePr>
        <p:xfrm>
          <a:off x="1095375" y="1647825"/>
          <a:ext cx="7191375" cy="3743207"/>
        </p:xfrm>
        <a:graphic>
          <a:graphicData uri="http://schemas.openxmlformats.org/drawingml/2006/table">
            <a:tbl>
              <a:tblPr firstRow="1" bandRow="1">
                <a:effectLst/>
                <a:tableStyleId>{21E4AEA4-8DFA-4A89-87EB-49C32662AFE0}</a:tableStyleId>
              </a:tblPr>
              <a:tblGrid>
                <a:gridCol w="2369606"/>
                <a:gridCol w="1027012"/>
                <a:gridCol w="1057556"/>
                <a:gridCol w="2737201"/>
              </a:tblGrid>
              <a:tr h="542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Habilidades Psicomotoras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(Sensorio Motrices)</a:t>
                      </a:r>
                      <a:endParaRPr lang="es-ES" sz="1100" i="1" dirty="0" smtClean="0">
                        <a:solidFill>
                          <a:srgbClr val="006699"/>
                        </a:solidFill>
                        <a:latin typeface="Century Gothic" pitchFamily="34" charset="0"/>
                        <a:cs typeface="Arial" charset="0"/>
                      </a:endParaRP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900" dirty="0" smtClean="0">
                          <a:solidFill>
                            <a:srgbClr val="FFFFFF"/>
                          </a:solidFill>
                          <a:latin typeface="+mn-lt"/>
                        </a:rPr>
                        <a:t>Importancia General*</a:t>
                      </a:r>
                      <a:endParaRPr lang="es-ES" sz="9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900" dirty="0" smtClean="0">
                          <a:solidFill>
                            <a:srgbClr val="FFFFFF"/>
                          </a:solidFill>
                          <a:latin typeface="+mn-lt"/>
                        </a:rPr>
                        <a:t>Importancia dentro del Bloque*</a:t>
                      </a:r>
                      <a:endParaRPr lang="es-ES" sz="9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533380">
                <a:tc>
                  <a:txBody>
                    <a:bodyPr/>
                    <a:lstStyle/>
                    <a:p>
                      <a:pPr algn="r">
                        <a:spcAft>
                          <a:spcPts val="0"/>
                        </a:spcAft>
                      </a:pPr>
                      <a:r>
                        <a:rPr lang="es-ES" sz="900" b="0" dirty="0">
                          <a:solidFill>
                            <a:schemeClr val="tx1"/>
                          </a:solidFill>
                          <a:effectLst/>
                        </a:rPr>
                        <a:t>Aumentar la destreza visual y discriminación perceptiva.</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dirty="0" smtClean="0">
                          <a:solidFill>
                            <a:schemeClr val="tx1"/>
                          </a:solidFill>
                          <a:latin typeface="Arial" pitchFamily="34" charset="0"/>
                          <a:cs typeface="Arial" pitchFamily="34" charset="0"/>
                        </a:rPr>
                        <a:t>3º</a:t>
                      </a:r>
                      <a:endParaRPr lang="es-ES" sz="1200" b="1"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1º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33380">
                <a:tc>
                  <a:txBody>
                    <a:bodyPr/>
                    <a:lstStyle/>
                    <a:p>
                      <a:pPr algn="r">
                        <a:spcAft>
                          <a:spcPts val="0"/>
                        </a:spcAft>
                      </a:pPr>
                      <a:r>
                        <a:rPr lang="es-ES" sz="900" b="0" dirty="0">
                          <a:solidFill>
                            <a:schemeClr val="tx1"/>
                          </a:solidFill>
                          <a:effectLst/>
                        </a:rPr>
                        <a:t>Mejorar la coordinación espacial y lateralidad</a:t>
                      </a:r>
                      <a:r>
                        <a:rPr lang="es-ES" sz="900" b="0" dirty="0" smtClean="0">
                          <a:solidFill>
                            <a:schemeClr val="tx1"/>
                          </a:solidFill>
                          <a:effectLst/>
                        </a:rPr>
                        <a:t>.</a:t>
                      </a:r>
                      <a:r>
                        <a:rPr lang="es-ES" sz="900" b="0" dirty="0">
                          <a:solidFill>
                            <a:schemeClr val="tx1"/>
                          </a:solidFill>
                          <a:effectLst/>
                        </a:rPr>
                        <a:t> </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dirty="0" smtClean="0">
                          <a:solidFill>
                            <a:schemeClr val="tx1"/>
                          </a:solidFill>
                          <a:latin typeface="Arial" pitchFamily="34" charset="0"/>
                          <a:cs typeface="Arial" pitchFamily="34" charset="0"/>
                        </a:rPr>
                        <a:t>15º</a:t>
                      </a:r>
                      <a:endParaRPr lang="es-ES" sz="1200" b="1"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2º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533380">
                <a:tc>
                  <a:txBody>
                    <a:bodyPr/>
                    <a:lstStyle/>
                    <a:p>
                      <a:pPr algn="r">
                        <a:spcAft>
                          <a:spcPts val="0"/>
                        </a:spcAft>
                      </a:pPr>
                      <a:r>
                        <a:rPr lang="es-ES" sz="900" b="0" dirty="0">
                          <a:solidFill>
                            <a:schemeClr val="tx1"/>
                          </a:solidFill>
                          <a:effectLst/>
                        </a:rPr>
                        <a:t>Mejorar la coordinación perceptivo-motora</a:t>
                      </a:r>
                      <a:r>
                        <a:rPr lang="es-ES" sz="900" b="0" dirty="0" smtClean="0">
                          <a:solidFill>
                            <a:schemeClr val="tx1"/>
                          </a:solidFill>
                          <a:effectLst/>
                        </a:rPr>
                        <a:t>.</a:t>
                      </a:r>
                      <a:r>
                        <a:rPr lang="es-ES" sz="900" b="0" dirty="0">
                          <a:solidFill>
                            <a:schemeClr val="tx1"/>
                          </a:solidFill>
                          <a:effectLst/>
                        </a:rPr>
                        <a:t> </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dirty="0" smtClean="0">
                          <a:solidFill>
                            <a:schemeClr val="tx1"/>
                          </a:solidFill>
                          <a:latin typeface="Arial" pitchFamily="34" charset="0"/>
                          <a:cs typeface="Arial" pitchFamily="34" charset="0"/>
                        </a:rPr>
                        <a:t>16º</a:t>
                      </a:r>
                      <a:endParaRPr lang="es-ES" sz="1200" b="1"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3º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33380">
                <a:tc>
                  <a:txBody>
                    <a:bodyPr/>
                    <a:lstStyle/>
                    <a:p>
                      <a:pPr algn="r">
                        <a:spcAft>
                          <a:spcPts val="0"/>
                        </a:spcAft>
                      </a:pPr>
                      <a:r>
                        <a:rPr lang="es-ES" sz="900" b="0" dirty="0">
                          <a:solidFill>
                            <a:schemeClr val="tx1"/>
                          </a:solidFill>
                          <a:effectLst/>
                        </a:rPr>
                        <a:t>Mejorar el equilibrio y la postura </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dirty="0" smtClean="0">
                          <a:solidFill>
                            <a:schemeClr val="tx1"/>
                          </a:solidFill>
                          <a:latin typeface="Arial" pitchFamily="34" charset="0"/>
                          <a:cs typeface="Arial" pitchFamily="34" charset="0"/>
                        </a:rPr>
                        <a:t>23º</a:t>
                      </a:r>
                      <a:endParaRPr lang="es-ES" sz="1200" b="1"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4º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533380">
                <a:tc>
                  <a:txBody>
                    <a:bodyPr/>
                    <a:lstStyle/>
                    <a:p>
                      <a:pPr algn="r">
                        <a:spcAft>
                          <a:spcPts val="0"/>
                        </a:spcAft>
                      </a:pPr>
                      <a:r>
                        <a:rPr lang="es-ES" sz="900" b="0" dirty="0">
                          <a:solidFill>
                            <a:schemeClr val="tx1"/>
                          </a:solidFill>
                          <a:effectLst/>
                        </a:rPr>
                        <a:t>Incentivar la práctica de deportes</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1" dirty="0" smtClean="0">
                          <a:solidFill>
                            <a:schemeClr val="tx1"/>
                          </a:solidFill>
                          <a:latin typeface="Arial" pitchFamily="34" charset="0"/>
                          <a:cs typeface="Arial" pitchFamily="34" charset="0"/>
                        </a:rPr>
                        <a:t>27º</a:t>
                      </a:r>
                      <a:endParaRPr lang="es-ES" sz="1200" b="1" i="1"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5º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33380">
                <a:tc>
                  <a:txBody>
                    <a:bodyPr/>
                    <a:lstStyle/>
                    <a:p>
                      <a:pPr algn="r">
                        <a:spcAft>
                          <a:spcPts val="0"/>
                        </a:spcAft>
                      </a:pPr>
                      <a:r>
                        <a:rPr lang="es-ES" sz="900" b="0" dirty="0">
                          <a:solidFill>
                            <a:schemeClr val="tx1"/>
                          </a:solidFill>
                          <a:effectLst/>
                        </a:rPr>
                        <a:t>Aumentar la resistencia física  </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dirty="0" smtClean="0">
                          <a:solidFill>
                            <a:schemeClr val="tx1"/>
                          </a:solidFill>
                          <a:latin typeface="Arial" pitchFamily="34" charset="0"/>
                          <a:cs typeface="Arial" pitchFamily="34" charset="0"/>
                        </a:rPr>
                        <a:t>28º</a:t>
                      </a:r>
                      <a:endParaRPr lang="es-ES" sz="1200" b="1"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6º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92207" name="Object 15"/>
          <p:cNvGraphicFramePr>
            <a:graphicFrameLocks noChangeAspect="1"/>
          </p:cNvGraphicFramePr>
          <p:nvPr>
            <p:extLst>
              <p:ext uri="{D42A27DB-BD31-4B8C-83A1-F6EECF244321}">
                <p14:modId xmlns:p14="http://schemas.microsoft.com/office/powerpoint/2010/main" xmlns="" val="1009188712"/>
              </p:ext>
            </p:extLst>
          </p:nvPr>
        </p:nvGraphicFramePr>
        <p:xfrm>
          <a:off x="5572125" y="1857375"/>
          <a:ext cx="2733675" cy="3581400"/>
        </p:xfrm>
        <a:graphic>
          <a:graphicData uri="http://schemas.openxmlformats.org/presentationml/2006/ole">
            <p:oleObj spid="_x0000_s533506" name="Gráfico" r:id="rId4" imgW="2733675" imgH="3581400" progId="MSGraph.Chart.8">
              <p:embed followColorScheme="full"/>
            </p:oleObj>
          </a:graphicData>
        </a:graphic>
      </p:graphicFrame>
      <p:sp>
        <p:nvSpPr>
          <p:cNvPr id="392250"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5" name="Rectangle 4"/>
          <p:cNvSpPr>
            <a:spLocks noChangeArrowheads="1"/>
          </p:cNvSpPr>
          <p:nvPr/>
        </p:nvSpPr>
        <p:spPr bwMode="auto">
          <a:xfrm>
            <a:off x="201613" y="406400"/>
            <a:ext cx="7426325" cy="738188"/>
          </a:xfrm>
          <a:prstGeom prst="rect">
            <a:avLst/>
          </a:prstGeom>
          <a:noFill/>
          <a:ln>
            <a:noFill/>
          </a:ln>
          <a:extLst/>
        </p:spPr>
        <p:txBody>
          <a:bodyPr>
            <a:spAutoFit/>
          </a:bodyPr>
          <a:lstStyle/>
          <a:p>
            <a:pPr>
              <a:defRPr/>
            </a:pPr>
            <a:r>
              <a:rPr lang="es-ES" sz="2200" b="1" dirty="0" smtClean="0">
                <a:cs typeface="Arial" charset="0"/>
              </a:rPr>
              <a:t>Capacidad Pedagógica de los Videojuegos</a:t>
            </a:r>
          </a:p>
          <a:p>
            <a:pPr>
              <a:defRPr/>
            </a:pPr>
            <a:r>
              <a:rPr lang="es-ES_tradnl" sz="2000" i="1" dirty="0" smtClean="0">
                <a:solidFill>
                  <a:srgbClr val="E36120"/>
                </a:solidFill>
                <a:latin typeface="Century Gothic" pitchFamily="34" charset="0"/>
                <a:cs typeface="Arial" charset="0"/>
              </a:rPr>
              <a:t>Habilidades </a:t>
            </a:r>
            <a:r>
              <a:rPr lang="es-ES_tradnl" sz="2000" i="1" dirty="0">
                <a:solidFill>
                  <a:srgbClr val="E36120"/>
                </a:solidFill>
                <a:latin typeface="Century Gothic" pitchFamily="34" charset="0"/>
                <a:cs typeface="Arial" charset="0"/>
              </a:rPr>
              <a:t>Psicomotoras (Sensorio Motrices)</a:t>
            </a:r>
            <a:endParaRPr lang="es-ES" sz="2000" i="1" dirty="0">
              <a:solidFill>
                <a:srgbClr val="E36120"/>
              </a:solidFill>
              <a:latin typeface="Century Gothic" pitchFamily="34" charset="0"/>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392253" name="Text Box 5"/>
          <p:cNvSpPr txBox="1">
            <a:spLocks noChangeArrowheads="1"/>
          </p:cNvSpPr>
          <p:nvPr/>
        </p:nvSpPr>
        <p:spPr bwMode="auto">
          <a:xfrm>
            <a:off x="0" y="6003925"/>
            <a:ext cx="3000375" cy="369888"/>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Padres: Total Muestra Padres (n=333)</a:t>
            </a:r>
            <a:endParaRPr lang="es-ES" sz="900" i="1" dirty="0"/>
          </a:p>
        </p:txBody>
      </p:sp>
      <p:pic>
        <p:nvPicPr>
          <p:cNvPr id="10" name="Picture 96" descr="MP900423038[1]"/>
          <p:cNvPicPr preferRelativeResize="0">
            <a:picLocks noChangeAspect="1" noChangeArrowheads="1"/>
          </p:cNvPicPr>
          <p:nvPr/>
        </p:nvPicPr>
        <p:blipFill>
          <a:blip r:embed="rId5"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grpSp>
        <p:nvGrpSpPr>
          <p:cNvPr id="2" name="10 Grupo"/>
          <p:cNvGrpSpPr/>
          <p:nvPr/>
        </p:nvGrpSpPr>
        <p:grpSpPr>
          <a:xfrm>
            <a:off x="5610225" y="5476875"/>
            <a:ext cx="2640013" cy="455613"/>
            <a:chOff x="5353050" y="5657850"/>
            <a:chExt cx="2640013" cy="455613"/>
          </a:xfrm>
        </p:grpSpPr>
        <p:sp>
          <p:nvSpPr>
            <p:cNvPr id="12"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13"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14"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15"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16"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17"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18"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19"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20"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21"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sp>
        <p:nvSpPr>
          <p:cNvPr id="3" name="2 Rectángulo"/>
          <p:cNvSpPr/>
          <p:nvPr/>
        </p:nvSpPr>
        <p:spPr>
          <a:xfrm>
            <a:off x="1095375" y="2181225"/>
            <a:ext cx="7219950" cy="1619810"/>
          </a:xfrm>
          <a:prstGeom prst="rect">
            <a:avLst/>
          </a:prstGeom>
          <a:noFill/>
          <a:ln>
            <a:solidFill>
              <a:srgbClr val="CC5C5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ext Box 5"/>
          <p:cNvSpPr txBox="1">
            <a:spLocks noChangeArrowheads="1"/>
          </p:cNvSpPr>
          <p:nvPr/>
        </p:nvSpPr>
        <p:spPr bwMode="auto">
          <a:xfrm>
            <a:off x="0" y="5696935"/>
            <a:ext cx="4303059" cy="230832"/>
          </a:xfrm>
          <a:prstGeom prst="rect">
            <a:avLst/>
          </a:prstGeom>
          <a:noFill/>
          <a:ln w="9525">
            <a:noFill/>
            <a:miter lim="800000"/>
            <a:headEnd/>
            <a:tailEnd/>
          </a:ln>
        </p:spPr>
        <p:txBody>
          <a:bodyPr wrap="square" anchor="ctr">
            <a:spAutoFit/>
          </a:bodyPr>
          <a:lstStyle/>
          <a:p>
            <a:pPr eaLnBrk="0" hangingPunct="0"/>
            <a:r>
              <a:rPr lang="es-ES" sz="900" i="1" dirty="0" smtClean="0"/>
              <a:t>* Importancia según correlación con la P.19 (eficacia de la herramienta)</a:t>
            </a:r>
            <a:endParaRPr lang="es-ES" sz="900" i="1" dirty="0"/>
          </a:p>
        </p:txBody>
      </p:sp>
    </p:spTree>
    <p:extLst>
      <p:ext uri="{BB962C8B-B14F-4D97-AF65-F5344CB8AC3E}">
        <p14:creationId xmlns:p14="http://schemas.microsoft.com/office/powerpoint/2010/main" xmlns="" val="253914439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8" name="AutoShape 56"/>
          <p:cNvGraphicFramePr>
            <a:graphicFrameLocks/>
          </p:cNvGraphicFramePr>
          <p:nvPr/>
        </p:nvGraphicFramePr>
        <p:xfrm>
          <a:off x="0" y="0"/>
          <a:ext cx="158750" cy="158750"/>
        </p:xfrm>
        <a:graphic>
          <a:graphicData uri="http://schemas.openxmlformats.org/presentationml/2006/ole">
            <p:oleObj spid="_x0000_s3154" r:id="rId5" imgW="0" imgH="0" progId="">
              <p:embed/>
            </p:oleObj>
          </a:graphicData>
        </a:graphic>
      </p:graphicFrame>
      <p:sp>
        <p:nvSpPr>
          <p:cNvPr id="3129" name="Text Box 50"/>
          <p:cNvSpPr txBox="1">
            <a:spLocks noChangeArrowheads="1"/>
          </p:cNvSpPr>
          <p:nvPr/>
        </p:nvSpPr>
        <p:spPr bwMode="auto">
          <a:xfrm>
            <a:off x="198438" y="539750"/>
            <a:ext cx="5729287" cy="431800"/>
          </a:xfrm>
          <a:prstGeom prst="rect">
            <a:avLst/>
          </a:prstGeom>
          <a:noFill/>
          <a:ln w="9525">
            <a:noFill/>
            <a:miter lim="800000"/>
            <a:headEnd/>
            <a:tailEnd/>
          </a:ln>
        </p:spPr>
        <p:txBody>
          <a:bodyPr wrap="none">
            <a:spAutoFit/>
          </a:bodyPr>
          <a:lstStyle/>
          <a:p>
            <a:r>
              <a:rPr lang="es-ES" sz="2200" b="1">
                <a:cs typeface="Arial" charset="0"/>
              </a:rPr>
              <a:t>Objetivos específicos Fase Cuantitativa</a:t>
            </a:r>
          </a:p>
        </p:txBody>
      </p:sp>
      <p:sp>
        <p:nvSpPr>
          <p:cNvPr id="153611" name="Rectangle 13"/>
          <p:cNvSpPr>
            <a:spLocks noChangeAspect="1" noChangeArrowheads="1"/>
          </p:cNvSpPr>
          <p:nvPr>
            <p:custDataLst>
              <p:tags r:id="rId2"/>
            </p:custDataLst>
          </p:nvPr>
        </p:nvSpPr>
        <p:spPr bwMode="auto">
          <a:xfrm>
            <a:off x="287338" y="1658938"/>
            <a:ext cx="8521700" cy="4157662"/>
          </a:xfrm>
          <a:prstGeom prst="rect">
            <a:avLst/>
          </a:prstGeom>
          <a:noFill/>
          <a:ln w="9525">
            <a:noFill/>
            <a:miter lim="800000"/>
            <a:headEnd/>
            <a:tailEnd/>
          </a:ln>
        </p:spPr>
        <p:txBody>
          <a:bodyPr lIns="89987" tIns="46793" rIns="89987" bIns="46793">
            <a:spAutoFit/>
          </a:bodyPr>
          <a:lstStyle/>
          <a:p>
            <a:pPr algn="just">
              <a:lnSpc>
                <a:spcPct val="120000"/>
              </a:lnSpc>
              <a:spcBef>
                <a:spcPct val="80000"/>
              </a:spcBef>
              <a:buClr>
                <a:srgbClr val="FF3300"/>
              </a:buClr>
              <a:buSzPct val="60000"/>
              <a:tabLst>
                <a:tab pos="261938" algn="l"/>
                <a:tab pos="534988" algn="l"/>
                <a:tab pos="812800" algn="l"/>
                <a:tab pos="987425" algn="l"/>
                <a:tab pos="1160463" algn="l"/>
                <a:tab pos="1349375" algn="l"/>
                <a:tab pos="1524000" algn="l"/>
              </a:tabLst>
              <a:defRPr/>
            </a:pPr>
            <a:r>
              <a:rPr lang="es-ES" sz="1800" dirty="0">
                <a:latin typeface="+mn-lt"/>
              </a:rPr>
              <a:t>En la </a:t>
            </a:r>
            <a:r>
              <a:rPr lang="es-ES" sz="1800" u="sng" dirty="0">
                <a:latin typeface="+mn-lt"/>
              </a:rPr>
              <a:t>fase cualitativa</a:t>
            </a:r>
            <a:r>
              <a:rPr lang="es-ES" sz="1800" dirty="0">
                <a:latin typeface="+mn-lt"/>
              </a:rPr>
              <a:t> se ha conocido la </a:t>
            </a:r>
            <a:r>
              <a:rPr lang="es-ES" sz="1800" b="1" dirty="0">
                <a:solidFill>
                  <a:srgbClr val="E36120"/>
                </a:solidFill>
                <a:latin typeface="Century Gothic" pitchFamily="34" charset="0"/>
              </a:rPr>
              <a:t>visión y la perspectiva de los profesionales y expertos</a:t>
            </a:r>
            <a:r>
              <a:rPr lang="es-ES" sz="1800" dirty="0">
                <a:solidFill>
                  <a:srgbClr val="E36120"/>
                </a:solidFill>
                <a:latin typeface="+mn-lt"/>
              </a:rPr>
              <a:t> </a:t>
            </a:r>
            <a:r>
              <a:rPr lang="es-ES" sz="1800" dirty="0">
                <a:latin typeface="+mn-lt"/>
              </a:rPr>
              <a:t>en cuanto al uso de videojuegos en el ámbito educativo.  </a:t>
            </a:r>
            <a:endParaRPr lang="es-ES" sz="1800" b="1" dirty="0">
              <a:latin typeface="+mn-lt"/>
            </a:endParaRPr>
          </a:p>
          <a:p>
            <a:pPr algn="just">
              <a:lnSpc>
                <a:spcPct val="120000"/>
              </a:lnSpc>
              <a:spcBef>
                <a:spcPct val="80000"/>
              </a:spcBef>
              <a:buClr>
                <a:srgbClr val="FF3300"/>
              </a:buClr>
              <a:buSzPct val="60000"/>
              <a:tabLst>
                <a:tab pos="261938" algn="l"/>
                <a:tab pos="534988" algn="l"/>
                <a:tab pos="812800" algn="l"/>
                <a:tab pos="987425" algn="l"/>
                <a:tab pos="1160463" algn="l"/>
                <a:tab pos="1349375" algn="l"/>
                <a:tab pos="1524000" algn="l"/>
              </a:tabLst>
              <a:defRPr/>
            </a:pPr>
            <a:r>
              <a:rPr lang="es-ES" sz="1800" dirty="0">
                <a:latin typeface="+mn-lt"/>
              </a:rPr>
              <a:t>Se han establecido las </a:t>
            </a:r>
            <a:r>
              <a:rPr lang="es-ES" sz="1800" b="1" dirty="0">
                <a:solidFill>
                  <a:srgbClr val="E36120"/>
                </a:solidFill>
                <a:latin typeface="Century Gothic" pitchFamily="34" charset="0"/>
              </a:rPr>
              <a:t>habilidades concretas </a:t>
            </a:r>
            <a:r>
              <a:rPr lang="es-ES" sz="1800" dirty="0">
                <a:latin typeface="+mn-lt"/>
              </a:rPr>
              <a:t>que el uso de videojuegos puede ayudar a desarrollar y definido las principales </a:t>
            </a:r>
            <a:r>
              <a:rPr lang="es-ES" sz="1800" b="1" dirty="0">
                <a:solidFill>
                  <a:srgbClr val="E36120"/>
                </a:solidFill>
                <a:latin typeface="Century Gothic" pitchFamily="34" charset="0"/>
              </a:rPr>
              <a:t>barreras</a:t>
            </a:r>
            <a:r>
              <a:rPr lang="es-ES" sz="1800" dirty="0">
                <a:solidFill>
                  <a:srgbClr val="E36120"/>
                </a:solidFill>
                <a:latin typeface="Century Gothic" pitchFamily="34" charset="0"/>
              </a:rPr>
              <a:t> y </a:t>
            </a:r>
            <a:r>
              <a:rPr lang="es-ES" sz="1800" b="1" dirty="0">
                <a:solidFill>
                  <a:srgbClr val="E36120"/>
                </a:solidFill>
                <a:latin typeface="Century Gothic" pitchFamily="34" charset="0"/>
              </a:rPr>
              <a:t>argumentos</a:t>
            </a:r>
            <a:r>
              <a:rPr lang="es-ES" sz="1800" dirty="0">
                <a:solidFill>
                  <a:srgbClr val="E36120"/>
                </a:solidFill>
                <a:latin typeface="Century Gothic" pitchFamily="34" charset="0"/>
              </a:rPr>
              <a:t> </a:t>
            </a:r>
            <a:r>
              <a:rPr lang="es-ES" sz="1800" dirty="0">
                <a:latin typeface="+mn-lt"/>
              </a:rPr>
              <a:t>que pueden ayudar a superarlas y a potenciar su aplicación en el ámbito educativo.</a:t>
            </a:r>
          </a:p>
          <a:p>
            <a:pPr algn="just">
              <a:lnSpc>
                <a:spcPct val="120000"/>
              </a:lnSpc>
              <a:spcBef>
                <a:spcPct val="80000"/>
              </a:spcBef>
              <a:buClr>
                <a:srgbClr val="FF3300"/>
              </a:buClr>
              <a:buSzPct val="60000"/>
              <a:tabLst>
                <a:tab pos="261938" algn="l"/>
                <a:tab pos="534988" algn="l"/>
                <a:tab pos="812800" algn="l"/>
                <a:tab pos="987425" algn="l"/>
                <a:tab pos="1160463" algn="l"/>
                <a:tab pos="1349375" algn="l"/>
                <a:tab pos="1524000" algn="l"/>
              </a:tabLst>
              <a:defRPr/>
            </a:pPr>
            <a:r>
              <a:rPr lang="es-ES" sz="1800" dirty="0">
                <a:latin typeface="+mn-lt"/>
              </a:rPr>
              <a:t>A partir de estos resultados, se ha realizado un </a:t>
            </a:r>
            <a:r>
              <a:rPr lang="es-ES" sz="1800" u="sng" dirty="0">
                <a:latin typeface="+mn-lt"/>
              </a:rPr>
              <a:t>estudio cuantitativo</a:t>
            </a:r>
            <a:r>
              <a:rPr lang="es-ES" sz="1800" dirty="0">
                <a:latin typeface="+mn-lt"/>
              </a:rPr>
              <a:t>  con encuestas realizadas a </a:t>
            </a:r>
            <a:r>
              <a:rPr lang="es-ES" sz="1800" b="1" dirty="0">
                <a:solidFill>
                  <a:srgbClr val="E36120"/>
                </a:solidFill>
                <a:latin typeface="Century Gothic" pitchFamily="34" charset="0"/>
              </a:rPr>
              <a:t>profesores de centros de enseñanza primaria </a:t>
            </a:r>
            <a:r>
              <a:rPr lang="es-ES" sz="1800" dirty="0">
                <a:solidFill>
                  <a:srgbClr val="E36120"/>
                </a:solidFill>
                <a:latin typeface="Century Gothic" pitchFamily="34" charset="0"/>
              </a:rPr>
              <a:t>y a </a:t>
            </a:r>
            <a:r>
              <a:rPr lang="es-ES" sz="1800" b="1" dirty="0">
                <a:solidFill>
                  <a:srgbClr val="E36120"/>
                </a:solidFill>
                <a:latin typeface="Century Gothic" pitchFamily="34" charset="0"/>
              </a:rPr>
              <a:t>padres de niños</a:t>
            </a:r>
            <a:r>
              <a:rPr lang="es-ES" sz="1800" b="1" dirty="0">
                <a:solidFill>
                  <a:srgbClr val="E36120"/>
                </a:solidFill>
                <a:latin typeface="+mn-lt"/>
              </a:rPr>
              <a:t> </a:t>
            </a:r>
            <a:r>
              <a:rPr lang="es-ES" sz="1800" dirty="0">
                <a:latin typeface="+mn-lt"/>
              </a:rPr>
              <a:t>de entre 5 y 12 años</a:t>
            </a:r>
            <a:r>
              <a:rPr lang="es-ES" sz="1800" b="1" dirty="0">
                <a:latin typeface="+mn-lt"/>
              </a:rPr>
              <a:t> </a:t>
            </a:r>
            <a:r>
              <a:rPr lang="es-ES" sz="1800" dirty="0">
                <a:latin typeface="+mn-lt"/>
              </a:rPr>
              <a:t>para </a:t>
            </a:r>
            <a:r>
              <a:rPr lang="es-ES" sz="1800" b="1" dirty="0">
                <a:solidFill>
                  <a:srgbClr val="E36120"/>
                </a:solidFill>
                <a:latin typeface="Century Gothic" pitchFamily="34" charset="0"/>
              </a:rPr>
              <a:t>conocer</a:t>
            </a:r>
            <a:r>
              <a:rPr lang="es-ES" sz="1800" dirty="0">
                <a:solidFill>
                  <a:srgbClr val="E36120"/>
                </a:solidFill>
                <a:latin typeface="Century Gothic" pitchFamily="34" charset="0"/>
              </a:rPr>
              <a:t> y </a:t>
            </a:r>
            <a:r>
              <a:rPr lang="es-ES" sz="1800" b="1" dirty="0">
                <a:solidFill>
                  <a:srgbClr val="E36120"/>
                </a:solidFill>
                <a:latin typeface="Century Gothic" pitchFamily="34" charset="0"/>
              </a:rPr>
              <a:t>cuantificar la actitud y visión</a:t>
            </a:r>
            <a:r>
              <a:rPr lang="es-ES" sz="1800" dirty="0">
                <a:latin typeface="+mn-lt"/>
              </a:rPr>
              <a:t> de ambos colectivos y contrastar su opinión respecto a las afirmaciones y creencias de los expertos.  </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104 Tabla"/>
          <p:cNvGraphicFramePr>
            <a:graphicFrameLocks noGrp="1"/>
          </p:cNvGraphicFramePr>
          <p:nvPr>
            <p:extLst>
              <p:ext uri="{D42A27DB-BD31-4B8C-83A1-F6EECF244321}">
                <p14:modId xmlns:p14="http://schemas.microsoft.com/office/powerpoint/2010/main" xmlns="" val="1986730897"/>
              </p:ext>
            </p:extLst>
          </p:nvPr>
        </p:nvGraphicFramePr>
        <p:xfrm>
          <a:off x="752475" y="1628775"/>
          <a:ext cx="7572377" cy="3901365"/>
        </p:xfrm>
        <a:graphic>
          <a:graphicData uri="http://schemas.openxmlformats.org/drawingml/2006/table">
            <a:tbl>
              <a:tblPr firstRow="1" bandRow="1">
                <a:effectLst/>
                <a:tableStyleId>{21E4AEA4-8DFA-4A89-87EB-49C32662AFE0}</a:tableStyleId>
              </a:tblPr>
              <a:tblGrid>
                <a:gridCol w="2971802"/>
                <a:gridCol w="933450"/>
                <a:gridCol w="914400"/>
                <a:gridCol w="2752725"/>
              </a:tblGrid>
              <a:tr h="4949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Habilidades Cognitivas</a:t>
                      </a:r>
                      <a:endParaRPr lang="es-ES" sz="1100" i="1" dirty="0" smtClean="0">
                        <a:solidFill>
                          <a:srgbClr val="006699"/>
                        </a:solidFill>
                        <a:latin typeface="Century Gothic" pitchFamily="34" charset="0"/>
                        <a:cs typeface="Arial" charset="0"/>
                      </a:endParaRP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dirty="0" smtClean="0">
                          <a:solidFill>
                            <a:srgbClr val="FFFFFF"/>
                          </a:solidFill>
                          <a:latin typeface="+mn-lt"/>
                        </a:rPr>
                        <a:t>Importancia General*</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Importancia dentro del Bloque*</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Favorecer la capacidad analítica, estratégica y de planificación de la </a:t>
                      </a:r>
                      <a:r>
                        <a:rPr lang="es-ES" sz="900" b="0" kern="1200" dirty="0" smtClean="0">
                          <a:solidFill>
                            <a:schemeClr val="tx1"/>
                          </a:solidFill>
                          <a:effectLst/>
                          <a:latin typeface="+mn-lt"/>
                          <a:ea typeface="+mn-ea"/>
                          <a:cs typeface="+mn-cs"/>
                        </a:rPr>
                        <a:t>acción </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1º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1º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Mejorar la capacidad de comprensión, el desarrollo del pensamiento lógico y </a:t>
                      </a:r>
                      <a:r>
                        <a:rPr lang="es-ES" sz="900" b="0" kern="1200" dirty="0" smtClean="0">
                          <a:solidFill>
                            <a:schemeClr val="tx1"/>
                          </a:solidFill>
                          <a:effectLst/>
                          <a:latin typeface="+mn-lt"/>
                          <a:ea typeface="+mn-ea"/>
                          <a:cs typeface="+mn-cs"/>
                        </a:rPr>
                        <a:t>sistemático</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i="0" dirty="0" smtClean="0">
                          <a:solidFill>
                            <a:schemeClr val="tx1"/>
                          </a:solidFill>
                          <a:latin typeface="Arial" pitchFamily="34" charset="0"/>
                          <a:cs typeface="Arial" pitchFamily="34" charset="0"/>
                        </a:rPr>
                        <a:t>2º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2º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Favorecer el desarrollo de habilidades estratégicas y resolución de </a:t>
                      </a:r>
                      <a:r>
                        <a:rPr lang="es-ES" sz="900" b="0" kern="1200" dirty="0" smtClean="0">
                          <a:solidFill>
                            <a:schemeClr val="tx1"/>
                          </a:solidFill>
                          <a:effectLst/>
                          <a:latin typeface="+mn-lt"/>
                          <a:ea typeface="+mn-ea"/>
                          <a:cs typeface="+mn-cs"/>
                        </a:rPr>
                        <a:t>problemas</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4º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3º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Mejorar la concentración y focalización de la </a:t>
                      </a:r>
                      <a:r>
                        <a:rPr lang="es-ES" sz="900" b="0" kern="1200" dirty="0" smtClean="0">
                          <a:solidFill>
                            <a:schemeClr val="tx1"/>
                          </a:solidFill>
                          <a:effectLst/>
                          <a:latin typeface="+mn-lt"/>
                          <a:ea typeface="+mn-ea"/>
                          <a:cs typeface="+mn-cs"/>
                        </a:rPr>
                        <a:t>atención</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i="0" dirty="0" smtClean="0">
                          <a:solidFill>
                            <a:schemeClr val="tx1"/>
                          </a:solidFill>
                          <a:latin typeface="Arial" pitchFamily="34" charset="0"/>
                          <a:cs typeface="Arial" pitchFamily="34" charset="0"/>
                        </a:rPr>
                        <a:t>5º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4º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Favorecer el desarrollo de la </a:t>
                      </a:r>
                      <a:r>
                        <a:rPr lang="es-ES" sz="900" b="0" kern="1200" dirty="0" smtClean="0">
                          <a:solidFill>
                            <a:schemeClr val="tx1"/>
                          </a:solidFill>
                          <a:effectLst/>
                          <a:latin typeface="+mn-lt"/>
                          <a:ea typeface="+mn-ea"/>
                          <a:cs typeface="+mn-cs"/>
                        </a:rPr>
                        <a:t>memoria</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6º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5º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Influir positivamente en la capacidad de deducción, </a:t>
                      </a:r>
                      <a:r>
                        <a:rPr lang="es-ES" sz="900" b="0" kern="1200" dirty="0" smtClean="0">
                          <a:solidFill>
                            <a:schemeClr val="tx1"/>
                          </a:solidFill>
                          <a:effectLst/>
                          <a:latin typeface="+mn-lt"/>
                          <a:ea typeface="+mn-ea"/>
                          <a:cs typeface="+mn-cs"/>
                        </a:rPr>
                        <a:t>inducción</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i="0" dirty="0" smtClean="0">
                          <a:solidFill>
                            <a:schemeClr val="tx1"/>
                          </a:solidFill>
                          <a:latin typeface="Arial" pitchFamily="34" charset="0"/>
                          <a:cs typeface="Arial" pitchFamily="34" charset="0"/>
                        </a:rPr>
                        <a:t>7º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6º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Promover la evaluación de situaciones y toma de decisiones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8º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7º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Mejorar la capacidad </a:t>
                      </a:r>
                      <a:r>
                        <a:rPr lang="es-ES" sz="900" b="0" kern="1200" dirty="0" smtClean="0">
                          <a:solidFill>
                            <a:schemeClr val="tx1"/>
                          </a:solidFill>
                          <a:effectLst/>
                          <a:latin typeface="+mn-lt"/>
                          <a:ea typeface="+mn-ea"/>
                          <a:cs typeface="+mn-cs"/>
                        </a:rPr>
                        <a:t>lingüística</a:t>
                      </a:r>
                      <a:endParaRPr lang="es-ES" sz="900" b="0" kern="1200" dirty="0">
                        <a:solidFill>
                          <a:schemeClr val="tx1"/>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i="0" dirty="0" smtClean="0">
                          <a:solidFill>
                            <a:schemeClr val="tx1"/>
                          </a:solidFill>
                          <a:latin typeface="Arial" pitchFamily="34" charset="0"/>
                          <a:cs typeface="Arial" pitchFamily="34" charset="0"/>
                        </a:rPr>
                        <a:t>9º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8º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685">
                <a:tc>
                  <a:txBody>
                    <a:bodyPr/>
                    <a:lstStyle/>
                    <a:p>
                      <a:pPr marL="0" algn="r" defTabSz="914400" rtl="0" eaLnBrk="1" latinLnBrk="0" hangingPunct="1">
                        <a:spcAft>
                          <a:spcPts val="0"/>
                        </a:spcAft>
                      </a:pPr>
                      <a:r>
                        <a:rPr lang="es-ES" sz="900" b="0" kern="1200" dirty="0">
                          <a:solidFill>
                            <a:schemeClr val="tx1"/>
                          </a:solidFill>
                          <a:effectLst/>
                          <a:latin typeface="+mn-lt"/>
                          <a:ea typeface="+mn-ea"/>
                          <a:cs typeface="+mn-cs"/>
                        </a:rPr>
                        <a:t>Mejorar la gestión del tiempo</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11º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9º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bl>
          </a:graphicData>
        </a:graphic>
      </p:graphicFrame>
      <p:graphicFrame>
        <p:nvGraphicFramePr>
          <p:cNvPr id="393226" name="Object 10"/>
          <p:cNvGraphicFramePr>
            <a:graphicFrameLocks noChangeAspect="1"/>
          </p:cNvGraphicFramePr>
          <p:nvPr>
            <p:extLst>
              <p:ext uri="{D42A27DB-BD31-4B8C-83A1-F6EECF244321}">
                <p14:modId xmlns:p14="http://schemas.microsoft.com/office/powerpoint/2010/main" xmlns="" val="347346365"/>
              </p:ext>
            </p:extLst>
          </p:nvPr>
        </p:nvGraphicFramePr>
        <p:xfrm>
          <a:off x="5600700" y="1809750"/>
          <a:ext cx="2695575" cy="3810000"/>
        </p:xfrm>
        <a:graphic>
          <a:graphicData uri="http://schemas.openxmlformats.org/presentationml/2006/ole">
            <p:oleObj spid="_x0000_s400405" name="Gráfico" r:id="rId4" imgW="2695575" imgH="3810000" progId="MSGraph.Chart.8">
              <p:embed followColorScheme="full"/>
            </p:oleObj>
          </a:graphicData>
        </a:graphic>
      </p:graphicFrame>
      <p:sp>
        <p:nvSpPr>
          <p:cNvPr id="393285"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5" name="Rectangle 4"/>
          <p:cNvSpPr>
            <a:spLocks noChangeArrowheads="1"/>
          </p:cNvSpPr>
          <p:nvPr/>
        </p:nvSpPr>
        <p:spPr bwMode="auto">
          <a:xfrm>
            <a:off x="201613" y="406400"/>
            <a:ext cx="7426325" cy="738188"/>
          </a:xfrm>
          <a:prstGeom prst="rect">
            <a:avLst/>
          </a:prstGeom>
          <a:noFill/>
          <a:ln>
            <a:noFill/>
          </a:ln>
          <a:extLst/>
        </p:spPr>
        <p:txBody>
          <a:bodyPr>
            <a:spAutoFit/>
          </a:bodyPr>
          <a:lstStyle/>
          <a:p>
            <a:pPr>
              <a:defRPr/>
            </a:pPr>
            <a:r>
              <a:rPr lang="es-ES" sz="2200" b="1" dirty="0" smtClean="0">
                <a:cs typeface="Arial" charset="0"/>
              </a:rPr>
              <a:t>Capacidad Pedagógica de los Videojuegos</a:t>
            </a:r>
          </a:p>
          <a:p>
            <a:pPr>
              <a:defRPr/>
            </a:pPr>
            <a:r>
              <a:rPr lang="es-ES_tradnl" sz="2000" i="1" dirty="0" smtClean="0">
                <a:solidFill>
                  <a:srgbClr val="E36120"/>
                </a:solidFill>
                <a:latin typeface="Century Gothic" pitchFamily="34" charset="0"/>
                <a:cs typeface="Arial" charset="0"/>
              </a:rPr>
              <a:t>Habilidades </a:t>
            </a:r>
            <a:r>
              <a:rPr lang="es-ES_tradnl" sz="2000" i="1" dirty="0">
                <a:solidFill>
                  <a:srgbClr val="E36120"/>
                </a:solidFill>
                <a:latin typeface="Century Gothic" pitchFamily="34" charset="0"/>
                <a:cs typeface="Arial" charset="0"/>
              </a:rPr>
              <a:t>Cognitivas</a:t>
            </a:r>
            <a:endParaRPr lang="es-ES" sz="2000" i="1" dirty="0">
              <a:solidFill>
                <a:srgbClr val="E36120"/>
              </a:solidFill>
              <a:latin typeface="Century Gothic" pitchFamily="34" charset="0"/>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393288" name="Text Box 5"/>
          <p:cNvSpPr txBox="1">
            <a:spLocks noChangeArrowheads="1"/>
          </p:cNvSpPr>
          <p:nvPr/>
        </p:nvSpPr>
        <p:spPr bwMode="auto">
          <a:xfrm>
            <a:off x="0" y="6004203"/>
            <a:ext cx="2076450" cy="369332"/>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smtClean="0"/>
              <a:t>Base Padres: </a:t>
            </a:r>
            <a:r>
              <a:rPr lang="es-ES_tradnl" sz="900" i="1" dirty="0"/>
              <a:t>Total Muestra </a:t>
            </a:r>
            <a:r>
              <a:rPr lang="es-ES_tradnl" sz="900" i="1" dirty="0" smtClean="0"/>
              <a:t>(n=333)</a:t>
            </a:r>
            <a:endParaRPr lang="es-ES" sz="900" i="1" dirty="0"/>
          </a:p>
        </p:txBody>
      </p:sp>
      <p:pic>
        <p:nvPicPr>
          <p:cNvPr id="10" name="Picture 96" descr="MP900423038[1]"/>
          <p:cNvPicPr preferRelativeResize="0">
            <a:picLocks noChangeAspect="1" noChangeArrowheads="1"/>
          </p:cNvPicPr>
          <p:nvPr/>
        </p:nvPicPr>
        <p:blipFill>
          <a:blip r:embed="rId5"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grpSp>
        <p:nvGrpSpPr>
          <p:cNvPr id="23" name="22 Grupo"/>
          <p:cNvGrpSpPr/>
          <p:nvPr/>
        </p:nvGrpSpPr>
        <p:grpSpPr>
          <a:xfrm>
            <a:off x="5638800" y="5619750"/>
            <a:ext cx="2640013" cy="455613"/>
            <a:chOff x="5353050" y="5657850"/>
            <a:chExt cx="2640013" cy="455613"/>
          </a:xfrm>
        </p:grpSpPr>
        <p:sp>
          <p:nvSpPr>
            <p:cNvPr id="24"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25"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26"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27"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28"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29"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30"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31"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32"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33"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sp>
        <p:nvSpPr>
          <p:cNvPr id="34" name="Text Box 5"/>
          <p:cNvSpPr txBox="1">
            <a:spLocks noChangeArrowheads="1"/>
          </p:cNvSpPr>
          <p:nvPr/>
        </p:nvSpPr>
        <p:spPr bwMode="auto">
          <a:xfrm>
            <a:off x="0" y="5696935"/>
            <a:ext cx="4303059" cy="230832"/>
          </a:xfrm>
          <a:prstGeom prst="rect">
            <a:avLst/>
          </a:prstGeom>
          <a:noFill/>
          <a:ln w="9525">
            <a:noFill/>
            <a:miter lim="800000"/>
            <a:headEnd/>
            <a:tailEnd/>
          </a:ln>
        </p:spPr>
        <p:txBody>
          <a:bodyPr wrap="square" anchor="ctr">
            <a:spAutoFit/>
          </a:bodyPr>
          <a:lstStyle/>
          <a:p>
            <a:pPr eaLnBrk="0" hangingPunct="0"/>
            <a:r>
              <a:rPr lang="es-ES" sz="900" i="1" dirty="0" smtClean="0"/>
              <a:t>* Importancia según correlación con la P.19 (eficacia de la herramienta)</a:t>
            </a:r>
            <a:endParaRPr lang="es-ES" sz="900" i="1" dirty="0"/>
          </a:p>
        </p:txBody>
      </p:sp>
      <p:sp>
        <p:nvSpPr>
          <p:cNvPr id="35" name="34 Rectángulo"/>
          <p:cNvSpPr/>
          <p:nvPr/>
        </p:nvSpPr>
        <p:spPr>
          <a:xfrm>
            <a:off x="770965" y="2181225"/>
            <a:ext cx="7544360" cy="2605928"/>
          </a:xfrm>
          <a:prstGeom prst="rect">
            <a:avLst/>
          </a:prstGeom>
          <a:noFill/>
          <a:ln>
            <a:solidFill>
              <a:srgbClr val="CC5C5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9231182"/>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5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5" name="Rectangle 4"/>
          <p:cNvSpPr>
            <a:spLocks noChangeArrowheads="1"/>
          </p:cNvSpPr>
          <p:nvPr/>
        </p:nvSpPr>
        <p:spPr bwMode="auto">
          <a:xfrm>
            <a:off x="201613" y="406400"/>
            <a:ext cx="7426325" cy="738188"/>
          </a:xfrm>
          <a:prstGeom prst="rect">
            <a:avLst/>
          </a:prstGeom>
          <a:noFill/>
          <a:ln>
            <a:noFill/>
          </a:ln>
          <a:extLst/>
        </p:spPr>
        <p:txBody>
          <a:bodyPr>
            <a:spAutoFit/>
          </a:bodyPr>
          <a:lstStyle/>
          <a:p>
            <a:pPr>
              <a:defRPr/>
            </a:pPr>
            <a:r>
              <a:rPr lang="es-ES" sz="2200" b="1" dirty="0" smtClean="0">
                <a:cs typeface="Arial" charset="0"/>
              </a:rPr>
              <a:t>Capacidad Pedagógica de los Videojuegos</a:t>
            </a:r>
          </a:p>
          <a:p>
            <a:pPr>
              <a:defRPr/>
            </a:pPr>
            <a:r>
              <a:rPr lang="es-ES_tradnl" sz="2000" i="1" dirty="0" smtClean="0">
                <a:solidFill>
                  <a:srgbClr val="E36120"/>
                </a:solidFill>
                <a:latin typeface="Century Gothic" pitchFamily="34" charset="0"/>
                <a:cs typeface="Arial" charset="0"/>
              </a:rPr>
              <a:t>Capacidades </a:t>
            </a:r>
            <a:r>
              <a:rPr lang="es-ES_tradnl" sz="2000" i="1" dirty="0">
                <a:solidFill>
                  <a:srgbClr val="E36120"/>
                </a:solidFill>
                <a:latin typeface="Century Gothic" pitchFamily="34" charset="0"/>
                <a:cs typeface="Arial" charset="0"/>
              </a:rPr>
              <a:t>Personales</a:t>
            </a:r>
            <a:endParaRPr lang="es-ES" sz="2000" i="1" dirty="0">
              <a:solidFill>
                <a:srgbClr val="E36120"/>
              </a:solidFill>
              <a:latin typeface="Century Gothic" pitchFamily="34" charset="0"/>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394255" name="Text Box 5"/>
          <p:cNvSpPr txBox="1">
            <a:spLocks noChangeArrowheads="1"/>
          </p:cNvSpPr>
          <p:nvPr/>
        </p:nvSpPr>
        <p:spPr bwMode="auto">
          <a:xfrm>
            <a:off x="0" y="6004203"/>
            <a:ext cx="2076450" cy="369332"/>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smtClean="0"/>
              <a:t>Base Padres: </a:t>
            </a:r>
            <a:r>
              <a:rPr lang="es-ES_tradnl" sz="900" i="1" dirty="0"/>
              <a:t>Total Muestra </a:t>
            </a:r>
            <a:r>
              <a:rPr lang="es-ES_tradnl" sz="900" i="1" dirty="0" smtClean="0"/>
              <a:t> </a:t>
            </a:r>
            <a:r>
              <a:rPr lang="es-ES_tradnl" sz="900" i="1" dirty="0"/>
              <a:t>(</a:t>
            </a:r>
            <a:r>
              <a:rPr lang="es-ES_tradnl" sz="900" i="1" dirty="0" smtClean="0"/>
              <a:t>n=333)</a:t>
            </a:r>
            <a:endParaRPr lang="es-ES" sz="900" i="1" dirty="0"/>
          </a:p>
        </p:txBody>
      </p:sp>
      <p:graphicFrame>
        <p:nvGraphicFramePr>
          <p:cNvPr id="74" name="73 Tabla"/>
          <p:cNvGraphicFramePr>
            <a:graphicFrameLocks noGrp="1"/>
          </p:cNvGraphicFramePr>
          <p:nvPr>
            <p:extLst>
              <p:ext uri="{D42A27DB-BD31-4B8C-83A1-F6EECF244321}">
                <p14:modId xmlns:p14="http://schemas.microsoft.com/office/powerpoint/2010/main" xmlns="" val="1339611430"/>
              </p:ext>
            </p:extLst>
          </p:nvPr>
        </p:nvGraphicFramePr>
        <p:xfrm>
          <a:off x="723900" y="1724025"/>
          <a:ext cx="7572377" cy="3495674"/>
        </p:xfrm>
        <a:graphic>
          <a:graphicData uri="http://schemas.openxmlformats.org/drawingml/2006/table">
            <a:tbl>
              <a:tblPr firstRow="1" bandRow="1">
                <a:effectLst/>
                <a:tableStyleId>{21E4AEA4-8DFA-4A89-87EB-49C32662AFE0}</a:tableStyleId>
              </a:tblPr>
              <a:tblGrid>
                <a:gridCol w="2971802"/>
                <a:gridCol w="933450"/>
                <a:gridCol w="914400"/>
                <a:gridCol w="2752725"/>
              </a:tblGrid>
              <a:tr h="666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Capacidades</a:t>
                      </a:r>
                      <a:r>
                        <a:rPr lang="es-ES_tradnl" sz="1100" i="1" baseline="0" dirty="0" smtClean="0">
                          <a:solidFill>
                            <a:srgbClr val="006699"/>
                          </a:solidFill>
                          <a:latin typeface="Century Gothic" pitchFamily="34" charset="0"/>
                          <a:cs typeface="Arial" charset="0"/>
                        </a:rPr>
                        <a:t> Personales</a:t>
                      </a:r>
                      <a:endParaRPr lang="es-ES" sz="1100" i="1" dirty="0" smtClean="0">
                        <a:solidFill>
                          <a:srgbClr val="006699"/>
                        </a:solidFill>
                        <a:latin typeface="Century Gothic" pitchFamily="34" charset="0"/>
                        <a:cs typeface="Arial" charset="0"/>
                      </a:endParaRP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dirty="0" smtClean="0">
                          <a:solidFill>
                            <a:srgbClr val="FFFFFF"/>
                          </a:solidFill>
                          <a:latin typeface="+mn-lt"/>
                        </a:rPr>
                        <a:t>Importancia General*</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Importancia dentro del Bloque*</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Mejorar el auto control</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10º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1º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Promover la autopercepción y el autoconocimiento</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i="0" dirty="0" smtClean="0">
                          <a:solidFill>
                            <a:schemeClr val="tx1"/>
                          </a:solidFill>
                          <a:latin typeface="Arial" pitchFamily="34" charset="0"/>
                          <a:cs typeface="Arial" pitchFamily="34" charset="0"/>
                        </a:rPr>
                        <a:t>12º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2º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Promover la autonomía personal</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14º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3º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Mejorar la autoestima</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i="0" dirty="0" smtClean="0">
                          <a:solidFill>
                            <a:schemeClr val="tx1"/>
                          </a:solidFill>
                          <a:latin typeface="Arial" pitchFamily="34" charset="0"/>
                          <a:cs typeface="Arial" pitchFamily="34" charset="0"/>
                        </a:rPr>
                        <a:t>19º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4º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Desarrollar la creatividad</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20º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5º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471599">
                <a:tc>
                  <a:txBody>
                    <a:bodyPr/>
                    <a:lstStyle/>
                    <a:p>
                      <a:pPr algn="r">
                        <a:spcAft>
                          <a:spcPts val="0"/>
                        </a:spcAft>
                      </a:pPr>
                      <a:r>
                        <a:rPr lang="es-ES" sz="900" b="0" dirty="0">
                          <a:solidFill>
                            <a:schemeClr val="tx1"/>
                          </a:solidFill>
                          <a:effectLst/>
                          <a:latin typeface="+mn-lt"/>
                          <a:ea typeface="Arial Unicode MS"/>
                          <a:cs typeface="Times New Roman"/>
                        </a:rPr>
                        <a:t>Disminuir la tensión e irritabilidad</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i="0" dirty="0" smtClean="0">
                          <a:solidFill>
                            <a:schemeClr val="tx1"/>
                          </a:solidFill>
                          <a:latin typeface="Arial" pitchFamily="34" charset="0"/>
                          <a:cs typeface="Arial" pitchFamily="34" charset="0"/>
                        </a:rPr>
                        <a:t>21º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6º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b="1" i="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394250" name="Object 10"/>
          <p:cNvGraphicFramePr>
            <a:graphicFrameLocks noChangeAspect="1"/>
          </p:cNvGraphicFramePr>
          <p:nvPr>
            <p:extLst>
              <p:ext uri="{D42A27DB-BD31-4B8C-83A1-F6EECF244321}">
                <p14:modId xmlns:p14="http://schemas.microsoft.com/office/powerpoint/2010/main" xmlns="" val="320688136"/>
              </p:ext>
            </p:extLst>
          </p:nvPr>
        </p:nvGraphicFramePr>
        <p:xfrm>
          <a:off x="5686425" y="2038350"/>
          <a:ext cx="2486025" cy="3267075"/>
        </p:xfrm>
        <a:graphic>
          <a:graphicData uri="http://schemas.openxmlformats.org/presentationml/2006/ole">
            <p:oleObj spid="_x0000_s399380" name="Gráfico" r:id="rId4" imgW="2486025" imgH="3267075" progId="MSGraph.Chart.8">
              <p:embed followColorScheme="full"/>
            </p:oleObj>
          </a:graphicData>
        </a:graphic>
      </p:graphicFrame>
      <p:pic>
        <p:nvPicPr>
          <p:cNvPr id="10" name="Picture 96" descr="MP900423038[1]"/>
          <p:cNvPicPr preferRelativeResize="0">
            <a:picLocks noChangeAspect="1" noChangeArrowheads="1"/>
          </p:cNvPicPr>
          <p:nvPr/>
        </p:nvPicPr>
        <p:blipFill>
          <a:blip r:embed="rId5"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grpSp>
        <p:nvGrpSpPr>
          <p:cNvPr id="12" name="11 Grupo"/>
          <p:cNvGrpSpPr/>
          <p:nvPr/>
        </p:nvGrpSpPr>
        <p:grpSpPr>
          <a:xfrm>
            <a:off x="5600700" y="5314950"/>
            <a:ext cx="2640013" cy="455613"/>
            <a:chOff x="5353050" y="5657850"/>
            <a:chExt cx="2640013" cy="455613"/>
          </a:xfrm>
        </p:grpSpPr>
        <p:sp>
          <p:nvSpPr>
            <p:cNvPr id="13"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14"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15"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16"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17"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18"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19"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20"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21"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22"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sp>
        <p:nvSpPr>
          <p:cNvPr id="23" name="Text Box 5"/>
          <p:cNvSpPr txBox="1">
            <a:spLocks noChangeArrowheads="1"/>
          </p:cNvSpPr>
          <p:nvPr/>
        </p:nvSpPr>
        <p:spPr bwMode="auto">
          <a:xfrm>
            <a:off x="0" y="5696935"/>
            <a:ext cx="4303059" cy="230832"/>
          </a:xfrm>
          <a:prstGeom prst="rect">
            <a:avLst/>
          </a:prstGeom>
          <a:noFill/>
          <a:ln w="9525">
            <a:noFill/>
            <a:miter lim="800000"/>
            <a:headEnd/>
            <a:tailEnd/>
          </a:ln>
        </p:spPr>
        <p:txBody>
          <a:bodyPr wrap="square" anchor="ctr">
            <a:spAutoFit/>
          </a:bodyPr>
          <a:lstStyle/>
          <a:p>
            <a:pPr eaLnBrk="0" hangingPunct="0"/>
            <a:r>
              <a:rPr lang="es-ES" sz="900" i="1" dirty="0" smtClean="0"/>
              <a:t>* Importancia según correlación con la P.19 (eficacia de la herramienta)</a:t>
            </a:r>
            <a:endParaRPr lang="es-ES" sz="900" i="1" dirty="0"/>
          </a:p>
        </p:txBody>
      </p:sp>
    </p:spTree>
    <p:extLst>
      <p:ext uri="{BB962C8B-B14F-4D97-AF65-F5344CB8AC3E}">
        <p14:creationId xmlns:p14="http://schemas.microsoft.com/office/powerpoint/2010/main" xmlns="" val="1473612952"/>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76"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5" name="Rectangle 4"/>
          <p:cNvSpPr>
            <a:spLocks noChangeArrowheads="1"/>
          </p:cNvSpPr>
          <p:nvPr/>
        </p:nvSpPr>
        <p:spPr bwMode="auto">
          <a:xfrm>
            <a:off x="201613" y="406400"/>
            <a:ext cx="7426325" cy="738188"/>
          </a:xfrm>
          <a:prstGeom prst="rect">
            <a:avLst/>
          </a:prstGeom>
          <a:noFill/>
          <a:ln>
            <a:noFill/>
          </a:ln>
          <a:extLst/>
        </p:spPr>
        <p:txBody>
          <a:bodyPr>
            <a:spAutoFit/>
          </a:bodyPr>
          <a:lstStyle/>
          <a:p>
            <a:pPr>
              <a:defRPr/>
            </a:pPr>
            <a:r>
              <a:rPr lang="es-ES" sz="2200" b="1" dirty="0" smtClean="0">
                <a:cs typeface="Arial" charset="0"/>
              </a:rPr>
              <a:t>Capacidad Pedagógica de los Videojuegos</a:t>
            </a:r>
          </a:p>
          <a:p>
            <a:pPr>
              <a:defRPr/>
            </a:pPr>
            <a:r>
              <a:rPr lang="es-ES_tradnl" sz="2000" i="1" dirty="0" smtClean="0">
                <a:solidFill>
                  <a:srgbClr val="E36120"/>
                </a:solidFill>
                <a:latin typeface="Century Gothic" pitchFamily="34" charset="0"/>
                <a:cs typeface="Arial" charset="0"/>
              </a:rPr>
              <a:t>Capacidades </a:t>
            </a:r>
            <a:r>
              <a:rPr lang="es-ES_tradnl" sz="2000" i="1" dirty="0">
                <a:solidFill>
                  <a:srgbClr val="E36120"/>
                </a:solidFill>
                <a:latin typeface="Century Gothic" pitchFamily="34" charset="0"/>
                <a:cs typeface="Arial" charset="0"/>
              </a:rPr>
              <a:t>Sociales (Ámbito Relacional)</a:t>
            </a:r>
            <a:endParaRPr lang="es-ES" sz="2000" i="1" dirty="0">
              <a:solidFill>
                <a:srgbClr val="E36120"/>
              </a:solidFill>
              <a:latin typeface="Century Gothic" pitchFamily="34" charset="0"/>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395279" name="Text Box 5"/>
          <p:cNvSpPr txBox="1">
            <a:spLocks noChangeArrowheads="1"/>
          </p:cNvSpPr>
          <p:nvPr/>
        </p:nvSpPr>
        <p:spPr bwMode="auto">
          <a:xfrm>
            <a:off x="0" y="6004203"/>
            <a:ext cx="2076450" cy="369332"/>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smtClean="0"/>
              <a:t>Base Padres: </a:t>
            </a:r>
            <a:r>
              <a:rPr lang="es-ES_tradnl" sz="900" i="1" dirty="0"/>
              <a:t>Total Muestra </a:t>
            </a:r>
            <a:r>
              <a:rPr lang="es-ES_tradnl" sz="900" i="1" dirty="0" smtClean="0"/>
              <a:t> </a:t>
            </a:r>
            <a:r>
              <a:rPr lang="es-ES_tradnl" sz="900" i="1" dirty="0"/>
              <a:t>(</a:t>
            </a:r>
            <a:r>
              <a:rPr lang="es-ES_tradnl" sz="900" i="1" dirty="0" smtClean="0"/>
              <a:t>n=333)</a:t>
            </a:r>
            <a:endParaRPr lang="es-ES" sz="900" i="1" dirty="0"/>
          </a:p>
        </p:txBody>
      </p:sp>
      <p:graphicFrame>
        <p:nvGraphicFramePr>
          <p:cNvPr id="63" name="62 Tabla"/>
          <p:cNvGraphicFramePr>
            <a:graphicFrameLocks noGrp="1"/>
          </p:cNvGraphicFramePr>
          <p:nvPr>
            <p:extLst>
              <p:ext uri="{D42A27DB-BD31-4B8C-83A1-F6EECF244321}">
                <p14:modId xmlns:p14="http://schemas.microsoft.com/office/powerpoint/2010/main" xmlns="" val="507702474"/>
              </p:ext>
            </p:extLst>
          </p:nvPr>
        </p:nvGraphicFramePr>
        <p:xfrm>
          <a:off x="742950" y="1628775"/>
          <a:ext cx="7572377" cy="3505200"/>
        </p:xfrm>
        <a:graphic>
          <a:graphicData uri="http://schemas.openxmlformats.org/drawingml/2006/table">
            <a:tbl>
              <a:tblPr firstRow="1" bandRow="1">
                <a:effectLst/>
                <a:tableStyleId>{21E4AEA4-8DFA-4A89-87EB-49C32662AFE0}</a:tableStyleId>
              </a:tblPr>
              <a:tblGrid>
                <a:gridCol w="2971802"/>
                <a:gridCol w="933450"/>
                <a:gridCol w="914400"/>
                <a:gridCol w="2752725"/>
              </a:tblGrid>
              <a:tr h="670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Capacidades</a:t>
                      </a:r>
                      <a:r>
                        <a:rPr lang="es-ES_tradnl" sz="1100" i="1" baseline="0" dirty="0" smtClean="0">
                          <a:solidFill>
                            <a:srgbClr val="006699"/>
                          </a:solidFill>
                          <a:latin typeface="Century Gothic" pitchFamily="34" charset="0"/>
                          <a:cs typeface="Arial" charset="0"/>
                        </a:rPr>
                        <a:t> Sociales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baseline="0" dirty="0" smtClean="0">
                          <a:solidFill>
                            <a:srgbClr val="006699"/>
                          </a:solidFill>
                          <a:latin typeface="Century Gothic" pitchFamily="34" charset="0"/>
                          <a:cs typeface="Arial" charset="0"/>
                        </a:rPr>
                        <a:t>(Ámbito Relacional)</a:t>
                      </a:r>
                      <a:endParaRPr lang="es-ES" sz="1100" i="1" dirty="0" smtClean="0">
                        <a:solidFill>
                          <a:srgbClr val="006699"/>
                        </a:solidFill>
                        <a:latin typeface="Century Gothic" pitchFamily="34" charset="0"/>
                        <a:cs typeface="Arial" charset="0"/>
                      </a:endParaRP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dirty="0" smtClean="0">
                          <a:solidFill>
                            <a:srgbClr val="FFFFFF"/>
                          </a:solidFill>
                          <a:latin typeface="+mn-lt"/>
                        </a:rPr>
                        <a:t>Importancia General*</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Importancia dentro del Bloque*</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566906">
                <a:tc>
                  <a:txBody>
                    <a:bodyPr/>
                    <a:lstStyle/>
                    <a:p>
                      <a:pPr algn="r">
                        <a:spcAft>
                          <a:spcPts val="0"/>
                        </a:spcAft>
                      </a:pPr>
                      <a:r>
                        <a:rPr lang="es-ES" sz="900" b="0" dirty="0">
                          <a:solidFill>
                            <a:schemeClr val="tx1"/>
                          </a:solidFill>
                          <a:effectLst/>
                          <a:latin typeface="Arial"/>
                          <a:ea typeface="Arial Unicode MS"/>
                          <a:cs typeface="Times New Roman"/>
                        </a:rPr>
                        <a:t>Aprender a trabajar en </a:t>
                      </a:r>
                      <a:r>
                        <a:rPr lang="es-ES" sz="900" b="0" dirty="0" smtClean="0">
                          <a:solidFill>
                            <a:schemeClr val="tx1"/>
                          </a:solidFill>
                          <a:effectLst/>
                          <a:latin typeface="Arial"/>
                          <a:ea typeface="Arial Unicode MS"/>
                          <a:cs typeface="Times New Roman"/>
                        </a:rPr>
                        <a:t>equipo</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17º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1º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566906">
                <a:tc>
                  <a:txBody>
                    <a:bodyPr/>
                    <a:lstStyle/>
                    <a:p>
                      <a:pPr algn="r">
                        <a:spcAft>
                          <a:spcPts val="0"/>
                        </a:spcAft>
                      </a:pPr>
                      <a:r>
                        <a:rPr lang="es-ES" sz="900" b="0" dirty="0">
                          <a:solidFill>
                            <a:schemeClr val="tx1"/>
                          </a:solidFill>
                          <a:effectLst/>
                          <a:latin typeface="Arial"/>
                          <a:ea typeface="Arial Unicode MS"/>
                          <a:cs typeface="Times New Roman"/>
                        </a:rPr>
                        <a:t>Desarrollar el sentido de responsabilidad, </a:t>
                      </a:r>
                      <a:r>
                        <a:rPr lang="es-ES" sz="900" b="0" dirty="0" smtClean="0">
                          <a:solidFill>
                            <a:schemeClr val="tx1"/>
                          </a:solidFill>
                          <a:effectLst/>
                          <a:latin typeface="Arial"/>
                          <a:ea typeface="Arial Unicode MS"/>
                          <a:cs typeface="Times New Roman"/>
                        </a:rPr>
                        <a:t> </a:t>
                      </a:r>
                      <a:r>
                        <a:rPr lang="es-ES" sz="900" b="0" dirty="0">
                          <a:solidFill>
                            <a:schemeClr val="tx1"/>
                          </a:solidFill>
                          <a:effectLst/>
                          <a:latin typeface="Arial"/>
                          <a:ea typeface="Arial Unicode MS"/>
                          <a:cs typeface="Times New Roman"/>
                        </a:rPr>
                        <a:t>compromiso.</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i="0" dirty="0" smtClean="0">
                          <a:solidFill>
                            <a:schemeClr val="tx1"/>
                          </a:solidFill>
                          <a:latin typeface="Arial" pitchFamily="34" charset="0"/>
                          <a:cs typeface="Arial" pitchFamily="34" charset="0"/>
                        </a:rPr>
                        <a:t>18º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2º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6906">
                <a:tc>
                  <a:txBody>
                    <a:bodyPr/>
                    <a:lstStyle/>
                    <a:p>
                      <a:pPr algn="r">
                        <a:spcAft>
                          <a:spcPts val="0"/>
                        </a:spcAft>
                      </a:pPr>
                      <a:r>
                        <a:rPr lang="es-ES" sz="900" b="0" dirty="0">
                          <a:solidFill>
                            <a:schemeClr val="tx1"/>
                          </a:solidFill>
                          <a:effectLst/>
                          <a:latin typeface="Arial"/>
                          <a:ea typeface="Arial Unicode MS"/>
                          <a:cs typeface="Times New Roman"/>
                        </a:rPr>
                        <a:t>Favorecer la socialización con otros niños</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22º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3º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566906">
                <a:tc>
                  <a:txBody>
                    <a:bodyPr/>
                    <a:lstStyle/>
                    <a:p>
                      <a:pPr algn="r">
                        <a:spcAft>
                          <a:spcPts val="0"/>
                        </a:spcAft>
                      </a:pPr>
                      <a:r>
                        <a:rPr lang="es-ES" sz="900" b="0" dirty="0">
                          <a:solidFill>
                            <a:schemeClr val="tx1"/>
                          </a:solidFill>
                          <a:effectLst/>
                          <a:latin typeface="Arial"/>
                          <a:ea typeface="Arial Unicode MS"/>
                          <a:cs typeface="Times New Roman"/>
                        </a:rPr>
                        <a:t>Promover la capacidad de liderazgo</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i="0" dirty="0" smtClean="0">
                          <a:solidFill>
                            <a:schemeClr val="tx1"/>
                          </a:solidFill>
                          <a:latin typeface="Arial" pitchFamily="34" charset="0"/>
                          <a:cs typeface="Arial" pitchFamily="34" charset="0"/>
                        </a:rPr>
                        <a:t>24º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200" b="1" i="0" u="none" strike="noStrike" dirty="0" smtClean="0">
                          <a:effectLst/>
                          <a:latin typeface="Arial"/>
                        </a:rPr>
                        <a:t>4º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6906">
                <a:tc>
                  <a:txBody>
                    <a:bodyPr/>
                    <a:lstStyle/>
                    <a:p>
                      <a:pPr algn="r">
                        <a:spcAft>
                          <a:spcPts val="0"/>
                        </a:spcAft>
                      </a:pPr>
                      <a:r>
                        <a:rPr lang="es-ES" sz="900" b="0" dirty="0">
                          <a:solidFill>
                            <a:schemeClr val="tx1"/>
                          </a:solidFill>
                          <a:effectLst/>
                          <a:latin typeface="Arial"/>
                          <a:ea typeface="Arial Unicode MS"/>
                          <a:cs typeface="Times New Roman"/>
                        </a:rPr>
                        <a:t>Favorecer la socialización con padres y familiares</a:t>
                      </a:r>
                      <a:endParaRPr lang="es-ES" sz="900" b="0" dirty="0">
                        <a:solidFill>
                          <a:schemeClr val="tx1"/>
                        </a:solidFill>
                        <a:effectLst/>
                        <a:latin typeface="Times"/>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i="0" dirty="0" smtClean="0">
                          <a:solidFill>
                            <a:schemeClr val="tx1"/>
                          </a:solidFill>
                          <a:latin typeface="Arial" pitchFamily="34" charset="0"/>
                          <a:cs typeface="Arial" pitchFamily="34" charset="0"/>
                        </a:rPr>
                        <a:t>25º</a:t>
                      </a:r>
                      <a:endParaRPr lang="es-ES" sz="1200" b="1" i="0"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b"/>
                      <a:r>
                        <a:rPr lang="es-ES" sz="1200" b="1" i="0" u="none" strike="noStrike" dirty="0" smtClean="0">
                          <a:effectLst/>
                          <a:latin typeface="Arial"/>
                        </a:rPr>
                        <a:t>5º</a:t>
                      </a:r>
                      <a:endParaRPr lang="es-ES" sz="1200" b="1" i="0" u="none" strike="noStrike" dirty="0">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b="1"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bl>
          </a:graphicData>
        </a:graphic>
      </p:graphicFrame>
      <p:graphicFrame>
        <p:nvGraphicFramePr>
          <p:cNvPr id="395274" name="Object 10"/>
          <p:cNvGraphicFramePr>
            <a:graphicFrameLocks noChangeAspect="1"/>
          </p:cNvGraphicFramePr>
          <p:nvPr>
            <p:extLst>
              <p:ext uri="{D42A27DB-BD31-4B8C-83A1-F6EECF244321}">
                <p14:modId xmlns:p14="http://schemas.microsoft.com/office/powerpoint/2010/main" xmlns="" val="1306481240"/>
              </p:ext>
            </p:extLst>
          </p:nvPr>
        </p:nvGraphicFramePr>
        <p:xfrm>
          <a:off x="5705475" y="1943100"/>
          <a:ext cx="2486025" cy="3267075"/>
        </p:xfrm>
        <a:graphic>
          <a:graphicData uri="http://schemas.openxmlformats.org/presentationml/2006/ole">
            <p:oleObj spid="_x0000_s398356" name="Gráfico" r:id="rId4" imgW="2486025" imgH="3267075" progId="MSGraph.Chart.8">
              <p:embed followColorScheme="full"/>
            </p:oleObj>
          </a:graphicData>
        </a:graphic>
      </p:graphicFrame>
      <p:pic>
        <p:nvPicPr>
          <p:cNvPr id="10" name="Picture 96" descr="MP900423038[1]"/>
          <p:cNvPicPr preferRelativeResize="0">
            <a:picLocks noChangeAspect="1" noChangeArrowheads="1"/>
          </p:cNvPicPr>
          <p:nvPr/>
        </p:nvPicPr>
        <p:blipFill>
          <a:blip r:embed="rId5"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grpSp>
        <p:nvGrpSpPr>
          <p:cNvPr id="12" name="11 Grupo"/>
          <p:cNvGrpSpPr/>
          <p:nvPr/>
        </p:nvGrpSpPr>
        <p:grpSpPr>
          <a:xfrm>
            <a:off x="5619750" y="5229225"/>
            <a:ext cx="2640013" cy="455613"/>
            <a:chOff x="5353050" y="5657850"/>
            <a:chExt cx="2640013" cy="455613"/>
          </a:xfrm>
        </p:grpSpPr>
        <p:sp>
          <p:nvSpPr>
            <p:cNvPr id="13"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14"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15"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16"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17"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18"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19"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20"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21"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22"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sp>
        <p:nvSpPr>
          <p:cNvPr id="23" name="Text Box 5"/>
          <p:cNvSpPr txBox="1">
            <a:spLocks noChangeArrowheads="1"/>
          </p:cNvSpPr>
          <p:nvPr/>
        </p:nvSpPr>
        <p:spPr bwMode="auto">
          <a:xfrm>
            <a:off x="0" y="5696935"/>
            <a:ext cx="4303059" cy="230832"/>
          </a:xfrm>
          <a:prstGeom prst="rect">
            <a:avLst/>
          </a:prstGeom>
          <a:noFill/>
          <a:ln w="9525">
            <a:noFill/>
            <a:miter lim="800000"/>
            <a:headEnd/>
            <a:tailEnd/>
          </a:ln>
        </p:spPr>
        <p:txBody>
          <a:bodyPr wrap="square" anchor="ctr">
            <a:spAutoFit/>
          </a:bodyPr>
          <a:lstStyle/>
          <a:p>
            <a:pPr eaLnBrk="0" hangingPunct="0"/>
            <a:r>
              <a:rPr lang="es-ES" sz="900" i="1" dirty="0" smtClean="0"/>
              <a:t>* Importancia según correlación con la P.19 (eficacia de la herramienta)</a:t>
            </a:r>
            <a:endParaRPr lang="es-ES" sz="900" i="1" dirty="0"/>
          </a:p>
        </p:txBody>
      </p:sp>
      <p:sp>
        <p:nvSpPr>
          <p:cNvPr id="25" name="24 Rectángulo"/>
          <p:cNvSpPr/>
          <p:nvPr/>
        </p:nvSpPr>
        <p:spPr>
          <a:xfrm>
            <a:off x="770965" y="2312894"/>
            <a:ext cx="7544360" cy="537882"/>
          </a:xfrm>
          <a:prstGeom prst="rect">
            <a:avLst/>
          </a:prstGeom>
          <a:noFill/>
          <a:ln>
            <a:solidFill>
              <a:srgbClr val="CC5C5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91597936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300"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5" name="Rectangle 4"/>
          <p:cNvSpPr>
            <a:spLocks noChangeArrowheads="1"/>
          </p:cNvSpPr>
          <p:nvPr/>
        </p:nvSpPr>
        <p:spPr bwMode="auto">
          <a:xfrm>
            <a:off x="201613" y="406400"/>
            <a:ext cx="7426325" cy="738188"/>
          </a:xfrm>
          <a:prstGeom prst="rect">
            <a:avLst/>
          </a:prstGeom>
          <a:noFill/>
          <a:ln>
            <a:noFill/>
          </a:ln>
          <a:extLst/>
        </p:spPr>
        <p:txBody>
          <a:bodyPr>
            <a:spAutoFit/>
          </a:bodyPr>
          <a:lstStyle/>
          <a:p>
            <a:pPr>
              <a:defRPr/>
            </a:pPr>
            <a:r>
              <a:rPr lang="es-ES" sz="2200" b="1" dirty="0" smtClean="0">
                <a:cs typeface="Arial" charset="0"/>
              </a:rPr>
              <a:t>Capacidad Pedagógica de los Videojuegos</a:t>
            </a:r>
          </a:p>
          <a:p>
            <a:pPr>
              <a:defRPr/>
            </a:pPr>
            <a:r>
              <a:rPr lang="es-ES_tradnl" sz="2000" i="1" dirty="0" smtClean="0">
                <a:solidFill>
                  <a:srgbClr val="E36120"/>
                </a:solidFill>
                <a:latin typeface="Century Gothic" pitchFamily="34" charset="0"/>
                <a:cs typeface="Arial" charset="0"/>
              </a:rPr>
              <a:t>Capacidades </a:t>
            </a:r>
            <a:r>
              <a:rPr lang="es-ES_tradnl" sz="2000" i="1" dirty="0">
                <a:solidFill>
                  <a:srgbClr val="E36120"/>
                </a:solidFill>
                <a:latin typeface="Century Gothic" pitchFamily="34" charset="0"/>
                <a:cs typeface="Arial" charset="0"/>
              </a:rPr>
              <a:t>morales y transmisión de valores</a:t>
            </a:r>
            <a:endParaRPr lang="es-ES" sz="2000" i="1" dirty="0">
              <a:solidFill>
                <a:srgbClr val="E36120"/>
              </a:solidFill>
              <a:latin typeface="Century Gothic" pitchFamily="34" charset="0"/>
              <a:cs typeface="Arial" charset="0"/>
            </a:endParaRPr>
          </a:p>
        </p:txBody>
      </p:sp>
      <p:sp>
        <p:nvSpPr>
          <p:cNvPr id="6" name="Text Box 5"/>
          <p:cNvSpPr txBox="1">
            <a:spLocks noChangeArrowheads="1"/>
          </p:cNvSpPr>
          <p:nvPr/>
        </p:nvSpPr>
        <p:spPr bwMode="auto">
          <a:xfrm>
            <a:off x="0" y="6342063"/>
            <a:ext cx="813435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P.25 </a:t>
            </a:r>
            <a:r>
              <a:rPr lang="es-ES" sz="900" dirty="0">
                <a:latin typeface="+mn-lt"/>
              </a:rPr>
              <a:t>Algunos estudios mencionan la influencia de los videojuegos en determinadas capacidades y habilidades de los niños</a:t>
            </a:r>
            <a:r>
              <a:rPr lang="es-ES" sz="900" dirty="0" smtClean="0">
                <a:latin typeface="+mn-lt"/>
              </a:rPr>
              <a:t>. ¿</a:t>
            </a:r>
            <a:r>
              <a:rPr lang="es-ES" sz="900" dirty="0">
                <a:latin typeface="+mn-lt"/>
              </a:rPr>
              <a:t>Hasta qué punto está usted de acuerdo que el uso de los videojuegos entre niños de 5 a 12 años puede…?</a:t>
            </a:r>
          </a:p>
        </p:txBody>
      </p:sp>
      <p:sp>
        <p:nvSpPr>
          <p:cNvPr id="396303" name="Text Box 5"/>
          <p:cNvSpPr txBox="1">
            <a:spLocks noChangeArrowheads="1"/>
          </p:cNvSpPr>
          <p:nvPr/>
        </p:nvSpPr>
        <p:spPr bwMode="auto">
          <a:xfrm>
            <a:off x="0" y="6004203"/>
            <a:ext cx="2076450" cy="369332"/>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smtClean="0"/>
              <a:t>Base Padres: </a:t>
            </a:r>
            <a:r>
              <a:rPr lang="es-ES_tradnl" sz="900" i="1" dirty="0"/>
              <a:t>Total Muestra </a:t>
            </a:r>
            <a:r>
              <a:rPr lang="es-ES_tradnl" sz="900" i="1" dirty="0" smtClean="0"/>
              <a:t>(n=333)</a:t>
            </a:r>
            <a:endParaRPr lang="es-ES" sz="900" i="1" dirty="0"/>
          </a:p>
        </p:txBody>
      </p:sp>
      <p:graphicFrame>
        <p:nvGraphicFramePr>
          <p:cNvPr id="34" name="33 Tabla"/>
          <p:cNvGraphicFramePr>
            <a:graphicFrameLocks noGrp="1"/>
          </p:cNvGraphicFramePr>
          <p:nvPr>
            <p:extLst>
              <p:ext uri="{D42A27DB-BD31-4B8C-83A1-F6EECF244321}">
                <p14:modId xmlns:p14="http://schemas.microsoft.com/office/powerpoint/2010/main" xmlns="" val="971086576"/>
              </p:ext>
            </p:extLst>
          </p:nvPr>
        </p:nvGraphicFramePr>
        <p:xfrm>
          <a:off x="790575" y="1695450"/>
          <a:ext cx="7572377" cy="3038477"/>
        </p:xfrm>
        <a:graphic>
          <a:graphicData uri="http://schemas.openxmlformats.org/drawingml/2006/table">
            <a:tbl>
              <a:tblPr firstRow="1" bandRow="1">
                <a:effectLst/>
                <a:tableStyleId>{21E4AEA4-8DFA-4A89-87EB-49C32662AFE0}</a:tableStyleId>
              </a:tblPr>
              <a:tblGrid>
                <a:gridCol w="2971802"/>
                <a:gridCol w="933450"/>
                <a:gridCol w="914400"/>
                <a:gridCol w="2752725"/>
              </a:tblGrid>
              <a:tr h="1008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dirty="0" smtClean="0">
                          <a:solidFill>
                            <a:srgbClr val="006699"/>
                          </a:solidFill>
                          <a:latin typeface="Century Gothic" pitchFamily="34" charset="0"/>
                          <a:cs typeface="Arial" charset="0"/>
                        </a:rPr>
                        <a:t>Capacidades</a:t>
                      </a:r>
                      <a:r>
                        <a:rPr lang="es-ES_tradnl" sz="1100" i="1" baseline="0" dirty="0" smtClean="0">
                          <a:solidFill>
                            <a:srgbClr val="006699"/>
                          </a:solidFill>
                          <a:latin typeface="Century Gothic" pitchFamily="34" charset="0"/>
                          <a:cs typeface="Arial" charset="0"/>
                        </a:rPr>
                        <a:t> Morales y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i="1" baseline="0" dirty="0" smtClean="0">
                          <a:solidFill>
                            <a:srgbClr val="006699"/>
                          </a:solidFill>
                          <a:latin typeface="Century Gothic" pitchFamily="34" charset="0"/>
                          <a:cs typeface="Arial" charset="0"/>
                        </a:rPr>
                        <a:t>Transmisión de valores</a:t>
                      </a:r>
                      <a:endParaRPr lang="es-ES" sz="1100" i="1" dirty="0" smtClean="0">
                        <a:solidFill>
                          <a:srgbClr val="006699"/>
                        </a:solidFill>
                        <a:latin typeface="Century Gothic" pitchFamily="34" charset="0"/>
                        <a:cs typeface="Arial" charset="0"/>
                      </a:endParaRPr>
                    </a:p>
                  </a:txBody>
                  <a:tcPr marL="68580" marR="68580" marT="0" marB="0" anchor="ctr">
                    <a:lnL w="12700" cap="flat" cmpd="sng" algn="ctr">
                      <a:noFill/>
                      <a:prstDash val="sysDash"/>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dirty="0" smtClean="0">
                          <a:solidFill>
                            <a:srgbClr val="FFFFFF"/>
                          </a:solidFill>
                          <a:latin typeface="+mn-lt"/>
                        </a:rPr>
                        <a:t>Importancia General*</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Importancia dentro del Bloque*</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s-ES_tradnl" sz="1000" dirty="0" smtClean="0">
                          <a:solidFill>
                            <a:srgbClr val="FFFFFF"/>
                          </a:solidFill>
                          <a:latin typeface="+mn-lt"/>
                        </a:rPr>
                        <a:t>Grado de acuerdo</a:t>
                      </a:r>
                      <a:endParaRPr lang="es-ES" sz="1000" dirty="0">
                        <a:solidFill>
                          <a:srgbClr val="FFFFFF"/>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1015096">
                <a:tc>
                  <a:txBody>
                    <a:bodyPr/>
                    <a:lstStyle/>
                    <a:p>
                      <a:pPr algn="r">
                        <a:spcAft>
                          <a:spcPts val="0"/>
                        </a:spcAft>
                      </a:pPr>
                      <a:r>
                        <a:rPr lang="es-ES" sz="900" b="0" dirty="0">
                          <a:solidFill>
                            <a:schemeClr val="tx1"/>
                          </a:solidFill>
                          <a:effectLst/>
                          <a:latin typeface="+mn-lt"/>
                          <a:ea typeface="Arial Unicode MS"/>
                          <a:cs typeface="Times New Roman"/>
                        </a:rPr>
                        <a:t>Contribuir positivamente en la formación de valores y contravalores.</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dirty="0" smtClean="0">
                          <a:solidFill>
                            <a:schemeClr val="tx1"/>
                          </a:solidFill>
                          <a:latin typeface="Arial" pitchFamily="34" charset="0"/>
                          <a:cs typeface="Arial" pitchFamily="34" charset="0"/>
                        </a:rPr>
                        <a:t>13º</a:t>
                      </a:r>
                      <a:endParaRPr lang="es-ES" sz="1200" b="1"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r>
                        <a:rPr lang="es-ES" sz="1200" b="1" dirty="0" smtClean="0">
                          <a:solidFill>
                            <a:schemeClr val="tx1"/>
                          </a:solidFill>
                          <a:latin typeface="Arial" pitchFamily="34" charset="0"/>
                          <a:cs typeface="Arial" pitchFamily="34" charset="0"/>
                        </a:rPr>
                        <a:t>1º</a:t>
                      </a:r>
                      <a:endParaRPr lang="es-ES" sz="1200" b="1"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1015096">
                <a:tc>
                  <a:txBody>
                    <a:bodyPr/>
                    <a:lstStyle/>
                    <a:p>
                      <a:pPr algn="r">
                        <a:spcAft>
                          <a:spcPts val="0"/>
                        </a:spcAft>
                      </a:pPr>
                      <a:r>
                        <a:rPr lang="es-ES" sz="900" b="0" dirty="0">
                          <a:solidFill>
                            <a:schemeClr val="tx1"/>
                          </a:solidFill>
                          <a:effectLst/>
                          <a:latin typeface="+mn-lt"/>
                          <a:ea typeface="Arial Unicode MS"/>
                          <a:cs typeface="Times New Roman"/>
                        </a:rPr>
                        <a:t>Ayudar en la sublimación de la violencia.</a:t>
                      </a:r>
                      <a:endParaRPr lang="es-ES" sz="1200" b="0" dirty="0">
                        <a:solidFill>
                          <a:schemeClr val="tx1"/>
                        </a:solidFill>
                        <a:effectLst/>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dirty="0" smtClean="0">
                          <a:solidFill>
                            <a:schemeClr val="tx1"/>
                          </a:solidFill>
                          <a:latin typeface="Arial" pitchFamily="34" charset="0"/>
                          <a:cs typeface="Arial" pitchFamily="34" charset="0"/>
                        </a:rPr>
                        <a:t>26º</a:t>
                      </a:r>
                      <a:endParaRPr lang="es-ES" sz="1200" b="1"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dirty="0" smtClean="0">
                          <a:solidFill>
                            <a:schemeClr val="tx1"/>
                          </a:solidFill>
                          <a:latin typeface="Arial" pitchFamily="34" charset="0"/>
                          <a:cs typeface="Arial" pitchFamily="34" charset="0"/>
                        </a:rPr>
                        <a:t>2º</a:t>
                      </a:r>
                      <a:endParaRPr lang="es-ES" sz="1200" b="1" dirty="0">
                        <a:solidFill>
                          <a:schemeClr val="tx1"/>
                        </a:solidFill>
                        <a:latin typeface="Arial" pitchFamily="34" charset="0"/>
                        <a:cs typeface="Arial"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000" dirty="0">
                        <a:solidFill>
                          <a:schemeClr val="tx1"/>
                        </a:solidFill>
                        <a:latin typeface="+mn-lt"/>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396299" name="Object 11"/>
          <p:cNvGraphicFramePr>
            <a:graphicFrameLocks noChangeAspect="1"/>
          </p:cNvGraphicFramePr>
          <p:nvPr>
            <p:extLst>
              <p:ext uri="{D42A27DB-BD31-4B8C-83A1-F6EECF244321}">
                <p14:modId xmlns:p14="http://schemas.microsoft.com/office/powerpoint/2010/main" xmlns="" val="3163940135"/>
              </p:ext>
            </p:extLst>
          </p:nvPr>
        </p:nvGraphicFramePr>
        <p:xfrm>
          <a:off x="5753100" y="2343150"/>
          <a:ext cx="2486025" cy="2524125"/>
        </p:xfrm>
        <a:graphic>
          <a:graphicData uri="http://schemas.openxmlformats.org/presentationml/2006/ole">
            <p:oleObj spid="_x0000_s397331" name="Gráfico" r:id="rId4" imgW="2486143" imgH="2524048" progId="MSGraph.Chart.8">
              <p:embed followColorScheme="full"/>
            </p:oleObj>
          </a:graphicData>
        </a:graphic>
      </p:graphicFrame>
      <p:pic>
        <p:nvPicPr>
          <p:cNvPr id="10" name="Picture 96" descr="MP900423038[1]"/>
          <p:cNvPicPr preferRelativeResize="0">
            <a:picLocks noChangeAspect="1" noChangeArrowheads="1"/>
          </p:cNvPicPr>
          <p:nvPr/>
        </p:nvPicPr>
        <p:blipFill>
          <a:blip r:embed="rId5"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grpSp>
        <p:nvGrpSpPr>
          <p:cNvPr id="12" name="11 Grupo"/>
          <p:cNvGrpSpPr/>
          <p:nvPr/>
        </p:nvGrpSpPr>
        <p:grpSpPr>
          <a:xfrm>
            <a:off x="5676900" y="4867275"/>
            <a:ext cx="2640013" cy="455613"/>
            <a:chOff x="5353050" y="5657850"/>
            <a:chExt cx="2640013" cy="455613"/>
          </a:xfrm>
        </p:grpSpPr>
        <p:sp>
          <p:nvSpPr>
            <p:cNvPr id="13" name="Rectangle 79"/>
            <p:cNvSpPr>
              <a:spLocks noChangeArrowheads="1"/>
            </p:cNvSpPr>
            <p:nvPr/>
          </p:nvSpPr>
          <p:spPr bwMode="auto">
            <a:xfrm>
              <a:off x="5353050" y="5695950"/>
              <a:ext cx="57150" cy="57150"/>
            </a:xfrm>
            <a:prstGeom prst="rect">
              <a:avLst/>
            </a:prstGeom>
            <a:solidFill>
              <a:srgbClr val="993300"/>
            </a:solidFill>
            <a:ln w="9525">
              <a:solidFill>
                <a:srgbClr val="FFFFFF"/>
              </a:solidFill>
              <a:miter lim="800000"/>
              <a:headEnd/>
              <a:tailEnd/>
            </a:ln>
          </p:spPr>
          <p:txBody>
            <a:bodyPr/>
            <a:lstStyle/>
            <a:p>
              <a:endParaRPr lang="es-ES"/>
            </a:p>
          </p:txBody>
        </p:sp>
        <p:sp>
          <p:nvSpPr>
            <p:cNvPr id="14" name="Rectangle 80"/>
            <p:cNvSpPr>
              <a:spLocks noChangeArrowheads="1"/>
            </p:cNvSpPr>
            <p:nvPr/>
          </p:nvSpPr>
          <p:spPr bwMode="auto">
            <a:xfrm>
              <a:off x="5448300" y="5657850"/>
              <a:ext cx="765175" cy="122238"/>
            </a:xfrm>
            <a:prstGeom prst="rect">
              <a:avLst/>
            </a:prstGeom>
            <a:noFill/>
            <a:ln w="9525">
              <a:noFill/>
              <a:miter lim="800000"/>
              <a:headEnd/>
              <a:tailEnd/>
            </a:ln>
          </p:spPr>
          <p:txBody>
            <a:bodyPr wrap="none" lIns="0" tIns="0" rIns="0" bIns="0">
              <a:spAutoFit/>
            </a:bodyPr>
            <a:lstStyle/>
            <a:p>
              <a:r>
                <a:rPr lang="es-ES" sz="800">
                  <a:solidFill>
                    <a:srgbClr val="000000"/>
                  </a:solidFill>
                </a:rPr>
                <a:t>Nada de acuerdo</a:t>
              </a:r>
              <a:endParaRPr lang="es-ES"/>
            </a:p>
          </p:txBody>
        </p:sp>
        <p:sp>
          <p:nvSpPr>
            <p:cNvPr id="15" name="Rectangle 81"/>
            <p:cNvSpPr>
              <a:spLocks noChangeArrowheads="1"/>
            </p:cNvSpPr>
            <p:nvPr/>
          </p:nvSpPr>
          <p:spPr bwMode="auto">
            <a:xfrm>
              <a:off x="6972300" y="5695950"/>
              <a:ext cx="57150" cy="57150"/>
            </a:xfrm>
            <a:prstGeom prst="rect">
              <a:avLst/>
            </a:prstGeom>
            <a:solidFill>
              <a:srgbClr val="E36120"/>
            </a:solidFill>
            <a:ln w="9525">
              <a:solidFill>
                <a:srgbClr val="FFFFFF"/>
              </a:solidFill>
              <a:miter lim="800000"/>
              <a:headEnd/>
              <a:tailEnd/>
            </a:ln>
          </p:spPr>
          <p:txBody>
            <a:bodyPr/>
            <a:lstStyle/>
            <a:p>
              <a:endParaRPr lang="es-ES"/>
            </a:p>
          </p:txBody>
        </p:sp>
        <p:sp>
          <p:nvSpPr>
            <p:cNvPr id="16" name="Rectangle 82"/>
            <p:cNvSpPr>
              <a:spLocks noChangeArrowheads="1"/>
            </p:cNvSpPr>
            <p:nvPr/>
          </p:nvSpPr>
          <p:spPr bwMode="auto">
            <a:xfrm>
              <a:off x="7067550" y="5657850"/>
              <a:ext cx="7477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Poco de acuerdo</a:t>
              </a:r>
              <a:endParaRPr lang="es-ES" dirty="0"/>
            </a:p>
          </p:txBody>
        </p:sp>
        <p:sp>
          <p:nvSpPr>
            <p:cNvPr id="17" name="Rectangle 83"/>
            <p:cNvSpPr>
              <a:spLocks noChangeArrowheads="1"/>
            </p:cNvSpPr>
            <p:nvPr/>
          </p:nvSpPr>
          <p:spPr bwMode="auto">
            <a:xfrm>
              <a:off x="5353050" y="5857875"/>
              <a:ext cx="57150" cy="57150"/>
            </a:xfrm>
            <a:prstGeom prst="rect">
              <a:avLst/>
            </a:prstGeom>
            <a:solidFill>
              <a:srgbClr val="D0C9BC"/>
            </a:solidFill>
            <a:ln w="9525">
              <a:solidFill>
                <a:srgbClr val="FFFFFF"/>
              </a:solidFill>
              <a:miter lim="800000"/>
              <a:headEnd/>
              <a:tailEnd/>
            </a:ln>
          </p:spPr>
          <p:txBody>
            <a:bodyPr/>
            <a:lstStyle/>
            <a:p>
              <a:endParaRPr lang="es-ES"/>
            </a:p>
          </p:txBody>
        </p:sp>
        <p:sp>
          <p:nvSpPr>
            <p:cNvPr id="18" name="Rectangle 84"/>
            <p:cNvSpPr>
              <a:spLocks noChangeArrowheads="1"/>
            </p:cNvSpPr>
            <p:nvPr/>
          </p:nvSpPr>
          <p:spPr bwMode="auto">
            <a:xfrm>
              <a:off x="5448300" y="5819775"/>
              <a:ext cx="1428750"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Ni de acuerdo ni en desacuerdo</a:t>
              </a:r>
              <a:endParaRPr lang="es-ES" dirty="0"/>
            </a:p>
          </p:txBody>
        </p:sp>
        <p:sp>
          <p:nvSpPr>
            <p:cNvPr id="19" name="Rectangle 85"/>
            <p:cNvSpPr>
              <a:spLocks noChangeArrowheads="1"/>
            </p:cNvSpPr>
            <p:nvPr/>
          </p:nvSpPr>
          <p:spPr bwMode="auto">
            <a:xfrm>
              <a:off x="6972300" y="5857875"/>
              <a:ext cx="57150" cy="57150"/>
            </a:xfrm>
            <a:prstGeom prst="rect">
              <a:avLst/>
            </a:prstGeom>
            <a:solidFill>
              <a:srgbClr val="406891"/>
            </a:solidFill>
            <a:ln w="9525">
              <a:solidFill>
                <a:srgbClr val="FFFFFF"/>
              </a:solidFill>
              <a:miter lim="800000"/>
              <a:headEnd/>
              <a:tailEnd/>
            </a:ln>
          </p:spPr>
          <p:txBody>
            <a:bodyPr/>
            <a:lstStyle/>
            <a:p>
              <a:endParaRPr lang="es-ES"/>
            </a:p>
          </p:txBody>
        </p:sp>
        <p:sp>
          <p:nvSpPr>
            <p:cNvPr id="20" name="Rectangle 86"/>
            <p:cNvSpPr>
              <a:spLocks noChangeArrowheads="1"/>
            </p:cNvSpPr>
            <p:nvPr/>
          </p:nvSpPr>
          <p:spPr bwMode="auto">
            <a:xfrm>
              <a:off x="7067550" y="5819775"/>
              <a:ext cx="925513"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Bastante de acuerdo</a:t>
              </a:r>
              <a:endParaRPr lang="es-ES" dirty="0"/>
            </a:p>
          </p:txBody>
        </p:sp>
        <p:sp>
          <p:nvSpPr>
            <p:cNvPr id="21" name="Rectangle 87"/>
            <p:cNvSpPr>
              <a:spLocks noChangeArrowheads="1"/>
            </p:cNvSpPr>
            <p:nvPr/>
          </p:nvSpPr>
          <p:spPr bwMode="auto">
            <a:xfrm>
              <a:off x="5353050" y="6029325"/>
              <a:ext cx="57150" cy="57150"/>
            </a:xfrm>
            <a:prstGeom prst="rect">
              <a:avLst/>
            </a:prstGeom>
            <a:solidFill>
              <a:srgbClr val="003366"/>
            </a:solidFill>
            <a:ln w="9525">
              <a:solidFill>
                <a:srgbClr val="FFFFFF"/>
              </a:solidFill>
              <a:miter lim="800000"/>
              <a:headEnd/>
              <a:tailEnd/>
            </a:ln>
          </p:spPr>
          <p:txBody>
            <a:bodyPr/>
            <a:lstStyle/>
            <a:p>
              <a:endParaRPr lang="es-ES"/>
            </a:p>
          </p:txBody>
        </p:sp>
        <p:sp>
          <p:nvSpPr>
            <p:cNvPr id="22" name="Rectangle 88"/>
            <p:cNvSpPr>
              <a:spLocks noChangeArrowheads="1"/>
            </p:cNvSpPr>
            <p:nvPr/>
          </p:nvSpPr>
          <p:spPr bwMode="auto">
            <a:xfrm>
              <a:off x="5448300" y="5991225"/>
              <a:ext cx="1042988" cy="122238"/>
            </a:xfrm>
            <a:prstGeom prst="rect">
              <a:avLst/>
            </a:prstGeom>
            <a:noFill/>
            <a:ln w="9525">
              <a:noFill/>
              <a:miter lim="800000"/>
              <a:headEnd/>
              <a:tailEnd/>
            </a:ln>
          </p:spPr>
          <p:txBody>
            <a:bodyPr wrap="none" lIns="0" tIns="0" rIns="0" bIns="0">
              <a:spAutoFit/>
            </a:bodyPr>
            <a:lstStyle/>
            <a:p>
              <a:r>
                <a:rPr lang="es-ES" sz="800" dirty="0">
                  <a:solidFill>
                    <a:srgbClr val="000000"/>
                  </a:solidFill>
                </a:rPr>
                <a:t>Totalmente de acuerdo</a:t>
              </a:r>
              <a:endParaRPr lang="es-ES" dirty="0"/>
            </a:p>
          </p:txBody>
        </p:sp>
      </p:grpSp>
      <p:sp>
        <p:nvSpPr>
          <p:cNvPr id="23" name="Text Box 5"/>
          <p:cNvSpPr txBox="1">
            <a:spLocks noChangeArrowheads="1"/>
          </p:cNvSpPr>
          <p:nvPr/>
        </p:nvSpPr>
        <p:spPr bwMode="auto">
          <a:xfrm>
            <a:off x="0" y="5696935"/>
            <a:ext cx="4303059" cy="230832"/>
          </a:xfrm>
          <a:prstGeom prst="rect">
            <a:avLst/>
          </a:prstGeom>
          <a:noFill/>
          <a:ln w="9525">
            <a:noFill/>
            <a:miter lim="800000"/>
            <a:headEnd/>
            <a:tailEnd/>
          </a:ln>
        </p:spPr>
        <p:txBody>
          <a:bodyPr wrap="square" anchor="ctr">
            <a:spAutoFit/>
          </a:bodyPr>
          <a:lstStyle/>
          <a:p>
            <a:pPr eaLnBrk="0" hangingPunct="0"/>
            <a:r>
              <a:rPr lang="es-ES" sz="900" i="1" dirty="0" smtClean="0"/>
              <a:t>* Importancia según correlación con la P.19 (eficacia de la herramienta)</a:t>
            </a:r>
            <a:endParaRPr lang="es-ES" sz="900" i="1" dirty="0"/>
          </a:p>
        </p:txBody>
      </p:sp>
    </p:spTree>
    <p:extLst>
      <p:ext uri="{BB962C8B-B14F-4D97-AF65-F5344CB8AC3E}">
        <p14:creationId xmlns:p14="http://schemas.microsoft.com/office/powerpoint/2010/main" xmlns="" val="1035680402"/>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ext Box 5"/>
          <p:cNvSpPr txBox="1">
            <a:spLocks noChangeArrowheads="1"/>
          </p:cNvSpPr>
          <p:nvPr/>
        </p:nvSpPr>
        <p:spPr bwMode="auto">
          <a:xfrm>
            <a:off x="211138" y="5124450"/>
            <a:ext cx="8189912" cy="1200150"/>
          </a:xfrm>
          <a:prstGeom prst="rect">
            <a:avLst/>
          </a:prstGeom>
          <a:noFill/>
          <a:ln w="9525">
            <a:noFill/>
            <a:miter lim="800000"/>
            <a:headEnd/>
            <a:tailEnd/>
          </a:ln>
        </p:spPr>
        <p:txBody>
          <a:bodyPr>
            <a:spAutoFit/>
          </a:bodyPr>
          <a:lstStyle/>
          <a:p>
            <a:pPr>
              <a:spcBef>
                <a:spcPct val="50000"/>
              </a:spcBef>
            </a:pPr>
            <a:r>
              <a:rPr lang="es-ES_tradnl" sz="3600" b="1" dirty="0">
                <a:solidFill>
                  <a:srgbClr val="E36120"/>
                </a:solidFill>
                <a:latin typeface="Century Gothic" pitchFamily="34" charset="0"/>
              </a:rPr>
              <a:t>Videojuegos como actividad de Ocio</a:t>
            </a:r>
          </a:p>
        </p:txBody>
      </p:sp>
      <p:pic>
        <p:nvPicPr>
          <p:cNvPr id="408578" name="3 Imagen" descr="Imagen6.jpg"/>
          <p:cNvPicPr>
            <a:picLocks noChangeAspect="1"/>
          </p:cNvPicPr>
          <p:nvPr/>
        </p:nvPicPr>
        <p:blipFill>
          <a:blip r:embed="rId3" cstate="print">
            <a:lum bright="22000" contrast="-44000"/>
          </a:blip>
          <a:srcRect/>
          <a:stretch>
            <a:fillRect/>
          </a:stretch>
        </p:blipFill>
        <p:spPr bwMode="auto">
          <a:xfrm>
            <a:off x="0" y="263525"/>
            <a:ext cx="9144000" cy="4692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65"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6" name="Text Box 5"/>
          <p:cNvSpPr txBox="1">
            <a:spLocks noChangeArrowheads="1"/>
          </p:cNvSpPr>
          <p:nvPr/>
        </p:nvSpPr>
        <p:spPr bwMode="auto">
          <a:xfrm>
            <a:off x="0" y="6438900"/>
            <a:ext cx="8296275" cy="231775"/>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P.23  </a:t>
            </a:r>
            <a:r>
              <a:rPr lang="es-ES" sz="900" dirty="0">
                <a:latin typeface="+mn-lt"/>
              </a:rPr>
              <a:t>En general cree que el uso de los videojuegos por niños de 5 a 12 años…</a:t>
            </a:r>
          </a:p>
        </p:txBody>
      </p:sp>
      <p:sp>
        <p:nvSpPr>
          <p:cNvPr id="65567" name="Text Box 5"/>
          <p:cNvSpPr txBox="1">
            <a:spLocks noChangeArrowheads="1"/>
          </p:cNvSpPr>
          <p:nvPr/>
        </p:nvSpPr>
        <p:spPr bwMode="auto">
          <a:xfrm>
            <a:off x="0" y="6089650"/>
            <a:ext cx="3886200" cy="369888"/>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a:t>Base: Total Muestra Padres (</a:t>
            </a:r>
            <a:r>
              <a:rPr lang="es-ES_tradnl" sz="900" i="1" dirty="0" smtClean="0"/>
              <a:t>n=333); </a:t>
            </a:r>
            <a:r>
              <a:rPr lang="es-ES_tradnl" sz="900" i="1" dirty="0"/>
              <a:t>Total Muestra Profesores (</a:t>
            </a:r>
            <a:r>
              <a:rPr lang="es-ES_tradnl" sz="900" i="1" dirty="0" smtClean="0"/>
              <a:t>n=511)</a:t>
            </a:r>
            <a:endParaRPr lang="es-ES" sz="900" i="1" dirty="0"/>
          </a:p>
        </p:txBody>
      </p:sp>
      <p:sp>
        <p:nvSpPr>
          <p:cNvPr id="65569" name="Rectangle 4"/>
          <p:cNvSpPr>
            <a:spLocks noChangeArrowheads="1"/>
          </p:cNvSpPr>
          <p:nvPr/>
        </p:nvSpPr>
        <p:spPr bwMode="auto">
          <a:xfrm>
            <a:off x="1981200" y="1377950"/>
            <a:ext cx="5467350" cy="277813"/>
          </a:xfrm>
          <a:prstGeom prst="rect">
            <a:avLst/>
          </a:prstGeom>
          <a:noFill/>
          <a:ln w="9525">
            <a:noFill/>
            <a:miter lim="800000"/>
            <a:headEnd/>
            <a:tailEnd/>
          </a:ln>
        </p:spPr>
        <p:txBody>
          <a:bodyPr>
            <a:spAutoFit/>
          </a:bodyPr>
          <a:lstStyle/>
          <a:p>
            <a:pPr algn="ctr"/>
            <a:r>
              <a:rPr lang="es-ES" sz="1200" b="1" i="1" dirty="0">
                <a:latin typeface="Century Gothic" pitchFamily="34" charset="0"/>
                <a:cs typeface="Arial" charset="0"/>
              </a:rPr>
              <a:t>Influencia de los videojuegos en el rendimiento académico</a:t>
            </a:r>
          </a:p>
        </p:txBody>
      </p:sp>
      <p:sp>
        <p:nvSpPr>
          <p:cNvPr id="10" name="Text Box 5"/>
          <p:cNvSpPr txBox="1">
            <a:spLocks noChangeArrowheads="1"/>
          </p:cNvSpPr>
          <p:nvPr/>
        </p:nvSpPr>
        <p:spPr bwMode="auto">
          <a:xfrm>
            <a:off x="1085850" y="2206625"/>
            <a:ext cx="911225" cy="246063"/>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a:solidFill>
                  <a:schemeClr val="bg1">
                    <a:lumMod val="50000"/>
                  </a:schemeClr>
                </a:solidFill>
                <a:latin typeface="+mn-lt"/>
              </a:rPr>
              <a:t>MEDIA</a:t>
            </a:r>
          </a:p>
        </p:txBody>
      </p:sp>
      <p:grpSp>
        <p:nvGrpSpPr>
          <p:cNvPr id="65571" name="Group 113"/>
          <p:cNvGrpSpPr>
            <a:grpSpLocks/>
          </p:cNvGrpSpPr>
          <p:nvPr/>
        </p:nvGrpSpPr>
        <p:grpSpPr bwMode="auto">
          <a:xfrm>
            <a:off x="6540500" y="2174875"/>
            <a:ext cx="792163" cy="282575"/>
            <a:chOff x="2254" y="1166"/>
            <a:chExt cx="367" cy="178"/>
          </a:xfrm>
        </p:grpSpPr>
        <p:grpSp>
          <p:nvGrpSpPr>
            <p:cNvPr id="65594" name="Group 383" descr="© INSCALE GmbH, 21.06.2010"/>
            <p:cNvGrpSpPr>
              <a:grpSpLocks/>
            </p:cNvGrpSpPr>
            <p:nvPr/>
          </p:nvGrpSpPr>
          <p:grpSpPr bwMode="auto">
            <a:xfrm>
              <a:off x="2254" y="1166"/>
              <a:ext cx="367" cy="178"/>
              <a:chOff x="3206" y="2168"/>
              <a:chExt cx="367" cy="245"/>
            </a:xfrm>
          </p:grpSpPr>
          <p:sp>
            <p:nvSpPr>
              <p:cNvPr id="14"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65597"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65595"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t>3,65</a:t>
              </a:r>
              <a:endParaRPr lang="en-US" sz="1000" b="1" dirty="0"/>
            </a:p>
          </p:txBody>
        </p:sp>
      </p:grpSp>
      <p:sp>
        <p:nvSpPr>
          <p:cNvPr id="16" name="Text Box 5"/>
          <p:cNvSpPr txBox="1">
            <a:spLocks noChangeArrowheads="1"/>
          </p:cNvSpPr>
          <p:nvPr/>
        </p:nvSpPr>
        <p:spPr bwMode="auto">
          <a:xfrm>
            <a:off x="428625" y="1839913"/>
            <a:ext cx="1581150" cy="246062"/>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rgbClr val="006699"/>
                </a:solidFill>
                <a:latin typeface="+mn-lt"/>
              </a:rPr>
              <a:t>(T2B) Muy + Positiva</a:t>
            </a:r>
            <a:endParaRPr lang="es-ES" sz="1000" b="1" dirty="0">
              <a:solidFill>
                <a:srgbClr val="006699"/>
              </a:solidFill>
              <a:latin typeface="+mn-lt"/>
            </a:endParaRPr>
          </a:p>
        </p:txBody>
      </p:sp>
      <p:grpSp>
        <p:nvGrpSpPr>
          <p:cNvPr id="65573" name="Group 139"/>
          <p:cNvGrpSpPr>
            <a:grpSpLocks/>
          </p:cNvGrpSpPr>
          <p:nvPr/>
        </p:nvGrpSpPr>
        <p:grpSpPr bwMode="auto">
          <a:xfrm>
            <a:off x="6542088" y="1817688"/>
            <a:ext cx="792162" cy="282575"/>
            <a:chOff x="1697" y="1103"/>
            <a:chExt cx="367" cy="178"/>
          </a:xfrm>
        </p:grpSpPr>
        <p:grpSp>
          <p:nvGrpSpPr>
            <p:cNvPr id="65590" name="Group 140"/>
            <p:cNvGrpSpPr>
              <a:grpSpLocks/>
            </p:cNvGrpSpPr>
            <p:nvPr/>
          </p:nvGrpSpPr>
          <p:grpSpPr bwMode="auto">
            <a:xfrm>
              <a:off x="1697" y="1103"/>
              <a:ext cx="367" cy="178"/>
              <a:chOff x="1697" y="1097"/>
              <a:chExt cx="367" cy="178"/>
            </a:xfrm>
          </p:grpSpPr>
          <p:sp>
            <p:nvSpPr>
              <p:cNvPr id="20"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65593"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65591"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smtClean="0">
                  <a:solidFill>
                    <a:srgbClr val="FFFFFF"/>
                  </a:solidFill>
                </a:rPr>
                <a:t>66,3%</a:t>
              </a:r>
              <a:endParaRPr lang="en-US" sz="1000" b="1" dirty="0">
                <a:solidFill>
                  <a:srgbClr val="FFFFFF"/>
                </a:solidFill>
              </a:endParaRPr>
            </a:p>
          </p:txBody>
        </p:sp>
      </p:grpSp>
      <p:graphicFrame>
        <p:nvGraphicFramePr>
          <p:cNvPr id="65563" name="Object 27"/>
          <p:cNvGraphicFramePr>
            <a:graphicFrameLocks noChangeAspect="1"/>
          </p:cNvGraphicFramePr>
          <p:nvPr>
            <p:extLst>
              <p:ext uri="{D42A27DB-BD31-4B8C-83A1-F6EECF244321}">
                <p14:modId xmlns:p14="http://schemas.microsoft.com/office/powerpoint/2010/main" xmlns="" val="3915503431"/>
              </p:ext>
            </p:extLst>
          </p:nvPr>
        </p:nvGraphicFramePr>
        <p:xfrm>
          <a:off x="3857625" y="2524125"/>
          <a:ext cx="4362450" cy="2724150"/>
        </p:xfrm>
        <a:graphic>
          <a:graphicData uri="http://schemas.openxmlformats.org/presentationml/2006/ole">
            <p:oleObj spid="_x0000_s65619" name="Gráfico" r:id="rId4" imgW="4362450" imgH="2724150" progId="MSGraph.Chart.8">
              <p:embed followColorScheme="full"/>
            </p:oleObj>
          </a:graphicData>
        </a:graphic>
      </p:graphicFrame>
      <p:pic>
        <p:nvPicPr>
          <p:cNvPr id="23" name="Picture 96" descr="MP900423038[1]"/>
          <p:cNvPicPr preferRelativeResize="0">
            <a:picLocks noChangeAspect="1" noChangeArrowheads="1"/>
          </p:cNvPicPr>
          <p:nvPr/>
        </p:nvPicPr>
        <p:blipFill>
          <a:blip r:embed="rId5" cstate="print"/>
          <a:srcRect t="5452" b="13841"/>
          <a:stretch>
            <a:fillRect/>
          </a:stretch>
        </p:blipFill>
        <p:spPr bwMode="auto">
          <a:xfrm>
            <a:off x="2071688" y="5237163"/>
            <a:ext cx="995362" cy="714375"/>
          </a:xfrm>
          <a:prstGeom prst="rect">
            <a:avLst/>
          </a:prstGeom>
          <a:noFill/>
          <a:ln>
            <a:noFill/>
          </a:ln>
          <a:effectLst>
            <a:outerShdw blurRad="50800" dist="38100" dir="2700000" algn="tl" rotWithShape="0">
              <a:prstClr val="black">
                <a:alpha val="40000"/>
              </a:prstClr>
            </a:outerShdw>
          </a:effectLst>
          <a:extLst/>
        </p:spPr>
      </p:pic>
      <p:graphicFrame>
        <p:nvGraphicFramePr>
          <p:cNvPr id="65564" name="Object 28"/>
          <p:cNvGraphicFramePr>
            <a:graphicFrameLocks noChangeAspect="1"/>
          </p:cNvGraphicFramePr>
          <p:nvPr>
            <p:extLst>
              <p:ext uri="{D42A27DB-BD31-4B8C-83A1-F6EECF244321}">
                <p14:modId xmlns:p14="http://schemas.microsoft.com/office/powerpoint/2010/main" xmlns="" val="2705686628"/>
              </p:ext>
            </p:extLst>
          </p:nvPr>
        </p:nvGraphicFramePr>
        <p:xfrm>
          <a:off x="1333500" y="2524125"/>
          <a:ext cx="2400300" cy="2724150"/>
        </p:xfrm>
        <a:graphic>
          <a:graphicData uri="http://schemas.openxmlformats.org/presentationml/2006/ole">
            <p:oleObj spid="_x0000_s65620" name="Gráfico" r:id="rId6" imgW="2400300" imgH="2724150" progId="MSGraph.Chart.8">
              <p:embed followColorScheme="full"/>
            </p:oleObj>
          </a:graphicData>
        </a:graphic>
      </p:graphicFrame>
      <p:grpSp>
        <p:nvGrpSpPr>
          <p:cNvPr id="65575" name="Group 113"/>
          <p:cNvGrpSpPr>
            <a:grpSpLocks/>
          </p:cNvGrpSpPr>
          <p:nvPr/>
        </p:nvGrpSpPr>
        <p:grpSpPr bwMode="auto">
          <a:xfrm>
            <a:off x="2206625" y="2174875"/>
            <a:ext cx="792163" cy="282575"/>
            <a:chOff x="2254" y="1166"/>
            <a:chExt cx="367" cy="178"/>
          </a:xfrm>
        </p:grpSpPr>
        <p:grpSp>
          <p:nvGrpSpPr>
            <p:cNvPr id="65586" name="Group 383" descr="© INSCALE GmbH, 21.06.2010"/>
            <p:cNvGrpSpPr>
              <a:grpSpLocks/>
            </p:cNvGrpSpPr>
            <p:nvPr/>
          </p:nvGrpSpPr>
          <p:grpSpPr bwMode="auto">
            <a:xfrm>
              <a:off x="2254" y="1166"/>
              <a:ext cx="367" cy="178"/>
              <a:chOff x="3206" y="2168"/>
              <a:chExt cx="367" cy="245"/>
            </a:xfrm>
          </p:grpSpPr>
          <p:sp>
            <p:nvSpPr>
              <p:cNvPr id="28" name="Freeform 312" descr="© INSCALE GmbH, 21.06.2010"/>
              <p:cNvSpPr>
                <a:spLocks/>
              </p:cNvSpPr>
              <p:nvPr/>
            </p:nvSpPr>
            <p:spPr bwMode="gray">
              <a:xfrm>
                <a:off x="3206" y="2168"/>
                <a:ext cx="367" cy="24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DDDDDD"/>
              </a:solidFill>
              <a:ln w="12700" cap="flat" cmpd="sng">
                <a:solidFill>
                  <a:srgbClr val="EAEAEA"/>
                </a:solidFill>
                <a:prstDash val="solid"/>
                <a:miter lim="800000"/>
                <a:headEnd type="none" w="med" len="med"/>
                <a:tailEnd type="none" w="med" len="me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65589" name="Freeform 313" descr="© INSCALE GmbH, 21.06.2010"/>
              <p:cNvSpPr>
                <a:spLocks/>
              </p:cNvSpPr>
              <p:nvPr/>
            </p:nvSpPr>
            <p:spPr bwMode="gray">
              <a:xfrm>
                <a:off x="3217" y="2178"/>
                <a:ext cx="343" cy="117"/>
              </a:xfrm>
              <a:custGeom>
                <a:avLst/>
                <a:gdLst>
                  <a:gd name="T0" fmla="*/ 61 w 964"/>
                  <a:gd name="T1" fmla="*/ 0 h 645"/>
                  <a:gd name="T2" fmla="*/ 0 w 964"/>
                  <a:gd name="T3" fmla="*/ 0 h 645"/>
                  <a:gd name="T4" fmla="*/ 0 w 964"/>
                  <a:gd name="T5" fmla="*/ 11 h 645"/>
                  <a:gd name="T6" fmla="*/ 0 w 964"/>
                  <a:gd name="T7" fmla="*/ 21 h 645"/>
                  <a:gd name="T8" fmla="*/ 61 w 964"/>
                  <a:gd name="T9" fmla="*/ 21 h 645"/>
                  <a:gd name="T10" fmla="*/ 122 w 964"/>
                  <a:gd name="T11" fmla="*/ 21 h 645"/>
                  <a:gd name="T12" fmla="*/ 122 w 964"/>
                  <a:gd name="T13" fmla="*/ 11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F1F1F1"/>
                  </a:gs>
                  <a:gs pos="100000">
                    <a:srgbClr val="DDDDDD"/>
                  </a:gs>
                </a:gsLst>
                <a:lin ang="5400000" scaled="1"/>
              </a:gradFill>
              <a:ln w="9525">
                <a:noFill/>
                <a:miter lim="800000"/>
                <a:headEnd/>
                <a:tailEnd/>
              </a:ln>
            </p:spPr>
            <p:txBody>
              <a:bodyPr/>
              <a:lstStyle/>
              <a:p>
                <a:endParaRPr lang="en-US"/>
              </a:p>
            </p:txBody>
          </p:sp>
        </p:grpSp>
        <p:sp>
          <p:nvSpPr>
            <p:cNvPr id="65587" name="Text Box 117"/>
            <p:cNvSpPr txBox="1">
              <a:spLocks noChangeArrowheads="1"/>
            </p:cNvSpPr>
            <p:nvPr/>
          </p:nvSpPr>
          <p:spPr bwMode="auto">
            <a:xfrm>
              <a:off x="2263" y="1206"/>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t>2,97</a:t>
              </a:r>
              <a:endParaRPr lang="en-US" sz="1000" b="1" dirty="0"/>
            </a:p>
          </p:txBody>
        </p:sp>
      </p:grpSp>
      <p:grpSp>
        <p:nvGrpSpPr>
          <p:cNvPr id="65576" name="Group 139"/>
          <p:cNvGrpSpPr>
            <a:grpSpLocks/>
          </p:cNvGrpSpPr>
          <p:nvPr/>
        </p:nvGrpSpPr>
        <p:grpSpPr bwMode="auto">
          <a:xfrm>
            <a:off x="2208213" y="1817688"/>
            <a:ext cx="792162" cy="282575"/>
            <a:chOff x="1697" y="1103"/>
            <a:chExt cx="367" cy="178"/>
          </a:xfrm>
        </p:grpSpPr>
        <p:grpSp>
          <p:nvGrpSpPr>
            <p:cNvPr id="65582" name="Group 140"/>
            <p:cNvGrpSpPr>
              <a:grpSpLocks/>
            </p:cNvGrpSpPr>
            <p:nvPr/>
          </p:nvGrpSpPr>
          <p:grpSpPr bwMode="auto">
            <a:xfrm>
              <a:off x="1697" y="1103"/>
              <a:ext cx="367" cy="178"/>
              <a:chOff x="1697" y="1097"/>
              <a:chExt cx="367" cy="178"/>
            </a:xfrm>
          </p:grpSpPr>
          <p:sp>
            <p:nvSpPr>
              <p:cNvPr id="33"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65585"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65583"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29,3%</a:t>
              </a:r>
              <a:endParaRPr lang="en-US" sz="1000" b="1" dirty="0">
                <a:solidFill>
                  <a:srgbClr val="FFFFFF"/>
                </a:solidFill>
              </a:endParaRPr>
            </a:p>
          </p:txBody>
        </p:sp>
      </p:grpSp>
      <p:sp>
        <p:nvSpPr>
          <p:cNvPr id="35" name="Text Box 5"/>
          <p:cNvSpPr txBox="1">
            <a:spLocks noChangeArrowheads="1"/>
          </p:cNvSpPr>
          <p:nvPr/>
        </p:nvSpPr>
        <p:spPr bwMode="auto">
          <a:xfrm>
            <a:off x="5514975" y="2206625"/>
            <a:ext cx="911225" cy="246063"/>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a:solidFill>
                  <a:schemeClr val="bg1">
                    <a:lumMod val="50000"/>
                  </a:schemeClr>
                </a:solidFill>
                <a:latin typeface="+mn-lt"/>
              </a:rPr>
              <a:t>MEDIA</a:t>
            </a:r>
          </a:p>
        </p:txBody>
      </p:sp>
      <p:sp>
        <p:nvSpPr>
          <p:cNvPr id="36" name="Text Box 5"/>
          <p:cNvSpPr txBox="1">
            <a:spLocks noChangeArrowheads="1"/>
          </p:cNvSpPr>
          <p:nvPr/>
        </p:nvSpPr>
        <p:spPr bwMode="auto">
          <a:xfrm>
            <a:off x="4857750" y="1839913"/>
            <a:ext cx="1581150" cy="246062"/>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rgbClr val="006699"/>
                </a:solidFill>
                <a:latin typeface="+mn-lt"/>
              </a:rPr>
              <a:t>(T2B) Muy + Positiva</a:t>
            </a:r>
            <a:endParaRPr lang="es-ES" sz="1000" b="1" dirty="0">
              <a:solidFill>
                <a:srgbClr val="006699"/>
              </a:solidFill>
              <a:latin typeface="+mn-lt"/>
            </a:endParaRPr>
          </a:p>
        </p:txBody>
      </p:sp>
      <p:pic>
        <p:nvPicPr>
          <p:cNvPr id="37" name="Picture 233" descr="MP900439432[1]"/>
          <p:cNvPicPr>
            <a:picLocks noChangeAspect="1" noChangeArrowheads="1"/>
          </p:cNvPicPr>
          <p:nvPr/>
        </p:nvPicPr>
        <p:blipFill>
          <a:blip r:embed="rId7" cstate="print"/>
          <a:srcRect/>
          <a:stretch>
            <a:fillRect/>
          </a:stretch>
        </p:blipFill>
        <p:spPr bwMode="auto">
          <a:xfrm>
            <a:off x="6500813" y="5238750"/>
            <a:ext cx="1030287" cy="723900"/>
          </a:xfrm>
          <a:prstGeom prst="rect">
            <a:avLst/>
          </a:prstGeom>
          <a:noFill/>
          <a:ln>
            <a:noFill/>
          </a:ln>
          <a:effectLst>
            <a:outerShdw blurRad="50800" dist="38100" dir="2700000" algn="tl" rotWithShape="0">
              <a:prstClr val="black">
                <a:alpha val="40000"/>
              </a:prstClr>
            </a:outerShdw>
          </a:effectLst>
          <a:extLst/>
        </p:spPr>
      </p:pic>
      <p:sp>
        <p:nvSpPr>
          <p:cNvPr id="38" name="Rectangle 4"/>
          <p:cNvSpPr>
            <a:spLocks noChangeArrowheads="1"/>
          </p:cNvSpPr>
          <p:nvPr/>
        </p:nvSpPr>
        <p:spPr bwMode="auto">
          <a:xfrm>
            <a:off x="103000" y="261283"/>
            <a:ext cx="9041000" cy="969496"/>
          </a:xfrm>
          <a:prstGeom prst="rect">
            <a:avLst/>
          </a:prstGeom>
          <a:noFill/>
          <a:ln>
            <a:noFill/>
          </a:ln>
          <a:extLst/>
        </p:spPr>
        <p:txBody>
          <a:bodyPr wrap="square">
            <a:spAutoFit/>
          </a:bodyPr>
          <a:lstStyle/>
          <a:p>
            <a:pPr>
              <a:defRPr/>
            </a:pPr>
            <a:r>
              <a:rPr lang="es-ES" sz="1900" b="1" dirty="0" smtClean="0">
                <a:solidFill>
                  <a:schemeClr val="accent2">
                    <a:lumMod val="75000"/>
                  </a:schemeClr>
                </a:solidFill>
                <a:cs typeface="Arial" charset="0"/>
              </a:rPr>
              <a:t>Pese a su aceptación como herramienta educativa, los padres son más escépticos respecto a la influencia positiva que, como actividad de ocio, tengan los videojuegos en el rendimiento académico de sus hijos</a:t>
            </a:r>
            <a:endParaRPr lang="es-ES" sz="1900" b="1" dirty="0">
              <a:solidFill>
                <a:schemeClr val="accent2">
                  <a:lumMod val="75000"/>
                </a:schemeClr>
              </a:solidFill>
              <a:cs typeface="Arial"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16 Tabla"/>
          <p:cNvGraphicFramePr>
            <a:graphicFrameLocks noGrp="1"/>
          </p:cNvGraphicFramePr>
          <p:nvPr>
            <p:extLst>
              <p:ext uri="{D42A27DB-BD31-4B8C-83A1-F6EECF244321}">
                <p14:modId xmlns:p14="http://schemas.microsoft.com/office/powerpoint/2010/main" xmlns="" val="2513962298"/>
              </p:ext>
            </p:extLst>
          </p:nvPr>
        </p:nvGraphicFramePr>
        <p:xfrm>
          <a:off x="4114800" y="1721233"/>
          <a:ext cx="2952749" cy="4069968"/>
        </p:xfrm>
        <a:graphic>
          <a:graphicData uri="http://schemas.openxmlformats.org/drawingml/2006/table">
            <a:tbl>
              <a:tblPr>
                <a:tableStyleId>{5C22544A-7EE6-4342-B048-85BDC9FD1C3A}</a:tableStyleId>
              </a:tblPr>
              <a:tblGrid>
                <a:gridCol w="2952749"/>
              </a:tblGrid>
              <a:tr h="254373">
                <a:tc>
                  <a:txBody>
                    <a:bodyPr/>
                    <a:lstStyle/>
                    <a:p>
                      <a:pPr algn="r" fontAlgn="b"/>
                      <a:r>
                        <a:rPr lang="es-ES" sz="800" b="0" i="0" u="none" strike="noStrike" dirty="0" smtClean="0">
                          <a:solidFill>
                            <a:srgbClr val="000000"/>
                          </a:solidFill>
                          <a:latin typeface="+mj-lt"/>
                        </a:rPr>
                        <a:t>NET </a:t>
                      </a:r>
                      <a:r>
                        <a:rPr lang="es-ES" sz="800" b="0" i="0" u="none" strike="noStrike" dirty="0">
                          <a:solidFill>
                            <a:srgbClr val="000000"/>
                          </a:solidFill>
                          <a:latin typeface="+mj-lt"/>
                        </a:rPr>
                        <a:t>DESARROLLO DE CAPACIDADES/ HABILIDADES</a:t>
                      </a:r>
                    </a:p>
                  </a:txBody>
                  <a:tcPr marL="9525" marR="9525" marT="9525" marB="0" anchor="b"/>
                </a:tc>
              </a:tr>
              <a:tr h="254373">
                <a:tc>
                  <a:txBody>
                    <a:bodyPr/>
                    <a:lstStyle/>
                    <a:p>
                      <a:pPr algn="r" fontAlgn="b"/>
                      <a:r>
                        <a:rPr lang="es-ES" sz="800" b="0" i="0" u="none" strike="noStrike" dirty="0">
                          <a:solidFill>
                            <a:srgbClr val="000000"/>
                          </a:solidFill>
                          <a:latin typeface="+mj-lt"/>
                        </a:rPr>
                        <a:t>Estimulan/ Fomentan la </a:t>
                      </a:r>
                      <a:r>
                        <a:rPr lang="es-ES" sz="800" b="0" i="0" u="none" strike="noStrike" dirty="0" err="1" smtClean="0">
                          <a:solidFill>
                            <a:srgbClr val="000000"/>
                          </a:solidFill>
                          <a:latin typeface="+mj-lt"/>
                        </a:rPr>
                        <a:t>autosuperación</a:t>
                      </a:r>
                      <a:endParaRPr lang="es-ES" sz="800" b="0" i="0" u="none" strike="noStrike" dirty="0">
                        <a:solidFill>
                          <a:srgbClr val="000000"/>
                        </a:solidFill>
                        <a:latin typeface="+mj-lt"/>
                      </a:endParaRPr>
                    </a:p>
                  </a:txBody>
                  <a:tcPr marL="9525" marR="9525" marT="9525" marB="0" anchor="b"/>
                </a:tc>
              </a:tr>
              <a:tr h="254373">
                <a:tc>
                  <a:txBody>
                    <a:bodyPr/>
                    <a:lstStyle/>
                    <a:p>
                      <a:pPr algn="r" fontAlgn="b"/>
                      <a:r>
                        <a:rPr lang="es-ES" sz="800" b="0" i="0" u="none" strike="noStrike" dirty="0">
                          <a:solidFill>
                            <a:srgbClr val="000000"/>
                          </a:solidFill>
                          <a:latin typeface="+mj-lt"/>
                        </a:rPr>
                        <a:t>Acercamiento a las nuevas </a:t>
                      </a:r>
                      <a:r>
                        <a:rPr lang="es-ES" sz="800" b="0" i="0" u="none" strike="noStrike" dirty="0" smtClean="0">
                          <a:solidFill>
                            <a:srgbClr val="000000"/>
                          </a:solidFill>
                          <a:latin typeface="+mj-lt"/>
                        </a:rPr>
                        <a:t>tecnologías                                              </a:t>
                      </a:r>
                      <a:endParaRPr lang="es-ES" sz="800" b="0" i="0" u="none" strike="noStrike" dirty="0">
                        <a:solidFill>
                          <a:srgbClr val="000000"/>
                        </a:solidFill>
                        <a:latin typeface="+mj-lt"/>
                      </a:endParaRPr>
                    </a:p>
                  </a:txBody>
                  <a:tcPr marL="9525" marR="9525" marT="9525" marB="0" anchor="b"/>
                </a:tc>
              </a:tr>
              <a:tr h="254373">
                <a:tc>
                  <a:txBody>
                    <a:bodyPr/>
                    <a:lstStyle/>
                    <a:p>
                      <a:pPr algn="r" fontAlgn="b"/>
                      <a:r>
                        <a:rPr lang="es-ES" sz="800" b="0" i="0" u="none" strike="noStrike" dirty="0">
                          <a:solidFill>
                            <a:srgbClr val="000000"/>
                          </a:solidFill>
                          <a:latin typeface="+mj-lt"/>
                        </a:rPr>
                        <a:t>Aumentan su capacidad de atención, concentración                                   </a:t>
                      </a:r>
                    </a:p>
                  </a:txBody>
                  <a:tcPr marL="9525" marR="9525" marT="9525" marB="0" anchor="b"/>
                </a:tc>
              </a:tr>
              <a:tr h="254373">
                <a:tc>
                  <a:txBody>
                    <a:bodyPr/>
                    <a:lstStyle/>
                    <a:p>
                      <a:pPr algn="r" fontAlgn="b"/>
                      <a:r>
                        <a:rPr lang="es-ES" sz="800" b="0" i="0" u="none" strike="noStrike" dirty="0">
                          <a:solidFill>
                            <a:srgbClr val="000000"/>
                          </a:solidFill>
                          <a:latin typeface="+mj-lt"/>
                        </a:rPr>
                        <a:t>Algunos son </a:t>
                      </a:r>
                      <a:r>
                        <a:rPr lang="es-ES" sz="800" b="0" i="0" u="none" strike="noStrike" dirty="0" smtClean="0">
                          <a:solidFill>
                            <a:srgbClr val="000000"/>
                          </a:solidFill>
                          <a:latin typeface="+mj-lt"/>
                        </a:rPr>
                        <a:t>educativos</a:t>
                      </a:r>
                      <a:endParaRPr lang="es-ES" sz="800" b="0" i="0" u="none" strike="noStrike" dirty="0">
                        <a:solidFill>
                          <a:srgbClr val="000000"/>
                        </a:solidFill>
                        <a:latin typeface="+mj-lt"/>
                      </a:endParaRPr>
                    </a:p>
                  </a:txBody>
                  <a:tcPr marL="9525" marR="9525" marT="9525" marB="0" anchor="b"/>
                </a:tc>
              </a:tr>
              <a:tr h="254373">
                <a:tc>
                  <a:txBody>
                    <a:bodyPr/>
                    <a:lstStyle/>
                    <a:p>
                      <a:pPr algn="r" fontAlgn="b"/>
                      <a:r>
                        <a:rPr lang="es-ES" sz="800" b="0" i="0" u="none" strike="noStrike" dirty="0">
                          <a:solidFill>
                            <a:srgbClr val="000000"/>
                          </a:solidFill>
                          <a:latin typeface="+mj-lt"/>
                        </a:rPr>
                        <a:t>Desarrollo de la capacidad mental                                                  </a:t>
                      </a:r>
                    </a:p>
                  </a:txBody>
                  <a:tcPr marL="9525" marR="9525" marT="9525" marB="0" anchor="b"/>
                </a:tc>
              </a:tr>
              <a:tr h="254373">
                <a:tc>
                  <a:txBody>
                    <a:bodyPr/>
                    <a:lstStyle/>
                    <a:p>
                      <a:pPr algn="r" fontAlgn="b"/>
                      <a:r>
                        <a:rPr lang="es-ES" sz="800" b="0" i="0" u="none" strike="noStrike" dirty="0">
                          <a:solidFill>
                            <a:srgbClr val="000000"/>
                          </a:solidFill>
                          <a:latin typeface="+mj-lt"/>
                        </a:rPr>
                        <a:t>Mejoran los reflejos, capacidad de reacción                                       </a:t>
                      </a:r>
                    </a:p>
                  </a:txBody>
                  <a:tcPr marL="9525" marR="9525" marT="9525" marB="0" anchor="b"/>
                </a:tc>
              </a:tr>
              <a:tr h="254373">
                <a:tc>
                  <a:txBody>
                    <a:bodyPr/>
                    <a:lstStyle/>
                    <a:p>
                      <a:pPr algn="r" fontAlgn="b"/>
                      <a:r>
                        <a:rPr lang="es-ES" sz="800" b="0" i="0" u="none" strike="noStrike" dirty="0">
                          <a:solidFill>
                            <a:srgbClr val="000000"/>
                          </a:solidFill>
                          <a:latin typeface="+mj-lt"/>
                        </a:rPr>
                        <a:t>Se puede jugar en grupo/ Ayudan a relacionarse </a:t>
                      </a:r>
                    </a:p>
                  </a:txBody>
                  <a:tcPr marL="9525" marR="9525" marT="9525" marB="0" anchor="b"/>
                </a:tc>
              </a:tr>
              <a:tr h="254373">
                <a:tc>
                  <a:txBody>
                    <a:bodyPr/>
                    <a:lstStyle/>
                    <a:p>
                      <a:pPr algn="r" fontAlgn="b"/>
                      <a:r>
                        <a:rPr lang="es-ES" sz="800" b="0" i="0" u="none" strike="noStrike" dirty="0" smtClean="0">
                          <a:solidFill>
                            <a:srgbClr val="000000"/>
                          </a:solidFill>
                          <a:latin typeface="+mj-lt"/>
                        </a:rPr>
                        <a:t>NET </a:t>
                      </a:r>
                      <a:r>
                        <a:rPr lang="es-ES" sz="800" b="0" i="0" u="none" strike="noStrike" dirty="0">
                          <a:solidFill>
                            <a:srgbClr val="000000"/>
                          </a:solidFill>
                          <a:latin typeface="+mj-lt"/>
                        </a:rPr>
                        <a:t>ATRACTIVO</a:t>
                      </a:r>
                    </a:p>
                  </a:txBody>
                  <a:tcPr marL="9525" marR="9525" marT="9525" marB="0" anchor="b"/>
                </a:tc>
              </a:tr>
              <a:tr h="254373">
                <a:tc>
                  <a:txBody>
                    <a:bodyPr/>
                    <a:lstStyle/>
                    <a:p>
                      <a:pPr algn="r" fontAlgn="b"/>
                      <a:r>
                        <a:rPr lang="es-ES" sz="800" b="0" i="0" u="none" strike="noStrike" dirty="0">
                          <a:solidFill>
                            <a:srgbClr val="000000"/>
                          </a:solidFill>
                          <a:latin typeface="+mj-lt"/>
                        </a:rPr>
                        <a:t>Porque les gustan/ entretienen más a los niños </a:t>
                      </a:r>
                    </a:p>
                  </a:txBody>
                  <a:tcPr marL="9525" marR="9525" marT="9525" marB="0" anchor="b"/>
                </a:tc>
              </a:tr>
              <a:tr h="254373">
                <a:tc>
                  <a:txBody>
                    <a:bodyPr/>
                    <a:lstStyle/>
                    <a:p>
                      <a:pPr algn="r" fontAlgn="b"/>
                      <a:r>
                        <a:rPr lang="es-ES" sz="800" b="0" i="0" u="none" strike="noStrike" dirty="0">
                          <a:solidFill>
                            <a:srgbClr val="000000"/>
                          </a:solidFill>
                          <a:latin typeface="+mj-lt"/>
                        </a:rPr>
                        <a:t>Atractivo visual/ efectos de sonido </a:t>
                      </a:r>
                    </a:p>
                  </a:txBody>
                  <a:tcPr marL="9525" marR="9525" marT="9525" marB="0" anchor="b"/>
                </a:tc>
              </a:tr>
              <a:tr h="254373">
                <a:tc>
                  <a:txBody>
                    <a:bodyPr/>
                    <a:lstStyle/>
                    <a:p>
                      <a:pPr algn="r" fontAlgn="b"/>
                      <a:r>
                        <a:rPr lang="es-ES" sz="800" b="0" i="0" u="none" strike="noStrike" dirty="0">
                          <a:solidFill>
                            <a:srgbClr val="000000"/>
                          </a:solidFill>
                          <a:latin typeface="+mj-lt"/>
                        </a:rPr>
                        <a:t>Reflejan multitud de situaciones/ </a:t>
                      </a:r>
                      <a:r>
                        <a:rPr lang="es-ES" sz="800" b="0" i="0" u="none" strike="noStrike" dirty="0" smtClean="0">
                          <a:solidFill>
                            <a:srgbClr val="000000"/>
                          </a:solidFill>
                          <a:latin typeface="+mj-lt"/>
                        </a:rPr>
                        <a:t>+ completos</a:t>
                      </a:r>
                      <a:r>
                        <a:rPr lang="es-ES" sz="800" b="0" i="0" u="none" strike="noStrike" dirty="0">
                          <a:solidFill>
                            <a:srgbClr val="000000"/>
                          </a:solidFill>
                          <a:latin typeface="+mj-lt"/>
                        </a:rPr>
                        <a:t>, variados </a:t>
                      </a:r>
                    </a:p>
                  </a:txBody>
                  <a:tcPr marL="9525" marR="9525" marT="9525" marB="0" anchor="b"/>
                </a:tc>
              </a:tr>
              <a:tr h="254373">
                <a:tc>
                  <a:txBody>
                    <a:bodyPr/>
                    <a:lstStyle/>
                    <a:p>
                      <a:pPr algn="r" fontAlgn="b"/>
                      <a:r>
                        <a:rPr lang="es-ES" sz="800" b="0" i="0" u="none" strike="noStrike" dirty="0" smtClean="0">
                          <a:solidFill>
                            <a:srgbClr val="000000"/>
                          </a:solidFill>
                          <a:latin typeface="+mj-lt"/>
                        </a:rPr>
                        <a:t>NET </a:t>
                      </a:r>
                      <a:r>
                        <a:rPr lang="es-ES" sz="800" b="0" i="0" u="none" strike="noStrike" dirty="0">
                          <a:solidFill>
                            <a:srgbClr val="000000"/>
                          </a:solidFill>
                          <a:latin typeface="+mj-lt"/>
                        </a:rPr>
                        <a:t>COMODIDAD</a:t>
                      </a:r>
                    </a:p>
                  </a:txBody>
                  <a:tcPr marL="9525" marR="9525" marT="9525" marB="0" anchor="b"/>
                </a:tc>
              </a:tr>
              <a:tr h="254373">
                <a:tc>
                  <a:txBody>
                    <a:bodyPr/>
                    <a:lstStyle/>
                    <a:p>
                      <a:pPr algn="r" fontAlgn="b"/>
                      <a:r>
                        <a:rPr lang="es-ES" sz="800" b="0" i="0" u="none" strike="noStrike" dirty="0">
                          <a:solidFill>
                            <a:srgbClr val="000000"/>
                          </a:solidFill>
                          <a:latin typeface="+mj-lt"/>
                        </a:rPr>
                        <a:t>Se puede jugar solo                                                                </a:t>
                      </a:r>
                    </a:p>
                  </a:txBody>
                  <a:tcPr marL="9525" marR="9525" marT="9525" marB="0" anchor="b"/>
                </a:tc>
              </a:tr>
              <a:tr h="254373">
                <a:tc>
                  <a:txBody>
                    <a:bodyPr/>
                    <a:lstStyle/>
                    <a:p>
                      <a:pPr algn="r" fontAlgn="b"/>
                      <a:r>
                        <a:rPr lang="es-ES" sz="800" b="0" i="0" u="none" strike="noStrike" dirty="0">
                          <a:solidFill>
                            <a:srgbClr val="000000"/>
                          </a:solidFill>
                          <a:latin typeface="+mj-lt"/>
                        </a:rPr>
                        <a:t>Se pueden usar en cualquier </a:t>
                      </a:r>
                      <a:r>
                        <a:rPr lang="es-ES" sz="800" b="0" i="0" u="none" strike="noStrike" dirty="0" smtClean="0">
                          <a:solidFill>
                            <a:srgbClr val="000000"/>
                          </a:solidFill>
                          <a:latin typeface="+mj-lt"/>
                        </a:rPr>
                        <a:t>sitio</a:t>
                      </a:r>
                      <a:endParaRPr lang="es-ES" sz="800" b="0" i="0" u="none" strike="noStrike" dirty="0">
                        <a:solidFill>
                          <a:srgbClr val="000000"/>
                        </a:solidFill>
                        <a:latin typeface="+mj-lt"/>
                      </a:endParaRPr>
                    </a:p>
                  </a:txBody>
                  <a:tcPr marL="9525" marR="9525" marT="9525" marB="0" anchor="b"/>
                </a:tc>
              </a:tr>
              <a:tr h="254373">
                <a:tc>
                  <a:txBody>
                    <a:bodyPr/>
                    <a:lstStyle/>
                    <a:p>
                      <a:pPr algn="r" fontAlgn="b"/>
                      <a:r>
                        <a:rPr lang="es-ES" sz="800" b="0" i="0" u="none" strike="noStrike" dirty="0" smtClean="0">
                          <a:solidFill>
                            <a:srgbClr val="000000"/>
                          </a:solidFill>
                          <a:latin typeface="+mj-lt"/>
                        </a:rPr>
                        <a:t>Ninguna ventaja</a:t>
                      </a:r>
                      <a:endParaRPr lang="es-ES" sz="800" b="0" i="0" u="none" strike="noStrike" dirty="0">
                        <a:solidFill>
                          <a:srgbClr val="000000"/>
                        </a:solidFill>
                        <a:latin typeface="+mj-lt"/>
                      </a:endParaRPr>
                    </a:p>
                  </a:txBody>
                  <a:tcPr marL="9525" marR="9525" marT="9525" marB="0" anchor="b"/>
                </a:tc>
              </a:tr>
            </a:tbl>
          </a:graphicData>
        </a:graphic>
      </p:graphicFrame>
      <p:sp>
        <p:nvSpPr>
          <p:cNvPr id="66586"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6" name="Text Box 5"/>
          <p:cNvSpPr txBox="1">
            <a:spLocks noChangeArrowheads="1"/>
          </p:cNvSpPr>
          <p:nvPr/>
        </p:nvSpPr>
        <p:spPr bwMode="auto">
          <a:xfrm>
            <a:off x="0" y="6438900"/>
            <a:ext cx="8296275" cy="231775"/>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P.24 </a:t>
            </a:r>
            <a:r>
              <a:rPr lang="es-ES" sz="900" dirty="0">
                <a:latin typeface="+mn-lt"/>
              </a:rPr>
              <a:t>¿Qué ventajas cree usted que tienen los videojuegos en comparación con los juegos tradicionales (juegos en el parque, de mesa, muñecas, </a:t>
            </a:r>
            <a:r>
              <a:rPr lang="es-ES" sz="900" dirty="0" err="1">
                <a:latin typeface="+mn-lt"/>
              </a:rPr>
              <a:t>etc</a:t>
            </a:r>
            <a:r>
              <a:rPr lang="es-ES" sz="900" dirty="0">
                <a:latin typeface="+mn-lt"/>
              </a:rPr>
              <a:t>)? </a:t>
            </a:r>
          </a:p>
        </p:txBody>
      </p:sp>
      <p:graphicFrame>
        <p:nvGraphicFramePr>
          <p:cNvPr id="66584" name="Object 24"/>
          <p:cNvGraphicFramePr>
            <a:graphicFrameLocks noChangeAspect="1"/>
          </p:cNvGraphicFramePr>
          <p:nvPr>
            <p:extLst>
              <p:ext uri="{D42A27DB-BD31-4B8C-83A1-F6EECF244321}">
                <p14:modId xmlns:p14="http://schemas.microsoft.com/office/powerpoint/2010/main" xmlns="" val="3244449138"/>
              </p:ext>
            </p:extLst>
          </p:nvPr>
        </p:nvGraphicFramePr>
        <p:xfrm>
          <a:off x="2447925" y="1724030"/>
          <a:ext cx="2009775" cy="4210050"/>
        </p:xfrm>
        <a:graphic>
          <a:graphicData uri="http://schemas.openxmlformats.org/presentationml/2006/ole">
            <p:oleObj spid="_x0000_s66648" name="Gráfico" r:id="rId4" imgW="2009775" imgH="4210050" progId="MSGraph.Chart.8">
              <p:embed followColorScheme="full"/>
            </p:oleObj>
          </a:graphicData>
        </a:graphic>
      </p:graphicFrame>
      <p:sp>
        <p:nvSpPr>
          <p:cNvPr id="66589" name="Text Box 5"/>
          <p:cNvSpPr txBox="1">
            <a:spLocks noChangeArrowheads="1"/>
          </p:cNvSpPr>
          <p:nvPr/>
        </p:nvSpPr>
        <p:spPr bwMode="auto">
          <a:xfrm>
            <a:off x="2724150" y="5851530"/>
            <a:ext cx="1704975" cy="369888"/>
          </a:xfrm>
          <a:prstGeom prst="rect">
            <a:avLst/>
          </a:prstGeom>
          <a:noFill/>
          <a:ln w="9525">
            <a:noFill/>
            <a:miter lim="800000"/>
            <a:headEnd/>
            <a:tailEnd/>
          </a:ln>
        </p:spPr>
        <p:txBody>
          <a:bodyPr anchor="ctr">
            <a:spAutoFit/>
          </a:bodyPr>
          <a:lstStyle/>
          <a:p>
            <a:pPr eaLnBrk="0" hangingPunct="0"/>
            <a:r>
              <a:rPr lang="es-ES_tradnl" sz="900" i="1" dirty="0" err="1">
                <a:solidFill>
                  <a:srgbClr val="000000"/>
                </a:solidFill>
              </a:rPr>
              <a:t>Ns</a:t>
            </a:r>
            <a:r>
              <a:rPr lang="es-ES_tradnl" sz="900" i="1" dirty="0">
                <a:solidFill>
                  <a:srgbClr val="000000"/>
                </a:solidFill>
              </a:rPr>
              <a:t>/</a:t>
            </a:r>
            <a:r>
              <a:rPr lang="es-ES_tradnl" sz="900" i="1" dirty="0" err="1">
                <a:solidFill>
                  <a:srgbClr val="000000"/>
                </a:solidFill>
              </a:rPr>
              <a:t>Nc</a:t>
            </a:r>
            <a:r>
              <a:rPr lang="es-ES_tradnl" sz="900" i="1" dirty="0">
                <a:solidFill>
                  <a:srgbClr val="000000"/>
                </a:solidFill>
              </a:rPr>
              <a:t>: </a:t>
            </a:r>
            <a:r>
              <a:rPr lang="es-ES_tradnl" sz="900" i="1" dirty="0" smtClean="0">
                <a:solidFill>
                  <a:srgbClr val="000000"/>
                </a:solidFill>
              </a:rPr>
              <a:t>4,6%</a:t>
            </a:r>
            <a:endParaRPr lang="es-ES_tradnl" sz="900" i="1" dirty="0">
              <a:solidFill>
                <a:srgbClr val="000000"/>
              </a:solidFill>
            </a:endParaRPr>
          </a:p>
          <a:p>
            <a:pPr eaLnBrk="0" hangingPunct="0"/>
            <a:r>
              <a:rPr lang="es-ES_tradnl" sz="900" i="1" dirty="0">
                <a:solidFill>
                  <a:srgbClr val="000000"/>
                </a:solidFill>
              </a:rPr>
              <a:t>Media de Menciones: </a:t>
            </a:r>
            <a:r>
              <a:rPr lang="es-ES_tradnl" sz="900" i="1" dirty="0" smtClean="0">
                <a:solidFill>
                  <a:srgbClr val="000000"/>
                </a:solidFill>
              </a:rPr>
              <a:t>1,45</a:t>
            </a:r>
            <a:endParaRPr lang="es-ES" sz="900" i="1" dirty="0">
              <a:solidFill>
                <a:srgbClr val="000000"/>
              </a:solidFill>
            </a:endParaRPr>
          </a:p>
        </p:txBody>
      </p:sp>
      <p:pic>
        <p:nvPicPr>
          <p:cNvPr id="13" name="Picture 96" descr="MP900423038[1]"/>
          <p:cNvPicPr preferRelativeResize="0">
            <a:picLocks noChangeAspect="1" noChangeArrowheads="1"/>
          </p:cNvPicPr>
          <p:nvPr/>
        </p:nvPicPr>
        <p:blipFill>
          <a:blip r:embed="rId5" cstate="print"/>
          <a:srcRect t="5452" b="13841"/>
          <a:stretch>
            <a:fillRect/>
          </a:stretch>
        </p:blipFill>
        <p:spPr bwMode="auto">
          <a:xfrm>
            <a:off x="3719513" y="1618917"/>
            <a:ext cx="747712" cy="536636"/>
          </a:xfrm>
          <a:prstGeom prst="rect">
            <a:avLst/>
          </a:prstGeom>
          <a:noFill/>
          <a:ln>
            <a:noFill/>
          </a:ln>
          <a:effectLst>
            <a:outerShdw blurRad="50800" dist="38100" dir="2700000" algn="tl" rotWithShape="0">
              <a:prstClr val="black">
                <a:alpha val="40000"/>
              </a:prstClr>
            </a:outerShdw>
          </a:effectLst>
          <a:extLst/>
        </p:spPr>
      </p:pic>
      <p:sp>
        <p:nvSpPr>
          <p:cNvPr id="66593" name="Text Box 5"/>
          <p:cNvSpPr txBox="1">
            <a:spLocks noChangeArrowheads="1"/>
          </p:cNvSpPr>
          <p:nvPr/>
        </p:nvSpPr>
        <p:spPr bwMode="auto">
          <a:xfrm>
            <a:off x="0" y="6089650"/>
            <a:ext cx="3886200" cy="369888"/>
          </a:xfrm>
          <a:prstGeom prst="rect">
            <a:avLst/>
          </a:prstGeom>
          <a:noFill/>
          <a:ln w="9525">
            <a:noFill/>
            <a:miter lim="800000"/>
            <a:headEnd/>
            <a:tailEnd/>
          </a:ln>
        </p:spPr>
        <p:txBody>
          <a:bodyPr anchor="ctr">
            <a:spAutoFit/>
          </a:bodyPr>
          <a:lstStyle/>
          <a:p>
            <a:pPr eaLnBrk="0" hangingPunct="0"/>
            <a:r>
              <a:rPr lang="es-ES" sz="900" i="1" dirty="0"/>
              <a:t>Unidad: </a:t>
            </a:r>
            <a:r>
              <a:rPr lang="es-ES" sz="900" i="1" dirty="0" smtClean="0"/>
              <a:t>Porcentajes &gt;2%</a:t>
            </a:r>
            <a:endParaRPr lang="es-ES" sz="900" i="1" dirty="0"/>
          </a:p>
          <a:p>
            <a:pPr eaLnBrk="0" hangingPunct="0"/>
            <a:r>
              <a:rPr lang="es-ES_tradnl" sz="900" i="1" dirty="0"/>
              <a:t>Base: Total Muestra Padres (</a:t>
            </a:r>
            <a:r>
              <a:rPr lang="es-ES_tradnl" sz="900" i="1" dirty="0" smtClean="0"/>
              <a:t>n=333); </a:t>
            </a:r>
            <a:r>
              <a:rPr lang="es-ES_tradnl" sz="900" i="1" dirty="0"/>
              <a:t>Total Muestra Profesores (</a:t>
            </a:r>
            <a:r>
              <a:rPr lang="es-ES_tradnl" sz="900" i="1" dirty="0" smtClean="0"/>
              <a:t>n=511)</a:t>
            </a:r>
            <a:endParaRPr lang="es-ES" sz="900" i="1" dirty="0"/>
          </a:p>
        </p:txBody>
      </p:sp>
      <p:graphicFrame>
        <p:nvGraphicFramePr>
          <p:cNvPr id="2" name="1 Tabla"/>
          <p:cNvGraphicFramePr>
            <a:graphicFrameLocks noGrp="1"/>
          </p:cNvGraphicFramePr>
          <p:nvPr>
            <p:extLst>
              <p:ext uri="{D42A27DB-BD31-4B8C-83A1-F6EECF244321}">
                <p14:modId xmlns:p14="http://schemas.microsoft.com/office/powerpoint/2010/main" xmlns="" val="119897038"/>
              </p:ext>
            </p:extLst>
          </p:nvPr>
        </p:nvGraphicFramePr>
        <p:xfrm>
          <a:off x="76199" y="1755786"/>
          <a:ext cx="2486025" cy="4062322"/>
        </p:xfrm>
        <a:graphic>
          <a:graphicData uri="http://schemas.openxmlformats.org/drawingml/2006/table">
            <a:tbl>
              <a:tblPr>
                <a:tableStyleId>{5C22544A-7EE6-4342-B048-85BDC9FD1C3A}</a:tableStyleId>
              </a:tblPr>
              <a:tblGrid>
                <a:gridCol w="2486025"/>
              </a:tblGrid>
              <a:tr h="184651">
                <a:tc>
                  <a:txBody>
                    <a:bodyPr/>
                    <a:lstStyle/>
                    <a:p>
                      <a:pPr algn="r" fontAlgn="b"/>
                      <a:r>
                        <a:rPr lang="es-ES" sz="800" u="none" strike="noStrike" dirty="0">
                          <a:effectLst/>
                        </a:rPr>
                        <a:t>NET DESARROLLO DE </a:t>
                      </a:r>
                      <a:r>
                        <a:rPr lang="es-ES" sz="800" u="none" strike="noStrike" dirty="0" smtClean="0">
                          <a:effectLst/>
                        </a:rPr>
                        <a:t>CAPACIDADES/ HABILIDADES</a:t>
                      </a:r>
                      <a:endParaRPr lang="es-ES" sz="800" b="0" i="0" u="none" strike="noStrike" dirty="0">
                        <a:effectLst/>
                        <a:latin typeface="Arial"/>
                      </a:endParaRPr>
                    </a:p>
                  </a:txBody>
                  <a:tcPr marL="2938" marR="2938" marT="2938" marB="0" anchor="ctr"/>
                </a:tc>
              </a:tr>
              <a:tr h="184651">
                <a:tc>
                  <a:txBody>
                    <a:bodyPr/>
                    <a:lstStyle/>
                    <a:p>
                      <a:pPr algn="r" fontAlgn="b"/>
                      <a:r>
                        <a:rPr lang="es-ES" sz="800" u="none" strike="noStrike" dirty="0">
                          <a:effectLst/>
                        </a:rPr>
                        <a:t>Acercamiento a las nuevas </a:t>
                      </a:r>
                      <a:r>
                        <a:rPr lang="es-ES" sz="800" u="none" strike="noStrike" dirty="0" err="1">
                          <a:effectLst/>
                        </a:rPr>
                        <a:t>tecnologias</a:t>
                      </a:r>
                      <a:endParaRPr lang="es-ES" sz="800" b="0" i="0" u="none" strike="noStrike" dirty="0">
                        <a:effectLst/>
                        <a:latin typeface="Arial"/>
                      </a:endParaRPr>
                    </a:p>
                  </a:txBody>
                  <a:tcPr marL="2938" marR="2938" marT="2938" marB="0" anchor="ctr"/>
                </a:tc>
              </a:tr>
              <a:tr h="184651">
                <a:tc>
                  <a:txBody>
                    <a:bodyPr/>
                    <a:lstStyle/>
                    <a:p>
                      <a:pPr algn="r" fontAlgn="b"/>
                      <a:r>
                        <a:rPr lang="es-ES" sz="800" u="none" strike="noStrike">
                          <a:effectLst/>
                        </a:rPr>
                        <a:t>Desarrollo de la capacidad mental</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a:effectLst/>
                        </a:rPr>
                        <a:t>Mejoran los reflejos, capacidad de reacción</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dirty="0">
                          <a:effectLst/>
                        </a:rPr>
                        <a:t>Aumentan su capacidad de atención, concentración</a:t>
                      </a:r>
                      <a:endParaRPr lang="es-ES" sz="800" b="0" i="0" u="none" strike="noStrike" dirty="0">
                        <a:effectLst/>
                        <a:latin typeface="Arial"/>
                      </a:endParaRPr>
                    </a:p>
                  </a:txBody>
                  <a:tcPr marL="2938" marR="2938" marT="2938" marB="0" anchor="ctr"/>
                </a:tc>
              </a:tr>
              <a:tr h="184651">
                <a:tc>
                  <a:txBody>
                    <a:bodyPr/>
                    <a:lstStyle/>
                    <a:p>
                      <a:pPr algn="r" fontAlgn="b"/>
                      <a:r>
                        <a:rPr lang="es-ES" sz="800" u="none" strike="noStrike">
                          <a:effectLst/>
                        </a:rPr>
                        <a:t>Algunos son educativos</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a:effectLst/>
                        </a:rPr>
                        <a:t>Estimulan/ Fomentan la autosuperación</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a:effectLst/>
                        </a:rPr>
                        <a:t>Mejoran la visión espacial/ habilidad visual</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a:effectLst/>
                        </a:rPr>
                        <a:t>Mejoran la habilidad manual</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dirty="0">
                          <a:effectLst/>
                        </a:rPr>
                        <a:t>Ayudan a desarrollar su imaginación, creatividad</a:t>
                      </a:r>
                      <a:endParaRPr lang="es-ES" sz="800" b="0" i="0" u="none" strike="noStrike" dirty="0">
                        <a:effectLst/>
                        <a:latin typeface="Arial"/>
                      </a:endParaRPr>
                    </a:p>
                  </a:txBody>
                  <a:tcPr marL="2938" marR="2938" marT="2938" marB="0" anchor="ctr"/>
                </a:tc>
              </a:tr>
              <a:tr h="184651">
                <a:tc>
                  <a:txBody>
                    <a:bodyPr/>
                    <a:lstStyle/>
                    <a:p>
                      <a:pPr algn="r" fontAlgn="b"/>
                      <a:r>
                        <a:rPr lang="es-ES" sz="800" u="none" strike="noStrike">
                          <a:effectLst/>
                        </a:rPr>
                        <a:t>Mejoran la coordinación</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a:effectLst/>
                        </a:rPr>
                        <a:t>Se puede jugar en grupo/ Ayudan a relacionarse</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dirty="0">
                          <a:effectLst/>
                        </a:rPr>
                        <a:t>NET COMODIDAD</a:t>
                      </a:r>
                      <a:endParaRPr lang="es-ES" sz="800" b="0" i="0" u="none" strike="noStrike" dirty="0">
                        <a:effectLst/>
                        <a:latin typeface="Arial"/>
                      </a:endParaRPr>
                    </a:p>
                  </a:txBody>
                  <a:tcPr marL="2938" marR="2938" marT="2938" marB="0" anchor="ctr"/>
                </a:tc>
              </a:tr>
              <a:tr h="184651">
                <a:tc>
                  <a:txBody>
                    <a:bodyPr/>
                    <a:lstStyle/>
                    <a:p>
                      <a:pPr algn="r" fontAlgn="b"/>
                      <a:r>
                        <a:rPr lang="es-ES" sz="800" u="none" strike="noStrike">
                          <a:effectLst/>
                        </a:rPr>
                        <a:t>Se puede jugar solo</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dirty="0" smtClean="0">
                          <a:effectLst/>
                        </a:rPr>
                        <a:t>Mas </a:t>
                      </a:r>
                      <a:r>
                        <a:rPr lang="es-ES" sz="800" u="none" strike="noStrike" dirty="0">
                          <a:effectLst/>
                        </a:rPr>
                        <a:t>tranquilos en la casa/ no necesitan vigilancia</a:t>
                      </a:r>
                      <a:endParaRPr lang="es-ES" sz="800" b="0" i="0" u="none" strike="noStrike" dirty="0">
                        <a:effectLst/>
                        <a:latin typeface="Arial"/>
                      </a:endParaRPr>
                    </a:p>
                  </a:txBody>
                  <a:tcPr marL="2938" marR="2938" marT="2938" marB="0" anchor="ctr"/>
                </a:tc>
              </a:tr>
              <a:tr h="184651">
                <a:tc>
                  <a:txBody>
                    <a:bodyPr/>
                    <a:lstStyle/>
                    <a:p>
                      <a:pPr algn="r" fontAlgn="b"/>
                      <a:r>
                        <a:rPr lang="es-ES" sz="800" u="none" strike="noStrike">
                          <a:effectLst/>
                        </a:rPr>
                        <a:t>Se pueden usar en cualquier sitio</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a:effectLst/>
                        </a:rPr>
                        <a:t>Prácticos si no se puede salir de casa</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a:effectLst/>
                        </a:rPr>
                        <a:t>NET ATRACTIVO</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dirty="0">
                          <a:effectLst/>
                        </a:rPr>
                        <a:t>Reflejan multitud de situaciones</a:t>
                      </a:r>
                      <a:r>
                        <a:rPr lang="es-ES" sz="800" u="none" strike="noStrike" dirty="0" smtClean="0">
                          <a:effectLst/>
                        </a:rPr>
                        <a:t>/+ </a:t>
                      </a:r>
                      <a:r>
                        <a:rPr lang="es-ES" sz="800" u="none" strike="noStrike" dirty="0">
                          <a:effectLst/>
                        </a:rPr>
                        <a:t>completos, variados</a:t>
                      </a:r>
                      <a:endParaRPr lang="es-ES" sz="800" b="0" i="0" u="none" strike="noStrike" dirty="0">
                        <a:effectLst/>
                        <a:latin typeface="Arial"/>
                      </a:endParaRPr>
                    </a:p>
                  </a:txBody>
                  <a:tcPr marL="2938" marR="2938" marT="2938" marB="0" anchor="ctr"/>
                </a:tc>
              </a:tr>
              <a:tr h="184651">
                <a:tc>
                  <a:txBody>
                    <a:bodyPr/>
                    <a:lstStyle/>
                    <a:p>
                      <a:pPr algn="r" fontAlgn="b"/>
                      <a:r>
                        <a:rPr lang="es-ES" sz="800" u="none" strike="noStrike">
                          <a:effectLst/>
                        </a:rPr>
                        <a:t>Atractivo visual</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a:effectLst/>
                        </a:rPr>
                        <a:t>Porque les gustan/ entretienen más a los niños</a:t>
                      </a:r>
                      <a:endParaRPr lang="es-ES" sz="800" b="0" i="0" u="none" strike="noStrike">
                        <a:effectLst/>
                        <a:latin typeface="Arial"/>
                      </a:endParaRPr>
                    </a:p>
                  </a:txBody>
                  <a:tcPr marL="2938" marR="2938" marT="2938" marB="0" anchor="ctr"/>
                </a:tc>
              </a:tr>
              <a:tr h="184651">
                <a:tc>
                  <a:txBody>
                    <a:bodyPr/>
                    <a:lstStyle/>
                    <a:p>
                      <a:pPr algn="r" fontAlgn="b"/>
                      <a:r>
                        <a:rPr lang="es-ES" sz="800" u="none" strike="noStrike" dirty="0">
                          <a:effectLst/>
                        </a:rPr>
                        <a:t>Ninguna ventaja</a:t>
                      </a:r>
                      <a:endParaRPr lang="es-ES" sz="800" b="0" i="0" u="none" strike="noStrike" dirty="0">
                        <a:effectLst/>
                        <a:latin typeface="Arial"/>
                      </a:endParaRPr>
                    </a:p>
                  </a:txBody>
                  <a:tcPr marL="2938" marR="2938" marT="2938" marB="0" anchor="ctr"/>
                </a:tc>
              </a:tr>
            </a:tbl>
          </a:graphicData>
        </a:graphic>
      </p:graphicFrame>
      <p:graphicFrame>
        <p:nvGraphicFramePr>
          <p:cNvPr id="15" name="Object 24"/>
          <p:cNvGraphicFramePr>
            <a:graphicFrameLocks noChangeAspect="1"/>
          </p:cNvGraphicFramePr>
          <p:nvPr>
            <p:extLst>
              <p:ext uri="{D42A27DB-BD31-4B8C-83A1-F6EECF244321}">
                <p14:modId xmlns:p14="http://schemas.microsoft.com/office/powerpoint/2010/main" xmlns="" val="1123302462"/>
              </p:ext>
            </p:extLst>
          </p:nvPr>
        </p:nvGraphicFramePr>
        <p:xfrm>
          <a:off x="6953250" y="1743080"/>
          <a:ext cx="2009775" cy="4210050"/>
        </p:xfrm>
        <a:graphic>
          <a:graphicData uri="http://schemas.openxmlformats.org/presentationml/2006/ole">
            <p:oleObj spid="_x0000_s66649" name="Gráfico" r:id="rId6" imgW="2009775" imgH="4210050" progId="MSGraph.Chart.8">
              <p:embed followColorScheme="full"/>
            </p:oleObj>
          </a:graphicData>
        </a:graphic>
      </p:graphicFrame>
      <p:sp>
        <p:nvSpPr>
          <p:cNvPr id="16" name="Text Box 5"/>
          <p:cNvSpPr txBox="1">
            <a:spLocks noChangeArrowheads="1"/>
          </p:cNvSpPr>
          <p:nvPr/>
        </p:nvSpPr>
        <p:spPr bwMode="auto">
          <a:xfrm>
            <a:off x="6638925" y="5880105"/>
            <a:ext cx="1704975" cy="369888"/>
          </a:xfrm>
          <a:prstGeom prst="rect">
            <a:avLst/>
          </a:prstGeom>
          <a:noFill/>
          <a:ln w="9525">
            <a:noFill/>
            <a:miter lim="800000"/>
            <a:headEnd/>
            <a:tailEnd/>
          </a:ln>
        </p:spPr>
        <p:txBody>
          <a:bodyPr anchor="ctr">
            <a:spAutoFit/>
          </a:bodyPr>
          <a:lstStyle/>
          <a:p>
            <a:pPr eaLnBrk="0" hangingPunct="0"/>
            <a:r>
              <a:rPr lang="es-ES_tradnl" sz="900" i="1" dirty="0" err="1">
                <a:solidFill>
                  <a:srgbClr val="000000"/>
                </a:solidFill>
              </a:rPr>
              <a:t>Ns</a:t>
            </a:r>
            <a:r>
              <a:rPr lang="es-ES_tradnl" sz="900" i="1" dirty="0">
                <a:solidFill>
                  <a:srgbClr val="000000"/>
                </a:solidFill>
              </a:rPr>
              <a:t>/</a:t>
            </a:r>
            <a:r>
              <a:rPr lang="es-ES_tradnl" sz="900" i="1" dirty="0" err="1">
                <a:solidFill>
                  <a:srgbClr val="000000"/>
                </a:solidFill>
              </a:rPr>
              <a:t>Nc</a:t>
            </a:r>
            <a:r>
              <a:rPr lang="es-ES_tradnl" sz="900" i="1" dirty="0">
                <a:solidFill>
                  <a:srgbClr val="000000"/>
                </a:solidFill>
              </a:rPr>
              <a:t>: </a:t>
            </a:r>
            <a:r>
              <a:rPr lang="es-ES_tradnl" sz="900" i="1" dirty="0" smtClean="0">
                <a:solidFill>
                  <a:srgbClr val="000000"/>
                </a:solidFill>
              </a:rPr>
              <a:t>12,7%</a:t>
            </a:r>
            <a:endParaRPr lang="es-ES_tradnl" sz="900" i="1" dirty="0">
              <a:solidFill>
                <a:srgbClr val="000000"/>
              </a:solidFill>
            </a:endParaRPr>
          </a:p>
          <a:p>
            <a:pPr eaLnBrk="0" hangingPunct="0"/>
            <a:r>
              <a:rPr lang="es-ES_tradnl" sz="900" i="1" dirty="0">
                <a:solidFill>
                  <a:srgbClr val="000000"/>
                </a:solidFill>
              </a:rPr>
              <a:t>Media de Menciones: </a:t>
            </a:r>
            <a:r>
              <a:rPr lang="es-ES_tradnl" sz="900" i="1" dirty="0" smtClean="0">
                <a:solidFill>
                  <a:srgbClr val="000000"/>
                </a:solidFill>
              </a:rPr>
              <a:t>1,55</a:t>
            </a:r>
            <a:endParaRPr lang="es-ES" sz="900" i="1" dirty="0">
              <a:solidFill>
                <a:srgbClr val="000000"/>
              </a:solidFill>
            </a:endParaRPr>
          </a:p>
        </p:txBody>
      </p:sp>
      <p:pic>
        <p:nvPicPr>
          <p:cNvPr id="14" name="Picture 233" descr="MP900439432[1]"/>
          <p:cNvPicPr>
            <a:picLocks noChangeAspect="1" noChangeArrowheads="1"/>
          </p:cNvPicPr>
          <p:nvPr/>
        </p:nvPicPr>
        <p:blipFill>
          <a:blip r:embed="rId7" cstate="print"/>
          <a:srcRect/>
          <a:stretch>
            <a:fillRect/>
          </a:stretch>
        </p:blipFill>
        <p:spPr bwMode="auto">
          <a:xfrm>
            <a:off x="8285163" y="1647830"/>
            <a:ext cx="772715" cy="542925"/>
          </a:xfrm>
          <a:prstGeom prst="rect">
            <a:avLst/>
          </a:prstGeom>
          <a:noFill/>
          <a:ln>
            <a:noFill/>
          </a:ln>
          <a:effectLst>
            <a:outerShdw blurRad="50800" dist="38100" dir="2700000" algn="tl" rotWithShape="0">
              <a:prstClr val="black">
                <a:alpha val="40000"/>
              </a:prstClr>
            </a:outerShdw>
          </a:effectLst>
          <a:extLst/>
        </p:spPr>
      </p:pic>
      <p:sp>
        <p:nvSpPr>
          <p:cNvPr id="18" name="Rectangle 4"/>
          <p:cNvSpPr>
            <a:spLocks noChangeArrowheads="1"/>
          </p:cNvSpPr>
          <p:nvPr/>
        </p:nvSpPr>
        <p:spPr bwMode="auto">
          <a:xfrm>
            <a:off x="0" y="1270374"/>
            <a:ext cx="4500284" cy="276999"/>
          </a:xfrm>
          <a:prstGeom prst="rect">
            <a:avLst/>
          </a:prstGeom>
          <a:noFill/>
          <a:ln w="9525">
            <a:noFill/>
            <a:miter lim="800000"/>
            <a:headEnd/>
            <a:tailEnd/>
          </a:ln>
        </p:spPr>
        <p:txBody>
          <a:bodyPr wrap="square">
            <a:spAutoFit/>
          </a:bodyPr>
          <a:lstStyle/>
          <a:p>
            <a:pPr algn="ctr"/>
            <a:r>
              <a:rPr lang="es-ES" sz="1200" b="1" i="1" dirty="0" smtClean="0">
                <a:latin typeface="Century Gothic" pitchFamily="34" charset="0"/>
                <a:cs typeface="Arial" charset="0"/>
              </a:rPr>
              <a:t>Ventajas en comparación con los juegos tradicionales</a:t>
            </a:r>
            <a:endParaRPr lang="es-ES" sz="1200" b="1" i="1" dirty="0">
              <a:latin typeface="Century Gothic" pitchFamily="34" charset="0"/>
              <a:cs typeface="Arial" charset="0"/>
            </a:endParaRPr>
          </a:p>
        </p:txBody>
      </p:sp>
      <p:sp>
        <p:nvSpPr>
          <p:cNvPr id="19" name="Rectangle 4"/>
          <p:cNvSpPr>
            <a:spLocks noChangeArrowheads="1"/>
          </p:cNvSpPr>
          <p:nvPr/>
        </p:nvSpPr>
        <p:spPr bwMode="auto">
          <a:xfrm>
            <a:off x="103000" y="359898"/>
            <a:ext cx="9041000" cy="769441"/>
          </a:xfrm>
          <a:prstGeom prst="rect">
            <a:avLst/>
          </a:prstGeom>
          <a:noFill/>
          <a:ln>
            <a:noFill/>
          </a:ln>
          <a:extLst/>
        </p:spPr>
        <p:txBody>
          <a:bodyPr wrap="square">
            <a:spAutoFit/>
          </a:bodyPr>
          <a:lstStyle/>
          <a:p>
            <a:pPr>
              <a:defRPr/>
            </a:pPr>
            <a:r>
              <a:rPr lang="es-ES" sz="2200" b="1" dirty="0" smtClean="0">
                <a:solidFill>
                  <a:schemeClr val="accent2">
                    <a:lumMod val="75000"/>
                  </a:schemeClr>
                </a:solidFill>
                <a:latin typeface="+mn-lt"/>
                <a:cs typeface="Arial" charset="0"/>
              </a:rPr>
              <a:t>La principal ventaja respecto a los juegos tradicionales es el desarrollo de distintas capacidades</a:t>
            </a:r>
            <a:endParaRPr lang="es-ES" sz="22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4" name="Text Box 5"/>
          <p:cNvSpPr txBox="1">
            <a:spLocks noChangeArrowheads="1"/>
          </p:cNvSpPr>
          <p:nvPr/>
        </p:nvSpPr>
        <p:spPr bwMode="auto">
          <a:xfrm>
            <a:off x="0" y="6381750"/>
            <a:ext cx="8296275" cy="231775"/>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P.1 </a:t>
            </a:r>
            <a:r>
              <a:rPr lang="es-ES" sz="900" dirty="0">
                <a:latin typeface="+mn-lt"/>
              </a:rPr>
              <a:t>¿Qué tipo de actividades de ocio realiza su hijo en su tiempo libre?</a:t>
            </a:r>
          </a:p>
        </p:txBody>
      </p:sp>
      <p:sp>
        <p:nvSpPr>
          <p:cNvPr id="58435" name="Text Box 5"/>
          <p:cNvSpPr txBox="1">
            <a:spLocks noChangeArrowheads="1"/>
          </p:cNvSpPr>
          <p:nvPr/>
        </p:nvSpPr>
        <p:spPr bwMode="auto">
          <a:xfrm>
            <a:off x="0" y="5994400"/>
            <a:ext cx="6048375" cy="369888"/>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smtClean="0"/>
              <a:t>Base </a:t>
            </a:r>
            <a:r>
              <a:rPr lang="es-ES_tradnl" sz="900" i="1" dirty="0" err="1" smtClean="0"/>
              <a:t>s.p.</a:t>
            </a:r>
            <a:r>
              <a:rPr lang="es-ES_tradnl" sz="900" i="1" dirty="0" smtClean="0"/>
              <a:t>: </a:t>
            </a:r>
            <a:r>
              <a:rPr lang="es-ES_tradnl" sz="900" i="1" dirty="0"/>
              <a:t>Total Muestra Hijos (</a:t>
            </a:r>
            <a:r>
              <a:rPr lang="es-ES_tradnl" sz="900" i="1" dirty="0" smtClean="0"/>
              <a:t>n=464); </a:t>
            </a:r>
            <a:r>
              <a:rPr lang="es-ES_tradnl" sz="900" i="1" dirty="0"/>
              <a:t>Hijos 5-8 años (</a:t>
            </a:r>
            <a:r>
              <a:rPr lang="es-ES_tradnl" sz="900" i="1" dirty="0" smtClean="0"/>
              <a:t>n=183); </a:t>
            </a:r>
            <a:r>
              <a:rPr lang="es-ES_tradnl" sz="900" i="1" dirty="0"/>
              <a:t>Hijos 9-12 años (</a:t>
            </a:r>
            <a:r>
              <a:rPr lang="es-ES_tradnl" sz="900" i="1" dirty="0" smtClean="0"/>
              <a:t>n=281)</a:t>
            </a:r>
            <a:endParaRPr lang="es-ES" sz="900" i="1" dirty="0"/>
          </a:p>
        </p:txBody>
      </p:sp>
      <p:sp>
        <p:nvSpPr>
          <p:cNvPr id="58437" name="Rectangle 4"/>
          <p:cNvSpPr>
            <a:spLocks noChangeArrowheads="1"/>
          </p:cNvSpPr>
          <p:nvPr/>
        </p:nvSpPr>
        <p:spPr bwMode="auto">
          <a:xfrm>
            <a:off x="2249575" y="1531938"/>
            <a:ext cx="1419225" cy="276225"/>
          </a:xfrm>
          <a:prstGeom prst="rect">
            <a:avLst/>
          </a:prstGeom>
          <a:noFill/>
          <a:ln w="9525">
            <a:noFill/>
            <a:miter lim="800000"/>
            <a:headEnd/>
            <a:tailEnd/>
          </a:ln>
        </p:spPr>
        <p:txBody>
          <a:bodyPr>
            <a:spAutoFit/>
          </a:bodyPr>
          <a:lstStyle/>
          <a:p>
            <a:pPr algn="ctr"/>
            <a:r>
              <a:rPr lang="es-ES" sz="1200" b="1" i="1" dirty="0">
                <a:solidFill>
                  <a:srgbClr val="000000"/>
                </a:solidFill>
                <a:latin typeface="Century Gothic" pitchFamily="34" charset="0"/>
                <a:cs typeface="Arial" charset="0"/>
              </a:rPr>
              <a:t>TOTAL</a:t>
            </a:r>
          </a:p>
        </p:txBody>
      </p:sp>
      <p:sp>
        <p:nvSpPr>
          <p:cNvPr id="58438" name="Rectangle 4"/>
          <p:cNvSpPr>
            <a:spLocks noChangeArrowheads="1"/>
          </p:cNvSpPr>
          <p:nvPr/>
        </p:nvSpPr>
        <p:spPr bwMode="auto">
          <a:xfrm>
            <a:off x="4186515" y="1531938"/>
            <a:ext cx="2190750" cy="276225"/>
          </a:xfrm>
          <a:prstGeom prst="rect">
            <a:avLst/>
          </a:prstGeom>
          <a:noFill/>
          <a:ln w="9525">
            <a:noFill/>
            <a:miter lim="800000"/>
            <a:headEnd/>
            <a:tailEnd/>
          </a:ln>
        </p:spPr>
        <p:txBody>
          <a:bodyPr>
            <a:spAutoFit/>
          </a:bodyPr>
          <a:lstStyle/>
          <a:p>
            <a:pPr algn="ctr"/>
            <a:r>
              <a:rPr lang="es-ES" sz="1200" b="1" i="1" dirty="0">
                <a:solidFill>
                  <a:srgbClr val="000000"/>
                </a:solidFill>
                <a:latin typeface="Century Gothic" pitchFamily="34" charset="0"/>
                <a:cs typeface="Arial" charset="0"/>
              </a:rPr>
              <a:t>NIÑOS DE 5 A 8 AÑOS</a:t>
            </a:r>
          </a:p>
        </p:txBody>
      </p:sp>
      <p:sp>
        <p:nvSpPr>
          <p:cNvPr id="58439" name="Rectangle 4"/>
          <p:cNvSpPr>
            <a:spLocks noChangeArrowheads="1"/>
          </p:cNvSpPr>
          <p:nvPr/>
        </p:nvSpPr>
        <p:spPr bwMode="auto">
          <a:xfrm>
            <a:off x="6600825" y="1531938"/>
            <a:ext cx="2190750" cy="276225"/>
          </a:xfrm>
          <a:prstGeom prst="rect">
            <a:avLst/>
          </a:prstGeom>
          <a:noFill/>
          <a:ln w="9525">
            <a:noFill/>
            <a:miter lim="800000"/>
            <a:headEnd/>
            <a:tailEnd/>
          </a:ln>
        </p:spPr>
        <p:txBody>
          <a:bodyPr>
            <a:spAutoFit/>
          </a:bodyPr>
          <a:lstStyle/>
          <a:p>
            <a:pPr algn="ctr"/>
            <a:r>
              <a:rPr lang="es-ES" sz="1200" b="1" i="1">
                <a:solidFill>
                  <a:srgbClr val="000000"/>
                </a:solidFill>
                <a:latin typeface="Century Gothic" pitchFamily="34" charset="0"/>
                <a:cs typeface="Arial" charset="0"/>
              </a:rPr>
              <a:t>NIÑOS DE 9 A 12AÑOS</a:t>
            </a:r>
          </a:p>
        </p:txBody>
      </p:sp>
      <p:graphicFrame>
        <p:nvGraphicFramePr>
          <p:cNvPr id="58430" name="Object 62"/>
          <p:cNvGraphicFramePr>
            <a:graphicFrameLocks noChangeAspect="1"/>
          </p:cNvGraphicFramePr>
          <p:nvPr>
            <p:extLst>
              <p:ext uri="{D42A27DB-BD31-4B8C-83A1-F6EECF244321}">
                <p14:modId xmlns:p14="http://schemas.microsoft.com/office/powerpoint/2010/main" xmlns="" val="2612151543"/>
              </p:ext>
            </p:extLst>
          </p:nvPr>
        </p:nvGraphicFramePr>
        <p:xfrm>
          <a:off x="4124510" y="1792288"/>
          <a:ext cx="2097088" cy="4205287"/>
        </p:xfrm>
        <a:graphic>
          <a:graphicData uri="http://schemas.openxmlformats.org/presentationml/2006/ole">
            <p:oleObj spid="_x0000_s58514" name="Gráfico" r:id="rId5" imgW="2105025" imgH="4210050" progId="MSGraph.Chart.8">
              <p:embed followColorScheme="full"/>
            </p:oleObj>
          </a:graphicData>
        </a:graphic>
      </p:graphicFrame>
      <p:graphicFrame>
        <p:nvGraphicFramePr>
          <p:cNvPr id="58431" name="Object 63"/>
          <p:cNvGraphicFramePr>
            <a:graphicFrameLocks noChangeAspect="1"/>
          </p:cNvGraphicFramePr>
          <p:nvPr>
            <p:extLst>
              <p:ext uri="{D42A27DB-BD31-4B8C-83A1-F6EECF244321}">
                <p14:modId xmlns:p14="http://schemas.microsoft.com/office/powerpoint/2010/main" xmlns="" val="2382254068"/>
              </p:ext>
            </p:extLst>
          </p:nvPr>
        </p:nvGraphicFramePr>
        <p:xfrm>
          <a:off x="1792375" y="1792288"/>
          <a:ext cx="2000250" cy="4205287"/>
        </p:xfrm>
        <a:graphic>
          <a:graphicData uri="http://schemas.openxmlformats.org/presentationml/2006/ole">
            <p:oleObj spid="_x0000_s58515" name="Gráfico" r:id="rId6" imgW="2000250" imgH="4210050" progId="MSGraph.Chart.8">
              <p:embed followColorScheme="full"/>
            </p:oleObj>
          </a:graphicData>
        </a:graphic>
      </p:graphicFrame>
      <p:graphicFrame>
        <p:nvGraphicFramePr>
          <p:cNvPr id="58432" name="Object 64"/>
          <p:cNvGraphicFramePr>
            <a:graphicFrameLocks noChangeAspect="1"/>
          </p:cNvGraphicFramePr>
          <p:nvPr>
            <p:extLst>
              <p:ext uri="{D42A27DB-BD31-4B8C-83A1-F6EECF244321}">
                <p14:modId xmlns:p14="http://schemas.microsoft.com/office/powerpoint/2010/main" xmlns="" val="342923645"/>
              </p:ext>
            </p:extLst>
          </p:nvPr>
        </p:nvGraphicFramePr>
        <p:xfrm>
          <a:off x="6516688" y="1792288"/>
          <a:ext cx="2106612" cy="4205287"/>
        </p:xfrm>
        <a:graphic>
          <a:graphicData uri="http://schemas.openxmlformats.org/presentationml/2006/ole">
            <p:oleObj spid="_x0000_s58516" name="Gráfico" r:id="rId7" imgW="2114550" imgH="4210050" progId="MSGraph.Chart.8">
              <p:embed followColorScheme="full"/>
            </p:oleObj>
          </a:graphicData>
        </a:graphic>
      </p:graphicFrame>
      <p:sp>
        <p:nvSpPr>
          <p:cNvPr id="58441" name="Rectangle 4"/>
          <p:cNvSpPr>
            <a:spLocks noChangeArrowheads="1"/>
          </p:cNvSpPr>
          <p:nvPr/>
        </p:nvSpPr>
        <p:spPr bwMode="auto">
          <a:xfrm>
            <a:off x="0" y="1276350"/>
            <a:ext cx="2819400"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Actividades de Ocio que realiza</a:t>
            </a:r>
          </a:p>
        </p:txBody>
      </p:sp>
      <p:graphicFrame>
        <p:nvGraphicFramePr>
          <p:cNvPr id="2" name="1 Tabla"/>
          <p:cNvGraphicFramePr>
            <a:graphicFrameLocks noGrp="1"/>
          </p:cNvGraphicFramePr>
          <p:nvPr>
            <p:extLst>
              <p:ext uri="{D42A27DB-BD31-4B8C-83A1-F6EECF244321}">
                <p14:modId xmlns:p14="http://schemas.microsoft.com/office/powerpoint/2010/main" xmlns="" val="1381643228"/>
              </p:ext>
            </p:extLst>
          </p:nvPr>
        </p:nvGraphicFramePr>
        <p:xfrm>
          <a:off x="71712" y="1828800"/>
          <a:ext cx="1757614" cy="4072140"/>
        </p:xfrm>
        <a:graphic>
          <a:graphicData uri="http://schemas.openxmlformats.org/drawingml/2006/table">
            <a:tbl>
              <a:tblPr>
                <a:tableStyleId>{5C22544A-7EE6-4342-B048-85BDC9FD1C3A}</a:tableStyleId>
              </a:tblPr>
              <a:tblGrid>
                <a:gridCol w="1757614"/>
              </a:tblGrid>
              <a:tr h="407214">
                <a:tc>
                  <a:txBody>
                    <a:bodyPr/>
                    <a:lstStyle/>
                    <a:p>
                      <a:pPr algn="r" fontAlgn="b"/>
                      <a:r>
                        <a:rPr lang="es-ES" sz="900" u="none" strike="noStrike" dirty="0">
                          <a:effectLst/>
                        </a:rPr>
                        <a:t>Ver la tele</a:t>
                      </a:r>
                      <a:endParaRPr lang="es-ES" sz="900" b="0" i="0" u="none" strike="noStrike" dirty="0">
                        <a:effectLst/>
                        <a:latin typeface="Arial"/>
                      </a:endParaRPr>
                    </a:p>
                  </a:txBody>
                  <a:tcPr marL="9511" marR="9511" marT="9511" marB="0" anchor="ctr"/>
                </a:tc>
              </a:tr>
              <a:tr h="407214">
                <a:tc>
                  <a:txBody>
                    <a:bodyPr/>
                    <a:lstStyle/>
                    <a:p>
                      <a:pPr algn="r" fontAlgn="b"/>
                      <a:r>
                        <a:rPr lang="es-ES" sz="900" u="none" strike="noStrike" dirty="0">
                          <a:effectLst/>
                        </a:rPr>
                        <a:t>Practicar deporte</a:t>
                      </a:r>
                      <a:endParaRPr lang="es-ES" sz="900" b="0" i="0" u="none" strike="noStrike" dirty="0">
                        <a:effectLst/>
                        <a:latin typeface="Arial"/>
                      </a:endParaRPr>
                    </a:p>
                  </a:txBody>
                  <a:tcPr marL="9511" marR="9511" marT="9511" marB="0" anchor="ctr"/>
                </a:tc>
              </a:tr>
              <a:tr h="407214">
                <a:tc>
                  <a:txBody>
                    <a:bodyPr/>
                    <a:lstStyle/>
                    <a:p>
                      <a:pPr algn="r" fontAlgn="b"/>
                      <a:r>
                        <a:rPr lang="es-ES" sz="900" u="none" strike="noStrike" dirty="0">
                          <a:effectLst/>
                        </a:rPr>
                        <a:t>Jugar a videojuegos</a:t>
                      </a:r>
                      <a:endParaRPr lang="es-ES" sz="900" b="0" i="0" u="none" strike="noStrike" dirty="0">
                        <a:effectLst/>
                        <a:latin typeface="Arial"/>
                      </a:endParaRPr>
                    </a:p>
                  </a:txBody>
                  <a:tcPr marL="9511" marR="9511" marT="9511" marB="0" anchor="ctr"/>
                </a:tc>
              </a:tr>
              <a:tr h="407214">
                <a:tc>
                  <a:txBody>
                    <a:bodyPr/>
                    <a:lstStyle/>
                    <a:p>
                      <a:pPr algn="r" fontAlgn="b"/>
                      <a:r>
                        <a:rPr lang="es-ES" sz="900" u="none" strike="noStrike" dirty="0">
                          <a:effectLst/>
                        </a:rPr>
                        <a:t>Juegos tradicionales (en el parque, de mesa, muñecas, </a:t>
                      </a:r>
                      <a:r>
                        <a:rPr lang="es-ES" sz="900" u="none" strike="noStrike" dirty="0" err="1">
                          <a:effectLst/>
                        </a:rPr>
                        <a:t>etc</a:t>
                      </a:r>
                      <a:r>
                        <a:rPr lang="es-ES" sz="900" u="none" strike="noStrike" dirty="0">
                          <a:effectLst/>
                        </a:rPr>
                        <a:t>)</a:t>
                      </a:r>
                      <a:endParaRPr lang="es-ES" sz="900" b="0" i="0" u="none" strike="noStrike" dirty="0">
                        <a:effectLst/>
                        <a:latin typeface="Arial"/>
                      </a:endParaRPr>
                    </a:p>
                  </a:txBody>
                  <a:tcPr marL="9511" marR="9511" marT="9511" marB="0" anchor="ctr"/>
                </a:tc>
              </a:tr>
              <a:tr h="407214">
                <a:tc>
                  <a:txBody>
                    <a:bodyPr/>
                    <a:lstStyle/>
                    <a:p>
                      <a:pPr algn="r" fontAlgn="b"/>
                      <a:r>
                        <a:rPr lang="es-ES" sz="900" u="none" strike="noStrike" dirty="0">
                          <a:effectLst/>
                        </a:rPr>
                        <a:t>Lectura (libros, cómics, revistas, </a:t>
                      </a:r>
                      <a:r>
                        <a:rPr lang="es-ES" sz="900" u="none" strike="noStrike" dirty="0" err="1">
                          <a:effectLst/>
                        </a:rPr>
                        <a:t>etc</a:t>
                      </a:r>
                      <a:r>
                        <a:rPr lang="es-ES" sz="900" u="none" strike="noStrike" dirty="0">
                          <a:effectLst/>
                        </a:rPr>
                        <a:t>)</a:t>
                      </a:r>
                      <a:endParaRPr lang="es-ES" sz="900" b="0" i="0" u="none" strike="noStrike" dirty="0">
                        <a:effectLst/>
                        <a:latin typeface="Arial"/>
                      </a:endParaRPr>
                    </a:p>
                  </a:txBody>
                  <a:tcPr marL="9511" marR="9511" marT="9511" marB="0" anchor="ctr"/>
                </a:tc>
              </a:tr>
              <a:tr h="407214">
                <a:tc>
                  <a:txBody>
                    <a:bodyPr/>
                    <a:lstStyle/>
                    <a:p>
                      <a:pPr algn="r" fontAlgn="b"/>
                      <a:r>
                        <a:rPr lang="es-ES" sz="900" u="none" strike="noStrike" dirty="0">
                          <a:effectLst/>
                        </a:rPr>
                        <a:t>Dibujar, pintar, etc.</a:t>
                      </a:r>
                      <a:endParaRPr lang="es-ES" sz="900" b="0" i="0" u="none" strike="noStrike" dirty="0">
                        <a:effectLst/>
                        <a:latin typeface="Arial"/>
                      </a:endParaRPr>
                    </a:p>
                  </a:txBody>
                  <a:tcPr marL="9511" marR="9511" marT="9511" marB="0" anchor="ctr"/>
                </a:tc>
              </a:tr>
              <a:tr h="407214">
                <a:tc>
                  <a:txBody>
                    <a:bodyPr/>
                    <a:lstStyle/>
                    <a:p>
                      <a:pPr algn="r" fontAlgn="b"/>
                      <a:r>
                        <a:rPr lang="es-ES" sz="900" u="none" strike="noStrike" dirty="0">
                          <a:effectLst/>
                        </a:rPr>
                        <a:t>Navegar por internet</a:t>
                      </a:r>
                      <a:endParaRPr lang="es-ES" sz="900" b="0" i="0" u="none" strike="noStrike" dirty="0">
                        <a:effectLst/>
                        <a:latin typeface="Arial"/>
                      </a:endParaRPr>
                    </a:p>
                  </a:txBody>
                  <a:tcPr marL="9511" marR="9511" marT="9511" marB="0" anchor="ctr"/>
                </a:tc>
              </a:tr>
              <a:tr h="407214">
                <a:tc>
                  <a:txBody>
                    <a:bodyPr/>
                    <a:lstStyle/>
                    <a:p>
                      <a:pPr algn="r" fontAlgn="b"/>
                      <a:r>
                        <a:rPr lang="es-ES" sz="900" u="none" strike="noStrike" dirty="0">
                          <a:effectLst/>
                        </a:rPr>
                        <a:t>Música (radio, internet, </a:t>
                      </a:r>
                      <a:r>
                        <a:rPr lang="es-ES" sz="900" u="none" strike="noStrike" dirty="0" err="1">
                          <a:effectLst/>
                        </a:rPr>
                        <a:t>etc</a:t>
                      </a:r>
                      <a:r>
                        <a:rPr lang="es-ES" sz="900" u="none" strike="noStrike" dirty="0">
                          <a:effectLst/>
                        </a:rPr>
                        <a:t>)</a:t>
                      </a:r>
                      <a:endParaRPr lang="es-ES" sz="900" b="0" i="0" u="none" strike="noStrike" dirty="0">
                        <a:effectLst/>
                        <a:latin typeface="Arial"/>
                      </a:endParaRPr>
                    </a:p>
                  </a:txBody>
                  <a:tcPr marL="9511" marR="9511" marT="9511" marB="0" anchor="ctr"/>
                </a:tc>
              </a:tr>
              <a:tr h="407214">
                <a:tc>
                  <a:txBody>
                    <a:bodyPr/>
                    <a:lstStyle/>
                    <a:p>
                      <a:pPr algn="r" fontAlgn="b"/>
                      <a:r>
                        <a:rPr lang="es-ES" sz="900" u="none" strike="noStrike" dirty="0">
                          <a:effectLst/>
                        </a:rPr>
                        <a:t>Ir al cine, teatro o museo</a:t>
                      </a:r>
                      <a:endParaRPr lang="es-ES" sz="900" b="0" i="0" u="none" strike="noStrike" dirty="0">
                        <a:effectLst/>
                        <a:latin typeface="Arial"/>
                      </a:endParaRPr>
                    </a:p>
                  </a:txBody>
                  <a:tcPr marL="9511" marR="9511" marT="9511" marB="0" anchor="ctr"/>
                </a:tc>
              </a:tr>
              <a:tr h="407214">
                <a:tc>
                  <a:txBody>
                    <a:bodyPr/>
                    <a:lstStyle/>
                    <a:p>
                      <a:pPr algn="r" fontAlgn="b"/>
                      <a:r>
                        <a:rPr lang="es-ES" sz="900" u="none" strike="noStrike" dirty="0">
                          <a:effectLst/>
                        </a:rPr>
                        <a:t>Otros</a:t>
                      </a:r>
                      <a:endParaRPr lang="es-ES" sz="900" b="0" i="0" u="none" strike="noStrike" dirty="0">
                        <a:effectLst/>
                        <a:latin typeface="Arial"/>
                      </a:endParaRPr>
                    </a:p>
                  </a:txBody>
                  <a:tcPr marL="9511" marR="9511" marT="9511" marB="0" anchor="ctr"/>
                </a:tc>
              </a:tr>
            </a:tbl>
          </a:graphicData>
        </a:graphic>
      </p:graphicFrame>
      <p:graphicFrame>
        <p:nvGraphicFramePr>
          <p:cNvPr id="44" name="43 Tabla"/>
          <p:cNvGraphicFramePr>
            <a:graphicFrameLocks noGrp="1"/>
          </p:cNvGraphicFramePr>
          <p:nvPr>
            <p:extLst>
              <p:ext uri="{D42A27DB-BD31-4B8C-83A1-F6EECF244321}">
                <p14:modId xmlns:p14="http://schemas.microsoft.com/office/powerpoint/2010/main" xmlns="" val="2854825201"/>
              </p:ext>
            </p:extLst>
          </p:nvPr>
        </p:nvGraphicFramePr>
        <p:xfrm>
          <a:off x="3481109" y="1819275"/>
          <a:ext cx="762000" cy="3658158"/>
        </p:xfrm>
        <a:graphic>
          <a:graphicData uri="http://schemas.openxmlformats.org/drawingml/2006/table">
            <a:tbl>
              <a:tblPr>
                <a:tableStyleId>{5C22544A-7EE6-4342-B048-85BDC9FD1C3A}</a:tableStyleId>
              </a:tblPr>
              <a:tblGrid>
                <a:gridCol w="762000"/>
              </a:tblGrid>
              <a:tr h="406462">
                <a:tc>
                  <a:txBody>
                    <a:bodyPr/>
                    <a:lstStyle/>
                    <a:p>
                      <a:pPr algn="ctr" fontAlgn="b"/>
                      <a:r>
                        <a:rPr lang="es-ES" sz="1000" b="1" i="1" u="none" strike="noStrike" dirty="0" smtClean="0">
                          <a:solidFill>
                            <a:schemeClr val="accent6">
                              <a:lumMod val="75000"/>
                            </a:schemeClr>
                          </a:solidFill>
                          <a:effectLst/>
                          <a:latin typeface="+mj-lt"/>
                        </a:rPr>
                        <a:t>1º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2º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3º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4º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5º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6º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7º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8º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9º</a:t>
                      </a:r>
                      <a:endParaRPr lang="es-ES" sz="1000" b="1" i="1" u="none" strike="noStrike" dirty="0">
                        <a:solidFill>
                          <a:schemeClr val="accent6">
                            <a:lumMod val="75000"/>
                          </a:schemeClr>
                        </a:solidFill>
                        <a:effectLst/>
                        <a:latin typeface="+mj-lt"/>
                      </a:endParaRPr>
                    </a:p>
                  </a:txBody>
                  <a:tcPr marL="9525" marR="9525" marT="9525" marB="0" anchor="ctr">
                    <a:noFill/>
                  </a:tcPr>
                </a:tc>
              </a:tr>
            </a:tbl>
          </a:graphicData>
        </a:graphic>
      </p:graphicFrame>
      <p:graphicFrame>
        <p:nvGraphicFramePr>
          <p:cNvPr id="45" name="44 Tabla"/>
          <p:cNvGraphicFramePr>
            <a:graphicFrameLocks noGrp="1"/>
          </p:cNvGraphicFramePr>
          <p:nvPr>
            <p:extLst>
              <p:ext uri="{D42A27DB-BD31-4B8C-83A1-F6EECF244321}">
                <p14:modId xmlns:p14="http://schemas.microsoft.com/office/powerpoint/2010/main" xmlns="" val="2854825201"/>
              </p:ext>
            </p:extLst>
          </p:nvPr>
        </p:nvGraphicFramePr>
        <p:xfrm>
          <a:off x="5892617" y="1819270"/>
          <a:ext cx="762000" cy="3658158"/>
        </p:xfrm>
        <a:graphic>
          <a:graphicData uri="http://schemas.openxmlformats.org/drawingml/2006/table">
            <a:tbl>
              <a:tblPr>
                <a:tableStyleId>{5C22544A-7EE6-4342-B048-85BDC9FD1C3A}</a:tableStyleId>
              </a:tblPr>
              <a:tblGrid>
                <a:gridCol w="762000"/>
              </a:tblGrid>
              <a:tr h="406462">
                <a:tc>
                  <a:txBody>
                    <a:bodyPr/>
                    <a:lstStyle/>
                    <a:p>
                      <a:pPr algn="ctr" fontAlgn="b"/>
                      <a:r>
                        <a:rPr lang="es-ES" sz="1000" b="1" i="1" u="none" strike="noStrike" dirty="0" smtClean="0">
                          <a:solidFill>
                            <a:schemeClr val="accent6">
                              <a:lumMod val="75000"/>
                            </a:schemeClr>
                          </a:solidFill>
                          <a:effectLst/>
                          <a:latin typeface="+mj-lt"/>
                        </a:rPr>
                        <a:t>1º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4º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5º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2º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6º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3º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8º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9º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7º</a:t>
                      </a:r>
                      <a:endParaRPr lang="es-ES" sz="1000" b="1" i="1" u="none" strike="noStrike" dirty="0">
                        <a:solidFill>
                          <a:schemeClr val="accent6">
                            <a:lumMod val="75000"/>
                          </a:schemeClr>
                        </a:solidFill>
                        <a:effectLst/>
                        <a:latin typeface="+mj-lt"/>
                      </a:endParaRPr>
                    </a:p>
                  </a:txBody>
                  <a:tcPr marL="9525" marR="9525" marT="9525" marB="0" anchor="ctr">
                    <a:noFill/>
                  </a:tcPr>
                </a:tc>
              </a:tr>
            </a:tbl>
          </a:graphicData>
        </a:graphic>
      </p:graphicFrame>
      <p:graphicFrame>
        <p:nvGraphicFramePr>
          <p:cNvPr id="46" name="45 Tabla"/>
          <p:cNvGraphicFramePr>
            <a:graphicFrameLocks noGrp="1"/>
          </p:cNvGraphicFramePr>
          <p:nvPr>
            <p:extLst>
              <p:ext uri="{D42A27DB-BD31-4B8C-83A1-F6EECF244321}">
                <p14:modId xmlns:p14="http://schemas.microsoft.com/office/powerpoint/2010/main" xmlns="" val="2854825201"/>
              </p:ext>
            </p:extLst>
          </p:nvPr>
        </p:nvGraphicFramePr>
        <p:xfrm>
          <a:off x="8304130" y="1819265"/>
          <a:ext cx="762000" cy="3658158"/>
        </p:xfrm>
        <a:graphic>
          <a:graphicData uri="http://schemas.openxmlformats.org/drawingml/2006/table">
            <a:tbl>
              <a:tblPr>
                <a:tableStyleId>{5C22544A-7EE6-4342-B048-85BDC9FD1C3A}</a:tableStyleId>
              </a:tblPr>
              <a:tblGrid>
                <a:gridCol w="762000"/>
              </a:tblGrid>
              <a:tr h="406462">
                <a:tc>
                  <a:txBody>
                    <a:bodyPr/>
                    <a:lstStyle/>
                    <a:p>
                      <a:pPr algn="ctr" fontAlgn="b"/>
                      <a:r>
                        <a:rPr lang="es-ES" sz="1000" b="1" i="1" u="none" strike="noStrike" dirty="0" smtClean="0">
                          <a:solidFill>
                            <a:schemeClr val="accent6">
                              <a:lumMod val="75000"/>
                            </a:schemeClr>
                          </a:solidFill>
                          <a:effectLst/>
                          <a:latin typeface="+mj-lt"/>
                        </a:rPr>
                        <a:t>1º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3º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2º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5º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4º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8º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6º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7º</a:t>
                      </a:r>
                      <a:endParaRPr lang="es-ES" sz="1000" b="1" i="1" u="none" strike="noStrike" dirty="0">
                        <a:solidFill>
                          <a:schemeClr val="accent6">
                            <a:lumMod val="75000"/>
                          </a:schemeClr>
                        </a:solidFill>
                        <a:effectLst/>
                        <a:latin typeface="+mj-lt"/>
                      </a:endParaRPr>
                    </a:p>
                  </a:txBody>
                  <a:tcPr marL="9525" marR="9525" marT="9525" marB="0" anchor="ctr">
                    <a:noFill/>
                  </a:tcPr>
                </a:tc>
              </a:tr>
              <a:tr h="406462">
                <a:tc>
                  <a:txBody>
                    <a:bodyPr/>
                    <a:lstStyle/>
                    <a:p>
                      <a:pPr algn="ctr" fontAlgn="b"/>
                      <a:r>
                        <a:rPr lang="es-ES" sz="1000" b="1" i="1" u="none" strike="noStrike" dirty="0" smtClean="0">
                          <a:solidFill>
                            <a:schemeClr val="accent6">
                              <a:lumMod val="75000"/>
                            </a:schemeClr>
                          </a:solidFill>
                          <a:effectLst/>
                          <a:latin typeface="+mj-lt"/>
                        </a:rPr>
                        <a:t>9º</a:t>
                      </a:r>
                      <a:endParaRPr lang="es-ES" sz="1000" b="1" i="1" u="none" strike="noStrike" dirty="0">
                        <a:solidFill>
                          <a:schemeClr val="accent6">
                            <a:lumMod val="75000"/>
                          </a:schemeClr>
                        </a:solidFill>
                        <a:effectLst/>
                        <a:latin typeface="+mj-lt"/>
                      </a:endParaRPr>
                    </a:p>
                  </a:txBody>
                  <a:tcPr marL="9525" marR="9525" marT="9525" marB="0" anchor="ctr">
                    <a:noFill/>
                  </a:tcPr>
                </a:tc>
              </a:tr>
            </a:tbl>
          </a:graphicData>
        </a:graphic>
      </p:graphicFrame>
      <p:sp>
        <p:nvSpPr>
          <p:cNvPr id="47" name="46 Rectángulo"/>
          <p:cNvSpPr/>
          <p:nvPr/>
        </p:nvSpPr>
        <p:spPr>
          <a:xfrm>
            <a:off x="197224" y="2644599"/>
            <a:ext cx="8740588" cy="421330"/>
          </a:xfrm>
          <a:prstGeom prst="rect">
            <a:avLst/>
          </a:prstGeom>
          <a:noFill/>
          <a:ln>
            <a:solidFill>
              <a:srgbClr val="CC5C5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8050303" y="2348755"/>
            <a:ext cx="421341" cy="22411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5459503" y="2348755"/>
            <a:ext cx="421341" cy="2241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8032368" y="2743210"/>
            <a:ext cx="421341" cy="22411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5441568" y="2743210"/>
            <a:ext cx="421341" cy="2241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7906862" y="3550034"/>
            <a:ext cx="421341" cy="22411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5316062" y="3550034"/>
            <a:ext cx="421341" cy="2241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7566203" y="4787163"/>
            <a:ext cx="421341" cy="22411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lipse"/>
          <p:cNvSpPr/>
          <p:nvPr/>
        </p:nvSpPr>
        <p:spPr>
          <a:xfrm>
            <a:off x="4589921" y="4787163"/>
            <a:ext cx="421341" cy="2241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Elipse"/>
          <p:cNvSpPr/>
          <p:nvPr/>
        </p:nvSpPr>
        <p:spPr>
          <a:xfrm>
            <a:off x="7754448" y="3173525"/>
            <a:ext cx="421341" cy="2241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Elipse"/>
          <p:cNvSpPr/>
          <p:nvPr/>
        </p:nvSpPr>
        <p:spPr>
          <a:xfrm>
            <a:off x="5701548" y="3173525"/>
            <a:ext cx="421341" cy="22411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Elipse"/>
          <p:cNvSpPr/>
          <p:nvPr/>
        </p:nvSpPr>
        <p:spPr>
          <a:xfrm>
            <a:off x="7458610" y="3971383"/>
            <a:ext cx="421341" cy="2241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Elipse"/>
          <p:cNvSpPr/>
          <p:nvPr/>
        </p:nvSpPr>
        <p:spPr>
          <a:xfrm>
            <a:off x="5477430" y="3971383"/>
            <a:ext cx="421341" cy="22411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Elipse"/>
          <p:cNvSpPr/>
          <p:nvPr/>
        </p:nvSpPr>
        <p:spPr>
          <a:xfrm>
            <a:off x="7628956" y="4383751"/>
            <a:ext cx="421341" cy="22411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Elipse"/>
          <p:cNvSpPr/>
          <p:nvPr/>
        </p:nvSpPr>
        <p:spPr>
          <a:xfrm>
            <a:off x="4652674" y="4383751"/>
            <a:ext cx="421341" cy="2241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Elipse"/>
          <p:cNvSpPr/>
          <p:nvPr/>
        </p:nvSpPr>
        <p:spPr>
          <a:xfrm>
            <a:off x="7422767" y="5181610"/>
            <a:ext cx="421341" cy="22411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Elipse"/>
          <p:cNvSpPr/>
          <p:nvPr/>
        </p:nvSpPr>
        <p:spPr>
          <a:xfrm>
            <a:off x="4787144" y="5181610"/>
            <a:ext cx="421341" cy="2241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4"/>
          <p:cNvSpPr>
            <a:spLocks noChangeArrowheads="1"/>
          </p:cNvSpPr>
          <p:nvPr/>
        </p:nvSpPr>
        <p:spPr bwMode="auto">
          <a:xfrm>
            <a:off x="103000" y="368863"/>
            <a:ext cx="7570788" cy="707886"/>
          </a:xfrm>
          <a:prstGeom prst="rect">
            <a:avLst/>
          </a:prstGeom>
          <a:noFill/>
          <a:ln>
            <a:noFill/>
          </a:ln>
          <a:extLst/>
        </p:spPr>
        <p:txBody>
          <a:bodyPr wrap="square">
            <a:spAutoFit/>
          </a:bodyPr>
          <a:lstStyle/>
          <a:p>
            <a:pPr>
              <a:defRPr/>
            </a:pPr>
            <a:r>
              <a:rPr lang="es-ES" sz="2000" b="1" dirty="0" smtClean="0">
                <a:solidFill>
                  <a:schemeClr val="accent2">
                    <a:lumMod val="75000"/>
                  </a:schemeClr>
                </a:solidFill>
                <a:latin typeface="+mn-lt"/>
                <a:cs typeface="Arial" charset="0"/>
              </a:rPr>
              <a:t>Los videojuegos son la 2ª actividad de ocio más realizada por niños de 9 a 12 años y la 5ª para niños de 5 a 8</a:t>
            </a:r>
            <a:endParaRPr lang="es-ES" sz="20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7" name="Text Box 5"/>
          <p:cNvSpPr txBox="1">
            <a:spLocks noChangeArrowheads="1"/>
          </p:cNvSpPr>
          <p:nvPr/>
        </p:nvSpPr>
        <p:spPr bwMode="auto">
          <a:xfrm>
            <a:off x="0" y="6205538"/>
            <a:ext cx="8296275" cy="5080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a:t>
            </a:r>
            <a:r>
              <a:rPr lang="es-ES" sz="900" dirty="0">
                <a:latin typeface="+mn-lt"/>
              </a:rPr>
              <a:t> ¿De media cuántas horas semanales dedica su hijo a estas actividades durante una semana del período lectivo? </a:t>
            </a:r>
            <a:r>
              <a:rPr lang="es-ES" sz="900" dirty="0" smtClean="0">
                <a:latin typeface="+mn-lt"/>
              </a:rPr>
              <a:t>/ </a:t>
            </a:r>
            <a:r>
              <a:rPr lang="es-ES" sz="900" b="1" dirty="0" smtClean="0">
                <a:latin typeface="+mn-lt"/>
              </a:rPr>
              <a:t>P.3 </a:t>
            </a:r>
            <a:r>
              <a:rPr lang="es-ES" sz="900" dirty="0">
                <a:latin typeface="+mn-lt"/>
              </a:rPr>
              <a:t>¿Cuál es el tiempo dedicado por su hijo a cada una de estas actividades? La suma de las horas empleadas en cada actividad debe ser igual al tiempo total de ocio mencionado en la pregunta </a:t>
            </a:r>
            <a:r>
              <a:rPr lang="es-ES" sz="900" dirty="0" smtClean="0">
                <a:latin typeface="+mn-lt"/>
              </a:rPr>
              <a:t>anterior.</a:t>
            </a:r>
            <a:endParaRPr lang="es-ES" sz="900" dirty="0">
              <a:latin typeface="+mn-lt"/>
            </a:endParaRPr>
          </a:p>
        </p:txBody>
      </p:sp>
      <p:sp>
        <p:nvSpPr>
          <p:cNvPr id="61472" name="Text Box 5"/>
          <p:cNvSpPr txBox="1">
            <a:spLocks noChangeArrowheads="1"/>
          </p:cNvSpPr>
          <p:nvPr/>
        </p:nvSpPr>
        <p:spPr bwMode="auto">
          <a:xfrm>
            <a:off x="47625" y="5861050"/>
            <a:ext cx="2076450" cy="369888"/>
          </a:xfrm>
          <a:prstGeom prst="rect">
            <a:avLst/>
          </a:prstGeom>
          <a:noFill/>
          <a:ln w="9525">
            <a:noFill/>
            <a:miter lim="800000"/>
            <a:headEnd/>
            <a:tailEnd/>
          </a:ln>
        </p:spPr>
        <p:txBody>
          <a:bodyPr anchor="ctr">
            <a:spAutoFit/>
          </a:bodyPr>
          <a:lstStyle/>
          <a:p>
            <a:pPr eaLnBrk="0" hangingPunct="0"/>
            <a:r>
              <a:rPr lang="es-ES" sz="900" i="1" dirty="0"/>
              <a:t>Unidad: Porcentajes y medias</a:t>
            </a:r>
          </a:p>
          <a:p>
            <a:pPr eaLnBrk="0" hangingPunct="0"/>
            <a:r>
              <a:rPr lang="es-ES_tradnl" sz="900" i="1" dirty="0" smtClean="0"/>
              <a:t>Base Hijos: Total </a:t>
            </a:r>
            <a:r>
              <a:rPr lang="es-ES_tradnl" sz="900" i="1" dirty="0"/>
              <a:t>Muestra </a:t>
            </a:r>
            <a:r>
              <a:rPr lang="es-ES_tradnl" sz="900" i="1" dirty="0" smtClean="0"/>
              <a:t>(n=464)</a:t>
            </a:r>
            <a:endParaRPr lang="es-ES" sz="900" i="1" dirty="0"/>
          </a:p>
        </p:txBody>
      </p:sp>
      <p:sp>
        <p:nvSpPr>
          <p:cNvPr id="61473" name="Rectangle 4"/>
          <p:cNvSpPr>
            <a:spLocks noChangeArrowheads="1"/>
          </p:cNvSpPr>
          <p:nvPr/>
        </p:nvSpPr>
        <p:spPr bwMode="auto">
          <a:xfrm>
            <a:off x="125504" y="297140"/>
            <a:ext cx="7781367" cy="1015663"/>
          </a:xfrm>
          <a:prstGeom prst="rect">
            <a:avLst/>
          </a:prstGeom>
          <a:noFill/>
          <a:ln w="9525">
            <a:noFill/>
            <a:miter lim="800000"/>
            <a:headEnd/>
            <a:tailEnd/>
          </a:ln>
        </p:spPr>
        <p:txBody>
          <a:bodyPr wrap="square">
            <a:spAutoFit/>
          </a:bodyPr>
          <a:lstStyle/>
          <a:p>
            <a:r>
              <a:rPr lang="es-ES" sz="2000" b="1" dirty="0" smtClean="0">
                <a:solidFill>
                  <a:schemeClr val="accent2">
                    <a:lumMod val="75000"/>
                  </a:schemeClr>
                </a:solidFill>
                <a:cs typeface="Arial" charset="0"/>
              </a:rPr>
              <a:t>Los niños, en general, dedican 15 horas al ocio durante una semana de período lectivo, dedicando 2 horas a los videojuegos</a:t>
            </a:r>
            <a:endParaRPr lang="es-ES" sz="2000" b="1" dirty="0">
              <a:solidFill>
                <a:schemeClr val="accent2">
                  <a:lumMod val="75000"/>
                </a:schemeClr>
              </a:solidFill>
              <a:cs typeface="Arial" charset="0"/>
            </a:endParaRPr>
          </a:p>
        </p:txBody>
      </p:sp>
      <p:sp>
        <p:nvSpPr>
          <p:cNvPr id="61474" name="Rectangle 4"/>
          <p:cNvSpPr>
            <a:spLocks noChangeArrowheads="1"/>
          </p:cNvSpPr>
          <p:nvPr/>
        </p:nvSpPr>
        <p:spPr bwMode="auto">
          <a:xfrm>
            <a:off x="790575" y="2428875"/>
            <a:ext cx="3162300" cy="461963"/>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Tiempo de ocio durante periodo lectivo</a:t>
            </a:r>
          </a:p>
          <a:p>
            <a:pPr algn="ctr"/>
            <a:r>
              <a:rPr lang="de-DE" sz="1200" b="1" i="1">
                <a:latin typeface="Century Gothic" pitchFamily="34" charset="0"/>
                <a:cs typeface="Arial" charset="0"/>
              </a:rPr>
              <a:t>(por semana)</a:t>
            </a:r>
          </a:p>
        </p:txBody>
      </p:sp>
      <p:graphicFrame>
        <p:nvGraphicFramePr>
          <p:cNvPr id="61468" name="Object 28"/>
          <p:cNvGraphicFramePr>
            <a:graphicFrameLocks noChangeAspect="1"/>
          </p:cNvGraphicFramePr>
          <p:nvPr>
            <p:extLst>
              <p:ext uri="{D42A27DB-BD31-4B8C-83A1-F6EECF244321}">
                <p14:modId xmlns:p14="http://schemas.microsoft.com/office/powerpoint/2010/main" xmlns="" val="3631890544"/>
              </p:ext>
            </p:extLst>
          </p:nvPr>
        </p:nvGraphicFramePr>
        <p:xfrm>
          <a:off x="219075" y="2895600"/>
          <a:ext cx="3476625" cy="2143125"/>
        </p:xfrm>
        <a:graphic>
          <a:graphicData uri="http://schemas.openxmlformats.org/presentationml/2006/ole">
            <p:oleObj spid="_x0000_s61522" name="Gráfico" r:id="rId5" imgW="3476608" imgH="2143090" progId="MSGraph.Chart.8">
              <p:embed followColorScheme="full"/>
            </p:oleObj>
          </a:graphicData>
        </a:graphic>
      </p:graphicFrame>
      <p:grpSp>
        <p:nvGrpSpPr>
          <p:cNvPr id="61475" name="2 Grupo"/>
          <p:cNvGrpSpPr>
            <a:grpSpLocks/>
          </p:cNvGrpSpPr>
          <p:nvPr/>
        </p:nvGrpSpPr>
        <p:grpSpPr bwMode="auto">
          <a:xfrm>
            <a:off x="2773363" y="4130675"/>
            <a:ext cx="815975" cy="725488"/>
            <a:chOff x="2840038" y="3873500"/>
            <a:chExt cx="815975" cy="725488"/>
          </a:xfrm>
        </p:grpSpPr>
        <p:grpSp>
          <p:nvGrpSpPr>
            <p:cNvPr id="61480" name="Group 135"/>
            <p:cNvGrpSpPr>
              <a:grpSpLocks/>
            </p:cNvGrpSpPr>
            <p:nvPr/>
          </p:nvGrpSpPr>
          <p:grpSpPr bwMode="auto">
            <a:xfrm>
              <a:off x="2840038" y="3873500"/>
              <a:ext cx="815975" cy="725488"/>
              <a:chOff x="197" y="1258"/>
              <a:chExt cx="1163" cy="1058"/>
            </a:xfrm>
          </p:grpSpPr>
          <p:pic>
            <p:nvPicPr>
              <p:cNvPr id="61482" name="Picture 108"/>
              <p:cNvPicPr>
                <a:picLocks noChangeAspect="1" noChangeArrowheads="1"/>
              </p:cNvPicPr>
              <p:nvPr/>
            </p:nvPicPr>
            <p:blipFill>
              <a:blip r:embed="rId6" cstate="print"/>
              <a:srcRect/>
              <a:stretch>
                <a:fillRect/>
              </a:stretch>
            </p:blipFill>
            <p:spPr bwMode="auto">
              <a:xfrm>
                <a:off x="197" y="2070"/>
                <a:ext cx="1163" cy="246"/>
              </a:xfrm>
              <a:prstGeom prst="rect">
                <a:avLst/>
              </a:prstGeom>
              <a:noFill/>
              <a:ln w="9525">
                <a:noFill/>
                <a:miter lim="800000"/>
                <a:headEnd/>
                <a:tailEnd/>
              </a:ln>
            </p:spPr>
          </p:pic>
          <p:sp>
            <p:nvSpPr>
              <p:cNvPr id="61483" name="Oval 87"/>
              <p:cNvSpPr>
                <a:spLocks noChangeArrowheads="1"/>
              </p:cNvSpPr>
              <p:nvPr/>
            </p:nvSpPr>
            <p:spPr bwMode="auto">
              <a:xfrm>
                <a:off x="342" y="1258"/>
                <a:ext cx="905" cy="905"/>
              </a:xfrm>
              <a:prstGeom prst="ellipse">
                <a:avLst/>
              </a:prstGeom>
              <a:solidFill>
                <a:srgbClr val="E36120"/>
              </a:solidFill>
              <a:ln w="9525" algn="ctr">
                <a:solidFill>
                  <a:schemeClr val="bg1"/>
                </a:solidFill>
                <a:round/>
                <a:headEnd/>
                <a:tailEnd/>
              </a:ln>
            </p:spPr>
            <p:txBody>
              <a:bodyPr wrap="none" anchor="ctr"/>
              <a:lstStyle/>
              <a:p>
                <a:endParaRPr lang="en-US"/>
              </a:p>
            </p:txBody>
          </p:sp>
          <p:sp>
            <p:nvSpPr>
              <p:cNvPr id="61484" name="Oval 88"/>
              <p:cNvSpPr>
                <a:spLocks noChangeArrowheads="1"/>
              </p:cNvSpPr>
              <p:nvPr/>
            </p:nvSpPr>
            <p:spPr bwMode="gray">
              <a:xfrm>
                <a:off x="365" y="1266"/>
                <a:ext cx="858" cy="858"/>
              </a:xfrm>
              <a:prstGeom prst="ellipse">
                <a:avLst/>
              </a:prstGeom>
              <a:gradFill rotWithShape="1">
                <a:gsLst>
                  <a:gs pos="0">
                    <a:srgbClr val="F2B596"/>
                  </a:gs>
                  <a:gs pos="100000">
                    <a:srgbClr val="E36120"/>
                  </a:gs>
                </a:gsLst>
                <a:path path="shape">
                  <a:fillToRect l="50000" t="50000" r="50000" b="50000"/>
                </a:path>
              </a:gradFill>
              <a:ln w="19050" algn="ctr">
                <a:solidFill>
                  <a:srgbClr val="E36120"/>
                </a:solidFill>
                <a:round/>
                <a:headEnd/>
                <a:tailEnd/>
              </a:ln>
            </p:spPr>
            <p:txBody>
              <a:bodyPr wrap="none" lIns="90000" tIns="90000" rIns="72000" bIns="90000" anchor="ctr"/>
              <a:lstStyle/>
              <a:p>
                <a:pPr eaLnBrk="0" hangingPunct="0"/>
                <a:endParaRPr lang="en-US"/>
              </a:p>
            </p:txBody>
          </p:sp>
          <p:pic>
            <p:nvPicPr>
              <p:cNvPr id="61485" name="Picture 89"/>
              <p:cNvPicPr>
                <a:picLocks noChangeAspect="1" noChangeArrowheads="1"/>
              </p:cNvPicPr>
              <p:nvPr/>
            </p:nvPicPr>
            <p:blipFill>
              <a:blip r:embed="rId7" cstate="print"/>
              <a:srcRect/>
              <a:stretch>
                <a:fillRect/>
              </a:stretch>
            </p:blipFill>
            <p:spPr bwMode="gray">
              <a:xfrm>
                <a:off x="547" y="1271"/>
                <a:ext cx="494" cy="265"/>
              </a:xfrm>
              <a:prstGeom prst="rect">
                <a:avLst/>
              </a:prstGeom>
              <a:noFill/>
              <a:ln w="9525">
                <a:noFill/>
                <a:miter lim="800000"/>
                <a:headEnd/>
                <a:tailEnd/>
              </a:ln>
            </p:spPr>
          </p:pic>
        </p:grpSp>
        <p:sp>
          <p:nvSpPr>
            <p:cNvPr id="61481" name="Text Box 224"/>
            <p:cNvSpPr txBox="1">
              <a:spLocks noChangeArrowheads="1"/>
            </p:cNvSpPr>
            <p:nvPr/>
          </p:nvSpPr>
          <p:spPr bwMode="auto">
            <a:xfrm>
              <a:off x="2987676" y="4090988"/>
              <a:ext cx="560388" cy="204788"/>
            </a:xfrm>
            <a:prstGeom prst="rect">
              <a:avLst/>
            </a:prstGeom>
            <a:noFill/>
            <a:ln w="9525">
              <a:noFill/>
              <a:miter lim="800000"/>
              <a:headEnd/>
              <a:tailEnd/>
            </a:ln>
          </p:spPr>
          <p:txBody>
            <a:bodyPr lIns="18000" tIns="10800" rIns="18000" bIns="10800" anchor="ctr"/>
            <a:lstStyle/>
            <a:p>
              <a:pPr algn="ctr"/>
              <a:r>
                <a:rPr lang="en-US" sz="1200" b="1" dirty="0" smtClean="0">
                  <a:solidFill>
                    <a:schemeClr val="tx2"/>
                  </a:solidFill>
                </a:rPr>
                <a:t>15,33</a:t>
              </a:r>
              <a:endParaRPr lang="en-US" sz="1200" b="1" dirty="0">
                <a:solidFill>
                  <a:schemeClr val="tx2"/>
                </a:solidFill>
              </a:endParaRPr>
            </a:p>
          </p:txBody>
        </p:sp>
      </p:grpSp>
      <p:sp>
        <p:nvSpPr>
          <p:cNvPr id="61476" name="Rectangle 4"/>
          <p:cNvSpPr>
            <a:spLocks noChangeArrowheads="1"/>
          </p:cNvSpPr>
          <p:nvPr/>
        </p:nvSpPr>
        <p:spPr bwMode="auto">
          <a:xfrm>
            <a:off x="6010275" y="1400175"/>
            <a:ext cx="2609850" cy="461963"/>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Tiempo por actividad durante periodo lectivo (por semana)</a:t>
            </a:r>
          </a:p>
        </p:txBody>
      </p:sp>
      <p:graphicFrame>
        <p:nvGraphicFramePr>
          <p:cNvPr id="61469" name="Object 29"/>
          <p:cNvGraphicFramePr>
            <a:graphicFrameLocks noChangeAspect="1"/>
          </p:cNvGraphicFramePr>
          <p:nvPr>
            <p:extLst>
              <p:ext uri="{D42A27DB-BD31-4B8C-83A1-F6EECF244321}">
                <p14:modId xmlns:p14="http://schemas.microsoft.com/office/powerpoint/2010/main" xmlns="" val="171571798"/>
              </p:ext>
            </p:extLst>
          </p:nvPr>
        </p:nvGraphicFramePr>
        <p:xfrm>
          <a:off x="4400550" y="1866900"/>
          <a:ext cx="4000500" cy="3943350"/>
        </p:xfrm>
        <a:graphic>
          <a:graphicData uri="http://schemas.openxmlformats.org/presentationml/2006/ole">
            <p:oleObj spid="_x0000_s61523" name="Gráfico" r:id="rId8" imgW="4000433" imgH="3943318" progId="MSGraph.Chart.8">
              <p:embed followColorScheme="full"/>
            </p:oleObj>
          </a:graphicData>
        </a:graphic>
      </p:graphicFrame>
      <p:sp>
        <p:nvSpPr>
          <p:cNvPr id="20" name="Rectangle 4"/>
          <p:cNvSpPr>
            <a:spLocks noChangeArrowheads="1"/>
          </p:cNvSpPr>
          <p:nvPr/>
        </p:nvSpPr>
        <p:spPr bwMode="auto">
          <a:xfrm>
            <a:off x="2566988" y="3905250"/>
            <a:ext cx="1147762" cy="246221"/>
          </a:xfrm>
          <a:prstGeom prst="rect">
            <a:avLst/>
          </a:prstGeom>
          <a:noFill/>
          <a:ln w="9525">
            <a:noFill/>
            <a:miter lim="800000"/>
            <a:headEnd/>
            <a:tailEnd/>
          </a:ln>
        </p:spPr>
        <p:txBody>
          <a:bodyPr wrap="square">
            <a:spAutoFit/>
          </a:bodyPr>
          <a:lstStyle/>
          <a:p>
            <a:pPr algn="ctr"/>
            <a:r>
              <a:rPr lang="de-DE" sz="1000" i="1" dirty="0" smtClean="0">
                <a:latin typeface="Century Gothic" pitchFamily="34" charset="0"/>
                <a:cs typeface="Arial" charset="0"/>
              </a:rPr>
              <a:t>Media Horas</a:t>
            </a:r>
            <a:endParaRPr lang="de-DE" sz="1000" i="1" dirty="0">
              <a:latin typeface="Century Gothic" pitchFamily="34" charset="0"/>
              <a:cs typeface="Arial" charset="0"/>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7" name="Text Box 5"/>
          <p:cNvSpPr txBox="1">
            <a:spLocks noChangeArrowheads="1"/>
          </p:cNvSpPr>
          <p:nvPr/>
        </p:nvSpPr>
        <p:spPr bwMode="auto">
          <a:xfrm>
            <a:off x="0" y="6205538"/>
            <a:ext cx="8296275" cy="5080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P.2</a:t>
            </a:r>
            <a:r>
              <a:rPr lang="es-ES" sz="900" dirty="0">
                <a:latin typeface="+mn-lt"/>
              </a:rPr>
              <a:t> ¿De media cuántas horas semanales dedica su hijo a estas actividades durante una semana del período lectivo? </a:t>
            </a:r>
            <a:r>
              <a:rPr lang="es-ES" sz="900" dirty="0" smtClean="0">
                <a:latin typeface="+mn-lt"/>
              </a:rPr>
              <a:t>/ </a:t>
            </a:r>
            <a:r>
              <a:rPr lang="es-ES" sz="900" b="1" dirty="0" smtClean="0">
                <a:latin typeface="+mn-lt"/>
              </a:rPr>
              <a:t>P.3 </a:t>
            </a:r>
            <a:r>
              <a:rPr lang="es-ES" sz="900" dirty="0">
                <a:latin typeface="+mn-lt"/>
              </a:rPr>
              <a:t>¿Cuál es el tiempo dedicado por su hijo a cada una de estas actividades? La suma de las horas empleadas en cada actividad debe ser igual al tiempo total de ocio mencionado en la pregunta </a:t>
            </a:r>
            <a:r>
              <a:rPr lang="es-ES" sz="900" dirty="0" smtClean="0">
                <a:latin typeface="+mn-lt"/>
              </a:rPr>
              <a:t>anterior.</a:t>
            </a:r>
            <a:endParaRPr lang="es-ES" sz="900" dirty="0">
              <a:latin typeface="+mn-lt"/>
            </a:endParaRPr>
          </a:p>
        </p:txBody>
      </p:sp>
      <p:sp>
        <p:nvSpPr>
          <p:cNvPr id="59433" name="Text Box 5"/>
          <p:cNvSpPr txBox="1">
            <a:spLocks noChangeArrowheads="1"/>
          </p:cNvSpPr>
          <p:nvPr/>
        </p:nvSpPr>
        <p:spPr bwMode="auto">
          <a:xfrm>
            <a:off x="0" y="5861050"/>
            <a:ext cx="3638550" cy="369888"/>
          </a:xfrm>
          <a:prstGeom prst="rect">
            <a:avLst/>
          </a:prstGeom>
          <a:noFill/>
          <a:ln w="9525">
            <a:noFill/>
            <a:miter lim="800000"/>
            <a:headEnd/>
            <a:tailEnd/>
          </a:ln>
        </p:spPr>
        <p:txBody>
          <a:bodyPr anchor="ctr">
            <a:spAutoFit/>
          </a:bodyPr>
          <a:lstStyle/>
          <a:p>
            <a:pPr eaLnBrk="0" hangingPunct="0"/>
            <a:r>
              <a:rPr lang="es-ES" sz="900" i="1" dirty="0"/>
              <a:t>Unidad: Porcentajes y medias</a:t>
            </a:r>
          </a:p>
          <a:p>
            <a:pPr eaLnBrk="0" hangingPunct="0"/>
            <a:r>
              <a:rPr lang="es-ES_tradnl" sz="900" i="1" dirty="0"/>
              <a:t>Base </a:t>
            </a:r>
            <a:r>
              <a:rPr lang="es-ES_tradnl" sz="900" i="1" dirty="0" smtClean="0"/>
              <a:t>Hijos </a:t>
            </a:r>
            <a:r>
              <a:rPr lang="es-ES_tradnl" sz="900" i="1" dirty="0" err="1" smtClean="0"/>
              <a:t>s.p.</a:t>
            </a:r>
            <a:r>
              <a:rPr lang="es-ES_tradnl" sz="900" i="1" dirty="0" smtClean="0"/>
              <a:t>: Hijos </a:t>
            </a:r>
            <a:r>
              <a:rPr lang="es-ES_tradnl" sz="900" i="1" dirty="0"/>
              <a:t>5-8 años (</a:t>
            </a:r>
            <a:r>
              <a:rPr lang="es-ES_tradnl" sz="900" i="1" dirty="0" smtClean="0"/>
              <a:t>n=183); </a:t>
            </a:r>
            <a:r>
              <a:rPr lang="es-ES_tradnl" sz="900" i="1" dirty="0"/>
              <a:t>Hijos 9-12 años (</a:t>
            </a:r>
            <a:r>
              <a:rPr lang="es-ES_tradnl" sz="900" i="1" dirty="0" smtClean="0"/>
              <a:t>n=281)</a:t>
            </a:r>
            <a:endParaRPr lang="es-ES" sz="900" i="1" dirty="0"/>
          </a:p>
        </p:txBody>
      </p:sp>
      <p:graphicFrame>
        <p:nvGraphicFramePr>
          <p:cNvPr id="59429" name="Object 37"/>
          <p:cNvGraphicFramePr>
            <a:graphicFrameLocks noChangeAspect="1"/>
          </p:cNvGraphicFramePr>
          <p:nvPr>
            <p:extLst>
              <p:ext uri="{D42A27DB-BD31-4B8C-83A1-F6EECF244321}">
                <p14:modId xmlns:p14="http://schemas.microsoft.com/office/powerpoint/2010/main" xmlns="" val="442905661"/>
              </p:ext>
            </p:extLst>
          </p:nvPr>
        </p:nvGraphicFramePr>
        <p:xfrm>
          <a:off x="285750" y="2638425"/>
          <a:ext cx="3476625" cy="2457450"/>
        </p:xfrm>
        <a:graphic>
          <a:graphicData uri="http://schemas.openxmlformats.org/presentationml/2006/ole">
            <p:oleObj spid="_x0000_s59485" name="Gráfico" r:id="rId5" imgW="3476608" imgH="2457583" progId="MSGraph.Chart.8">
              <p:embed followColorScheme="full"/>
            </p:oleObj>
          </a:graphicData>
        </a:graphic>
      </p:graphicFrame>
      <p:grpSp>
        <p:nvGrpSpPr>
          <p:cNvPr id="59435" name="3 Grupo"/>
          <p:cNvGrpSpPr>
            <a:grpSpLocks/>
          </p:cNvGrpSpPr>
          <p:nvPr/>
        </p:nvGrpSpPr>
        <p:grpSpPr bwMode="auto">
          <a:xfrm>
            <a:off x="2830513" y="3159125"/>
            <a:ext cx="731837" cy="622300"/>
            <a:chOff x="2830514" y="2987676"/>
            <a:chExt cx="731836" cy="622299"/>
          </a:xfrm>
        </p:grpSpPr>
        <p:grpSp>
          <p:nvGrpSpPr>
            <p:cNvPr id="59448" name="Group 135"/>
            <p:cNvGrpSpPr>
              <a:grpSpLocks/>
            </p:cNvGrpSpPr>
            <p:nvPr/>
          </p:nvGrpSpPr>
          <p:grpSpPr bwMode="auto">
            <a:xfrm>
              <a:off x="2830514" y="2987676"/>
              <a:ext cx="731836" cy="622299"/>
              <a:chOff x="197" y="1258"/>
              <a:chExt cx="1163" cy="1058"/>
            </a:xfrm>
          </p:grpSpPr>
          <p:pic>
            <p:nvPicPr>
              <p:cNvPr id="59450" name="Picture 108"/>
              <p:cNvPicPr>
                <a:picLocks noChangeAspect="1" noChangeArrowheads="1"/>
              </p:cNvPicPr>
              <p:nvPr/>
            </p:nvPicPr>
            <p:blipFill>
              <a:blip r:embed="rId6" cstate="print"/>
              <a:srcRect/>
              <a:stretch>
                <a:fillRect/>
              </a:stretch>
            </p:blipFill>
            <p:spPr bwMode="auto">
              <a:xfrm>
                <a:off x="197" y="2070"/>
                <a:ext cx="1163" cy="246"/>
              </a:xfrm>
              <a:prstGeom prst="rect">
                <a:avLst/>
              </a:prstGeom>
              <a:noFill/>
              <a:ln w="9525">
                <a:noFill/>
                <a:miter lim="800000"/>
                <a:headEnd/>
                <a:tailEnd/>
              </a:ln>
            </p:spPr>
          </p:pic>
          <p:sp>
            <p:nvSpPr>
              <p:cNvPr id="59451" name="Oval 87"/>
              <p:cNvSpPr>
                <a:spLocks noChangeArrowheads="1"/>
              </p:cNvSpPr>
              <p:nvPr/>
            </p:nvSpPr>
            <p:spPr bwMode="auto">
              <a:xfrm>
                <a:off x="342" y="1258"/>
                <a:ext cx="905" cy="905"/>
              </a:xfrm>
              <a:prstGeom prst="ellipse">
                <a:avLst/>
              </a:prstGeom>
              <a:solidFill>
                <a:srgbClr val="C3B099"/>
              </a:solidFill>
              <a:ln w="9525" algn="ctr">
                <a:solidFill>
                  <a:schemeClr val="bg1"/>
                </a:solidFill>
                <a:round/>
                <a:headEnd/>
                <a:tailEnd/>
              </a:ln>
            </p:spPr>
            <p:txBody>
              <a:bodyPr wrap="none" anchor="ctr"/>
              <a:lstStyle/>
              <a:p>
                <a:endParaRPr lang="en-US"/>
              </a:p>
            </p:txBody>
          </p:sp>
          <p:sp>
            <p:nvSpPr>
              <p:cNvPr id="59452" name="Oval 88"/>
              <p:cNvSpPr>
                <a:spLocks noChangeArrowheads="1"/>
              </p:cNvSpPr>
              <p:nvPr/>
            </p:nvSpPr>
            <p:spPr bwMode="gray">
              <a:xfrm>
                <a:off x="365" y="1266"/>
                <a:ext cx="858" cy="858"/>
              </a:xfrm>
              <a:prstGeom prst="ellipse">
                <a:avLst/>
              </a:prstGeom>
              <a:gradFill rotWithShape="1">
                <a:gsLst>
                  <a:gs pos="0">
                    <a:srgbClr val="D7CABB"/>
                  </a:gs>
                  <a:gs pos="100000">
                    <a:srgbClr val="C3B099"/>
                  </a:gs>
                </a:gsLst>
                <a:path path="shape">
                  <a:fillToRect l="50000" t="50000" r="50000" b="50000"/>
                </a:path>
              </a:gradFill>
              <a:ln w="19050" algn="ctr">
                <a:solidFill>
                  <a:srgbClr val="C3B099"/>
                </a:solidFill>
                <a:round/>
                <a:headEnd/>
                <a:tailEnd/>
              </a:ln>
            </p:spPr>
            <p:txBody>
              <a:bodyPr wrap="none" lIns="90000" tIns="90000" rIns="72000" bIns="90000" anchor="ctr"/>
              <a:lstStyle/>
              <a:p>
                <a:pPr eaLnBrk="0" hangingPunct="0"/>
                <a:endParaRPr lang="en-US"/>
              </a:p>
            </p:txBody>
          </p:sp>
          <p:pic>
            <p:nvPicPr>
              <p:cNvPr id="59453" name="Picture 89"/>
              <p:cNvPicPr>
                <a:picLocks noChangeAspect="1" noChangeArrowheads="1"/>
              </p:cNvPicPr>
              <p:nvPr/>
            </p:nvPicPr>
            <p:blipFill>
              <a:blip r:embed="rId7" cstate="print"/>
              <a:srcRect/>
              <a:stretch>
                <a:fillRect/>
              </a:stretch>
            </p:blipFill>
            <p:spPr bwMode="gray">
              <a:xfrm>
                <a:off x="547" y="1271"/>
                <a:ext cx="494" cy="265"/>
              </a:xfrm>
              <a:prstGeom prst="rect">
                <a:avLst/>
              </a:prstGeom>
              <a:noFill/>
              <a:ln w="9525">
                <a:noFill/>
                <a:miter lim="800000"/>
                <a:headEnd/>
                <a:tailEnd/>
              </a:ln>
            </p:spPr>
          </p:pic>
        </p:grpSp>
        <p:sp>
          <p:nvSpPr>
            <p:cNvPr id="59449" name="Text Box 224"/>
            <p:cNvSpPr txBox="1">
              <a:spLocks noChangeArrowheads="1"/>
            </p:cNvSpPr>
            <p:nvPr/>
          </p:nvSpPr>
          <p:spPr bwMode="auto">
            <a:xfrm>
              <a:off x="2962928" y="3174230"/>
              <a:ext cx="502604" cy="175660"/>
            </a:xfrm>
            <a:prstGeom prst="rect">
              <a:avLst/>
            </a:prstGeom>
            <a:noFill/>
            <a:ln w="9525">
              <a:noFill/>
              <a:miter lim="800000"/>
              <a:headEnd/>
              <a:tailEnd/>
            </a:ln>
          </p:spPr>
          <p:txBody>
            <a:bodyPr lIns="18000" tIns="10800" rIns="18000" bIns="10800" anchor="ctr"/>
            <a:lstStyle/>
            <a:p>
              <a:pPr algn="ctr"/>
              <a:r>
                <a:rPr lang="en-US" sz="1200" b="1" dirty="0" smtClean="0">
                  <a:solidFill>
                    <a:schemeClr val="tx2"/>
                  </a:solidFill>
                </a:rPr>
                <a:t>15,92</a:t>
              </a:r>
              <a:endParaRPr lang="en-US" sz="1200" b="1" dirty="0">
                <a:solidFill>
                  <a:schemeClr val="tx2"/>
                </a:solidFill>
              </a:endParaRPr>
            </a:p>
          </p:txBody>
        </p:sp>
      </p:grpSp>
      <p:graphicFrame>
        <p:nvGraphicFramePr>
          <p:cNvPr id="59430" name="Object 38"/>
          <p:cNvGraphicFramePr>
            <a:graphicFrameLocks noChangeAspect="1"/>
          </p:cNvGraphicFramePr>
          <p:nvPr>
            <p:extLst>
              <p:ext uri="{D42A27DB-BD31-4B8C-83A1-F6EECF244321}">
                <p14:modId xmlns:p14="http://schemas.microsoft.com/office/powerpoint/2010/main" xmlns="" val="1737055009"/>
              </p:ext>
            </p:extLst>
          </p:nvPr>
        </p:nvGraphicFramePr>
        <p:xfrm>
          <a:off x="4419600" y="1866900"/>
          <a:ext cx="4181475" cy="3943350"/>
        </p:xfrm>
        <a:graphic>
          <a:graphicData uri="http://schemas.openxmlformats.org/presentationml/2006/ole">
            <p:oleObj spid="_x0000_s59486" name="Gráfico" r:id="rId8" imgW="4181424" imgH="3943318" progId="MSGraph.Chart.8">
              <p:embed followColorScheme="full"/>
            </p:oleObj>
          </a:graphicData>
        </a:graphic>
      </p:graphicFrame>
      <p:grpSp>
        <p:nvGrpSpPr>
          <p:cNvPr id="59436" name="4 Grupo"/>
          <p:cNvGrpSpPr>
            <a:grpSpLocks/>
          </p:cNvGrpSpPr>
          <p:nvPr/>
        </p:nvGrpSpPr>
        <p:grpSpPr bwMode="auto">
          <a:xfrm>
            <a:off x="2830513" y="3816350"/>
            <a:ext cx="731837" cy="622300"/>
            <a:chOff x="2830514" y="3816351"/>
            <a:chExt cx="731836" cy="622299"/>
          </a:xfrm>
        </p:grpSpPr>
        <p:grpSp>
          <p:nvGrpSpPr>
            <p:cNvPr id="59442" name="Group 135"/>
            <p:cNvGrpSpPr>
              <a:grpSpLocks/>
            </p:cNvGrpSpPr>
            <p:nvPr/>
          </p:nvGrpSpPr>
          <p:grpSpPr bwMode="auto">
            <a:xfrm>
              <a:off x="2830514" y="3816351"/>
              <a:ext cx="731836" cy="622299"/>
              <a:chOff x="197" y="1258"/>
              <a:chExt cx="1163" cy="1058"/>
            </a:xfrm>
          </p:grpSpPr>
          <p:pic>
            <p:nvPicPr>
              <p:cNvPr id="59444" name="Picture 108"/>
              <p:cNvPicPr>
                <a:picLocks noChangeAspect="1" noChangeArrowheads="1"/>
              </p:cNvPicPr>
              <p:nvPr/>
            </p:nvPicPr>
            <p:blipFill>
              <a:blip r:embed="rId6" cstate="print"/>
              <a:srcRect/>
              <a:stretch>
                <a:fillRect/>
              </a:stretch>
            </p:blipFill>
            <p:spPr bwMode="auto">
              <a:xfrm>
                <a:off x="197" y="2070"/>
                <a:ext cx="1163" cy="246"/>
              </a:xfrm>
              <a:prstGeom prst="rect">
                <a:avLst/>
              </a:prstGeom>
              <a:noFill/>
              <a:ln w="9525">
                <a:noFill/>
                <a:miter lim="800000"/>
                <a:headEnd/>
                <a:tailEnd/>
              </a:ln>
            </p:spPr>
          </p:pic>
          <p:sp>
            <p:nvSpPr>
              <p:cNvPr id="59445" name="Oval 87"/>
              <p:cNvSpPr>
                <a:spLocks noChangeArrowheads="1"/>
              </p:cNvSpPr>
              <p:nvPr/>
            </p:nvSpPr>
            <p:spPr bwMode="auto">
              <a:xfrm>
                <a:off x="342" y="1258"/>
                <a:ext cx="905" cy="905"/>
              </a:xfrm>
              <a:prstGeom prst="ellipse">
                <a:avLst/>
              </a:prstGeom>
              <a:solidFill>
                <a:srgbClr val="DAB02A"/>
              </a:solidFill>
              <a:ln w="9525" algn="ctr">
                <a:solidFill>
                  <a:schemeClr val="bg1"/>
                </a:solidFill>
                <a:round/>
                <a:headEnd/>
                <a:tailEnd/>
              </a:ln>
            </p:spPr>
            <p:txBody>
              <a:bodyPr wrap="none" anchor="ctr"/>
              <a:lstStyle/>
              <a:p>
                <a:endParaRPr lang="en-US"/>
              </a:p>
            </p:txBody>
          </p:sp>
          <p:sp>
            <p:nvSpPr>
              <p:cNvPr id="59446" name="Oval 88"/>
              <p:cNvSpPr>
                <a:spLocks noChangeArrowheads="1"/>
              </p:cNvSpPr>
              <p:nvPr/>
            </p:nvSpPr>
            <p:spPr bwMode="gray">
              <a:xfrm>
                <a:off x="365" y="1266"/>
                <a:ext cx="858" cy="858"/>
              </a:xfrm>
              <a:prstGeom prst="ellipse">
                <a:avLst/>
              </a:prstGeom>
              <a:gradFill rotWithShape="1">
                <a:gsLst>
                  <a:gs pos="0">
                    <a:srgbClr val="F3E6BB"/>
                  </a:gs>
                  <a:gs pos="100000">
                    <a:srgbClr val="DAB02A"/>
                  </a:gs>
                </a:gsLst>
                <a:path path="shape">
                  <a:fillToRect l="50000" t="50000" r="50000" b="50000"/>
                </a:path>
              </a:gradFill>
              <a:ln w="19050" algn="ctr">
                <a:solidFill>
                  <a:srgbClr val="DAB02A"/>
                </a:solidFill>
                <a:round/>
                <a:headEnd/>
                <a:tailEnd/>
              </a:ln>
            </p:spPr>
            <p:txBody>
              <a:bodyPr wrap="none" lIns="90000" tIns="90000" rIns="72000" bIns="90000" anchor="ctr"/>
              <a:lstStyle/>
              <a:p>
                <a:pPr eaLnBrk="0" hangingPunct="0"/>
                <a:endParaRPr lang="en-US"/>
              </a:p>
            </p:txBody>
          </p:sp>
          <p:pic>
            <p:nvPicPr>
              <p:cNvPr id="59447" name="Picture 89"/>
              <p:cNvPicPr>
                <a:picLocks noChangeAspect="1" noChangeArrowheads="1"/>
              </p:cNvPicPr>
              <p:nvPr/>
            </p:nvPicPr>
            <p:blipFill>
              <a:blip r:embed="rId7" cstate="print"/>
              <a:srcRect/>
              <a:stretch>
                <a:fillRect/>
              </a:stretch>
            </p:blipFill>
            <p:spPr bwMode="gray">
              <a:xfrm>
                <a:off x="547" y="1271"/>
                <a:ext cx="494" cy="265"/>
              </a:xfrm>
              <a:prstGeom prst="rect">
                <a:avLst/>
              </a:prstGeom>
              <a:noFill/>
              <a:ln w="9525">
                <a:noFill/>
                <a:miter lim="800000"/>
                <a:headEnd/>
                <a:tailEnd/>
              </a:ln>
            </p:spPr>
          </p:pic>
        </p:grpSp>
        <p:sp>
          <p:nvSpPr>
            <p:cNvPr id="59443" name="Text Box 224"/>
            <p:cNvSpPr txBox="1">
              <a:spLocks noChangeArrowheads="1"/>
            </p:cNvSpPr>
            <p:nvPr/>
          </p:nvSpPr>
          <p:spPr bwMode="auto">
            <a:xfrm>
              <a:off x="2962928" y="4002905"/>
              <a:ext cx="502604" cy="175660"/>
            </a:xfrm>
            <a:prstGeom prst="rect">
              <a:avLst/>
            </a:prstGeom>
            <a:noFill/>
            <a:ln w="9525">
              <a:noFill/>
              <a:miter lim="800000"/>
              <a:headEnd/>
              <a:tailEnd/>
            </a:ln>
          </p:spPr>
          <p:txBody>
            <a:bodyPr lIns="18000" tIns="10800" rIns="18000" bIns="10800" anchor="ctr"/>
            <a:lstStyle/>
            <a:p>
              <a:pPr algn="ctr"/>
              <a:r>
                <a:rPr lang="en-US" sz="1200" b="1" dirty="0" smtClean="0">
                  <a:solidFill>
                    <a:schemeClr val="tx2"/>
                  </a:solidFill>
                </a:rPr>
                <a:t>14,95</a:t>
              </a:r>
              <a:endParaRPr lang="en-US" sz="1200" b="1" dirty="0">
                <a:solidFill>
                  <a:schemeClr val="tx2"/>
                </a:solidFill>
              </a:endParaRPr>
            </a:p>
          </p:txBody>
        </p:sp>
      </p:grpSp>
      <p:sp>
        <p:nvSpPr>
          <p:cNvPr id="59437" name="Rectangle 4"/>
          <p:cNvSpPr>
            <a:spLocks noChangeArrowheads="1"/>
          </p:cNvSpPr>
          <p:nvPr/>
        </p:nvSpPr>
        <p:spPr bwMode="auto">
          <a:xfrm>
            <a:off x="547688" y="2171700"/>
            <a:ext cx="3471862" cy="461963"/>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Tiempo de ocio durante periodo lectivo</a:t>
            </a:r>
          </a:p>
          <a:p>
            <a:pPr algn="ctr"/>
            <a:r>
              <a:rPr lang="de-DE" sz="1200" b="1" i="1">
                <a:latin typeface="Century Gothic" pitchFamily="34" charset="0"/>
                <a:cs typeface="Arial" charset="0"/>
              </a:rPr>
              <a:t>(por semana)</a:t>
            </a:r>
          </a:p>
        </p:txBody>
      </p:sp>
      <p:sp>
        <p:nvSpPr>
          <p:cNvPr id="59438" name="Rectangle 4"/>
          <p:cNvSpPr>
            <a:spLocks noChangeArrowheads="1"/>
          </p:cNvSpPr>
          <p:nvPr/>
        </p:nvSpPr>
        <p:spPr bwMode="auto">
          <a:xfrm>
            <a:off x="6162675" y="1400175"/>
            <a:ext cx="2609850" cy="461963"/>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Tiempo por actividad durante periodo lectivo (por semana)</a:t>
            </a:r>
          </a:p>
        </p:txBody>
      </p:sp>
      <p:sp>
        <p:nvSpPr>
          <p:cNvPr id="27" name="Rectangle 4"/>
          <p:cNvSpPr>
            <a:spLocks noChangeArrowheads="1"/>
          </p:cNvSpPr>
          <p:nvPr/>
        </p:nvSpPr>
        <p:spPr bwMode="auto">
          <a:xfrm>
            <a:off x="2643188" y="2905125"/>
            <a:ext cx="1147762" cy="246221"/>
          </a:xfrm>
          <a:prstGeom prst="rect">
            <a:avLst/>
          </a:prstGeom>
          <a:noFill/>
          <a:ln w="9525">
            <a:noFill/>
            <a:miter lim="800000"/>
            <a:headEnd/>
            <a:tailEnd/>
          </a:ln>
        </p:spPr>
        <p:txBody>
          <a:bodyPr wrap="square">
            <a:spAutoFit/>
          </a:bodyPr>
          <a:lstStyle/>
          <a:p>
            <a:pPr algn="ctr"/>
            <a:r>
              <a:rPr lang="de-DE" sz="1000" i="1" dirty="0" smtClean="0">
                <a:latin typeface="Century Gothic" pitchFamily="34" charset="0"/>
                <a:cs typeface="Arial" charset="0"/>
              </a:rPr>
              <a:t>Media Horas</a:t>
            </a:r>
            <a:endParaRPr lang="de-DE" sz="1000" i="1" dirty="0">
              <a:latin typeface="Century Gothic" pitchFamily="34" charset="0"/>
              <a:cs typeface="Arial" charset="0"/>
            </a:endParaRPr>
          </a:p>
        </p:txBody>
      </p:sp>
      <p:sp>
        <p:nvSpPr>
          <p:cNvPr id="25" name="Rectangle 4"/>
          <p:cNvSpPr>
            <a:spLocks noChangeArrowheads="1"/>
          </p:cNvSpPr>
          <p:nvPr/>
        </p:nvSpPr>
        <p:spPr bwMode="auto">
          <a:xfrm>
            <a:off x="116540" y="368860"/>
            <a:ext cx="7485532" cy="769441"/>
          </a:xfrm>
          <a:prstGeom prst="rect">
            <a:avLst/>
          </a:prstGeom>
          <a:noFill/>
          <a:ln w="9525">
            <a:noFill/>
            <a:miter lim="800000"/>
            <a:headEnd/>
            <a:tailEnd/>
          </a:ln>
        </p:spPr>
        <p:txBody>
          <a:bodyPr wrap="square">
            <a:spAutoFit/>
          </a:bodyPr>
          <a:lstStyle/>
          <a:p>
            <a:r>
              <a:rPr lang="es-ES" sz="2200" b="1" dirty="0" smtClean="0">
                <a:solidFill>
                  <a:schemeClr val="accent2">
                    <a:lumMod val="75000"/>
                  </a:schemeClr>
                </a:solidFill>
                <a:latin typeface="+mn-lt"/>
                <a:cs typeface="Arial" charset="0"/>
              </a:rPr>
              <a:t>Los más pequeños también dedican casi 2 horas semanales a la realización de estas actividades</a:t>
            </a:r>
            <a:endParaRPr lang="es-ES" sz="22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64" name="AutoShape 68"/>
          <p:cNvGraphicFramePr>
            <a:graphicFrameLocks/>
          </p:cNvGraphicFramePr>
          <p:nvPr/>
        </p:nvGraphicFramePr>
        <p:xfrm>
          <a:off x="0" y="0"/>
          <a:ext cx="158750" cy="158750"/>
        </p:xfrm>
        <a:graphic>
          <a:graphicData uri="http://schemas.openxmlformats.org/presentationml/2006/ole">
            <p:oleObj spid="_x0000_s4190" r:id="rId5" imgW="0" imgH="0" progId="">
              <p:embed/>
            </p:oleObj>
          </a:graphicData>
        </a:graphic>
      </p:graphicFrame>
      <p:sp>
        <p:nvSpPr>
          <p:cNvPr id="4165" name="Text Box 50"/>
          <p:cNvSpPr txBox="1">
            <a:spLocks noChangeArrowheads="1"/>
          </p:cNvSpPr>
          <p:nvPr/>
        </p:nvSpPr>
        <p:spPr bwMode="auto">
          <a:xfrm>
            <a:off x="209550" y="517525"/>
            <a:ext cx="5729288" cy="431800"/>
          </a:xfrm>
          <a:prstGeom prst="rect">
            <a:avLst/>
          </a:prstGeom>
          <a:noFill/>
          <a:ln w="9525">
            <a:noFill/>
            <a:miter lim="800000"/>
            <a:headEnd/>
            <a:tailEnd/>
          </a:ln>
        </p:spPr>
        <p:txBody>
          <a:bodyPr wrap="none">
            <a:spAutoFit/>
          </a:bodyPr>
          <a:lstStyle/>
          <a:p>
            <a:r>
              <a:rPr lang="es-ES" sz="2200" b="1">
                <a:cs typeface="Arial" charset="0"/>
              </a:rPr>
              <a:t>Objetivos específicos Fase Cuantitativa</a:t>
            </a:r>
          </a:p>
        </p:txBody>
      </p:sp>
      <p:sp>
        <p:nvSpPr>
          <p:cNvPr id="11" name="Rectangle 13"/>
          <p:cNvSpPr>
            <a:spLocks noChangeAspect="1" noChangeArrowheads="1"/>
          </p:cNvSpPr>
          <p:nvPr>
            <p:custDataLst>
              <p:tags r:id="rId2"/>
            </p:custDataLst>
          </p:nvPr>
        </p:nvSpPr>
        <p:spPr bwMode="auto">
          <a:xfrm>
            <a:off x="279400" y="1417638"/>
            <a:ext cx="7953375" cy="358775"/>
          </a:xfrm>
          <a:prstGeom prst="rect">
            <a:avLst/>
          </a:prstGeom>
          <a:noFill/>
          <a:ln w="9525">
            <a:noFill/>
            <a:miter lim="800000"/>
            <a:headEnd/>
            <a:tailEnd/>
          </a:ln>
        </p:spPr>
        <p:txBody>
          <a:bodyPr lIns="89987" tIns="46793" rIns="89987" bIns="46793">
            <a:spAutoFit/>
          </a:bodyPr>
          <a:lstStyle/>
          <a:p>
            <a:pPr algn="just">
              <a:lnSpc>
                <a:spcPct val="120000"/>
              </a:lnSpc>
              <a:spcBef>
                <a:spcPct val="80000"/>
              </a:spcBef>
              <a:buClr>
                <a:srgbClr val="FF3300"/>
              </a:buClr>
              <a:buSzPct val="60000"/>
              <a:tabLst>
                <a:tab pos="261938" algn="l"/>
                <a:tab pos="534988" algn="l"/>
                <a:tab pos="812800" algn="l"/>
                <a:tab pos="987425" algn="l"/>
                <a:tab pos="1160463" algn="l"/>
                <a:tab pos="1349375" algn="l"/>
                <a:tab pos="1524000" algn="l"/>
              </a:tabLst>
              <a:defRPr/>
            </a:pPr>
            <a:r>
              <a:rPr lang="es-ES" dirty="0">
                <a:latin typeface="+mn-lt"/>
              </a:rPr>
              <a:t>A continuación se detallan los objetivos específicos para cada uno de los públicos:</a:t>
            </a:r>
          </a:p>
        </p:txBody>
      </p:sp>
      <p:graphicFrame>
        <p:nvGraphicFramePr>
          <p:cNvPr id="15" name="14 Diagrama"/>
          <p:cNvGraphicFramePr/>
          <p:nvPr/>
        </p:nvGraphicFramePr>
        <p:xfrm>
          <a:off x="334538" y="1906859"/>
          <a:ext cx="4164050" cy="39363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6" name="15 Diagrama"/>
          <p:cNvGraphicFramePr/>
          <p:nvPr/>
        </p:nvGraphicFramePr>
        <p:xfrm>
          <a:off x="4596774" y="1906859"/>
          <a:ext cx="4164050" cy="393638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4 Rectángulo"/>
          <p:cNvSpPr/>
          <p:nvPr/>
        </p:nvSpPr>
        <p:spPr>
          <a:xfrm>
            <a:off x="552450" y="1989138"/>
            <a:ext cx="3648075" cy="2586037"/>
          </a:xfrm>
          <a:prstGeom prst="rect">
            <a:avLst/>
          </a:prstGeom>
        </p:spPr>
        <p:txBody>
          <a:bodyPr>
            <a:spAutoFit/>
          </a:bodyPr>
          <a:lstStyle/>
          <a:p>
            <a:pPr marL="171450" indent="-171450" algn="just">
              <a:lnSpc>
                <a:spcPct val="150000"/>
              </a:lnSpc>
              <a:buClr>
                <a:srgbClr val="E36120"/>
              </a:buClr>
              <a:buFont typeface="Arial" pitchFamily="34" charset="0"/>
              <a:buChar char="•"/>
              <a:defRPr/>
            </a:pPr>
            <a:r>
              <a:rPr lang="es-ES" sz="1200" dirty="0">
                <a:latin typeface="+mn-lt"/>
              </a:rPr>
              <a:t>Valoración de la influencia de los videojuegos en el comportamiento de los niños y en el rendimiento académico.</a:t>
            </a:r>
          </a:p>
          <a:p>
            <a:pPr marL="171450" indent="-171450">
              <a:lnSpc>
                <a:spcPct val="150000"/>
              </a:lnSpc>
              <a:buClr>
                <a:srgbClr val="E36120"/>
              </a:buClr>
              <a:buFont typeface="Arial" pitchFamily="34" charset="0"/>
              <a:buChar char="•"/>
              <a:defRPr/>
            </a:pPr>
            <a:r>
              <a:rPr lang="es-ES" sz="1200" dirty="0">
                <a:latin typeface="+mn-lt"/>
              </a:rPr>
              <a:t>Analogías entre comportamientos de juego y habilidades concretas útiles en el desarrollo de las capacidades de estudio.</a:t>
            </a:r>
          </a:p>
          <a:p>
            <a:pPr marL="171450" indent="-171450">
              <a:lnSpc>
                <a:spcPct val="150000"/>
              </a:lnSpc>
              <a:buClr>
                <a:srgbClr val="E36120"/>
              </a:buClr>
              <a:buFont typeface="Arial" pitchFamily="34" charset="0"/>
              <a:buChar char="•"/>
              <a:defRPr/>
            </a:pPr>
            <a:r>
              <a:rPr lang="es-ES" sz="1200" dirty="0">
                <a:latin typeface="+mn-lt"/>
              </a:rPr>
              <a:t>Valoración de los beneficios del uso de videojuegos en las aulas</a:t>
            </a:r>
          </a:p>
          <a:p>
            <a:pPr marL="171450" indent="-171450">
              <a:lnSpc>
                <a:spcPct val="150000"/>
              </a:lnSpc>
              <a:buClr>
                <a:srgbClr val="E36120"/>
              </a:buClr>
              <a:buFont typeface="Arial" pitchFamily="34" charset="0"/>
              <a:buChar char="•"/>
              <a:defRPr/>
            </a:pPr>
            <a:r>
              <a:rPr lang="es-ES" sz="1200" dirty="0">
                <a:latin typeface="+mn-lt"/>
              </a:rPr>
              <a:t>Intención de uso de videojuegos en las aulas.</a:t>
            </a:r>
          </a:p>
        </p:txBody>
      </p:sp>
      <p:sp>
        <p:nvSpPr>
          <p:cNvPr id="6" name="5 Rectángulo"/>
          <p:cNvSpPr/>
          <p:nvPr/>
        </p:nvSpPr>
        <p:spPr>
          <a:xfrm>
            <a:off x="4781550" y="2051050"/>
            <a:ext cx="3714750" cy="2862263"/>
          </a:xfrm>
          <a:prstGeom prst="rect">
            <a:avLst/>
          </a:prstGeom>
        </p:spPr>
        <p:txBody>
          <a:bodyPr>
            <a:spAutoFit/>
          </a:bodyPr>
          <a:lstStyle/>
          <a:p>
            <a:pPr marL="171450" indent="-171450" algn="just">
              <a:buClr>
                <a:srgbClr val="E36120"/>
              </a:buClr>
              <a:buFont typeface="Arial" pitchFamily="34" charset="0"/>
              <a:buChar char="•"/>
              <a:defRPr/>
            </a:pPr>
            <a:r>
              <a:rPr lang="es-ES" sz="1200" dirty="0">
                <a:latin typeface="+mn-lt"/>
              </a:rPr>
              <a:t>Valoración de la influencia de los videojuegos en el comportamiento de los niños y en el rendimiento académico.</a:t>
            </a:r>
          </a:p>
          <a:p>
            <a:pPr marL="171450" indent="-171450" algn="just">
              <a:buClr>
                <a:srgbClr val="E36120"/>
              </a:buClr>
              <a:buFont typeface="Arial" pitchFamily="34" charset="0"/>
              <a:buChar char="•"/>
              <a:defRPr/>
            </a:pPr>
            <a:r>
              <a:rPr lang="es-ES" sz="1200" dirty="0">
                <a:latin typeface="+mn-lt"/>
              </a:rPr>
              <a:t>Frecuencia y hábitos de uso de videojuegos de los niños.</a:t>
            </a:r>
          </a:p>
          <a:p>
            <a:pPr marL="171450" indent="-171450" algn="just">
              <a:buClr>
                <a:srgbClr val="E36120"/>
              </a:buClr>
              <a:buFont typeface="Arial" pitchFamily="34" charset="0"/>
              <a:buChar char="•"/>
              <a:defRPr/>
            </a:pPr>
            <a:r>
              <a:rPr lang="es-ES" sz="1200" dirty="0">
                <a:latin typeface="+mn-lt"/>
              </a:rPr>
              <a:t>Analogías entre comportamientos de juego y habilidades concretas útiles en el desarrollo de las capacidades de estudio.</a:t>
            </a:r>
          </a:p>
          <a:p>
            <a:pPr marL="171450" indent="-171450" algn="just">
              <a:buClr>
                <a:srgbClr val="E36120"/>
              </a:buClr>
              <a:buFont typeface="Arial" pitchFamily="34" charset="0"/>
              <a:buChar char="•"/>
              <a:defRPr/>
            </a:pPr>
            <a:r>
              <a:rPr lang="es-ES" sz="1200" dirty="0">
                <a:latin typeface="+mn-lt"/>
              </a:rPr>
              <a:t>Valoración de los beneficios del uso de videojuegos en las aulas</a:t>
            </a:r>
          </a:p>
          <a:p>
            <a:pPr marL="171450" indent="-171450" algn="just">
              <a:buClr>
                <a:srgbClr val="E36120"/>
              </a:buClr>
              <a:buFont typeface="Arial" pitchFamily="34" charset="0"/>
              <a:buChar char="•"/>
              <a:defRPr/>
            </a:pPr>
            <a:r>
              <a:rPr lang="es-ES" sz="1200" dirty="0">
                <a:latin typeface="+mn-lt"/>
              </a:rPr>
              <a:t>Influencia de los videojuegos en el relacionamiento con amigos y padres, mejora de la condición física, influencia en el lenguaje y en la psicomotricidad.</a:t>
            </a:r>
          </a:p>
          <a:p>
            <a:pPr marL="171450" indent="-171450" algn="just">
              <a:buClr>
                <a:srgbClr val="E36120"/>
              </a:buClr>
              <a:buFont typeface="Arial" pitchFamily="34" charset="0"/>
              <a:buChar char="•"/>
              <a:defRPr/>
            </a:pPr>
            <a:r>
              <a:rPr lang="es-ES" sz="1200" dirty="0">
                <a:latin typeface="+mn-lt"/>
              </a:rPr>
              <a:t>Principales ventajas sobre los juegos tradicionales</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7" name="Text Box 5"/>
          <p:cNvSpPr txBox="1">
            <a:spLocks noChangeArrowheads="1"/>
          </p:cNvSpPr>
          <p:nvPr/>
        </p:nvSpPr>
        <p:spPr bwMode="auto">
          <a:xfrm>
            <a:off x="0" y="6205538"/>
            <a:ext cx="8296275" cy="5080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smtClean="0">
                <a:latin typeface="+mn-lt"/>
              </a:rPr>
              <a:t>P.4</a:t>
            </a:r>
            <a:r>
              <a:rPr lang="es-ES" sz="900" dirty="0" smtClean="0">
                <a:latin typeface="+mn-lt"/>
              </a:rPr>
              <a:t> </a:t>
            </a:r>
            <a:r>
              <a:rPr lang="es-ES" sz="900" dirty="0">
                <a:latin typeface="+mn-lt"/>
              </a:rPr>
              <a:t>Considerando una semana de vacaciones, ¿de media cuántas horas semanales dedica su hijo a actividades de ocio? </a:t>
            </a:r>
            <a:r>
              <a:rPr lang="es-ES" sz="900" dirty="0" smtClean="0">
                <a:latin typeface="+mn-lt"/>
              </a:rPr>
              <a:t>/ </a:t>
            </a:r>
            <a:r>
              <a:rPr lang="es-ES" sz="900" b="1" dirty="0" smtClean="0">
                <a:latin typeface="+mn-lt"/>
              </a:rPr>
              <a:t>P.5</a:t>
            </a:r>
            <a:r>
              <a:rPr lang="es-ES" sz="900" dirty="0" smtClean="0">
                <a:latin typeface="+mn-lt"/>
              </a:rPr>
              <a:t> </a:t>
            </a:r>
            <a:r>
              <a:rPr lang="es-ES" sz="900" dirty="0">
                <a:latin typeface="+mn-lt"/>
              </a:rPr>
              <a:t>¿Y cuál es el tiempo dedicado a cada una de estas actividades cuando está de vacaciones? La suma de las horas empleadas en cada actividad debe ser igual al tiempo total de ocio mencionado en la pregunta anterior.</a:t>
            </a:r>
          </a:p>
        </p:txBody>
      </p:sp>
      <p:sp>
        <p:nvSpPr>
          <p:cNvPr id="60453" name="Text Box 5"/>
          <p:cNvSpPr txBox="1">
            <a:spLocks noChangeArrowheads="1"/>
          </p:cNvSpPr>
          <p:nvPr/>
        </p:nvSpPr>
        <p:spPr bwMode="auto">
          <a:xfrm>
            <a:off x="0" y="5851803"/>
            <a:ext cx="2076450" cy="369332"/>
          </a:xfrm>
          <a:prstGeom prst="rect">
            <a:avLst/>
          </a:prstGeom>
          <a:noFill/>
          <a:ln w="9525">
            <a:noFill/>
            <a:miter lim="800000"/>
            <a:headEnd/>
            <a:tailEnd/>
          </a:ln>
        </p:spPr>
        <p:txBody>
          <a:bodyPr anchor="ctr">
            <a:spAutoFit/>
          </a:bodyPr>
          <a:lstStyle/>
          <a:p>
            <a:pPr eaLnBrk="0" hangingPunct="0"/>
            <a:r>
              <a:rPr lang="es-ES" sz="900" i="1" dirty="0"/>
              <a:t>Unidad: Porcentajes y medias</a:t>
            </a:r>
          </a:p>
          <a:p>
            <a:pPr eaLnBrk="0" hangingPunct="0"/>
            <a:r>
              <a:rPr lang="es-ES_tradnl" sz="900" i="1" dirty="0" smtClean="0"/>
              <a:t>Base Hijos: Total </a:t>
            </a:r>
            <a:r>
              <a:rPr lang="es-ES_tradnl" sz="900" i="1" dirty="0"/>
              <a:t>Muestra </a:t>
            </a:r>
            <a:r>
              <a:rPr lang="es-ES_tradnl" sz="900" i="1" dirty="0" smtClean="0"/>
              <a:t> (n=464)</a:t>
            </a:r>
            <a:endParaRPr lang="es-ES" sz="900" i="1" dirty="0"/>
          </a:p>
        </p:txBody>
      </p:sp>
      <p:graphicFrame>
        <p:nvGraphicFramePr>
          <p:cNvPr id="60449" name="Object 33"/>
          <p:cNvGraphicFramePr>
            <a:graphicFrameLocks noChangeAspect="1"/>
          </p:cNvGraphicFramePr>
          <p:nvPr>
            <p:extLst>
              <p:ext uri="{D42A27DB-BD31-4B8C-83A1-F6EECF244321}">
                <p14:modId xmlns:p14="http://schemas.microsoft.com/office/powerpoint/2010/main" xmlns="" val="2501454077"/>
              </p:ext>
            </p:extLst>
          </p:nvPr>
        </p:nvGraphicFramePr>
        <p:xfrm>
          <a:off x="285750" y="2638425"/>
          <a:ext cx="3476625" cy="2143125"/>
        </p:xfrm>
        <a:graphic>
          <a:graphicData uri="http://schemas.openxmlformats.org/presentationml/2006/ole">
            <p:oleObj spid="_x0000_s60505" name="Gráfico" r:id="rId5" imgW="3476608" imgH="2143090" progId="MSGraph.Chart.8">
              <p:embed followColorScheme="full"/>
            </p:oleObj>
          </a:graphicData>
        </a:graphic>
      </p:graphicFrame>
      <p:grpSp>
        <p:nvGrpSpPr>
          <p:cNvPr id="60455" name="Group 244"/>
          <p:cNvGrpSpPr>
            <a:grpSpLocks/>
          </p:cNvGrpSpPr>
          <p:nvPr/>
        </p:nvGrpSpPr>
        <p:grpSpPr bwMode="auto">
          <a:xfrm>
            <a:off x="2840038" y="3873500"/>
            <a:ext cx="815975" cy="725488"/>
            <a:chOff x="4573" y="3262"/>
            <a:chExt cx="514" cy="457"/>
          </a:xfrm>
        </p:grpSpPr>
        <p:grpSp>
          <p:nvGrpSpPr>
            <p:cNvPr id="60461" name="Group 135"/>
            <p:cNvGrpSpPr>
              <a:grpSpLocks/>
            </p:cNvGrpSpPr>
            <p:nvPr/>
          </p:nvGrpSpPr>
          <p:grpSpPr bwMode="auto">
            <a:xfrm>
              <a:off x="4573" y="3262"/>
              <a:ext cx="514" cy="457"/>
              <a:chOff x="197" y="1258"/>
              <a:chExt cx="1163" cy="1058"/>
            </a:xfrm>
          </p:grpSpPr>
          <p:pic>
            <p:nvPicPr>
              <p:cNvPr id="60463" name="Picture 108"/>
              <p:cNvPicPr>
                <a:picLocks noChangeAspect="1" noChangeArrowheads="1"/>
              </p:cNvPicPr>
              <p:nvPr/>
            </p:nvPicPr>
            <p:blipFill>
              <a:blip r:embed="rId6" cstate="print"/>
              <a:srcRect/>
              <a:stretch>
                <a:fillRect/>
              </a:stretch>
            </p:blipFill>
            <p:spPr bwMode="auto">
              <a:xfrm>
                <a:off x="197" y="2070"/>
                <a:ext cx="1163" cy="246"/>
              </a:xfrm>
              <a:prstGeom prst="rect">
                <a:avLst/>
              </a:prstGeom>
              <a:noFill/>
              <a:ln w="9525">
                <a:noFill/>
                <a:miter lim="800000"/>
                <a:headEnd/>
                <a:tailEnd/>
              </a:ln>
            </p:spPr>
          </p:pic>
          <p:sp>
            <p:nvSpPr>
              <p:cNvPr id="60464" name="Oval 87"/>
              <p:cNvSpPr>
                <a:spLocks noChangeArrowheads="1"/>
              </p:cNvSpPr>
              <p:nvPr/>
            </p:nvSpPr>
            <p:spPr bwMode="auto">
              <a:xfrm>
                <a:off x="342" y="1258"/>
                <a:ext cx="905" cy="905"/>
              </a:xfrm>
              <a:prstGeom prst="ellipse">
                <a:avLst/>
              </a:prstGeom>
              <a:solidFill>
                <a:srgbClr val="004074"/>
              </a:solidFill>
              <a:ln w="9525" algn="ctr">
                <a:solidFill>
                  <a:schemeClr val="bg1"/>
                </a:solidFill>
                <a:round/>
                <a:headEnd/>
                <a:tailEnd/>
              </a:ln>
            </p:spPr>
            <p:txBody>
              <a:bodyPr wrap="none" anchor="ctr"/>
              <a:lstStyle/>
              <a:p>
                <a:endParaRPr lang="en-US"/>
              </a:p>
            </p:txBody>
          </p:sp>
          <p:sp>
            <p:nvSpPr>
              <p:cNvPr id="60465" name="Oval 88"/>
              <p:cNvSpPr>
                <a:spLocks noChangeArrowheads="1"/>
              </p:cNvSpPr>
              <p:nvPr/>
            </p:nvSpPr>
            <p:spPr bwMode="gray">
              <a:xfrm>
                <a:off x="365" y="1266"/>
                <a:ext cx="858" cy="858"/>
              </a:xfrm>
              <a:prstGeom prst="ellipse">
                <a:avLst/>
              </a:prstGeom>
              <a:gradFill rotWithShape="1">
                <a:gsLst>
                  <a:gs pos="0">
                    <a:srgbClr val="9DC2EB"/>
                  </a:gs>
                  <a:gs pos="100000">
                    <a:srgbClr val="0061B2"/>
                  </a:gs>
                </a:gsLst>
                <a:path path="shape">
                  <a:fillToRect l="50000" t="50000" r="50000" b="50000"/>
                </a:path>
              </a:gradFill>
              <a:ln w="19050" algn="ctr">
                <a:solidFill>
                  <a:srgbClr val="0061B2"/>
                </a:solidFill>
                <a:round/>
                <a:headEnd/>
                <a:tailEnd/>
              </a:ln>
            </p:spPr>
            <p:txBody>
              <a:bodyPr wrap="none" lIns="90000" tIns="90000" rIns="72000" bIns="90000" anchor="ctr"/>
              <a:lstStyle/>
              <a:p>
                <a:pPr eaLnBrk="0" hangingPunct="0"/>
                <a:endParaRPr lang="en-US"/>
              </a:p>
            </p:txBody>
          </p:sp>
          <p:pic>
            <p:nvPicPr>
              <p:cNvPr id="60466" name="Picture 89"/>
              <p:cNvPicPr>
                <a:picLocks noChangeAspect="1" noChangeArrowheads="1"/>
              </p:cNvPicPr>
              <p:nvPr/>
            </p:nvPicPr>
            <p:blipFill>
              <a:blip r:embed="rId7" cstate="print"/>
              <a:srcRect/>
              <a:stretch>
                <a:fillRect/>
              </a:stretch>
            </p:blipFill>
            <p:spPr bwMode="gray">
              <a:xfrm>
                <a:off x="547" y="1271"/>
                <a:ext cx="494" cy="265"/>
              </a:xfrm>
              <a:prstGeom prst="rect">
                <a:avLst/>
              </a:prstGeom>
              <a:noFill/>
              <a:ln w="9525">
                <a:noFill/>
                <a:miter lim="800000"/>
                <a:headEnd/>
                <a:tailEnd/>
              </a:ln>
            </p:spPr>
          </p:pic>
        </p:grpSp>
        <p:sp>
          <p:nvSpPr>
            <p:cNvPr id="60462" name="Text Box 224"/>
            <p:cNvSpPr txBox="1">
              <a:spLocks noChangeArrowheads="1"/>
            </p:cNvSpPr>
            <p:nvPr/>
          </p:nvSpPr>
          <p:spPr bwMode="auto">
            <a:xfrm>
              <a:off x="4666" y="3399"/>
              <a:ext cx="353" cy="129"/>
            </a:xfrm>
            <a:prstGeom prst="rect">
              <a:avLst/>
            </a:prstGeom>
            <a:noFill/>
            <a:ln w="9525">
              <a:noFill/>
              <a:miter lim="800000"/>
              <a:headEnd/>
              <a:tailEnd/>
            </a:ln>
          </p:spPr>
          <p:txBody>
            <a:bodyPr lIns="18000" tIns="10800" rIns="18000" bIns="10800" anchor="ctr"/>
            <a:lstStyle/>
            <a:p>
              <a:pPr algn="ctr"/>
              <a:r>
                <a:rPr lang="en-US" sz="1200" b="1" dirty="0" smtClean="0">
                  <a:solidFill>
                    <a:schemeClr val="tx2"/>
                  </a:solidFill>
                </a:rPr>
                <a:t>32,09</a:t>
              </a:r>
              <a:endParaRPr lang="en-US" sz="1200" b="1" dirty="0">
                <a:solidFill>
                  <a:schemeClr val="tx2"/>
                </a:solidFill>
              </a:endParaRPr>
            </a:p>
          </p:txBody>
        </p:sp>
      </p:grpSp>
      <p:graphicFrame>
        <p:nvGraphicFramePr>
          <p:cNvPr id="60450" name="Object 34"/>
          <p:cNvGraphicFramePr>
            <a:graphicFrameLocks noChangeAspect="1"/>
          </p:cNvGraphicFramePr>
          <p:nvPr>
            <p:extLst>
              <p:ext uri="{D42A27DB-BD31-4B8C-83A1-F6EECF244321}">
                <p14:modId xmlns:p14="http://schemas.microsoft.com/office/powerpoint/2010/main" xmlns="" val="3599774139"/>
              </p:ext>
            </p:extLst>
          </p:nvPr>
        </p:nvGraphicFramePr>
        <p:xfrm>
          <a:off x="4400550" y="1866900"/>
          <a:ext cx="4000500" cy="3943350"/>
        </p:xfrm>
        <a:graphic>
          <a:graphicData uri="http://schemas.openxmlformats.org/presentationml/2006/ole">
            <p:oleObj spid="_x0000_s60506" name="Gráfico" r:id="rId8" imgW="4000433" imgH="3943318" progId="MSGraph.Chart.8">
              <p:embed followColorScheme="full"/>
            </p:oleObj>
          </a:graphicData>
        </a:graphic>
      </p:graphicFrame>
      <p:sp>
        <p:nvSpPr>
          <p:cNvPr id="60456" name="Rectangle 4"/>
          <p:cNvSpPr>
            <a:spLocks noChangeArrowheads="1"/>
          </p:cNvSpPr>
          <p:nvPr/>
        </p:nvSpPr>
        <p:spPr bwMode="auto">
          <a:xfrm>
            <a:off x="547688" y="2171700"/>
            <a:ext cx="3471862" cy="461963"/>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Tiempo de ocio durante vacaciones</a:t>
            </a:r>
          </a:p>
          <a:p>
            <a:pPr algn="ctr"/>
            <a:r>
              <a:rPr lang="de-DE" sz="1200" b="1" i="1">
                <a:latin typeface="Century Gothic" pitchFamily="34" charset="0"/>
                <a:cs typeface="Arial" charset="0"/>
              </a:rPr>
              <a:t>(por semana)</a:t>
            </a:r>
          </a:p>
        </p:txBody>
      </p:sp>
      <p:sp>
        <p:nvSpPr>
          <p:cNvPr id="60457" name="Rectangle 4"/>
          <p:cNvSpPr>
            <a:spLocks noChangeArrowheads="1"/>
          </p:cNvSpPr>
          <p:nvPr/>
        </p:nvSpPr>
        <p:spPr bwMode="auto">
          <a:xfrm>
            <a:off x="6010275" y="1400175"/>
            <a:ext cx="2609850" cy="461963"/>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Tiempo por actividad durante vacaciones (por semana)</a:t>
            </a:r>
          </a:p>
        </p:txBody>
      </p:sp>
      <p:sp>
        <p:nvSpPr>
          <p:cNvPr id="20" name="Rectangle 4"/>
          <p:cNvSpPr>
            <a:spLocks noChangeArrowheads="1"/>
          </p:cNvSpPr>
          <p:nvPr/>
        </p:nvSpPr>
        <p:spPr bwMode="auto">
          <a:xfrm>
            <a:off x="2652713" y="3619500"/>
            <a:ext cx="1147762" cy="246221"/>
          </a:xfrm>
          <a:prstGeom prst="rect">
            <a:avLst/>
          </a:prstGeom>
          <a:noFill/>
          <a:ln w="9525">
            <a:noFill/>
            <a:miter lim="800000"/>
            <a:headEnd/>
            <a:tailEnd/>
          </a:ln>
        </p:spPr>
        <p:txBody>
          <a:bodyPr wrap="square">
            <a:spAutoFit/>
          </a:bodyPr>
          <a:lstStyle/>
          <a:p>
            <a:pPr algn="ctr"/>
            <a:r>
              <a:rPr lang="de-DE" sz="1000" i="1" dirty="0" smtClean="0">
                <a:latin typeface="Century Gothic" pitchFamily="34" charset="0"/>
                <a:cs typeface="Arial" charset="0"/>
              </a:rPr>
              <a:t>Media Horas</a:t>
            </a:r>
            <a:endParaRPr lang="de-DE" sz="1000" i="1" dirty="0">
              <a:latin typeface="Century Gothic" pitchFamily="34" charset="0"/>
              <a:cs typeface="Arial" charset="0"/>
            </a:endParaRPr>
          </a:p>
        </p:txBody>
      </p:sp>
      <p:sp>
        <p:nvSpPr>
          <p:cNvPr id="21" name="Rectangle 4"/>
          <p:cNvSpPr>
            <a:spLocks noChangeArrowheads="1"/>
          </p:cNvSpPr>
          <p:nvPr/>
        </p:nvSpPr>
        <p:spPr bwMode="auto">
          <a:xfrm>
            <a:off x="125504" y="368860"/>
            <a:ext cx="7781367" cy="707886"/>
          </a:xfrm>
          <a:prstGeom prst="rect">
            <a:avLst/>
          </a:prstGeom>
          <a:noFill/>
          <a:ln w="9525">
            <a:noFill/>
            <a:miter lim="800000"/>
            <a:headEnd/>
            <a:tailEnd/>
          </a:ln>
        </p:spPr>
        <p:txBody>
          <a:bodyPr wrap="square">
            <a:spAutoFit/>
          </a:bodyPr>
          <a:lstStyle/>
          <a:p>
            <a:r>
              <a:rPr lang="es-ES" sz="2000" b="1" dirty="0" smtClean="0">
                <a:solidFill>
                  <a:schemeClr val="accent2">
                    <a:lumMod val="75000"/>
                  </a:schemeClr>
                </a:solidFill>
                <a:latin typeface="+mn-lt"/>
                <a:cs typeface="Arial" charset="0"/>
              </a:rPr>
              <a:t>En vacaciones el tiempo de ocio es aproximadamente dos veces mayor, al igual que el tiempo dedicado a los VJ</a:t>
            </a:r>
            <a:endParaRPr lang="es-ES" sz="20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7" name="Text Box 5"/>
          <p:cNvSpPr txBox="1">
            <a:spLocks noChangeArrowheads="1"/>
          </p:cNvSpPr>
          <p:nvPr/>
        </p:nvSpPr>
        <p:spPr bwMode="auto">
          <a:xfrm>
            <a:off x="0" y="6205538"/>
            <a:ext cx="8296275" cy="5080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smtClean="0">
                <a:latin typeface="+mn-lt"/>
              </a:rPr>
              <a:t>P.4</a:t>
            </a:r>
            <a:r>
              <a:rPr lang="es-ES" sz="900" dirty="0" smtClean="0">
                <a:latin typeface="+mn-lt"/>
              </a:rPr>
              <a:t> </a:t>
            </a:r>
            <a:r>
              <a:rPr lang="es-ES" sz="900" dirty="0">
                <a:latin typeface="+mn-lt"/>
              </a:rPr>
              <a:t>Considerando una semana de vacaciones, ¿de media cuántas horas semanales dedica su hijo a actividades de ocio? </a:t>
            </a:r>
            <a:r>
              <a:rPr lang="es-ES" sz="900" dirty="0" smtClean="0">
                <a:latin typeface="+mn-lt"/>
              </a:rPr>
              <a:t>/ </a:t>
            </a:r>
            <a:r>
              <a:rPr lang="es-ES" sz="900" b="1" dirty="0" smtClean="0">
                <a:latin typeface="+mn-lt"/>
              </a:rPr>
              <a:t>P.5</a:t>
            </a:r>
            <a:r>
              <a:rPr lang="es-ES" sz="900" dirty="0" smtClean="0">
                <a:latin typeface="+mn-lt"/>
              </a:rPr>
              <a:t> </a:t>
            </a:r>
            <a:r>
              <a:rPr lang="es-ES" sz="900" dirty="0">
                <a:latin typeface="+mn-lt"/>
              </a:rPr>
              <a:t>¿Y cuál es el tiempo dedicado a cada una de estas actividades cuando está de vacaciones? La suma de las horas empleadas en cada actividad debe ser igual al tiempo total de ocio mencionado en la pregunta anterior.</a:t>
            </a:r>
          </a:p>
        </p:txBody>
      </p:sp>
      <p:graphicFrame>
        <p:nvGraphicFramePr>
          <p:cNvPr id="62494" name="Object 30"/>
          <p:cNvGraphicFramePr>
            <a:graphicFrameLocks noChangeAspect="1"/>
          </p:cNvGraphicFramePr>
          <p:nvPr>
            <p:extLst>
              <p:ext uri="{D42A27DB-BD31-4B8C-83A1-F6EECF244321}">
                <p14:modId xmlns:p14="http://schemas.microsoft.com/office/powerpoint/2010/main" xmlns="" val="3042596939"/>
              </p:ext>
            </p:extLst>
          </p:nvPr>
        </p:nvGraphicFramePr>
        <p:xfrm>
          <a:off x="285750" y="2638425"/>
          <a:ext cx="3476625" cy="2457450"/>
        </p:xfrm>
        <a:graphic>
          <a:graphicData uri="http://schemas.openxmlformats.org/presentationml/2006/ole">
            <p:oleObj spid="_x0000_s62550" name="Gráfico" r:id="rId5" imgW="3476608" imgH="2457583" progId="MSGraph.Chart.8">
              <p:embed followColorScheme="full"/>
            </p:oleObj>
          </a:graphicData>
        </a:graphic>
      </p:graphicFrame>
      <p:grpSp>
        <p:nvGrpSpPr>
          <p:cNvPr id="62499" name="18 Grupo"/>
          <p:cNvGrpSpPr>
            <a:grpSpLocks/>
          </p:cNvGrpSpPr>
          <p:nvPr/>
        </p:nvGrpSpPr>
        <p:grpSpPr bwMode="auto">
          <a:xfrm>
            <a:off x="2830513" y="2873375"/>
            <a:ext cx="731837" cy="622300"/>
            <a:chOff x="2830514" y="2987676"/>
            <a:chExt cx="731836" cy="622299"/>
          </a:xfrm>
        </p:grpSpPr>
        <p:grpSp>
          <p:nvGrpSpPr>
            <p:cNvPr id="62513" name="Group 135"/>
            <p:cNvGrpSpPr>
              <a:grpSpLocks/>
            </p:cNvGrpSpPr>
            <p:nvPr/>
          </p:nvGrpSpPr>
          <p:grpSpPr bwMode="auto">
            <a:xfrm>
              <a:off x="2830514" y="2987676"/>
              <a:ext cx="731836" cy="622299"/>
              <a:chOff x="197" y="1258"/>
              <a:chExt cx="1163" cy="1058"/>
            </a:xfrm>
          </p:grpSpPr>
          <p:pic>
            <p:nvPicPr>
              <p:cNvPr id="62515" name="Picture 108"/>
              <p:cNvPicPr>
                <a:picLocks noChangeAspect="1" noChangeArrowheads="1"/>
              </p:cNvPicPr>
              <p:nvPr/>
            </p:nvPicPr>
            <p:blipFill>
              <a:blip r:embed="rId6" cstate="print"/>
              <a:srcRect/>
              <a:stretch>
                <a:fillRect/>
              </a:stretch>
            </p:blipFill>
            <p:spPr bwMode="auto">
              <a:xfrm>
                <a:off x="197" y="2070"/>
                <a:ext cx="1163" cy="246"/>
              </a:xfrm>
              <a:prstGeom prst="rect">
                <a:avLst/>
              </a:prstGeom>
              <a:noFill/>
              <a:ln w="9525">
                <a:noFill/>
                <a:miter lim="800000"/>
                <a:headEnd/>
                <a:tailEnd/>
              </a:ln>
            </p:spPr>
          </p:pic>
          <p:sp>
            <p:nvSpPr>
              <p:cNvPr id="62516" name="Oval 87"/>
              <p:cNvSpPr>
                <a:spLocks noChangeArrowheads="1"/>
              </p:cNvSpPr>
              <p:nvPr/>
            </p:nvSpPr>
            <p:spPr bwMode="auto">
              <a:xfrm>
                <a:off x="342" y="1258"/>
                <a:ext cx="905" cy="905"/>
              </a:xfrm>
              <a:prstGeom prst="ellipse">
                <a:avLst/>
              </a:prstGeom>
              <a:solidFill>
                <a:srgbClr val="006699"/>
              </a:solidFill>
              <a:ln w="9525" algn="ctr">
                <a:solidFill>
                  <a:schemeClr val="bg1"/>
                </a:solidFill>
                <a:round/>
                <a:headEnd/>
                <a:tailEnd/>
              </a:ln>
            </p:spPr>
            <p:txBody>
              <a:bodyPr wrap="none" anchor="ctr"/>
              <a:lstStyle/>
              <a:p>
                <a:endParaRPr lang="en-US"/>
              </a:p>
            </p:txBody>
          </p:sp>
          <p:sp>
            <p:nvSpPr>
              <p:cNvPr id="62517" name="Oval 88"/>
              <p:cNvSpPr>
                <a:spLocks noChangeArrowheads="1"/>
              </p:cNvSpPr>
              <p:nvPr/>
            </p:nvSpPr>
            <p:spPr bwMode="gray">
              <a:xfrm>
                <a:off x="365" y="1266"/>
                <a:ext cx="858" cy="858"/>
              </a:xfrm>
              <a:prstGeom prst="ellipse">
                <a:avLst/>
              </a:prstGeom>
              <a:gradFill rotWithShape="1">
                <a:gsLst>
                  <a:gs pos="0">
                    <a:srgbClr val="A7E2FF"/>
                  </a:gs>
                  <a:gs pos="100000">
                    <a:srgbClr val="006699"/>
                  </a:gs>
                </a:gsLst>
                <a:path path="shape">
                  <a:fillToRect l="50000" t="50000" r="50000" b="50000"/>
                </a:path>
              </a:gradFill>
              <a:ln w="19050" algn="ctr">
                <a:solidFill>
                  <a:srgbClr val="006699"/>
                </a:solidFill>
                <a:round/>
                <a:headEnd/>
                <a:tailEnd/>
              </a:ln>
            </p:spPr>
            <p:txBody>
              <a:bodyPr wrap="none" lIns="90000" tIns="90000" rIns="72000" bIns="90000" anchor="ctr"/>
              <a:lstStyle/>
              <a:p>
                <a:pPr eaLnBrk="0" hangingPunct="0"/>
                <a:endParaRPr lang="en-US"/>
              </a:p>
            </p:txBody>
          </p:sp>
          <p:pic>
            <p:nvPicPr>
              <p:cNvPr id="62518" name="Picture 89"/>
              <p:cNvPicPr>
                <a:picLocks noChangeAspect="1" noChangeArrowheads="1"/>
              </p:cNvPicPr>
              <p:nvPr/>
            </p:nvPicPr>
            <p:blipFill>
              <a:blip r:embed="rId7" cstate="print"/>
              <a:srcRect/>
              <a:stretch>
                <a:fillRect/>
              </a:stretch>
            </p:blipFill>
            <p:spPr bwMode="gray">
              <a:xfrm>
                <a:off x="547" y="1271"/>
                <a:ext cx="494" cy="265"/>
              </a:xfrm>
              <a:prstGeom prst="rect">
                <a:avLst/>
              </a:prstGeom>
              <a:noFill/>
              <a:ln w="9525">
                <a:noFill/>
                <a:miter lim="800000"/>
                <a:headEnd/>
                <a:tailEnd/>
              </a:ln>
            </p:spPr>
          </p:pic>
        </p:grpSp>
        <p:sp>
          <p:nvSpPr>
            <p:cNvPr id="62514" name="Text Box 224"/>
            <p:cNvSpPr txBox="1">
              <a:spLocks noChangeArrowheads="1"/>
            </p:cNvSpPr>
            <p:nvPr/>
          </p:nvSpPr>
          <p:spPr bwMode="auto">
            <a:xfrm>
              <a:off x="2962928" y="3174230"/>
              <a:ext cx="502604" cy="175660"/>
            </a:xfrm>
            <a:prstGeom prst="rect">
              <a:avLst/>
            </a:prstGeom>
            <a:noFill/>
            <a:ln w="9525">
              <a:noFill/>
              <a:miter lim="800000"/>
              <a:headEnd/>
              <a:tailEnd/>
            </a:ln>
          </p:spPr>
          <p:txBody>
            <a:bodyPr lIns="18000" tIns="10800" rIns="18000" bIns="10800" anchor="ctr"/>
            <a:lstStyle/>
            <a:p>
              <a:pPr algn="ctr"/>
              <a:r>
                <a:rPr lang="en-US" sz="1200" b="1" dirty="0" smtClean="0">
                  <a:solidFill>
                    <a:schemeClr val="tx2"/>
                  </a:solidFill>
                </a:rPr>
                <a:t>31,63</a:t>
              </a:r>
              <a:endParaRPr lang="en-US" sz="1200" b="1" dirty="0">
                <a:solidFill>
                  <a:schemeClr val="tx2"/>
                </a:solidFill>
              </a:endParaRPr>
            </a:p>
          </p:txBody>
        </p:sp>
      </p:grpSp>
      <p:graphicFrame>
        <p:nvGraphicFramePr>
          <p:cNvPr id="62495" name="Object 31"/>
          <p:cNvGraphicFramePr>
            <a:graphicFrameLocks noChangeAspect="1"/>
          </p:cNvGraphicFramePr>
          <p:nvPr>
            <p:extLst>
              <p:ext uri="{D42A27DB-BD31-4B8C-83A1-F6EECF244321}">
                <p14:modId xmlns:p14="http://schemas.microsoft.com/office/powerpoint/2010/main" xmlns="" val="253358971"/>
              </p:ext>
            </p:extLst>
          </p:nvPr>
        </p:nvGraphicFramePr>
        <p:xfrm>
          <a:off x="4419600" y="1866900"/>
          <a:ext cx="4181475" cy="3943350"/>
        </p:xfrm>
        <a:graphic>
          <a:graphicData uri="http://schemas.openxmlformats.org/presentationml/2006/ole">
            <p:oleObj spid="_x0000_s62551" name="Gráfico" r:id="rId8" imgW="4181424" imgH="3943318" progId="MSGraph.Chart.8">
              <p:embed followColorScheme="full"/>
            </p:oleObj>
          </a:graphicData>
        </a:graphic>
      </p:graphicFrame>
      <p:grpSp>
        <p:nvGrpSpPr>
          <p:cNvPr id="62500" name="27 Grupo"/>
          <p:cNvGrpSpPr>
            <a:grpSpLocks/>
          </p:cNvGrpSpPr>
          <p:nvPr/>
        </p:nvGrpSpPr>
        <p:grpSpPr bwMode="auto">
          <a:xfrm>
            <a:off x="2830513" y="3482975"/>
            <a:ext cx="731837" cy="622300"/>
            <a:chOff x="2830514" y="3816351"/>
            <a:chExt cx="731836" cy="622299"/>
          </a:xfrm>
        </p:grpSpPr>
        <p:grpSp>
          <p:nvGrpSpPr>
            <p:cNvPr id="62507" name="Group 135"/>
            <p:cNvGrpSpPr>
              <a:grpSpLocks/>
            </p:cNvGrpSpPr>
            <p:nvPr/>
          </p:nvGrpSpPr>
          <p:grpSpPr bwMode="auto">
            <a:xfrm>
              <a:off x="2830514" y="3816351"/>
              <a:ext cx="731836" cy="622299"/>
              <a:chOff x="197" y="1258"/>
              <a:chExt cx="1163" cy="1058"/>
            </a:xfrm>
          </p:grpSpPr>
          <p:pic>
            <p:nvPicPr>
              <p:cNvPr id="62509" name="Picture 108"/>
              <p:cNvPicPr>
                <a:picLocks noChangeAspect="1" noChangeArrowheads="1"/>
              </p:cNvPicPr>
              <p:nvPr/>
            </p:nvPicPr>
            <p:blipFill>
              <a:blip r:embed="rId6" cstate="print"/>
              <a:srcRect/>
              <a:stretch>
                <a:fillRect/>
              </a:stretch>
            </p:blipFill>
            <p:spPr bwMode="auto">
              <a:xfrm>
                <a:off x="197" y="2070"/>
                <a:ext cx="1163" cy="246"/>
              </a:xfrm>
              <a:prstGeom prst="rect">
                <a:avLst/>
              </a:prstGeom>
              <a:noFill/>
              <a:ln w="9525">
                <a:noFill/>
                <a:miter lim="800000"/>
                <a:headEnd/>
                <a:tailEnd/>
              </a:ln>
            </p:spPr>
          </p:pic>
          <p:sp>
            <p:nvSpPr>
              <p:cNvPr id="32" name="Oval 87"/>
              <p:cNvSpPr>
                <a:spLocks noChangeArrowheads="1"/>
              </p:cNvSpPr>
              <p:nvPr/>
            </p:nvSpPr>
            <p:spPr bwMode="auto">
              <a:xfrm>
                <a:off x="341" y="1258"/>
                <a:ext cx="906" cy="904"/>
              </a:xfrm>
              <a:prstGeom prst="ellipse">
                <a:avLst/>
              </a:prstGeom>
              <a:solidFill>
                <a:schemeClr val="bg2">
                  <a:lumMod val="60000"/>
                  <a:lumOff val="40000"/>
                </a:schemeClr>
              </a:solidFill>
              <a:ln w="9525" algn="ctr">
                <a:noFill/>
                <a:round/>
                <a:headEnd/>
                <a:tailEnd/>
              </a:ln>
            </p:spPr>
            <p:txBody>
              <a:bodyPr wrap="none" anchor="ctr"/>
              <a:lstStyle/>
              <a:p>
                <a:pPr>
                  <a:defRPr/>
                </a:pPr>
                <a:endParaRPr lang="en-US"/>
              </a:p>
            </p:txBody>
          </p:sp>
          <p:sp>
            <p:nvSpPr>
              <p:cNvPr id="33" name="Oval 88"/>
              <p:cNvSpPr>
                <a:spLocks noChangeArrowheads="1"/>
              </p:cNvSpPr>
              <p:nvPr/>
            </p:nvSpPr>
            <p:spPr bwMode="gray">
              <a:xfrm>
                <a:off x="366" y="1266"/>
                <a:ext cx="858" cy="858"/>
              </a:xfrm>
              <a:prstGeom prst="ellipse">
                <a:avLst/>
              </a:prstGeom>
              <a:gradFill rotWithShape="1">
                <a:gsLst>
                  <a:gs pos="0">
                    <a:schemeClr val="bg2">
                      <a:lumMod val="20000"/>
                      <a:lumOff val="80000"/>
                    </a:schemeClr>
                  </a:gs>
                  <a:gs pos="100000">
                    <a:schemeClr val="bg2">
                      <a:lumMod val="60000"/>
                      <a:lumOff val="40000"/>
                    </a:schemeClr>
                  </a:gs>
                </a:gsLst>
                <a:path path="shape">
                  <a:fillToRect l="50000" t="50000" r="50000" b="50000"/>
                </a:path>
              </a:gradFill>
              <a:ln w="19050" algn="ctr">
                <a:solidFill>
                  <a:schemeClr val="bg2">
                    <a:lumMod val="60000"/>
                    <a:lumOff val="40000"/>
                  </a:schemeClr>
                </a:solidFill>
                <a:round/>
                <a:headEnd/>
                <a:tailEnd/>
              </a:ln>
            </p:spPr>
            <p:txBody>
              <a:bodyPr wrap="none" lIns="90000" tIns="90000" rIns="72000" bIns="90000" anchor="ctr"/>
              <a:lstStyle/>
              <a:p>
                <a:pPr eaLnBrk="0" hangingPunct="0">
                  <a:defRPr/>
                </a:pPr>
                <a:endParaRPr lang="en-US"/>
              </a:p>
            </p:txBody>
          </p:sp>
          <p:pic>
            <p:nvPicPr>
              <p:cNvPr id="62512" name="Picture 89"/>
              <p:cNvPicPr>
                <a:picLocks noChangeAspect="1" noChangeArrowheads="1"/>
              </p:cNvPicPr>
              <p:nvPr/>
            </p:nvPicPr>
            <p:blipFill>
              <a:blip r:embed="rId7" cstate="print"/>
              <a:srcRect/>
              <a:stretch>
                <a:fillRect/>
              </a:stretch>
            </p:blipFill>
            <p:spPr bwMode="gray">
              <a:xfrm>
                <a:off x="547" y="1271"/>
                <a:ext cx="494" cy="265"/>
              </a:xfrm>
              <a:prstGeom prst="rect">
                <a:avLst/>
              </a:prstGeom>
              <a:noFill/>
              <a:ln w="9525">
                <a:noFill/>
                <a:miter lim="800000"/>
                <a:headEnd/>
                <a:tailEnd/>
              </a:ln>
            </p:spPr>
          </p:pic>
        </p:grpSp>
        <p:sp>
          <p:nvSpPr>
            <p:cNvPr id="62508" name="Text Box 224"/>
            <p:cNvSpPr txBox="1">
              <a:spLocks noChangeArrowheads="1"/>
            </p:cNvSpPr>
            <p:nvPr/>
          </p:nvSpPr>
          <p:spPr bwMode="auto">
            <a:xfrm>
              <a:off x="2962928" y="4002905"/>
              <a:ext cx="502604" cy="175660"/>
            </a:xfrm>
            <a:prstGeom prst="rect">
              <a:avLst/>
            </a:prstGeom>
            <a:noFill/>
            <a:ln w="9525">
              <a:noFill/>
              <a:miter lim="800000"/>
              <a:headEnd/>
              <a:tailEnd/>
            </a:ln>
          </p:spPr>
          <p:txBody>
            <a:bodyPr lIns="18000" tIns="10800" rIns="18000" bIns="10800" anchor="ctr"/>
            <a:lstStyle/>
            <a:p>
              <a:pPr algn="ctr"/>
              <a:r>
                <a:rPr lang="en-US" sz="1200" b="1" dirty="0" smtClean="0">
                  <a:solidFill>
                    <a:schemeClr val="tx2"/>
                  </a:solidFill>
                </a:rPr>
                <a:t>32,38</a:t>
              </a:r>
              <a:endParaRPr lang="en-US" sz="1200" b="1" dirty="0">
                <a:solidFill>
                  <a:schemeClr val="tx2"/>
                </a:solidFill>
              </a:endParaRPr>
            </a:p>
          </p:txBody>
        </p:sp>
      </p:grpSp>
      <p:sp>
        <p:nvSpPr>
          <p:cNvPr id="62501" name="Text Box 5"/>
          <p:cNvSpPr txBox="1">
            <a:spLocks noChangeArrowheads="1"/>
          </p:cNvSpPr>
          <p:nvPr/>
        </p:nvSpPr>
        <p:spPr bwMode="auto">
          <a:xfrm>
            <a:off x="0" y="5861050"/>
            <a:ext cx="3638550" cy="369888"/>
          </a:xfrm>
          <a:prstGeom prst="rect">
            <a:avLst/>
          </a:prstGeom>
          <a:noFill/>
          <a:ln w="9525">
            <a:noFill/>
            <a:miter lim="800000"/>
            <a:headEnd/>
            <a:tailEnd/>
          </a:ln>
        </p:spPr>
        <p:txBody>
          <a:bodyPr anchor="ctr">
            <a:spAutoFit/>
          </a:bodyPr>
          <a:lstStyle/>
          <a:p>
            <a:pPr eaLnBrk="0" hangingPunct="0"/>
            <a:r>
              <a:rPr lang="es-ES" sz="900" i="1" dirty="0"/>
              <a:t>Unidad: Porcentajes y medias</a:t>
            </a:r>
          </a:p>
          <a:p>
            <a:pPr eaLnBrk="0" hangingPunct="0"/>
            <a:r>
              <a:rPr lang="es-ES_tradnl" sz="900" i="1" dirty="0"/>
              <a:t>Base </a:t>
            </a:r>
            <a:r>
              <a:rPr lang="es-ES_tradnl" sz="900" i="1" dirty="0" err="1"/>
              <a:t>s.p.</a:t>
            </a:r>
            <a:r>
              <a:rPr lang="es-ES_tradnl" sz="900" i="1" dirty="0"/>
              <a:t>:  Hijo 5-8 años (</a:t>
            </a:r>
            <a:r>
              <a:rPr lang="es-ES_tradnl" sz="900" i="1" dirty="0" smtClean="0"/>
              <a:t>n=183); </a:t>
            </a:r>
            <a:r>
              <a:rPr lang="es-ES_tradnl" sz="900" i="1" dirty="0"/>
              <a:t>Hijos 9-12 años (</a:t>
            </a:r>
            <a:r>
              <a:rPr lang="es-ES_tradnl" sz="900" i="1" dirty="0" smtClean="0"/>
              <a:t>n=281)</a:t>
            </a:r>
            <a:endParaRPr lang="es-ES" sz="900" i="1" dirty="0"/>
          </a:p>
        </p:txBody>
      </p:sp>
      <p:sp>
        <p:nvSpPr>
          <p:cNvPr id="62502" name="Rectangle 4"/>
          <p:cNvSpPr>
            <a:spLocks noChangeArrowheads="1"/>
          </p:cNvSpPr>
          <p:nvPr/>
        </p:nvSpPr>
        <p:spPr bwMode="auto">
          <a:xfrm>
            <a:off x="547688" y="2171700"/>
            <a:ext cx="3471862" cy="461963"/>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Tiempo de ocio durante vacaciones</a:t>
            </a:r>
          </a:p>
          <a:p>
            <a:pPr algn="ctr"/>
            <a:r>
              <a:rPr lang="de-DE" sz="1200" b="1" i="1">
                <a:latin typeface="Century Gothic" pitchFamily="34" charset="0"/>
                <a:cs typeface="Arial" charset="0"/>
              </a:rPr>
              <a:t>(por semana)</a:t>
            </a:r>
          </a:p>
        </p:txBody>
      </p:sp>
      <p:sp>
        <p:nvSpPr>
          <p:cNvPr id="62503" name="Rectangle 4"/>
          <p:cNvSpPr>
            <a:spLocks noChangeArrowheads="1"/>
          </p:cNvSpPr>
          <p:nvPr/>
        </p:nvSpPr>
        <p:spPr bwMode="auto">
          <a:xfrm>
            <a:off x="6010275" y="1400175"/>
            <a:ext cx="2609850" cy="461963"/>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Tiempo por actividad durante vacaciones (por semana)</a:t>
            </a:r>
          </a:p>
        </p:txBody>
      </p:sp>
      <p:sp>
        <p:nvSpPr>
          <p:cNvPr id="27" name="Rectangle 4"/>
          <p:cNvSpPr>
            <a:spLocks noChangeArrowheads="1"/>
          </p:cNvSpPr>
          <p:nvPr/>
        </p:nvSpPr>
        <p:spPr bwMode="auto">
          <a:xfrm>
            <a:off x="2652713" y="2647950"/>
            <a:ext cx="1147762" cy="246221"/>
          </a:xfrm>
          <a:prstGeom prst="rect">
            <a:avLst/>
          </a:prstGeom>
          <a:noFill/>
          <a:ln w="9525">
            <a:noFill/>
            <a:miter lim="800000"/>
            <a:headEnd/>
            <a:tailEnd/>
          </a:ln>
        </p:spPr>
        <p:txBody>
          <a:bodyPr wrap="square">
            <a:spAutoFit/>
          </a:bodyPr>
          <a:lstStyle/>
          <a:p>
            <a:pPr algn="ctr"/>
            <a:r>
              <a:rPr lang="de-DE" sz="1000" i="1" dirty="0" smtClean="0">
                <a:latin typeface="Century Gothic" pitchFamily="34" charset="0"/>
                <a:cs typeface="Arial" charset="0"/>
              </a:rPr>
              <a:t>Media Horas</a:t>
            </a:r>
            <a:endParaRPr lang="de-DE" sz="1000" i="1" dirty="0">
              <a:latin typeface="Century Gothic" pitchFamily="34" charset="0"/>
              <a:cs typeface="Arial" charset="0"/>
            </a:endParaRPr>
          </a:p>
        </p:txBody>
      </p:sp>
      <p:sp>
        <p:nvSpPr>
          <p:cNvPr id="25" name="Rectangle 4"/>
          <p:cNvSpPr>
            <a:spLocks noChangeArrowheads="1"/>
          </p:cNvSpPr>
          <p:nvPr/>
        </p:nvSpPr>
        <p:spPr bwMode="auto">
          <a:xfrm>
            <a:off x="125504" y="494370"/>
            <a:ext cx="7781367" cy="707886"/>
          </a:xfrm>
          <a:prstGeom prst="rect">
            <a:avLst/>
          </a:prstGeom>
          <a:noFill/>
          <a:ln w="9525">
            <a:noFill/>
            <a:miter lim="800000"/>
            <a:headEnd/>
            <a:tailEnd/>
          </a:ln>
        </p:spPr>
        <p:txBody>
          <a:bodyPr wrap="square">
            <a:spAutoFit/>
          </a:bodyPr>
          <a:lstStyle/>
          <a:p>
            <a:r>
              <a:rPr lang="es-ES" sz="2000" b="1" dirty="0" smtClean="0">
                <a:solidFill>
                  <a:schemeClr val="accent2">
                    <a:lumMod val="75000"/>
                  </a:schemeClr>
                </a:solidFill>
                <a:latin typeface="+mn-lt"/>
                <a:cs typeface="Arial" charset="0"/>
              </a:rPr>
              <a:t>No se observan diferencias significativas en cuanto a la edad </a:t>
            </a:r>
            <a:endParaRPr lang="es-ES" sz="20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62100" y="1371600"/>
            <a:ext cx="2657475" cy="1276350"/>
          </a:xfrm>
          <a:prstGeom prst="rect">
            <a:avLst/>
          </a:prstGeom>
          <a:solidFill>
            <a:schemeClr val="bg1">
              <a:lumMod val="9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6" name="Text Box 5"/>
          <p:cNvSpPr txBox="1">
            <a:spLocks noChangeArrowheads="1"/>
          </p:cNvSpPr>
          <p:nvPr/>
        </p:nvSpPr>
        <p:spPr bwMode="auto">
          <a:xfrm>
            <a:off x="0" y="6323013"/>
            <a:ext cx="829627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P.6</a:t>
            </a:r>
            <a:r>
              <a:rPr lang="es-ES" sz="900" dirty="0">
                <a:latin typeface="+mn-lt"/>
              </a:rPr>
              <a:t> Respecto al tiempo que dedica su hijo a los videojuegos… </a:t>
            </a:r>
          </a:p>
          <a:p>
            <a:pPr eaLnBrk="0" hangingPunct="0">
              <a:defRPr/>
            </a:pPr>
            <a:r>
              <a:rPr lang="es-ES" sz="900" b="1" dirty="0">
                <a:latin typeface="+mn-lt"/>
              </a:rPr>
              <a:t>P.7</a:t>
            </a:r>
            <a:r>
              <a:rPr lang="es-ES" sz="900" dirty="0">
                <a:latin typeface="+mn-lt"/>
              </a:rPr>
              <a:t> ¿Con qué frecuencia juega su hijo a videojuegos?</a:t>
            </a:r>
          </a:p>
        </p:txBody>
      </p:sp>
      <p:sp>
        <p:nvSpPr>
          <p:cNvPr id="63525" name="Rectangle 4"/>
          <p:cNvSpPr>
            <a:spLocks noChangeArrowheads="1"/>
          </p:cNvSpPr>
          <p:nvPr/>
        </p:nvSpPr>
        <p:spPr bwMode="auto">
          <a:xfrm>
            <a:off x="129892" y="261280"/>
            <a:ext cx="7588719" cy="1015663"/>
          </a:xfrm>
          <a:prstGeom prst="rect">
            <a:avLst/>
          </a:prstGeom>
          <a:noFill/>
          <a:ln w="9525">
            <a:noFill/>
            <a:miter lim="800000"/>
            <a:headEnd/>
            <a:tailEnd/>
          </a:ln>
        </p:spPr>
        <p:txBody>
          <a:bodyPr wrap="square">
            <a:spAutoFit/>
          </a:bodyPr>
          <a:lstStyle/>
          <a:p>
            <a:r>
              <a:rPr lang="es-ES" sz="2000" b="1" dirty="0" smtClean="0">
                <a:solidFill>
                  <a:schemeClr val="accent2">
                    <a:lumMod val="75000"/>
                  </a:schemeClr>
                </a:solidFill>
                <a:latin typeface="+mn-lt"/>
                <a:cs typeface="Arial" charset="0"/>
              </a:rPr>
              <a:t>Los niños juegan al menos 2-3 veces a la semana y en general los padres están de acuerdo con el tiempo dedicado a esta actividad</a:t>
            </a:r>
            <a:endParaRPr lang="es-ES" sz="2000" b="1" dirty="0">
              <a:solidFill>
                <a:schemeClr val="accent2">
                  <a:lumMod val="75000"/>
                </a:schemeClr>
              </a:solidFill>
              <a:latin typeface="+mn-lt"/>
              <a:cs typeface="Arial" charset="0"/>
            </a:endParaRPr>
          </a:p>
        </p:txBody>
      </p:sp>
      <p:sp>
        <p:nvSpPr>
          <p:cNvPr id="63526" name="Rectangle 4"/>
          <p:cNvSpPr>
            <a:spLocks noChangeArrowheads="1"/>
          </p:cNvSpPr>
          <p:nvPr/>
        </p:nvSpPr>
        <p:spPr bwMode="auto">
          <a:xfrm>
            <a:off x="1509713" y="1409700"/>
            <a:ext cx="2786062" cy="461963"/>
          </a:xfrm>
          <a:prstGeom prst="rect">
            <a:avLst/>
          </a:prstGeom>
          <a:noFill/>
          <a:ln w="9525">
            <a:noFill/>
            <a:miter lim="800000"/>
            <a:headEnd/>
            <a:tailEnd/>
          </a:ln>
        </p:spPr>
        <p:txBody>
          <a:bodyPr>
            <a:spAutoFit/>
          </a:bodyPr>
          <a:lstStyle/>
          <a:p>
            <a:pPr algn="ctr"/>
            <a:r>
              <a:rPr lang="de-DE" sz="1200" b="1" i="1" dirty="0">
                <a:latin typeface="Century Gothic" pitchFamily="34" charset="0"/>
                <a:cs typeface="Arial" charset="0"/>
              </a:rPr>
              <a:t>MEDIA DE HORAS DEDICADAS A LOS </a:t>
            </a:r>
            <a:r>
              <a:rPr lang="de-DE" sz="1200" b="1" i="1" dirty="0" smtClean="0">
                <a:latin typeface="Century Gothic" pitchFamily="34" charset="0"/>
                <a:cs typeface="Arial" charset="0"/>
              </a:rPr>
              <a:t>VIDEOJUEGOS (por semana)</a:t>
            </a:r>
            <a:endParaRPr lang="de-DE" sz="1200" b="1" i="1" dirty="0">
              <a:latin typeface="Century Gothic" pitchFamily="34" charset="0"/>
              <a:cs typeface="Arial" charset="0"/>
            </a:endParaRPr>
          </a:p>
        </p:txBody>
      </p:sp>
      <p:grpSp>
        <p:nvGrpSpPr>
          <p:cNvPr id="63527" name="Group 139"/>
          <p:cNvGrpSpPr>
            <a:grpSpLocks/>
          </p:cNvGrpSpPr>
          <p:nvPr/>
        </p:nvGrpSpPr>
        <p:grpSpPr bwMode="auto">
          <a:xfrm>
            <a:off x="1817688" y="2074863"/>
            <a:ext cx="849312" cy="449262"/>
            <a:chOff x="1697" y="1103"/>
            <a:chExt cx="367" cy="178"/>
          </a:xfrm>
        </p:grpSpPr>
        <p:grpSp>
          <p:nvGrpSpPr>
            <p:cNvPr id="63558" name="Group 140"/>
            <p:cNvGrpSpPr>
              <a:grpSpLocks/>
            </p:cNvGrpSpPr>
            <p:nvPr/>
          </p:nvGrpSpPr>
          <p:grpSpPr bwMode="auto">
            <a:xfrm>
              <a:off x="1697" y="1103"/>
              <a:ext cx="367" cy="178"/>
              <a:chOff x="1697" y="1097"/>
              <a:chExt cx="367" cy="178"/>
            </a:xfrm>
          </p:grpSpPr>
          <p:sp>
            <p:nvSpPr>
              <p:cNvPr id="14"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63561"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63559" name="Text Box 143"/>
            <p:cNvSpPr txBox="1">
              <a:spLocks noChangeArrowheads="1"/>
            </p:cNvSpPr>
            <p:nvPr/>
          </p:nvSpPr>
          <p:spPr bwMode="auto">
            <a:xfrm>
              <a:off x="1706" y="1151"/>
              <a:ext cx="343" cy="82"/>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200" b="1" dirty="0" smtClean="0">
                  <a:solidFill>
                    <a:srgbClr val="FFFFFF"/>
                  </a:solidFill>
                </a:rPr>
                <a:t>1,86</a:t>
              </a:r>
              <a:endParaRPr lang="en-US" sz="1200" b="1" dirty="0">
                <a:solidFill>
                  <a:srgbClr val="FFFFFF"/>
                </a:solidFill>
              </a:endParaRPr>
            </a:p>
          </p:txBody>
        </p:sp>
      </p:grpSp>
      <p:grpSp>
        <p:nvGrpSpPr>
          <p:cNvPr id="63528" name="Group 139"/>
          <p:cNvGrpSpPr>
            <a:grpSpLocks/>
          </p:cNvGrpSpPr>
          <p:nvPr/>
        </p:nvGrpSpPr>
        <p:grpSpPr bwMode="auto">
          <a:xfrm>
            <a:off x="3008313" y="2074863"/>
            <a:ext cx="849312" cy="449262"/>
            <a:chOff x="1697" y="1103"/>
            <a:chExt cx="367" cy="178"/>
          </a:xfrm>
        </p:grpSpPr>
        <p:grpSp>
          <p:nvGrpSpPr>
            <p:cNvPr id="63554" name="Group 140"/>
            <p:cNvGrpSpPr>
              <a:grpSpLocks/>
            </p:cNvGrpSpPr>
            <p:nvPr/>
          </p:nvGrpSpPr>
          <p:grpSpPr bwMode="auto">
            <a:xfrm>
              <a:off x="1697" y="1103"/>
              <a:ext cx="367" cy="178"/>
              <a:chOff x="1697" y="1097"/>
              <a:chExt cx="367" cy="178"/>
            </a:xfrm>
          </p:grpSpPr>
          <p:sp>
            <p:nvSpPr>
              <p:cNvPr id="19"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63557"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63555" name="Text Box 143"/>
            <p:cNvSpPr txBox="1">
              <a:spLocks noChangeArrowheads="1"/>
            </p:cNvSpPr>
            <p:nvPr/>
          </p:nvSpPr>
          <p:spPr bwMode="auto">
            <a:xfrm>
              <a:off x="1706" y="1151"/>
              <a:ext cx="343" cy="82"/>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200" b="1" dirty="0" smtClean="0">
                  <a:solidFill>
                    <a:srgbClr val="FFFFFF"/>
                  </a:solidFill>
                </a:rPr>
                <a:t>4,13</a:t>
              </a:r>
              <a:endParaRPr lang="en-US" sz="1200" b="1" dirty="0">
                <a:solidFill>
                  <a:srgbClr val="FFFFFF"/>
                </a:solidFill>
              </a:endParaRPr>
            </a:p>
          </p:txBody>
        </p:sp>
      </p:grpSp>
      <p:sp>
        <p:nvSpPr>
          <p:cNvPr id="63529" name="Rectangle 4"/>
          <p:cNvSpPr>
            <a:spLocks noChangeArrowheads="1"/>
          </p:cNvSpPr>
          <p:nvPr/>
        </p:nvSpPr>
        <p:spPr bwMode="auto">
          <a:xfrm>
            <a:off x="1538288" y="1847850"/>
            <a:ext cx="1423987" cy="261938"/>
          </a:xfrm>
          <a:prstGeom prst="rect">
            <a:avLst/>
          </a:prstGeom>
          <a:noFill/>
          <a:ln w="9525">
            <a:noFill/>
            <a:miter lim="800000"/>
            <a:headEnd/>
            <a:tailEnd/>
          </a:ln>
        </p:spPr>
        <p:txBody>
          <a:bodyPr>
            <a:spAutoFit/>
          </a:bodyPr>
          <a:lstStyle/>
          <a:p>
            <a:pPr algn="ctr"/>
            <a:r>
              <a:rPr lang="de-DE" sz="1100" i="1">
                <a:latin typeface="Century Gothic" pitchFamily="34" charset="0"/>
                <a:cs typeface="Arial" charset="0"/>
              </a:rPr>
              <a:t>Periodo lectivo</a:t>
            </a:r>
          </a:p>
        </p:txBody>
      </p:sp>
      <p:sp>
        <p:nvSpPr>
          <p:cNvPr id="63530" name="Rectangle 4"/>
          <p:cNvSpPr>
            <a:spLocks noChangeArrowheads="1"/>
          </p:cNvSpPr>
          <p:nvPr/>
        </p:nvSpPr>
        <p:spPr bwMode="auto">
          <a:xfrm>
            <a:off x="2738438" y="1847850"/>
            <a:ext cx="1423987" cy="261938"/>
          </a:xfrm>
          <a:prstGeom prst="rect">
            <a:avLst/>
          </a:prstGeom>
          <a:noFill/>
          <a:ln w="9525">
            <a:noFill/>
            <a:miter lim="800000"/>
            <a:headEnd/>
            <a:tailEnd/>
          </a:ln>
        </p:spPr>
        <p:txBody>
          <a:bodyPr>
            <a:spAutoFit/>
          </a:bodyPr>
          <a:lstStyle/>
          <a:p>
            <a:pPr algn="ctr"/>
            <a:r>
              <a:rPr lang="de-DE" sz="1100" i="1">
                <a:latin typeface="Century Gothic" pitchFamily="34" charset="0"/>
                <a:cs typeface="Arial" charset="0"/>
              </a:rPr>
              <a:t>Vacaciones</a:t>
            </a:r>
          </a:p>
        </p:txBody>
      </p:sp>
      <p:sp>
        <p:nvSpPr>
          <p:cNvPr id="63531" name="Rectangle 4"/>
          <p:cNvSpPr>
            <a:spLocks noChangeArrowheads="1"/>
          </p:cNvSpPr>
          <p:nvPr/>
        </p:nvSpPr>
        <p:spPr bwMode="auto">
          <a:xfrm>
            <a:off x="5438775" y="2162922"/>
            <a:ext cx="3048000" cy="277813"/>
          </a:xfrm>
          <a:prstGeom prst="rect">
            <a:avLst/>
          </a:prstGeom>
          <a:noFill/>
          <a:ln w="9525">
            <a:noFill/>
            <a:miter lim="800000"/>
            <a:headEnd/>
            <a:tailEnd/>
          </a:ln>
        </p:spPr>
        <p:txBody>
          <a:bodyPr>
            <a:spAutoFit/>
          </a:bodyPr>
          <a:lstStyle/>
          <a:p>
            <a:pPr algn="ctr"/>
            <a:r>
              <a:rPr lang="es-ES" sz="1200" b="1" i="1" dirty="0">
                <a:latin typeface="Century Gothic" pitchFamily="34" charset="0"/>
                <a:cs typeface="Arial" charset="0"/>
              </a:rPr>
              <a:t>Tiempo que dedica a los videojuegos</a:t>
            </a:r>
          </a:p>
        </p:txBody>
      </p:sp>
      <p:sp>
        <p:nvSpPr>
          <p:cNvPr id="30" name="Text Box 5"/>
          <p:cNvSpPr txBox="1">
            <a:spLocks noChangeArrowheads="1"/>
          </p:cNvSpPr>
          <p:nvPr/>
        </p:nvSpPr>
        <p:spPr bwMode="auto">
          <a:xfrm>
            <a:off x="5391150" y="2551498"/>
            <a:ext cx="2016125" cy="246062"/>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defRPr/>
            </a:pPr>
            <a:r>
              <a:rPr lang="es-ES" sz="1000" b="1" dirty="0" smtClean="0">
                <a:solidFill>
                  <a:srgbClr val="006699"/>
                </a:solidFill>
                <a:latin typeface="+mn-lt"/>
              </a:rPr>
              <a:t>(T2B) Le parece bien</a:t>
            </a:r>
            <a:endParaRPr lang="es-ES" sz="1000" b="1" dirty="0">
              <a:solidFill>
                <a:srgbClr val="006699"/>
              </a:solidFill>
              <a:latin typeface="+mn-lt"/>
            </a:endParaRPr>
          </a:p>
        </p:txBody>
      </p:sp>
      <p:grpSp>
        <p:nvGrpSpPr>
          <p:cNvPr id="63535" name="Group 139"/>
          <p:cNvGrpSpPr>
            <a:grpSpLocks/>
          </p:cNvGrpSpPr>
          <p:nvPr/>
        </p:nvGrpSpPr>
        <p:grpSpPr bwMode="auto">
          <a:xfrm>
            <a:off x="7437438" y="2510223"/>
            <a:ext cx="582612" cy="282575"/>
            <a:chOff x="1697" y="1103"/>
            <a:chExt cx="367" cy="178"/>
          </a:xfrm>
        </p:grpSpPr>
        <p:grpSp>
          <p:nvGrpSpPr>
            <p:cNvPr id="63546" name="Group 140"/>
            <p:cNvGrpSpPr>
              <a:grpSpLocks/>
            </p:cNvGrpSpPr>
            <p:nvPr/>
          </p:nvGrpSpPr>
          <p:grpSpPr bwMode="auto">
            <a:xfrm>
              <a:off x="1697" y="1103"/>
              <a:ext cx="367" cy="178"/>
              <a:chOff x="1697" y="1097"/>
              <a:chExt cx="367" cy="178"/>
            </a:xfrm>
          </p:grpSpPr>
          <p:sp>
            <p:nvSpPr>
              <p:cNvPr id="34" name="Freeform 312" descr="© INSCALE GmbH, 21.06.2010"/>
              <p:cNvSpPr>
                <a:spLocks/>
              </p:cNvSpPr>
              <p:nvPr/>
            </p:nvSpPr>
            <p:spPr bwMode="gray">
              <a:xfrm>
                <a:off x="1697" y="1097"/>
                <a:ext cx="367" cy="178"/>
              </a:xfrm>
              <a:custGeom>
                <a:avLst/>
                <a:gdLst>
                  <a:gd name="T0" fmla="*/ 183 w 964"/>
                  <a:gd name="T1" fmla="*/ 0 h 645"/>
                  <a:gd name="T2" fmla="*/ 0 w 964"/>
                  <a:gd name="T3" fmla="*/ 0 h 645"/>
                  <a:gd name="T4" fmla="*/ 0 w 964"/>
                  <a:gd name="T5" fmla="*/ 121 h 645"/>
                  <a:gd name="T6" fmla="*/ 0 w 964"/>
                  <a:gd name="T7" fmla="*/ 245 h 645"/>
                  <a:gd name="T8" fmla="*/ 183 w 964"/>
                  <a:gd name="T9" fmla="*/ 245 h 645"/>
                  <a:gd name="T10" fmla="*/ 367 w 964"/>
                  <a:gd name="T11" fmla="*/ 245 h 645"/>
                  <a:gd name="T12" fmla="*/ 367 w 964"/>
                  <a:gd name="T13" fmla="*/ 121 h 645"/>
                  <a:gd name="T14" fmla="*/ 367 w 964"/>
                  <a:gd name="T15" fmla="*/ 0 h 645"/>
                  <a:gd name="T16" fmla="*/ 183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solidFill>
                <a:srgbClr val="406891"/>
              </a:soli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defRPr/>
                </a:pPr>
                <a:endParaRPr lang="en-US">
                  <a:latin typeface="Tahoma" charset="0"/>
                </a:endParaRPr>
              </a:p>
            </p:txBody>
          </p:sp>
          <p:sp>
            <p:nvSpPr>
              <p:cNvPr id="63549" name="Freeform 313" descr="© INSCALE GmbH, 21.06.2010"/>
              <p:cNvSpPr>
                <a:spLocks/>
              </p:cNvSpPr>
              <p:nvPr/>
            </p:nvSpPr>
            <p:spPr bwMode="gray">
              <a:xfrm>
                <a:off x="1708" y="1104"/>
                <a:ext cx="343" cy="85"/>
              </a:xfrm>
              <a:custGeom>
                <a:avLst/>
                <a:gdLst>
                  <a:gd name="T0" fmla="*/ 61 w 964"/>
                  <a:gd name="T1" fmla="*/ 0 h 645"/>
                  <a:gd name="T2" fmla="*/ 0 w 964"/>
                  <a:gd name="T3" fmla="*/ 0 h 645"/>
                  <a:gd name="T4" fmla="*/ 0 w 964"/>
                  <a:gd name="T5" fmla="*/ 8 h 645"/>
                  <a:gd name="T6" fmla="*/ 0 w 964"/>
                  <a:gd name="T7" fmla="*/ 15 h 645"/>
                  <a:gd name="T8" fmla="*/ 61 w 964"/>
                  <a:gd name="T9" fmla="*/ 15 h 645"/>
                  <a:gd name="T10" fmla="*/ 122 w 964"/>
                  <a:gd name="T11" fmla="*/ 15 h 645"/>
                  <a:gd name="T12" fmla="*/ 122 w 964"/>
                  <a:gd name="T13" fmla="*/ 8 h 645"/>
                  <a:gd name="T14" fmla="*/ 122 w 964"/>
                  <a:gd name="T15" fmla="*/ 0 h 645"/>
                  <a:gd name="T16" fmla="*/ 61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6892BC"/>
                  </a:gs>
                  <a:gs pos="100000">
                    <a:srgbClr val="406891"/>
                  </a:gs>
                </a:gsLst>
                <a:lin ang="5400000" scaled="1"/>
              </a:gradFill>
              <a:ln w="9525">
                <a:noFill/>
                <a:miter lim="800000"/>
                <a:headEnd/>
                <a:tailEnd/>
              </a:ln>
            </p:spPr>
            <p:txBody>
              <a:bodyPr/>
              <a:lstStyle/>
              <a:p>
                <a:endParaRPr lang="en-US"/>
              </a:p>
            </p:txBody>
          </p:sp>
        </p:grpSp>
        <p:sp>
          <p:nvSpPr>
            <p:cNvPr id="63547" name="Text Box 143"/>
            <p:cNvSpPr txBox="1">
              <a:spLocks noChangeArrowheads="1"/>
            </p:cNvSpPr>
            <p:nvPr/>
          </p:nvSpPr>
          <p:spPr bwMode="auto">
            <a:xfrm>
              <a:off x="1706" y="1137"/>
              <a:ext cx="343" cy="110"/>
            </a:xfrm>
            <a:prstGeom prst="rect">
              <a:avLst/>
            </a:prstGeom>
            <a:noFill/>
            <a:ln w="9525">
              <a:noFill/>
              <a:miter lim="800000"/>
              <a:headEnd/>
              <a:tailEnd/>
            </a:ln>
          </p:spPr>
          <p:txBody>
            <a:bodyPr lIns="18000" tIns="10800" rIns="18000" bIns="10800" anchor="ctr">
              <a:spAutoFit/>
            </a:bodyPr>
            <a:lstStyle/>
            <a:p>
              <a:pPr algn="ctr">
                <a:spcBef>
                  <a:spcPct val="50000"/>
                </a:spcBef>
              </a:pPr>
              <a:r>
                <a:rPr lang="en-US" sz="1000" b="1" dirty="0" smtClean="0">
                  <a:solidFill>
                    <a:srgbClr val="FFFFFF"/>
                  </a:solidFill>
                </a:rPr>
                <a:t>74,5%</a:t>
              </a:r>
              <a:endParaRPr lang="en-US" sz="1000" b="1" dirty="0">
                <a:solidFill>
                  <a:srgbClr val="FFFFFF"/>
                </a:solidFill>
              </a:endParaRPr>
            </a:p>
          </p:txBody>
        </p:sp>
      </p:grpSp>
      <p:graphicFrame>
        <p:nvGraphicFramePr>
          <p:cNvPr id="63520" name="Object 32"/>
          <p:cNvGraphicFramePr>
            <a:graphicFrameLocks noChangeAspect="1"/>
          </p:cNvGraphicFramePr>
          <p:nvPr>
            <p:extLst>
              <p:ext uri="{D42A27DB-BD31-4B8C-83A1-F6EECF244321}">
                <p14:modId xmlns:p14="http://schemas.microsoft.com/office/powerpoint/2010/main" xmlns="" val="2187049049"/>
              </p:ext>
            </p:extLst>
          </p:nvPr>
        </p:nvGraphicFramePr>
        <p:xfrm>
          <a:off x="5076825" y="2905125"/>
          <a:ext cx="3638550" cy="2724150"/>
        </p:xfrm>
        <a:graphic>
          <a:graphicData uri="http://schemas.openxmlformats.org/presentationml/2006/ole">
            <p:oleObj spid="_x0000_s63574" name="Gráfico" r:id="rId5" imgW="3638449" imgH="2724253" progId="MSGraph.Chart.8">
              <p:embed followColorScheme="full"/>
            </p:oleObj>
          </a:graphicData>
        </a:graphic>
      </p:graphicFrame>
      <p:graphicFrame>
        <p:nvGraphicFramePr>
          <p:cNvPr id="63521" name="Object 33"/>
          <p:cNvGraphicFramePr>
            <a:graphicFrameLocks noChangeAspect="1"/>
          </p:cNvGraphicFramePr>
          <p:nvPr>
            <p:extLst>
              <p:ext uri="{D42A27DB-BD31-4B8C-83A1-F6EECF244321}">
                <p14:modId xmlns:p14="http://schemas.microsoft.com/office/powerpoint/2010/main" xmlns="" val="2051849743"/>
              </p:ext>
            </p:extLst>
          </p:nvPr>
        </p:nvGraphicFramePr>
        <p:xfrm>
          <a:off x="523875" y="3371850"/>
          <a:ext cx="3638550" cy="2552700"/>
        </p:xfrm>
        <a:graphic>
          <a:graphicData uri="http://schemas.openxmlformats.org/presentationml/2006/ole">
            <p:oleObj spid="_x0000_s63575" name="Gráfico" r:id="rId6" imgW="3638550" imgH="2552700" progId="MSGraph.Chart.8">
              <p:embed followColorScheme="full"/>
            </p:oleObj>
          </a:graphicData>
        </a:graphic>
      </p:graphicFrame>
      <p:sp>
        <p:nvSpPr>
          <p:cNvPr id="63538" name="Rectangle 4"/>
          <p:cNvSpPr>
            <a:spLocks noChangeArrowheads="1"/>
          </p:cNvSpPr>
          <p:nvPr/>
        </p:nvSpPr>
        <p:spPr bwMode="auto">
          <a:xfrm>
            <a:off x="1581150" y="3047626"/>
            <a:ext cx="3048000" cy="277813"/>
          </a:xfrm>
          <a:prstGeom prst="rect">
            <a:avLst/>
          </a:prstGeom>
          <a:noFill/>
          <a:ln w="9525">
            <a:noFill/>
            <a:miter lim="800000"/>
            <a:headEnd/>
            <a:tailEnd/>
          </a:ln>
        </p:spPr>
        <p:txBody>
          <a:bodyPr>
            <a:spAutoFit/>
          </a:bodyPr>
          <a:lstStyle/>
          <a:p>
            <a:pPr algn="ctr"/>
            <a:r>
              <a:rPr lang="es-ES" sz="1200" b="1" i="1" dirty="0">
                <a:latin typeface="Century Gothic" pitchFamily="34" charset="0"/>
                <a:cs typeface="Arial" charset="0"/>
              </a:rPr>
              <a:t>Frecuencia Videojuegos</a:t>
            </a:r>
          </a:p>
        </p:txBody>
      </p:sp>
      <p:pic>
        <p:nvPicPr>
          <p:cNvPr id="63515" name="Picture 27" descr="C:\Documents and Settings\mariana.assis.GFK\Escritorio\Imagenes\imagenes videogame\RF4473303.jpg"/>
          <p:cNvPicPr>
            <a:picLocks noChangeAspect="1" noChangeArrowheads="1"/>
          </p:cNvPicPr>
          <p:nvPr/>
        </p:nvPicPr>
        <p:blipFill>
          <a:blip r:embed="rId7" cstate="print"/>
          <a:srcRect/>
          <a:stretch>
            <a:fillRect/>
          </a:stretch>
        </p:blipFill>
        <p:spPr bwMode="auto">
          <a:xfrm>
            <a:off x="361950" y="1343025"/>
            <a:ext cx="1063689" cy="1504576"/>
          </a:xfrm>
          <a:prstGeom prst="rect">
            <a:avLst/>
          </a:prstGeom>
          <a:ln>
            <a:noFill/>
          </a:ln>
          <a:effectLst>
            <a:softEdge rad="112500"/>
          </a:effectLst>
        </p:spPr>
      </p:pic>
      <p:sp>
        <p:nvSpPr>
          <p:cNvPr id="44" name="Text Box 5"/>
          <p:cNvSpPr txBox="1">
            <a:spLocks noChangeArrowheads="1"/>
          </p:cNvSpPr>
          <p:nvPr/>
        </p:nvSpPr>
        <p:spPr bwMode="auto">
          <a:xfrm>
            <a:off x="0" y="5947053"/>
            <a:ext cx="3314700" cy="369332"/>
          </a:xfrm>
          <a:prstGeom prst="rect">
            <a:avLst/>
          </a:prstGeom>
          <a:noFill/>
          <a:ln w="9525">
            <a:noFill/>
            <a:miter lim="800000"/>
            <a:headEnd/>
            <a:tailEnd/>
          </a:ln>
        </p:spPr>
        <p:txBody>
          <a:bodyPr wrap="square" anchor="ctr">
            <a:spAutoFit/>
          </a:bodyPr>
          <a:lstStyle/>
          <a:p>
            <a:pPr eaLnBrk="0" hangingPunct="0"/>
            <a:r>
              <a:rPr lang="es-ES" sz="900" i="1" dirty="0"/>
              <a:t>Unidad: Porcentajes y medias</a:t>
            </a:r>
          </a:p>
          <a:p>
            <a:pPr eaLnBrk="0" hangingPunct="0"/>
            <a:r>
              <a:rPr lang="es-ES_tradnl" sz="900" i="1" dirty="0" smtClean="0"/>
              <a:t>Base Hijos </a:t>
            </a:r>
            <a:r>
              <a:rPr lang="es-ES_tradnl" sz="900" i="1" dirty="0" err="1" smtClean="0"/>
              <a:t>s.p.</a:t>
            </a:r>
            <a:r>
              <a:rPr lang="es-ES_tradnl" sz="900" i="1" dirty="0" smtClean="0"/>
              <a:t>: Juega a Videojuegos (n=331)</a:t>
            </a:r>
            <a:endParaRPr lang="es-ES" sz="900" i="1" dirty="0"/>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7" name="Text Box 5"/>
          <p:cNvSpPr txBox="1">
            <a:spLocks noChangeArrowheads="1"/>
          </p:cNvSpPr>
          <p:nvPr/>
        </p:nvSpPr>
        <p:spPr bwMode="auto">
          <a:xfrm>
            <a:off x="0" y="6370638"/>
            <a:ext cx="8296275"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P.8.1</a:t>
            </a:r>
            <a:r>
              <a:rPr lang="es-ES" sz="900" dirty="0">
                <a:latin typeface="+mn-lt"/>
              </a:rPr>
              <a:t> ¿Su hijo suele jugar a videojuegos online? </a:t>
            </a:r>
            <a:r>
              <a:rPr lang="es-ES" sz="900" dirty="0" smtClean="0">
                <a:latin typeface="+mn-lt"/>
              </a:rPr>
              <a:t>/ </a:t>
            </a:r>
            <a:r>
              <a:rPr lang="es-ES" sz="900" b="1" dirty="0" smtClean="0">
                <a:latin typeface="+mn-lt"/>
              </a:rPr>
              <a:t>P.8.2 </a:t>
            </a:r>
            <a:r>
              <a:rPr lang="es-ES" sz="900" dirty="0">
                <a:latin typeface="+mn-lt"/>
              </a:rPr>
              <a:t>¿Y suele jugar a videojuegos con otros niños a través de internet (juegos </a:t>
            </a:r>
            <a:r>
              <a:rPr lang="es-ES" sz="900" dirty="0" err="1" smtClean="0">
                <a:latin typeface="+mn-lt"/>
              </a:rPr>
              <a:t>multijugador</a:t>
            </a:r>
            <a:r>
              <a:rPr lang="es-ES" sz="900" dirty="0" smtClean="0">
                <a:latin typeface="+mn-lt"/>
              </a:rPr>
              <a:t>)</a:t>
            </a:r>
            <a:endParaRPr lang="es-ES" sz="900" dirty="0">
              <a:latin typeface="+mn-lt"/>
            </a:endParaRPr>
          </a:p>
          <a:p>
            <a:pPr eaLnBrk="0" hangingPunct="0">
              <a:defRPr/>
            </a:pPr>
            <a:r>
              <a:rPr lang="es-ES" sz="900" b="1" dirty="0">
                <a:latin typeface="+mn-lt"/>
              </a:rPr>
              <a:t>P.8.3 </a:t>
            </a:r>
            <a:r>
              <a:rPr lang="es-ES" sz="900" dirty="0">
                <a:latin typeface="+mn-lt"/>
              </a:rPr>
              <a:t>Juega su hijo… </a:t>
            </a:r>
          </a:p>
        </p:txBody>
      </p:sp>
      <p:sp>
        <p:nvSpPr>
          <p:cNvPr id="64559" name="Text Box 5"/>
          <p:cNvSpPr txBox="1">
            <a:spLocks noChangeArrowheads="1"/>
          </p:cNvSpPr>
          <p:nvPr/>
        </p:nvSpPr>
        <p:spPr bwMode="auto">
          <a:xfrm>
            <a:off x="0" y="6032500"/>
            <a:ext cx="5314950" cy="369888"/>
          </a:xfrm>
          <a:prstGeom prst="rect">
            <a:avLst/>
          </a:prstGeom>
          <a:noFill/>
          <a:ln w="9525">
            <a:noFill/>
            <a:miter lim="800000"/>
            <a:headEnd/>
            <a:tailEnd/>
          </a:ln>
        </p:spPr>
        <p:txBody>
          <a:bodyPr anchor="ctr">
            <a:spAutoFit/>
          </a:bodyPr>
          <a:lstStyle/>
          <a:p>
            <a:pPr eaLnBrk="0" hangingPunct="0"/>
            <a:r>
              <a:rPr lang="es-ES" sz="900" i="1" dirty="0"/>
              <a:t>Unidad: Porcentajes y medias</a:t>
            </a:r>
          </a:p>
          <a:p>
            <a:pPr eaLnBrk="0" hangingPunct="0"/>
            <a:r>
              <a:rPr lang="es-ES_tradnl" sz="900" i="1" dirty="0" smtClean="0"/>
              <a:t>Base </a:t>
            </a:r>
            <a:r>
              <a:rPr lang="es-ES_tradnl" sz="900" i="1" dirty="0" err="1" smtClean="0"/>
              <a:t>s.p.</a:t>
            </a:r>
            <a:r>
              <a:rPr lang="es-ES_tradnl" sz="900" i="1" dirty="0" smtClean="0"/>
              <a:t>: Juega a Videojuegos Hijos </a:t>
            </a:r>
            <a:r>
              <a:rPr lang="es-ES_tradnl" sz="900" i="1" dirty="0"/>
              <a:t>(</a:t>
            </a:r>
            <a:r>
              <a:rPr lang="es-ES_tradnl" sz="900" i="1" dirty="0" smtClean="0"/>
              <a:t>n=331); </a:t>
            </a:r>
            <a:r>
              <a:rPr lang="es-ES_tradnl" sz="900" i="1" dirty="0"/>
              <a:t>Hijos 5-8 años (</a:t>
            </a:r>
            <a:r>
              <a:rPr lang="es-ES_tradnl" sz="900" i="1" dirty="0" smtClean="0"/>
              <a:t>n=115); </a:t>
            </a:r>
            <a:r>
              <a:rPr lang="es-ES_tradnl" sz="900" i="1" dirty="0"/>
              <a:t>Hijos 9-12 años (</a:t>
            </a:r>
            <a:r>
              <a:rPr lang="es-ES_tradnl" sz="900" i="1" dirty="0" smtClean="0"/>
              <a:t>n=216)</a:t>
            </a:r>
            <a:endParaRPr lang="es-ES" sz="900" i="1" dirty="0"/>
          </a:p>
        </p:txBody>
      </p:sp>
      <p:graphicFrame>
        <p:nvGraphicFramePr>
          <p:cNvPr id="64554" name="Object 42"/>
          <p:cNvGraphicFramePr>
            <a:graphicFrameLocks noChangeAspect="1"/>
          </p:cNvGraphicFramePr>
          <p:nvPr>
            <p:extLst>
              <p:ext uri="{D42A27DB-BD31-4B8C-83A1-F6EECF244321}">
                <p14:modId xmlns:p14="http://schemas.microsoft.com/office/powerpoint/2010/main" xmlns="" val="154684354"/>
              </p:ext>
            </p:extLst>
          </p:nvPr>
        </p:nvGraphicFramePr>
        <p:xfrm>
          <a:off x="333375" y="1600200"/>
          <a:ext cx="3657600" cy="2066925"/>
        </p:xfrm>
        <a:graphic>
          <a:graphicData uri="http://schemas.openxmlformats.org/presentationml/2006/ole">
            <p:oleObj spid="_x0000_s64635" name="Gráfico" r:id="rId5" imgW="3657600" imgH="2066899" progId="MSGraph.Chart.8">
              <p:embed followColorScheme="full"/>
            </p:oleObj>
          </a:graphicData>
        </a:graphic>
      </p:graphicFrame>
      <p:sp>
        <p:nvSpPr>
          <p:cNvPr id="64561" name="Rectangle 4"/>
          <p:cNvSpPr>
            <a:spLocks noChangeArrowheads="1"/>
          </p:cNvSpPr>
          <p:nvPr/>
        </p:nvSpPr>
        <p:spPr bwMode="auto">
          <a:xfrm>
            <a:off x="1362075" y="1301750"/>
            <a:ext cx="2571750" cy="277813"/>
          </a:xfrm>
          <a:prstGeom prst="rect">
            <a:avLst/>
          </a:prstGeom>
          <a:noFill/>
          <a:ln w="9525">
            <a:noFill/>
            <a:miter lim="800000"/>
            <a:headEnd/>
            <a:tailEnd/>
          </a:ln>
        </p:spPr>
        <p:txBody>
          <a:bodyPr>
            <a:spAutoFit/>
          </a:bodyPr>
          <a:lstStyle/>
          <a:p>
            <a:pPr algn="ctr"/>
            <a:r>
              <a:rPr lang="es-ES" sz="1200" b="1" i="1">
                <a:latin typeface="Century Gothic" pitchFamily="34" charset="0"/>
                <a:cs typeface="Arial" charset="0"/>
              </a:rPr>
              <a:t>Juega a videojuegos online</a:t>
            </a:r>
          </a:p>
        </p:txBody>
      </p:sp>
      <p:graphicFrame>
        <p:nvGraphicFramePr>
          <p:cNvPr id="64555" name="Object 43"/>
          <p:cNvGraphicFramePr>
            <a:graphicFrameLocks noChangeAspect="1"/>
          </p:cNvGraphicFramePr>
          <p:nvPr>
            <p:extLst>
              <p:ext uri="{D42A27DB-BD31-4B8C-83A1-F6EECF244321}">
                <p14:modId xmlns:p14="http://schemas.microsoft.com/office/powerpoint/2010/main" xmlns="" val="1606900757"/>
              </p:ext>
            </p:extLst>
          </p:nvPr>
        </p:nvGraphicFramePr>
        <p:xfrm>
          <a:off x="4800600" y="1762125"/>
          <a:ext cx="3657600" cy="2228850"/>
        </p:xfrm>
        <a:graphic>
          <a:graphicData uri="http://schemas.openxmlformats.org/presentationml/2006/ole">
            <p:oleObj spid="_x0000_s64636" name="Gráfico" r:id="rId6" imgW="3657600" imgH="2228738" progId="MSGraph.Chart.8">
              <p:embed followColorScheme="full"/>
            </p:oleObj>
          </a:graphicData>
        </a:graphic>
      </p:graphicFrame>
      <p:sp>
        <p:nvSpPr>
          <p:cNvPr id="14" name="Rectangle 4"/>
          <p:cNvSpPr>
            <a:spLocks noChangeArrowheads="1"/>
          </p:cNvSpPr>
          <p:nvPr/>
        </p:nvSpPr>
        <p:spPr bwMode="auto">
          <a:xfrm>
            <a:off x="5343525" y="1349375"/>
            <a:ext cx="3457575" cy="400050"/>
          </a:xfrm>
          <a:prstGeom prst="rect">
            <a:avLst/>
          </a:prstGeom>
          <a:noFill/>
          <a:ln>
            <a:noFill/>
          </a:ln>
          <a:extLst/>
        </p:spPr>
        <p:txBody>
          <a:bodyPr>
            <a:spAutoFit/>
          </a:bodyPr>
          <a:lstStyle/>
          <a:p>
            <a:pPr algn="ctr">
              <a:defRPr/>
            </a:pPr>
            <a:r>
              <a:rPr lang="es-ES" sz="1200" b="1" i="1" dirty="0">
                <a:latin typeface="Century Gothic" pitchFamily="34" charset="0"/>
                <a:cs typeface="Arial" charset="0"/>
              </a:rPr>
              <a:t>Juega a videojuegos online con otros niños</a:t>
            </a:r>
          </a:p>
          <a:p>
            <a:pPr algn="ctr">
              <a:defRPr/>
            </a:pPr>
            <a:r>
              <a:rPr lang="es-ES_tradnl" sz="800" i="1" dirty="0">
                <a:latin typeface="+mn-lt"/>
                <a:cs typeface="Arial" charset="0"/>
              </a:rPr>
              <a:t>(</a:t>
            </a:r>
            <a:r>
              <a:rPr lang="es-ES_tradnl" sz="800" i="1" dirty="0" smtClean="0">
                <a:latin typeface="+mn-lt"/>
                <a:cs typeface="Arial" charset="0"/>
              </a:rPr>
              <a:t>Base: </a:t>
            </a:r>
            <a:r>
              <a:rPr lang="es-ES_tradnl" sz="800" i="1" dirty="0">
                <a:latin typeface="+mn-lt"/>
                <a:cs typeface="Arial" charset="0"/>
              </a:rPr>
              <a:t>Juega a videojuegos online)</a:t>
            </a:r>
            <a:endParaRPr lang="es-ES" sz="800" i="1" dirty="0">
              <a:latin typeface="+mn-lt"/>
              <a:cs typeface="Arial" charset="0"/>
            </a:endParaRPr>
          </a:p>
        </p:txBody>
      </p:sp>
      <p:sp>
        <p:nvSpPr>
          <p:cNvPr id="3" name="2 Rectángulo"/>
          <p:cNvSpPr/>
          <p:nvPr/>
        </p:nvSpPr>
        <p:spPr>
          <a:xfrm>
            <a:off x="1333500" y="1590675"/>
            <a:ext cx="2647950" cy="704850"/>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Flecha derecha"/>
          <p:cNvSpPr/>
          <p:nvPr/>
        </p:nvSpPr>
        <p:spPr>
          <a:xfrm>
            <a:off x="4022725" y="1582738"/>
            <a:ext cx="120650" cy="712787"/>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graphicFrame>
        <p:nvGraphicFramePr>
          <p:cNvPr id="64556" name="Object 44"/>
          <p:cNvGraphicFramePr>
            <a:graphicFrameLocks noChangeAspect="1"/>
          </p:cNvGraphicFramePr>
          <p:nvPr>
            <p:extLst>
              <p:ext uri="{D42A27DB-BD31-4B8C-83A1-F6EECF244321}">
                <p14:modId xmlns:p14="http://schemas.microsoft.com/office/powerpoint/2010/main" xmlns="" val="3838364456"/>
              </p:ext>
            </p:extLst>
          </p:nvPr>
        </p:nvGraphicFramePr>
        <p:xfrm>
          <a:off x="1981200" y="4029075"/>
          <a:ext cx="3657600" cy="2066925"/>
        </p:xfrm>
        <a:graphic>
          <a:graphicData uri="http://schemas.openxmlformats.org/presentationml/2006/ole">
            <p:oleObj spid="_x0000_s64637" name="Gráfico" r:id="rId7" imgW="3657600" imgH="2066899" progId="MSGraph.Chart.8">
              <p:embed followColorScheme="full"/>
            </p:oleObj>
          </a:graphicData>
        </a:graphic>
      </p:graphicFrame>
      <p:sp>
        <p:nvSpPr>
          <p:cNvPr id="64565" name="Rectangle 4"/>
          <p:cNvSpPr>
            <a:spLocks noChangeArrowheads="1"/>
          </p:cNvSpPr>
          <p:nvPr/>
        </p:nvSpPr>
        <p:spPr bwMode="auto">
          <a:xfrm>
            <a:off x="3009900" y="3730625"/>
            <a:ext cx="2571750" cy="277813"/>
          </a:xfrm>
          <a:prstGeom prst="rect">
            <a:avLst/>
          </a:prstGeom>
          <a:noFill/>
          <a:ln w="9525">
            <a:noFill/>
            <a:miter lim="800000"/>
            <a:headEnd/>
            <a:tailEnd/>
          </a:ln>
        </p:spPr>
        <p:txBody>
          <a:bodyPr>
            <a:spAutoFit/>
          </a:bodyPr>
          <a:lstStyle/>
          <a:p>
            <a:pPr algn="ctr"/>
            <a:r>
              <a:rPr lang="es-ES" sz="1200" b="1" i="1">
                <a:latin typeface="Century Gothic" pitchFamily="34" charset="0"/>
                <a:cs typeface="Arial" charset="0"/>
              </a:rPr>
              <a:t>Juega con…</a:t>
            </a:r>
          </a:p>
        </p:txBody>
      </p:sp>
      <p:sp>
        <p:nvSpPr>
          <p:cNvPr id="17" name="16 Elipse"/>
          <p:cNvSpPr/>
          <p:nvPr/>
        </p:nvSpPr>
        <p:spPr>
          <a:xfrm>
            <a:off x="3290042" y="1882607"/>
            <a:ext cx="421341" cy="22411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2456324" y="1730207"/>
            <a:ext cx="421341" cy="2241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7781360" y="2097760"/>
            <a:ext cx="421341" cy="22411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4"/>
          <p:cNvSpPr>
            <a:spLocks noChangeArrowheads="1"/>
          </p:cNvSpPr>
          <p:nvPr/>
        </p:nvSpPr>
        <p:spPr bwMode="auto">
          <a:xfrm>
            <a:off x="129892" y="350930"/>
            <a:ext cx="7588719" cy="738664"/>
          </a:xfrm>
          <a:prstGeom prst="rect">
            <a:avLst/>
          </a:prstGeom>
          <a:noFill/>
          <a:ln w="9525">
            <a:noFill/>
            <a:miter lim="800000"/>
            <a:headEnd/>
            <a:tailEnd/>
          </a:ln>
        </p:spPr>
        <p:txBody>
          <a:bodyPr wrap="square">
            <a:spAutoFit/>
          </a:bodyPr>
          <a:lstStyle/>
          <a:p>
            <a:r>
              <a:rPr lang="es-ES" sz="2100" b="1" dirty="0" smtClean="0">
                <a:solidFill>
                  <a:schemeClr val="accent2">
                    <a:lumMod val="75000"/>
                  </a:schemeClr>
                </a:solidFill>
                <a:latin typeface="+mn-lt"/>
                <a:cs typeface="Arial" charset="0"/>
              </a:rPr>
              <a:t>Un 38% de los niños de 9 a 12 juegan online, casi la mitad de estos participan de juegos </a:t>
            </a:r>
            <a:r>
              <a:rPr lang="es-ES" sz="2100" b="1" dirty="0" err="1" smtClean="0">
                <a:solidFill>
                  <a:schemeClr val="accent2">
                    <a:lumMod val="75000"/>
                  </a:schemeClr>
                </a:solidFill>
                <a:latin typeface="+mn-lt"/>
                <a:cs typeface="Arial" charset="0"/>
              </a:rPr>
              <a:t>multijugador</a:t>
            </a:r>
            <a:endParaRPr lang="es-ES" sz="2100" b="1" dirty="0">
              <a:solidFill>
                <a:schemeClr val="accent2">
                  <a:lumMod val="75000"/>
                </a:schemeClr>
              </a:solidFill>
              <a:latin typeface="+mn-lt"/>
              <a:cs typeface="Arial" charset="0"/>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9" name="2 Grupo"/>
          <p:cNvGrpSpPr>
            <a:grpSpLocks/>
          </p:cNvGrpSpPr>
          <p:nvPr/>
        </p:nvGrpSpPr>
        <p:grpSpPr bwMode="auto">
          <a:xfrm>
            <a:off x="690563" y="5154613"/>
            <a:ext cx="1538287" cy="960437"/>
            <a:chOff x="690910" y="4983878"/>
            <a:chExt cx="1537475" cy="959005"/>
          </a:xfrm>
        </p:grpSpPr>
        <p:pic>
          <p:nvPicPr>
            <p:cNvPr id="51" name="Picture 2" descr="puzzle"/>
            <p:cNvPicPr>
              <a:picLocks noChangeAspect="1" noChangeArrowheads="1"/>
            </p:cNvPicPr>
            <p:nvPr/>
          </p:nvPicPr>
          <p:blipFill>
            <a:blip r:embed="rId4" cstate="print">
              <a:lum bright="70000" contrast="-70000"/>
            </a:blip>
            <a:srcRect/>
            <a:stretch>
              <a:fillRect/>
            </a:stretch>
          </p:blipFill>
          <p:spPr bwMode="auto">
            <a:xfrm>
              <a:off x="690910" y="4983878"/>
              <a:ext cx="1278850" cy="959005"/>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3506" name="25 Grupo"/>
            <p:cNvGrpSpPr>
              <a:grpSpLocks/>
            </p:cNvGrpSpPr>
            <p:nvPr/>
          </p:nvGrpSpPr>
          <p:grpSpPr bwMode="auto">
            <a:xfrm>
              <a:off x="1753723" y="5233834"/>
              <a:ext cx="474662" cy="468312"/>
              <a:chOff x="8343165" y="2067584"/>
              <a:chExt cx="474662" cy="468312"/>
            </a:xfrm>
          </p:grpSpPr>
          <p:pic>
            <p:nvPicPr>
              <p:cNvPr id="233507"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3508"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5</a:t>
                </a:r>
              </a:p>
            </p:txBody>
          </p:sp>
        </p:grpSp>
      </p:grpSp>
      <p:grpSp>
        <p:nvGrpSpPr>
          <p:cNvPr id="233480" name="8 Grupo"/>
          <p:cNvGrpSpPr>
            <a:grpSpLocks/>
          </p:cNvGrpSpPr>
          <p:nvPr/>
        </p:nvGrpSpPr>
        <p:grpSpPr bwMode="auto">
          <a:xfrm>
            <a:off x="682625" y="2986088"/>
            <a:ext cx="1536700" cy="947737"/>
            <a:chOff x="682625" y="2787766"/>
            <a:chExt cx="1536235" cy="947737"/>
          </a:xfrm>
        </p:grpSpPr>
        <p:pic>
          <p:nvPicPr>
            <p:cNvPr id="35" name="Picture 22" descr="iStock_000009728042XLarge"/>
            <p:cNvPicPr>
              <a:picLocks noChangeAspect="1" noChangeArrowheads="1"/>
            </p:cNvPicPr>
            <p:nvPr/>
          </p:nvPicPr>
          <p:blipFill>
            <a:blip r:embed="rId6" cstate="print">
              <a:lum bright="70000" contrast="-70000"/>
            </a:blip>
            <a:srcRect b="18497"/>
            <a:stretch>
              <a:fillRect/>
            </a:stretch>
          </p:blipFill>
          <p:spPr bwMode="auto">
            <a:xfrm>
              <a:off x="682625" y="2787766"/>
              <a:ext cx="1271203" cy="94773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3502" name="25 Grupo"/>
            <p:cNvGrpSpPr>
              <a:grpSpLocks/>
            </p:cNvGrpSpPr>
            <p:nvPr/>
          </p:nvGrpSpPr>
          <p:grpSpPr bwMode="auto">
            <a:xfrm>
              <a:off x="1744198" y="3033559"/>
              <a:ext cx="474662" cy="468312"/>
              <a:chOff x="8343165" y="2067584"/>
              <a:chExt cx="474662" cy="468312"/>
            </a:xfrm>
          </p:grpSpPr>
          <p:pic>
            <p:nvPicPr>
              <p:cNvPr id="233503"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3504"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3</a:t>
                </a:r>
              </a:p>
            </p:txBody>
          </p:sp>
        </p:grpSp>
      </p:grpSp>
      <p:graphicFrame>
        <p:nvGraphicFramePr>
          <p:cNvPr id="233478" name="AutoShape 6"/>
          <p:cNvGraphicFramePr>
            <a:graphicFrameLocks/>
          </p:cNvGraphicFramePr>
          <p:nvPr/>
        </p:nvGraphicFramePr>
        <p:xfrm>
          <a:off x="0" y="0"/>
          <a:ext cx="158750" cy="158750"/>
        </p:xfrm>
        <a:graphic>
          <a:graphicData uri="http://schemas.openxmlformats.org/presentationml/2006/ole">
            <p:oleObj spid="_x0000_s233504" r:id="rId7" imgW="0" imgH="0" progId="">
              <p:embed/>
            </p:oleObj>
          </a:graphicData>
        </a:graphic>
      </p:graphicFrame>
      <p:sp>
        <p:nvSpPr>
          <p:cNvPr id="33" name="Rectangle 17"/>
          <p:cNvSpPr>
            <a:spLocks noChangeArrowheads="1"/>
          </p:cNvSpPr>
          <p:nvPr/>
        </p:nvSpPr>
        <p:spPr bwMode="auto">
          <a:xfrm>
            <a:off x="2344738" y="1244600"/>
            <a:ext cx="2908300" cy="400050"/>
          </a:xfrm>
          <a:prstGeom prst="rect">
            <a:avLst/>
          </a:prstGeom>
          <a:extLst/>
        </p:spPr>
        <p:txBody>
          <a:bodyPr wrap="none">
            <a:spAutoFit/>
          </a:bodyPr>
          <a:lstStyle/>
          <a:p>
            <a:pPr>
              <a:spcBef>
                <a:spcPts val="1800"/>
              </a:spcBef>
              <a:spcAft>
                <a:spcPts val="1800"/>
              </a:spcAft>
              <a:defRPr/>
            </a:pPr>
            <a:r>
              <a:rPr lang="es-ES_tradnl" sz="2000" b="1" dirty="0">
                <a:solidFill>
                  <a:schemeClr val="bg1">
                    <a:lumMod val="65000"/>
                  </a:schemeClr>
                </a:solidFill>
              </a:rPr>
              <a:t>Objetivos del Estudio</a:t>
            </a:r>
          </a:p>
        </p:txBody>
      </p:sp>
      <p:sp>
        <p:nvSpPr>
          <p:cNvPr id="6" name="5 Rectángulo"/>
          <p:cNvSpPr/>
          <p:nvPr/>
        </p:nvSpPr>
        <p:spPr>
          <a:xfrm>
            <a:off x="2344738" y="2301875"/>
            <a:ext cx="3949700" cy="400050"/>
          </a:xfrm>
          <a:prstGeom prst="rect">
            <a:avLst/>
          </a:prstGeom>
        </p:spPr>
        <p:txBody>
          <a:bodyPr wrap="none">
            <a:spAutoFit/>
          </a:bodyPr>
          <a:lstStyle/>
          <a:p>
            <a:pPr>
              <a:spcBef>
                <a:spcPts val="1800"/>
              </a:spcBef>
              <a:spcAft>
                <a:spcPts val="1800"/>
              </a:spcAft>
              <a:defRPr/>
            </a:pPr>
            <a:r>
              <a:rPr lang="es-ES_tradnl" sz="2000" b="1" dirty="0">
                <a:solidFill>
                  <a:schemeClr val="bg1">
                    <a:lumMod val="65000"/>
                  </a:schemeClr>
                </a:solidFill>
              </a:rPr>
              <a:t>Metodología de investigación</a:t>
            </a:r>
          </a:p>
        </p:txBody>
      </p:sp>
      <p:sp>
        <p:nvSpPr>
          <p:cNvPr id="8" name="7 Rectángulo"/>
          <p:cNvSpPr/>
          <p:nvPr/>
        </p:nvSpPr>
        <p:spPr>
          <a:xfrm>
            <a:off x="2344738" y="3281363"/>
            <a:ext cx="5976937" cy="400050"/>
          </a:xfrm>
          <a:prstGeom prst="rect">
            <a:avLst/>
          </a:prstGeom>
        </p:spPr>
        <p:txBody>
          <a:bodyPr>
            <a:spAutoFit/>
          </a:bodyPr>
          <a:lstStyle/>
          <a:p>
            <a:pPr>
              <a:spcBef>
                <a:spcPts val="1200"/>
              </a:spcBef>
              <a:spcAft>
                <a:spcPts val="300"/>
              </a:spcAft>
              <a:defRPr/>
            </a:pPr>
            <a:r>
              <a:rPr lang="es-ES_tradnl" sz="2000" b="1" dirty="0">
                <a:solidFill>
                  <a:schemeClr val="bg1">
                    <a:lumMod val="65000"/>
                  </a:schemeClr>
                </a:solidFill>
              </a:rPr>
              <a:t>Principales resultados</a:t>
            </a:r>
          </a:p>
        </p:txBody>
      </p:sp>
      <p:sp>
        <p:nvSpPr>
          <p:cNvPr id="233484" name="9 Rectángulo"/>
          <p:cNvSpPr>
            <a:spLocks noChangeArrowheads="1"/>
          </p:cNvSpPr>
          <p:nvPr/>
        </p:nvSpPr>
        <p:spPr bwMode="auto">
          <a:xfrm>
            <a:off x="2344738" y="4392613"/>
            <a:ext cx="1866900" cy="400050"/>
          </a:xfrm>
          <a:prstGeom prst="rect">
            <a:avLst/>
          </a:prstGeom>
          <a:noFill/>
          <a:ln w="9525">
            <a:noFill/>
            <a:miter lim="800000"/>
            <a:headEnd/>
            <a:tailEnd/>
          </a:ln>
        </p:spPr>
        <p:txBody>
          <a:bodyPr wrap="none">
            <a:spAutoFit/>
          </a:bodyPr>
          <a:lstStyle/>
          <a:p>
            <a:pPr>
              <a:spcBef>
                <a:spcPts val="1800"/>
              </a:spcBef>
              <a:spcAft>
                <a:spcPts val="1800"/>
              </a:spcAft>
            </a:pPr>
            <a:r>
              <a:rPr lang="es-ES_tradnl" sz="2000" b="1" dirty="0"/>
              <a:t>Conclusiones</a:t>
            </a:r>
          </a:p>
        </p:txBody>
      </p:sp>
      <p:sp>
        <p:nvSpPr>
          <p:cNvPr id="12" name="11 Rectángulo"/>
          <p:cNvSpPr/>
          <p:nvPr/>
        </p:nvSpPr>
        <p:spPr>
          <a:xfrm>
            <a:off x="2344738" y="5459413"/>
            <a:ext cx="1122362" cy="400050"/>
          </a:xfrm>
          <a:prstGeom prst="rect">
            <a:avLst/>
          </a:prstGeom>
        </p:spPr>
        <p:txBody>
          <a:bodyPr wrap="none">
            <a:spAutoFit/>
          </a:bodyPr>
          <a:lstStyle/>
          <a:p>
            <a:pPr>
              <a:spcBef>
                <a:spcPts val="1200"/>
              </a:spcBef>
              <a:spcAft>
                <a:spcPts val="300"/>
              </a:spcAft>
              <a:defRPr/>
            </a:pPr>
            <a:r>
              <a:rPr lang="es-ES_tradnl" sz="2000" b="1" dirty="0">
                <a:solidFill>
                  <a:schemeClr val="bg1">
                    <a:lumMod val="65000"/>
                  </a:schemeClr>
                </a:solidFill>
              </a:rPr>
              <a:t>Anexos</a:t>
            </a:r>
            <a:endParaRPr lang="es-ES" sz="2000" b="1" dirty="0">
              <a:solidFill>
                <a:schemeClr val="bg1">
                  <a:lumMod val="65000"/>
                </a:schemeClr>
              </a:solidFill>
            </a:endParaRPr>
          </a:p>
        </p:txBody>
      </p:sp>
      <p:grpSp>
        <p:nvGrpSpPr>
          <p:cNvPr id="233486" name="10 Grupo"/>
          <p:cNvGrpSpPr>
            <a:grpSpLocks/>
          </p:cNvGrpSpPr>
          <p:nvPr/>
        </p:nvGrpSpPr>
        <p:grpSpPr bwMode="auto">
          <a:xfrm>
            <a:off x="684213" y="1924050"/>
            <a:ext cx="1531937" cy="935038"/>
            <a:chOff x="684213" y="1730491"/>
            <a:chExt cx="1531799" cy="935037"/>
          </a:xfrm>
        </p:grpSpPr>
        <p:pic>
          <p:nvPicPr>
            <p:cNvPr id="31" name="Picture 3" descr="iStock_000003660617Medium"/>
            <p:cNvPicPr>
              <a:picLocks noChangeAspect="1" noChangeArrowheads="1"/>
            </p:cNvPicPr>
            <p:nvPr/>
          </p:nvPicPr>
          <p:blipFill>
            <a:blip r:embed="rId8" cstate="print">
              <a:lum bright="70000" contrast="-70000"/>
            </a:blip>
            <a:srcRect/>
            <a:stretch>
              <a:fillRect/>
            </a:stretch>
          </p:blipFill>
          <p:spPr bwMode="auto">
            <a:xfrm>
              <a:off x="684213" y="1730491"/>
              <a:ext cx="1258774" cy="93503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3498" name="25 Grupo"/>
            <p:cNvGrpSpPr>
              <a:grpSpLocks/>
            </p:cNvGrpSpPr>
            <p:nvPr/>
          </p:nvGrpSpPr>
          <p:grpSpPr bwMode="auto">
            <a:xfrm>
              <a:off x="1741350" y="2026800"/>
              <a:ext cx="474662" cy="468312"/>
              <a:chOff x="8343165" y="2067584"/>
              <a:chExt cx="474662" cy="468312"/>
            </a:xfrm>
          </p:grpSpPr>
          <p:pic>
            <p:nvPicPr>
              <p:cNvPr id="233499"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3500"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2</a:t>
                </a:r>
              </a:p>
            </p:txBody>
          </p:sp>
        </p:grpSp>
      </p:grpSp>
      <p:grpSp>
        <p:nvGrpSpPr>
          <p:cNvPr id="233487" name="6 Grupo"/>
          <p:cNvGrpSpPr>
            <a:grpSpLocks/>
          </p:cNvGrpSpPr>
          <p:nvPr/>
        </p:nvGrpSpPr>
        <p:grpSpPr bwMode="auto">
          <a:xfrm>
            <a:off x="679450" y="4059238"/>
            <a:ext cx="1522413" cy="969962"/>
            <a:chOff x="680224" y="3902215"/>
            <a:chExt cx="1521164" cy="970157"/>
          </a:xfrm>
        </p:grpSpPr>
        <p:pic>
          <p:nvPicPr>
            <p:cNvPr id="50" name="Picture 8" descr="iStock_000003592349Small"/>
            <p:cNvPicPr>
              <a:picLocks noChangeAspect="1" noChangeArrowheads="1"/>
            </p:cNvPicPr>
            <p:nvPr/>
          </p:nvPicPr>
          <p:blipFill>
            <a:blip r:embed="rId9" cstate="print"/>
            <a:srcRect/>
            <a:stretch>
              <a:fillRect/>
            </a:stretch>
          </p:blipFill>
          <p:spPr bwMode="auto">
            <a:xfrm>
              <a:off x="680224" y="3902215"/>
              <a:ext cx="1292752" cy="970157"/>
            </a:xfrm>
            <a:prstGeom prst="rect">
              <a:avLst/>
            </a:prstGeom>
            <a:noFill/>
            <a:ln w="12700">
              <a:solidFill>
                <a:srgbClr val="EBEEEE"/>
              </a:solidFill>
              <a:miter lim="800000"/>
              <a:headEnd/>
              <a:tailEnd/>
            </a:ln>
            <a:effectLst>
              <a:outerShdw dist="53882" dir="2700000" algn="ctr" rotWithShape="0">
                <a:srgbClr val="BBC5C5"/>
              </a:outerShdw>
            </a:effectLst>
            <a:extLst/>
          </p:spPr>
        </p:pic>
        <p:sp>
          <p:nvSpPr>
            <p:cNvPr id="28" name="Oval 9"/>
            <p:cNvSpPr>
              <a:spLocks noChangeArrowheads="1"/>
            </p:cNvSpPr>
            <p:nvPr/>
          </p:nvSpPr>
          <p:spPr bwMode="auto">
            <a:xfrm>
              <a:off x="1758475" y="4205383"/>
              <a:ext cx="442913" cy="442911"/>
            </a:xfrm>
            <a:prstGeom prst="ellipse">
              <a:avLst/>
            </a:prstGeom>
            <a:solidFill>
              <a:srgbClr val="FC6800"/>
            </a:solidFill>
            <a:ln w="9525">
              <a:noFill/>
              <a:round/>
              <a:headEnd/>
              <a:tailEnd/>
            </a:ln>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de-DE" sz="2400" dirty="0">
                  <a:solidFill>
                    <a:srgbClr val="FFFFFF"/>
                  </a:solidFill>
                  <a:latin typeface="Tahoma" pitchFamily="34" charset="0"/>
                  <a:cs typeface="Arial" charset="0"/>
                </a:rPr>
                <a:t>4</a:t>
              </a:r>
            </a:p>
          </p:txBody>
        </p:sp>
      </p:grpSp>
      <p:grpSp>
        <p:nvGrpSpPr>
          <p:cNvPr id="233488" name="12 Grupo"/>
          <p:cNvGrpSpPr>
            <a:grpSpLocks/>
          </p:cNvGrpSpPr>
          <p:nvPr/>
        </p:nvGrpSpPr>
        <p:grpSpPr bwMode="auto">
          <a:xfrm>
            <a:off x="690563" y="857250"/>
            <a:ext cx="1528762" cy="941388"/>
            <a:chOff x="690563" y="685916"/>
            <a:chExt cx="1528297" cy="941387"/>
          </a:xfrm>
        </p:grpSpPr>
        <p:pic>
          <p:nvPicPr>
            <p:cNvPr id="30" name="Picture 91" descr="11002002385"/>
            <p:cNvPicPr>
              <a:picLocks noChangeAspect="1" noChangeArrowheads="1"/>
            </p:cNvPicPr>
            <p:nvPr/>
          </p:nvPicPr>
          <p:blipFill>
            <a:blip r:embed="rId10" cstate="print">
              <a:lum bright="70000" contrast="-70000"/>
            </a:blip>
            <a:srcRect/>
            <a:stretch>
              <a:fillRect/>
            </a:stretch>
          </p:blipFill>
          <p:spPr bwMode="auto">
            <a:xfrm>
              <a:off x="690563" y="685916"/>
              <a:ext cx="1253744" cy="94138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3490" name="25 Grupo"/>
            <p:cNvGrpSpPr>
              <a:grpSpLocks/>
            </p:cNvGrpSpPr>
            <p:nvPr/>
          </p:nvGrpSpPr>
          <p:grpSpPr bwMode="auto">
            <a:xfrm>
              <a:off x="1744198" y="995209"/>
              <a:ext cx="474662" cy="468312"/>
              <a:chOff x="8381265" y="2077109"/>
              <a:chExt cx="474662" cy="468312"/>
            </a:xfrm>
          </p:grpSpPr>
          <p:pic>
            <p:nvPicPr>
              <p:cNvPr id="233491" name="Oval 9"/>
              <p:cNvPicPr>
                <a:picLocks noChangeArrowheads="1"/>
              </p:cNvPicPr>
              <p:nvPr/>
            </p:nvPicPr>
            <p:blipFill>
              <a:blip r:embed="rId5" cstate="print">
                <a:lum bright="34000" contrast="-36000"/>
                <a:grayscl/>
              </a:blip>
              <a:srcRect/>
              <a:stretch>
                <a:fillRect/>
              </a:stretch>
            </p:blipFill>
            <p:spPr bwMode="auto">
              <a:xfrm>
                <a:off x="8381265" y="2077109"/>
                <a:ext cx="474662" cy="468312"/>
              </a:xfrm>
              <a:prstGeom prst="rect">
                <a:avLst/>
              </a:prstGeom>
              <a:noFill/>
              <a:ln w="9525">
                <a:noFill/>
                <a:miter lim="800000"/>
                <a:headEnd/>
                <a:tailEnd/>
              </a:ln>
            </p:spPr>
          </p:pic>
          <p:sp>
            <p:nvSpPr>
              <p:cNvPr id="233492"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1</a:t>
                </a:r>
              </a:p>
            </p:txBody>
          </p:sp>
        </p:grpSp>
      </p:gr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3 Imagen" descr="Imagen4.jpg"/>
          <p:cNvPicPr>
            <a:picLocks noChangeAspect="1"/>
          </p:cNvPicPr>
          <p:nvPr/>
        </p:nvPicPr>
        <p:blipFill>
          <a:blip r:embed="rId3" cstate="print">
            <a:duotone>
              <a:schemeClr val="accent3">
                <a:shade val="45000"/>
                <a:satMod val="135000"/>
              </a:schemeClr>
              <a:prstClr val="white"/>
            </a:duotone>
            <a:lum bright="2000"/>
          </a:blip>
          <a:srcRect/>
          <a:stretch>
            <a:fillRect/>
          </a:stretch>
        </p:blipFill>
        <p:spPr bwMode="auto">
          <a:xfrm>
            <a:off x="0" y="271462"/>
            <a:ext cx="9144000" cy="6586537"/>
          </a:xfrm>
          <a:prstGeom prst="rect">
            <a:avLst/>
          </a:prstGeom>
          <a:noFill/>
          <a:ln w="9525">
            <a:noFill/>
            <a:miter lim="800000"/>
            <a:headEnd/>
            <a:tailEnd/>
          </a:ln>
        </p:spPr>
      </p:pic>
      <p:sp>
        <p:nvSpPr>
          <p:cNvPr id="23860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31" name="Rectangle 4"/>
          <p:cNvSpPr>
            <a:spLocks noChangeArrowheads="1"/>
          </p:cNvSpPr>
          <p:nvPr/>
        </p:nvSpPr>
        <p:spPr bwMode="auto">
          <a:xfrm>
            <a:off x="259985" y="333002"/>
            <a:ext cx="7502432" cy="430887"/>
          </a:xfrm>
          <a:prstGeom prst="rect">
            <a:avLst/>
          </a:prstGeom>
          <a:noFill/>
          <a:ln>
            <a:noFill/>
          </a:ln>
          <a:extLst/>
        </p:spPr>
        <p:txBody>
          <a:bodyPr wrap="square">
            <a:spAutoFit/>
          </a:bodyPr>
          <a:lstStyle/>
          <a:p>
            <a:pPr>
              <a:defRPr/>
            </a:pPr>
            <a:r>
              <a:rPr lang="es-ES" sz="2200" b="1" dirty="0" smtClean="0">
                <a:latin typeface="+mn-lt"/>
                <a:cs typeface="Arial" charset="0"/>
              </a:rPr>
              <a:t>CONCLUSIONES</a:t>
            </a:r>
          </a:p>
        </p:txBody>
      </p:sp>
      <p:sp>
        <p:nvSpPr>
          <p:cNvPr id="45" name="44 Rectángulo"/>
          <p:cNvSpPr/>
          <p:nvPr/>
        </p:nvSpPr>
        <p:spPr>
          <a:xfrm>
            <a:off x="642103" y="1407457"/>
            <a:ext cx="7999880" cy="4893647"/>
          </a:xfrm>
          <a:prstGeom prst="rect">
            <a:avLst/>
          </a:prstGeom>
        </p:spPr>
        <p:txBody>
          <a:bodyPr wrap="square">
            <a:spAutoFit/>
          </a:bodyPr>
          <a:lstStyle/>
          <a:p>
            <a:pPr marL="171450" indent="-171450" algn="just">
              <a:buClr>
                <a:srgbClr val="E36120"/>
              </a:buClr>
              <a:buFont typeface="Arial" pitchFamily="34" charset="0"/>
              <a:buChar char="•"/>
              <a:defRPr/>
            </a:pPr>
            <a:r>
              <a:rPr lang="es-ES" sz="1200" dirty="0" smtClean="0"/>
              <a:t>Padres y profesores están a favor del uso de los videojuegos como herramienta educativa: en una escala académica de 0 a 10, el 79% de los profesores aprueban su uso con 5 o más puntos.  Este índice es todavía mayor entre los padres, un 92%. Los notables y sobresalientes (valoran con 7 o más) corresponden a un 48% de los profesores y a un 57% de los padres.</a:t>
            </a:r>
          </a:p>
          <a:p>
            <a:pPr marL="171450" indent="-171450" algn="just">
              <a:buClr>
                <a:srgbClr val="E36120"/>
              </a:buClr>
              <a:defRPr/>
            </a:pPr>
            <a:endParaRPr lang="es-ES" sz="1200" dirty="0" smtClean="0"/>
          </a:p>
          <a:p>
            <a:pPr marL="171450" indent="-171450" algn="just">
              <a:buClr>
                <a:srgbClr val="E36120"/>
              </a:buClr>
              <a:buFont typeface="Arial" pitchFamily="34" charset="0"/>
              <a:buChar char="•"/>
              <a:defRPr/>
            </a:pPr>
            <a:r>
              <a:rPr lang="es-ES" sz="1200" dirty="0" smtClean="0"/>
              <a:t>La principal razón de éxito de estas actividades es, sin duda, la motivación que genera entre los alumnos. </a:t>
            </a:r>
            <a:r>
              <a:rPr lang="es-ES" sz="1200" dirty="0"/>
              <a:t>L</a:t>
            </a:r>
            <a:r>
              <a:rPr lang="es-ES" sz="1200" dirty="0" smtClean="0"/>
              <a:t>os profesores que lo han utilizado en el último curso mencionan </a:t>
            </a:r>
            <a:r>
              <a:rPr lang="es-ES" sz="1200" dirty="0"/>
              <a:t>é</a:t>
            </a:r>
            <a:r>
              <a:rPr lang="es-ES" sz="1200" dirty="0" smtClean="0"/>
              <a:t>ste como principal driver de utilización: su uso motiva a los niños y capta su atención facilitando el aprendizaje.  </a:t>
            </a:r>
          </a:p>
          <a:p>
            <a:pPr marL="171450" indent="-171450" algn="just">
              <a:buClr>
                <a:srgbClr val="E36120"/>
              </a:buClr>
              <a:buFont typeface="Arial" pitchFamily="34" charset="0"/>
              <a:buChar char="•"/>
              <a:defRPr/>
            </a:pPr>
            <a:endParaRPr lang="es-ES" sz="1200" dirty="0" smtClean="0"/>
          </a:p>
          <a:p>
            <a:pPr marL="171450" indent="-171450" algn="just">
              <a:buClr>
                <a:srgbClr val="E36120"/>
              </a:buClr>
              <a:buFont typeface="Arial" pitchFamily="34" charset="0"/>
              <a:buChar char="•"/>
              <a:defRPr/>
            </a:pPr>
            <a:r>
              <a:rPr lang="es-ES" sz="1200" dirty="0" smtClean="0"/>
              <a:t>La motivación es también la principal razón para que, profesores y padres cuyo(s) hijo(s) han participado en alguna ocasión en estas actividades, estén a favor de su uso en la enseñanza primaria.</a:t>
            </a:r>
          </a:p>
          <a:p>
            <a:pPr marL="171450" indent="-171450" algn="just">
              <a:buClr>
                <a:srgbClr val="E36120"/>
              </a:buClr>
              <a:buFont typeface="Arial" pitchFamily="34" charset="0"/>
              <a:buChar char="•"/>
              <a:defRPr/>
            </a:pPr>
            <a:endParaRPr lang="es-ES" sz="1200" dirty="0" smtClean="0"/>
          </a:p>
          <a:p>
            <a:pPr marL="171450" indent="-171450" algn="just">
              <a:buClr>
                <a:srgbClr val="E36120"/>
              </a:buClr>
              <a:buFont typeface="Arial" pitchFamily="34" charset="0"/>
              <a:buChar char="•"/>
              <a:defRPr/>
            </a:pPr>
            <a:r>
              <a:rPr lang="es-ES" sz="1200" dirty="0" smtClean="0"/>
              <a:t>El segundo motivo, no menos importante, se refiere a la capacidad pedagógica de los videojuegos. Considerando su potencial como herramienta educativa, ambos colectivos creen que su uso puede contribuir en el desarrollo de una serie de capacidades y habilidades: principalmente las </a:t>
            </a:r>
            <a:r>
              <a:rPr lang="es-ES" sz="1200" u="sng" dirty="0" smtClean="0"/>
              <a:t>capacidades cognitivas,</a:t>
            </a:r>
            <a:r>
              <a:rPr lang="es-ES" sz="1200" dirty="0" smtClean="0"/>
              <a:t> como favorecer la capacidad de resolución de problemas, el desarrollo de la memoria, la capacidad analítica,  la comprensión y la concentración, y en las </a:t>
            </a:r>
            <a:r>
              <a:rPr lang="es-ES" sz="1200" u="sng" dirty="0" smtClean="0"/>
              <a:t>habilidades psicomotoras</a:t>
            </a:r>
            <a:r>
              <a:rPr lang="es-ES" sz="1200" dirty="0" smtClean="0"/>
              <a:t>, aumentando la destreza visual y discriminación perceptiva, mejorando la coordinación espacial y la coordinación perceptivo-motora.  Los padres también creen en su potencial para el desarrollo de la creatividad (capacidad personal) y para aprender a trabajar en equipo (ámbito relacional).</a:t>
            </a:r>
          </a:p>
          <a:p>
            <a:pPr marL="171450" indent="-171450" algn="just">
              <a:buClr>
                <a:srgbClr val="E36120"/>
              </a:buClr>
              <a:defRPr/>
            </a:pPr>
            <a:endParaRPr lang="es-ES" sz="1200" dirty="0" smtClean="0"/>
          </a:p>
          <a:p>
            <a:pPr marL="171450" indent="-171450" algn="just">
              <a:buClr>
                <a:srgbClr val="E36120"/>
              </a:buClr>
              <a:buFont typeface="Arial" pitchFamily="34" charset="0"/>
              <a:buChar char="•"/>
              <a:defRPr/>
            </a:pPr>
            <a:r>
              <a:rPr lang="es-ES" sz="1200" dirty="0" smtClean="0"/>
              <a:t>Esta capacidad pedagógica de los videojuegos, permite su utilización en diversos casos y temas de estudio, destacando principalmente el acceso a las nuevas tecnologías y el aprendizaje de otros idiomas (ambos mencionados por 9 de cada 10 padres y profesores), el desarrollo de competencias matemáticas y su uso como medida terapéutica para niños con discapacidad.</a:t>
            </a:r>
          </a:p>
        </p:txBody>
      </p:sp>
      <p:pic>
        <p:nvPicPr>
          <p:cNvPr id="46" name="Picture 121" descr="GfK_HKS7_kl_RGB_ai"/>
          <p:cNvPicPr>
            <a:picLocks noChangeAspect="1" noChangeArrowheads="1"/>
          </p:cNvPicPr>
          <p:nvPr/>
        </p:nvPicPr>
        <p:blipFill>
          <a:blip r:embed="rId4" cstate="print"/>
          <a:srcRect/>
          <a:stretch>
            <a:fillRect/>
          </a:stretch>
        </p:blipFill>
        <p:spPr bwMode="auto">
          <a:xfrm>
            <a:off x="8277225" y="5991225"/>
            <a:ext cx="647700" cy="647700"/>
          </a:xfrm>
          <a:prstGeom prst="rect">
            <a:avLst/>
          </a:prstGeom>
          <a:noFill/>
          <a:ln w="9525">
            <a:noFill/>
            <a:miter lim="800000"/>
            <a:headEnd/>
            <a:tailEnd/>
          </a:ln>
        </p:spPr>
      </p:pic>
      <p:sp>
        <p:nvSpPr>
          <p:cNvPr id="60" name="Text Box 5"/>
          <p:cNvSpPr txBox="1">
            <a:spLocks noChangeArrowheads="1"/>
          </p:cNvSpPr>
          <p:nvPr/>
        </p:nvSpPr>
        <p:spPr bwMode="auto">
          <a:xfrm>
            <a:off x="712041" y="758639"/>
            <a:ext cx="8189912" cy="523220"/>
          </a:xfrm>
          <a:prstGeom prst="rect">
            <a:avLst/>
          </a:prstGeom>
          <a:noFill/>
          <a:ln w="9525">
            <a:noFill/>
            <a:miter lim="800000"/>
            <a:headEnd/>
            <a:tailEnd/>
          </a:ln>
        </p:spPr>
        <p:txBody>
          <a:bodyPr>
            <a:spAutoFit/>
          </a:bodyPr>
          <a:lstStyle/>
          <a:p>
            <a:pPr>
              <a:spcBef>
                <a:spcPct val="50000"/>
              </a:spcBef>
            </a:pPr>
            <a:r>
              <a:rPr lang="es-ES" sz="2800" b="1" dirty="0" smtClean="0">
                <a:solidFill>
                  <a:srgbClr val="E36120"/>
                </a:solidFill>
                <a:latin typeface="Century Gothic" pitchFamily="34" charset="0"/>
              </a:rPr>
              <a:t>Capacidad pedagógica de los videojuegos</a:t>
            </a:r>
            <a:endParaRPr lang="es-ES_tradnl" sz="2800" b="1" dirty="0">
              <a:solidFill>
                <a:srgbClr val="E36120"/>
              </a:solidFill>
              <a:latin typeface="Century Gothic" pitchFamily="34" charset="0"/>
            </a:endParaRP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3 Imagen" descr="Imagen4.jpg"/>
          <p:cNvPicPr>
            <a:picLocks noChangeAspect="1"/>
          </p:cNvPicPr>
          <p:nvPr/>
        </p:nvPicPr>
        <p:blipFill>
          <a:blip r:embed="rId3" cstate="print">
            <a:duotone>
              <a:schemeClr val="accent3">
                <a:shade val="45000"/>
                <a:satMod val="135000"/>
              </a:schemeClr>
              <a:prstClr val="white"/>
            </a:duotone>
            <a:lum bright="2000"/>
          </a:blip>
          <a:srcRect/>
          <a:stretch>
            <a:fillRect/>
          </a:stretch>
        </p:blipFill>
        <p:spPr bwMode="auto">
          <a:xfrm>
            <a:off x="0" y="271462"/>
            <a:ext cx="9144000" cy="6586537"/>
          </a:xfrm>
          <a:prstGeom prst="rect">
            <a:avLst/>
          </a:prstGeom>
          <a:noFill/>
          <a:ln w="9525">
            <a:noFill/>
            <a:miter lim="800000"/>
            <a:headEnd/>
            <a:tailEnd/>
          </a:ln>
        </p:spPr>
      </p:pic>
      <p:sp>
        <p:nvSpPr>
          <p:cNvPr id="23860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31" name="Rectangle 4"/>
          <p:cNvSpPr>
            <a:spLocks noChangeArrowheads="1"/>
          </p:cNvSpPr>
          <p:nvPr/>
        </p:nvSpPr>
        <p:spPr bwMode="auto">
          <a:xfrm>
            <a:off x="259985" y="333002"/>
            <a:ext cx="7502432" cy="430887"/>
          </a:xfrm>
          <a:prstGeom prst="rect">
            <a:avLst/>
          </a:prstGeom>
          <a:noFill/>
          <a:ln>
            <a:noFill/>
          </a:ln>
          <a:extLst/>
        </p:spPr>
        <p:txBody>
          <a:bodyPr wrap="square">
            <a:spAutoFit/>
          </a:bodyPr>
          <a:lstStyle/>
          <a:p>
            <a:pPr>
              <a:defRPr/>
            </a:pPr>
            <a:r>
              <a:rPr lang="es-ES" sz="2200" b="1" dirty="0" smtClean="0">
                <a:latin typeface="+mn-lt"/>
                <a:cs typeface="Arial" charset="0"/>
              </a:rPr>
              <a:t>CONCLUSIONES</a:t>
            </a:r>
          </a:p>
        </p:txBody>
      </p:sp>
      <p:sp>
        <p:nvSpPr>
          <p:cNvPr id="45" name="44 Rectángulo"/>
          <p:cNvSpPr/>
          <p:nvPr/>
        </p:nvSpPr>
        <p:spPr>
          <a:xfrm>
            <a:off x="651060" y="1326772"/>
            <a:ext cx="7999880" cy="4893647"/>
          </a:xfrm>
          <a:prstGeom prst="rect">
            <a:avLst/>
          </a:prstGeom>
        </p:spPr>
        <p:txBody>
          <a:bodyPr wrap="square">
            <a:spAutoFit/>
          </a:bodyPr>
          <a:lstStyle/>
          <a:p>
            <a:pPr marL="171450" indent="-171450" algn="just">
              <a:buClr>
                <a:srgbClr val="E36120"/>
              </a:buClr>
              <a:buFont typeface="Arial" pitchFamily="34" charset="0"/>
              <a:buChar char="•"/>
              <a:defRPr/>
            </a:pPr>
            <a:r>
              <a:rPr lang="es-ES" sz="1200" dirty="0" smtClean="0"/>
              <a:t>El videojuego es sin duda, una de las principales formas de entretenimiento en la actualidad.  Es la 2ª actividad de ocio más realizada por niños de 9 a 12 años y la 5ª para niños de 5 a 8. </a:t>
            </a:r>
          </a:p>
          <a:p>
            <a:pPr marL="171450" indent="-171450" algn="just">
              <a:buClr>
                <a:srgbClr val="E36120"/>
              </a:buClr>
              <a:buFont typeface="Arial" pitchFamily="34" charset="0"/>
              <a:buChar char="•"/>
              <a:defRPr/>
            </a:pPr>
            <a:endParaRPr lang="es-ES" sz="1200" dirty="0" smtClean="0"/>
          </a:p>
          <a:p>
            <a:pPr marL="171450" indent="-171450" algn="just">
              <a:buClr>
                <a:srgbClr val="E36120"/>
              </a:buClr>
              <a:buFont typeface="Arial" pitchFamily="34" charset="0"/>
              <a:buChar char="•"/>
              <a:defRPr/>
            </a:pPr>
            <a:r>
              <a:rPr lang="es-ES" sz="1200" dirty="0" smtClean="0"/>
              <a:t>Los niños de estas edades dedican de media 2 horas de su tiempo libre a los VJ en una semana de período lectivo y aunque la mayoría de los padres esté de acuerdo con su tiempo de juego, son escépticos en cuanto a la influencia positiva que su uso, como actividad de ocio, puede tener en el rendimiento académico. La mayoría no ve una relación clara entre uso y rendimiento, diferente de los profesores que sí creen que su utilización tiene un efecto positivo en sus alumnos (2 de cada 3 profesores lo afirman).</a:t>
            </a:r>
          </a:p>
          <a:p>
            <a:pPr marL="171450" indent="-171450" algn="just">
              <a:buClr>
                <a:srgbClr val="E36120"/>
              </a:buClr>
              <a:defRPr/>
            </a:pPr>
            <a:endParaRPr lang="es-ES" sz="1200" dirty="0" smtClean="0"/>
          </a:p>
          <a:p>
            <a:pPr marL="171450" indent="-171450" algn="just">
              <a:buClr>
                <a:srgbClr val="E36120"/>
              </a:buClr>
              <a:buFont typeface="Arial" pitchFamily="34" charset="0"/>
              <a:buChar char="•"/>
              <a:defRPr/>
            </a:pPr>
            <a:r>
              <a:rPr lang="es-ES" sz="1200" dirty="0" smtClean="0"/>
              <a:t>Por otro lado, los padres no se oponen a la realización de estas actividades en el ámbito educativo: solo un 7% seguro o probablemente no estaría de acuerdo en que su hijo participara en este tipo de actividad. </a:t>
            </a:r>
          </a:p>
          <a:p>
            <a:pPr marL="171450" indent="-171450" algn="just">
              <a:buClr>
                <a:srgbClr val="E36120"/>
              </a:buClr>
              <a:buFont typeface="Arial" pitchFamily="34" charset="0"/>
              <a:buChar char="•"/>
              <a:defRPr/>
            </a:pPr>
            <a:endParaRPr lang="es-ES" sz="1200" dirty="0" smtClean="0"/>
          </a:p>
          <a:p>
            <a:pPr marL="171450" indent="-171450" algn="just">
              <a:buClr>
                <a:srgbClr val="E36120"/>
              </a:buClr>
              <a:buFont typeface="Arial" pitchFamily="34" charset="0"/>
              <a:buChar char="•"/>
              <a:defRPr/>
            </a:pPr>
            <a:r>
              <a:rPr lang="es-ES" sz="1200" dirty="0" smtClean="0"/>
              <a:t>Actualmente estas acciones están siendo realizadas por el 31% de los profesores de primaria, la gran mayoría a partir de la utilización de videojuegos educativos en asignaturas como Matemáticas, Conocimiento del medio y Lengua Española. </a:t>
            </a:r>
          </a:p>
          <a:p>
            <a:pPr marL="171450" indent="-171450" algn="just">
              <a:buClr>
                <a:srgbClr val="E36120"/>
              </a:buClr>
              <a:buFont typeface="Arial" pitchFamily="34" charset="0"/>
              <a:buChar char="•"/>
              <a:defRPr/>
            </a:pPr>
            <a:endParaRPr lang="es-ES" sz="1200" dirty="0" smtClean="0"/>
          </a:p>
          <a:p>
            <a:pPr marL="171450" indent="-171450" algn="just">
              <a:buClr>
                <a:srgbClr val="E36120"/>
              </a:buClr>
              <a:buFont typeface="Arial" pitchFamily="34" charset="0"/>
              <a:buChar char="•"/>
              <a:defRPr/>
            </a:pPr>
            <a:r>
              <a:rPr lang="es-ES" sz="1200" dirty="0" smtClean="0"/>
              <a:t>La intención de uso futura de esta herramienta en la educación está bastante relacionada con la familiaridad de la misma: un 99% de los profesores que han realizado este tipo de actividad seguro o probablemente volverán a utilizarlos, entre los que nunca utilizaran pero conocen a profesores que lo están haciendo, este índice es de un 76% y entre los que NO conocen su uso en el ámbito educativo, es de un 32%.</a:t>
            </a:r>
          </a:p>
          <a:p>
            <a:pPr marL="171450" indent="-171450" algn="just">
              <a:buClr>
                <a:srgbClr val="E36120"/>
              </a:buClr>
              <a:buFont typeface="Arial" pitchFamily="34" charset="0"/>
              <a:buChar char="•"/>
              <a:defRPr/>
            </a:pPr>
            <a:endParaRPr lang="es-ES" sz="1200" dirty="0" smtClean="0"/>
          </a:p>
          <a:p>
            <a:pPr marL="171450" indent="-171450" algn="just">
              <a:buClr>
                <a:srgbClr val="E36120"/>
              </a:buClr>
              <a:buFont typeface="Arial" pitchFamily="34" charset="0"/>
              <a:buChar char="•"/>
              <a:defRPr/>
            </a:pPr>
            <a:r>
              <a:rPr lang="es-ES" sz="1200" dirty="0" smtClean="0"/>
              <a:t>La falta de información y orientación respecto a las posibilidades de aplicación de los videojuegos y la poca relación, principalmente de los profesores mayores con este tipo de software, constituyen las principales barreras para su utilización en la enseñanza primaria.  En un segundo plano está la falta de recursos (como ordenadores, conexión a internet, </a:t>
            </a:r>
            <a:r>
              <a:rPr lang="es-ES" sz="1200" dirty="0" err="1" smtClean="0"/>
              <a:t>etc</a:t>
            </a:r>
            <a:r>
              <a:rPr lang="es-ES" sz="1200" dirty="0" smtClean="0"/>
              <a:t>) para viabilizar la realización de este tipo de actividades, principalmente en los centros ubicados fuera de las capitales.</a:t>
            </a:r>
          </a:p>
        </p:txBody>
      </p:sp>
      <p:pic>
        <p:nvPicPr>
          <p:cNvPr id="46" name="Picture 121" descr="GfK_HKS7_kl_RGB_ai"/>
          <p:cNvPicPr>
            <a:picLocks noChangeAspect="1" noChangeArrowheads="1"/>
          </p:cNvPicPr>
          <p:nvPr/>
        </p:nvPicPr>
        <p:blipFill>
          <a:blip r:embed="rId4" cstate="print"/>
          <a:srcRect/>
          <a:stretch>
            <a:fillRect/>
          </a:stretch>
        </p:blipFill>
        <p:spPr bwMode="auto">
          <a:xfrm>
            <a:off x="8277225" y="5991225"/>
            <a:ext cx="647700" cy="647700"/>
          </a:xfrm>
          <a:prstGeom prst="rect">
            <a:avLst/>
          </a:prstGeom>
          <a:noFill/>
          <a:ln w="9525">
            <a:noFill/>
            <a:miter lim="800000"/>
            <a:headEnd/>
            <a:tailEnd/>
          </a:ln>
        </p:spPr>
      </p:pic>
      <p:sp>
        <p:nvSpPr>
          <p:cNvPr id="60" name="Text Box 5"/>
          <p:cNvSpPr txBox="1">
            <a:spLocks noChangeArrowheads="1"/>
          </p:cNvSpPr>
          <p:nvPr/>
        </p:nvSpPr>
        <p:spPr bwMode="auto">
          <a:xfrm>
            <a:off x="712041" y="758639"/>
            <a:ext cx="8189912" cy="523220"/>
          </a:xfrm>
          <a:prstGeom prst="rect">
            <a:avLst/>
          </a:prstGeom>
          <a:noFill/>
          <a:ln w="9525">
            <a:noFill/>
            <a:miter lim="800000"/>
            <a:headEnd/>
            <a:tailEnd/>
          </a:ln>
        </p:spPr>
        <p:txBody>
          <a:bodyPr>
            <a:spAutoFit/>
          </a:bodyPr>
          <a:lstStyle/>
          <a:p>
            <a:pPr>
              <a:spcBef>
                <a:spcPct val="50000"/>
              </a:spcBef>
            </a:pPr>
            <a:r>
              <a:rPr lang="es-ES_tradnl" sz="2800" b="1" dirty="0" smtClean="0">
                <a:solidFill>
                  <a:srgbClr val="E36120"/>
                </a:solidFill>
                <a:latin typeface="Century Gothic" pitchFamily="34" charset="0"/>
              </a:rPr>
              <a:t>Uso actual y Potencial</a:t>
            </a:r>
            <a:endParaRPr lang="es-ES_tradnl" sz="2800" b="1" dirty="0">
              <a:solidFill>
                <a:srgbClr val="E36120"/>
              </a:solidFill>
              <a:latin typeface="Century Gothic" pitchFamily="34" charset="0"/>
            </a:endParaRP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3 Imagen" descr="Imagen4.jpg"/>
          <p:cNvPicPr>
            <a:picLocks noChangeAspect="1"/>
          </p:cNvPicPr>
          <p:nvPr/>
        </p:nvPicPr>
        <p:blipFill>
          <a:blip r:embed="rId3" cstate="print">
            <a:duotone>
              <a:schemeClr val="accent3">
                <a:shade val="45000"/>
                <a:satMod val="135000"/>
              </a:schemeClr>
              <a:prstClr val="white"/>
            </a:duotone>
            <a:lum bright="2000"/>
          </a:blip>
          <a:srcRect/>
          <a:stretch>
            <a:fillRect/>
          </a:stretch>
        </p:blipFill>
        <p:spPr bwMode="auto">
          <a:xfrm>
            <a:off x="0" y="271462"/>
            <a:ext cx="9144000" cy="6586537"/>
          </a:xfrm>
          <a:prstGeom prst="rect">
            <a:avLst/>
          </a:prstGeom>
          <a:noFill/>
          <a:ln w="9525">
            <a:noFill/>
            <a:miter lim="800000"/>
            <a:headEnd/>
            <a:tailEnd/>
          </a:ln>
        </p:spPr>
      </p:pic>
      <p:grpSp>
        <p:nvGrpSpPr>
          <p:cNvPr id="2" name="14 Grupo"/>
          <p:cNvGrpSpPr/>
          <p:nvPr/>
        </p:nvGrpSpPr>
        <p:grpSpPr>
          <a:xfrm>
            <a:off x="519346" y="952595"/>
            <a:ext cx="3909838" cy="5080651"/>
            <a:chOff x="127105" y="2783"/>
            <a:chExt cx="3909838" cy="3930814"/>
          </a:xfrm>
        </p:grpSpPr>
        <p:sp>
          <p:nvSpPr>
            <p:cNvPr id="16" name="15 Redondear rectángulo de esquina del mismo lado"/>
            <p:cNvSpPr/>
            <p:nvPr/>
          </p:nvSpPr>
          <p:spPr>
            <a:xfrm>
              <a:off x="127105" y="2783"/>
              <a:ext cx="3909838" cy="3930814"/>
            </a:xfrm>
            <a:prstGeom prst="round2SameRect">
              <a:avLst>
                <a:gd name="adj1" fmla="val 8000"/>
                <a:gd name="adj2" fmla="val 0"/>
              </a:avLst>
            </a:prstGeom>
            <a:solidFill>
              <a:srgbClr val="FFFFFF">
                <a:alpha val="90000"/>
                <a:hueOff val="0"/>
                <a:satOff val="0"/>
                <a:lumOff val="0"/>
                <a:alphaOff val="0"/>
              </a:srgbClr>
            </a:solidFill>
            <a:ln w="25400" cap="flat" cmpd="sng" algn="ctr">
              <a:solidFill>
                <a:srgbClr val="E36120"/>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7" name="Redondear rectángulo de esquina del mismo lado 4"/>
            <p:cNvSpPr/>
            <p:nvPr/>
          </p:nvSpPr>
          <p:spPr>
            <a:xfrm>
              <a:off x="218717" y="94395"/>
              <a:ext cx="3726614" cy="38392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45720" rIns="15240" bIns="15240" numCol="1" spcCol="1270" anchor="t" anchorCtr="0">
              <a:noAutofit/>
            </a:bodyPr>
            <a:lstStyle/>
            <a:p>
              <a:pPr marL="114300" lvl="1" indent="-114300" algn="just" defTabSz="533400" rtl="0">
                <a:lnSpc>
                  <a:spcPct val="150000"/>
                </a:lnSpc>
                <a:spcBef>
                  <a:spcPct val="0"/>
                </a:spcBef>
                <a:spcAft>
                  <a:spcPct val="15000"/>
                </a:spcAft>
                <a:buChar char="••"/>
              </a:pPr>
              <a:endParaRPr lang="es-ES" sz="1200" b="0" kern="1200" dirty="0">
                <a:solidFill>
                  <a:schemeClr val="tx1"/>
                </a:solidFill>
                <a:latin typeface="+mn-lt"/>
                <a:ea typeface="+mn-ea"/>
                <a:cs typeface="+mn-cs"/>
              </a:endParaRPr>
            </a:p>
          </p:txBody>
        </p:sp>
      </p:grpSp>
      <p:grpSp>
        <p:nvGrpSpPr>
          <p:cNvPr id="3" name="11 Grupo"/>
          <p:cNvGrpSpPr/>
          <p:nvPr/>
        </p:nvGrpSpPr>
        <p:grpSpPr>
          <a:xfrm>
            <a:off x="4885151" y="952601"/>
            <a:ext cx="3909838" cy="2920152"/>
            <a:chOff x="127105" y="2783"/>
            <a:chExt cx="3909838" cy="3930814"/>
          </a:xfrm>
        </p:grpSpPr>
        <p:sp>
          <p:nvSpPr>
            <p:cNvPr id="13" name="12 Redondear rectángulo de esquina del mismo lado"/>
            <p:cNvSpPr/>
            <p:nvPr/>
          </p:nvSpPr>
          <p:spPr>
            <a:xfrm>
              <a:off x="127105" y="2783"/>
              <a:ext cx="3909838" cy="3930814"/>
            </a:xfrm>
            <a:prstGeom prst="round2SameRect">
              <a:avLst>
                <a:gd name="adj1" fmla="val 8000"/>
                <a:gd name="adj2" fmla="val 0"/>
              </a:avLst>
            </a:prstGeom>
            <a:solidFill>
              <a:srgbClr val="FFFFFF">
                <a:alpha val="90000"/>
                <a:hueOff val="0"/>
                <a:satOff val="0"/>
                <a:lumOff val="0"/>
                <a:alphaOff val="0"/>
              </a:srgbClr>
            </a:solidFill>
            <a:ln w="25400" cap="flat" cmpd="sng" algn="ctr">
              <a:solidFill>
                <a:srgbClr val="E36120"/>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Redondear rectángulo de esquina del mismo lado 4"/>
            <p:cNvSpPr/>
            <p:nvPr/>
          </p:nvSpPr>
          <p:spPr>
            <a:xfrm>
              <a:off x="218717" y="94395"/>
              <a:ext cx="3726614" cy="38392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45720" rIns="15240" bIns="15240" numCol="1" spcCol="1270" anchor="t" anchorCtr="0">
              <a:noAutofit/>
            </a:bodyPr>
            <a:lstStyle/>
            <a:p>
              <a:pPr marL="114300" lvl="1" indent="-114300" algn="just" defTabSz="533400" rtl="0">
                <a:lnSpc>
                  <a:spcPct val="150000"/>
                </a:lnSpc>
                <a:spcBef>
                  <a:spcPct val="0"/>
                </a:spcBef>
                <a:spcAft>
                  <a:spcPct val="15000"/>
                </a:spcAft>
                <a:buChar char="••"/>
              </a:pPr>
              <a:endParaRPr lang="es-ES" sz="1200" b="0" kern="1200" dirty="0">
                <a:solidFill>
                  <a:schemeClr val="tx1"/>
                </a:solidFill>
                <a:latin typeface="+mn-lt"/>
                <a:ea typeface="+mn-ea"/>
                <a:cs typeface="+mn-cs"/>
              </a:endParaRPr>
            </a:p>
          </p:txBody>
        </p:sp>
      </p:grpSp>
      <p:sp>
        <p:nvSpPr>
          <p:cNvPr id="238602" name="Text Box 3"/>
          <p:cNvSpPr txBox="1">
            <a:spLocks noChangeArrowheads="1"/>
          </p:cNvSpPr>
          <p:nvPr/>
        </p:nvSpPr>
        <p:spPr bwMode="auto">
          <a:xfrm>
            <a:off x="179388" y="438150"/>
            <a:ext cx="860425" cy="579438"/>
          </a:xfrm>
          <a:prstGeom prst="rect">
            <a:avLst/>
          </a:prstGeom>
          <a:noFill/>
          <a:ln w="9525">
            <a:noFill/>
            <a:miter lim="800000"/>
            <a:headEnd/>
            <a:tailEnd/>
          </a:ln>
        </p:spPr>
        <p:txBody>
          <a:bodyPr wrap="none" lIns="91427" tIns="45714" rIns="91427" bIns="45714">
            <a:spAutoFit/>
          </a:bodyPr>
          <a:lstStyle/>
          <a:p>
            <a:r>
              <a:rPr lang="en-GB" sz="3200" b="1">
                <a:solidFill>
                  <a:srgbClr val="FF7C23"/>
                </a:solidFill>
                <a:latin typeface="Century Gothic" pitchFamily="34" charset="0"/>
              </a:rPr>
              <a:t> </a:t>
            </a:r>
          </a:p>
        </p:txBody>
      </p:sp>
      <p:sp>
        <p:nvSpPr>
          <p:cNvPr id="31" name="Rectangle 4"/>
          <p:cNvSpPr>
            <a:spLocks noChangeArrowheads="1"/>
          </p:cNvSpPr>
          <p:nvPr/>
        </p:nvSpPr>
        <p:spPr bwMode="auto">
          <a:xfrm>
            <a:off x="259985" y="333002"/>
            <a:ext cx="7502432" cy="430887"/>
          </a:xfrm>
          <a:prstGeom prst="rect">
            <a:avLst/>
          </a:prstGeom>
          <a:noFill/>
          <a:ln>
            <a:noFill/>
          </a:ln>
          <a:extLst/>
        </p:spPr>
        <p:txBody>
          <a:bodyPr wrap="square">
            <a:spAutoFit/>
          </a:bodyPr>
          <a:lstStyle/>
          <a:p>
            <a:pPr>
              <a:defRPr/>
            </a:pPr>
            <a:r>
              <a:rPr lang="es-ES" sz="2200" b="1" dirty="0" smtClean="0">
                <a:latin typeface="+mn-lt"/>
                <a:cs typeface="Arial" charset="0"/>
              </a:rPr>
              <a:t>En resumen…</a:t>
            </a:r>
          </a:p>
        </p:txBody>
      </p:sp>
      <p:sp>
        <p:nvSpPr>
          <p:cNvPr id="45" name="44 Rectángulo"/>
          <p:cNvSpPr/>
          <p:nvPr/>
        </p:nvSpPr>
        <p:spPr>
          <a:xfrm>
            <a:off x="677953" y="1667431"/>
            <a:ext cx="3562356" cy="4339650"/>
          </a:xfrm>
          <a:prstGeom prst="rect">
            <a:avLst/>
          </a:prstGeom>
        </p:spPr>
        <p:txBody>
          <a:bodyPr wrap="square">
            <a:spAutoFit/>
          </a:bodyPr>
          <a:lstStyle/>
          <a:p>
            <a:pPr marL="171450" indent="-171450" algn="just">
              <a:buClr>
                <a:srgbClr val="E36120"/>
              </a:buClr>
              <a:buFont typeface="Arial" pitchFamily="34" charset="0"/>
              <a:buChar char="•"/>
              <a:defRPr/>
            </a:pPr>
            <a:r>
              <a:rPr lang="es-ES" sz="1100" dirty="0" smtClean="0"/>
              <a:t>Motivación de los alumnos, mayor participación y concentración en las actividades</a:t>
            </a:r>
          </a:p>
          <a:p>
            <a:pPr marL="171450" indent="-171450" algn="just">
              <a:buClr>
                <a:srgbClr val="E36120"/>
              </a:buClr>
              <a:buFont typeface="Arial" pitchFamily="34" charset="0"/>
              <a:buChar char="•"/>
              <a:defRPr/>
            </a:pPr>
            <a:endParaRPr lang="es-ES" sz="1100" dirty="0" smtClean="0"/>
          </a:p>
          <a:p>
            <a:pPr marL="171450" indent="-171450" algn="just">
              <a:buClr>
                <a:srgbClr val="E36120"/>
              </a:buClr>
              <a:buFont typeface="Arial" pitchFamily="34" charset="0"/>
              <a:buChar char="•"/>
              <a:defRPr/>
            </a:pPr>
            <a:r>
              <a:rPr lang="es-ES" sz="1100" dirty="0" smtClean="0"/>
              <a:t>Potencial para el desarrollo de habilidades y capacidades:</a:t>
            </a:r>
          </a:p>
          <a:p>
            <a:pPr marL="628650" lvl="1" indent="-171450" algn="just">
              <a:buClr>
                <a:srgbClr val="E36120"/>
              </a:buClr>
              <a:buFont typeface="Arial" pitchFamily="34" charset="0"/>
              <a:buChar char="•"/>
              <a:defRPr/>
            </a:pPr>
            <a:r>
              <a:rPr lang="es-ES" sz="1100" dirty="0" smtClean="0"/>
              <a:t>Capacidades Cognitivas</a:t>
            </a:r>
          </a:p>
          <a:p>
            <a:pPr marL="628650" lvl="1" indent="-171450" algn="just">
              <a:buClr>
                <a:srgbClr val="E36120"/>
              </a:buClr>
              <a:buFont typeface="Arial" pitchFamily="34" charset="0"/>
              <a:buChar char="•"/>
              <a:defRPr/>
            </a:pPr>
            <a:r>
              <a:rPr lang="es-ES" sz="1100" dirty="0" smtClean="0"/>
              <a:t>Habilidades Psicomotoras</a:t>
            </a:r>
          </a:p>
          <a:p>
            <a:pPr marL="628650" lvl="1" indent="-171450" algn="just">
              <a:buClr>
                <a:srgbClr val="E36120"/>
              </a:buClr>
              <a:buFont typeface="Arial" pitchFamily="34" charset="0"/>
              <a:buChar char="•"/>
              <a:defRPr/>
            </a:pPr>
            <a:r>
              <a:rPr lang="es-ES" sz="1100" dirty="0" smtClean="0"/>
              <a:t>Capacidades Personales </a:t>
            </a:r>
          </a:p>
          <a:p>
            <a:pPr marL="628650" lvl="1" indent="-171450" algn="just">
              <a:buClr>
                <a:srgbClr val="E36120"/>
              </a:buClr>
              <a:defRPr/>
            </a:pPr>
            <a:endParaRPr lang="es-ES" sz="1100" dirty="0" smtClean="0"/>
          </a:p>
          <a:p>
            <a:pPr marL="171450" indent="-171450" algn="just">
              <a:buClr>
                <a:srgbClr val="E36120"/>
              </a:buClr>
              <a:buFont typeface="Arial" pitchFamily="34" charset="0"/>
              <a:buChar char="•"/>
              <a:defRPr/>
            </a:pPr>
            <a:r>
              <a:rPr lang="es-ES" sz="1100" dirty="0" smtClean="0"/>
              <a:t>Posibilidades de aplicación en diversos casos y temas de estudio.</a:t>
            </a:r>
          </a:p>
          <a:p>
            <a:pPr marL="171450" indent="-171450" algn="just">
              <a:buClr>
                <a:srgbClr val="E36120"/>
              </a:buClr>
              <a:buFont typeface="Arial" pitchFamily="34" charset="0"/>
              <a:buChar char="•"/>
              <a:defRPr/>
            </a:pPr>
            <a:endParaRPr lang="es-ES" sz="1100" dirty="0" smtClean="0"/>
          </a:p>
          <a:p>
            <a:pPr marL="171450" indent="-171450" algn="just">
              <a:buClr>
                <a:srgbClr val="E36120"/>
              </a:buClr>
              <a:buFont typeface="Arial" pitchFamily="34" charset="0"/>
              <a:buChar char="•"/>
              <a:defRPr/>
            </a:pPr>
            <a:r>
              <a:rPr lang="es-ES" sz="1100" dirty="0" smtClean="0"/>
              <a:t>Resultados positivos:  el 96% de los profesores están satisfechos con los resultados obtenidos y el 98% recomendaría la realización de estas actividades a otros profesores de primaria. </a:t>
            </a:r>
          </a:p>
          <a:p>
            <a:pPr marL="171450" indent="-171450" algn="just">
              <a:buClr>
                <a:srgbClr val="E36120"/>
              </a:buClr>
              <a:buFont typeface="Arial" pitchFamily="34" charset="0"/>
              <a:buChar char="•"/>
              <a:defRPr/>
            </a:pPr>
            <a:endParaRPr lang="es-ES" sz="1100" dirty="0" smtClean="0"/>
          </a:p>
          <a:p>
            <a:pPr marL="171450" indent="-171450" algn="just">
              <a:buClr>
                <a:srgbClr val="E36120"/>
              </a:buClr>
              <a:buFont typeface="Arial" pitchFamily="34" charset="0"/>
              <a:buChar char="•"/>
              <a:defRPr/>
            </a:pPr>
            <a:r>
              <a:rPr lang="es-ES" sz="1100" dirty="0" smtClean="0"/>
              <a:t>Aval de los padres: el 94% de los padres cuyos hijos han participado en estas actividades estarían de acuerdo en que su hijo volviera a participar. En la muestra total este índice es de un 76%.</a:t>
            </a:r>
          </a:p>
          <a:p>
            <a:pPr marL="171450" indent="-171450" algn="just">
              <a:buClr>
                <a:srgbClr val="E36120"/>
              </a:buClr>
              <a:buFont typeface="Arial" pitchFamily="34" charset="0"/>
              <a:buChar char="•"/>
              <a:defRPr/>
            </a:pPr>
            <a:endParaRPr lang="es-ES" sz="1100" dirty="0" smtClean="0"/>
          </a:p>
          <a:p>
            <a:pPr marL="171450" indent="-171450" algn="just">
              <a:buClr>
                <a:srgbClr val="E36120"/>
              </a:buClr>
              <a:buFont typeface="Arial" pitchFamily="34" charset="0"/>
              <a:buChar char="•"/>
              <a:defRPr/>
            </a:pPr>
            <a:r>
              <a:rPr lang="es-ES" sz="1100" dirty="0" smtClean="0"/>
              <a:t>Mejora en los últimos años en el contenido de los videojuegos educativos</a:t>
            </a:r>
          </a:p>
          <a:p>
            <a:pPr marL="628650" lvl="1" indent="-171450" algn="just">
              <a:buClr>
                <a:srgbClr val="E36120"/>
              </a:buClr>
              <a:buFont typeface="Arial" pitchFamily="34" charset="0"/>
              <a:buChar char="•"/>
              <a:defRPr/>
            </a:pPr>
            <a:endParaRPr lang="es-ES" sz="1200" dirty="0" smtClean="0"/>
          </a:p>
        </p:txBody>
      </p:sp>
      <p:pic>
        <p:nvPicPr>
          <p:cNvPr id="46" name="Picture 121" descr="GfK_HKS7_kl_RGB_ai"/>
          <p:cNvPicPr>
            <a:picLocks noChangeAspect="1" noChangeArrowheads="1"/>
          </p:cNvPicPr>
          <p:nvPr/>
        </p:nvPicPr>
        <p:blipFill>
          <a:blip r:embed="rId4" cstate="print"/>
          <a:srcRect/>
          <a:stretch>
            <a:fillRect/>
          </a:stretch>
        </p:blipFill>
        <p:spPr bwMode="auto">
          <a:xfrm>
            <a:off x="8277225" y="5991225"/>
            <a:ext cx="647700" cy="647700"/>
          </a:xfrm>
          <a:prstGeom prst="rect">
            <a:avLst/>
          </a:prstGeom>
          <a:noFill/>
          <a:ln w="9525">
            <a:noFill/>
            <a:miter lim="800000"/>
            <a:headEnd/>
            <a:tailEnd/>
          </a:ln>
        </p:spPr>
      </p:pic>
      <p:sp>
        <p:nvSpPr>
          <p:cNvPr id="60" name="Text Box 5"/>
          <p:cNvSpPr txBox="1">
            <a:spLocks noChangeArrowheads="1"/>
          </p:cNvSpPr>
          <p:nvPr/>
        </p:nvSpPr>
        <p:spPr bwMode="auto">
          <a:xfrm>
            <a:off x="586539" y="1027579"/>
            <a:ext cx="3698596" cy="615553"/>
          </a:xfrm>
          <a:prstGeom prst="rect">
            <a:avLst/>
          </a:prstGeom>
          <a:noFill/>
          <a:ln w="9525">
            <a:noFill/>
            <a:miter lim="800000"/>
            <a:headEnd/>
            <a:tailEnd/>
          </a:ln>
        </p:spPr>
        <p:txBody>
          <a:bodyPr wrap="square">
            <a:spAutoFit/>
          </a:bodyPr>
          <a:lstStyle/>
          <a:p>
            <a:pPr algn="ctr">
              <a:spcBef>
                <a:spcPct val="50000"/>
              </a:spcBef>
            </a:pPr>
            <a:r>
              <a:rPr lang="es-ES_tradnl" sz="1700" b="1" dirty="0" smtClean="0">
                <a:solidFill>
                  <a:srgbClr val="E36120"/>
                </a:solidFill>
                <a:latin typeface="Century Gothic" pitchFamily="34" charset="0"/>
              </a:rPr>
              <a:t>Motivos para uso de los VJ como herramienta educativa</a:t>
            </a:r>
            <a:endParaRPr lang="es-ES_tradnl" sz="1700" b="1" dirty="0">
              <a:solidFill>
                <a:srgbClr val="E36120"/>
              </a:solidFill>
              <a:latin typeface="Century Gothic" pitchFamily="34" charset="0"/>
            </a:endParaRPr>
          </a:p>
        </p:txBody>
      </p:sp>
      <p:sp>
        <p:nvSpPr>
          <p:cNvPr id="9" name="Text Box 5"/>
          <p:cNvSpPr txBox="1">
            <a:spLocks noChangeArrowheads="1"/>
          </p:cNvSpPr>
          <p:nvPr/>
        </p:nvSpPr>
        <p:spPr bwMode="auto">
          <a:xfrm>
            <a:off x="5319905" y="1090320"/>
            <a:ext cx="3008303" cy="615553"/>
          </a:xfrm>
          <a:prstGeom prst="rect">
            <a:avLst/>
          </a:prstGeom>
          <a:noFill/>
          <a:ln w="9525">
            <a:noFill/>
            <a:miter lim="800000"/>
            <a:headEnd/>
            <a:tailEnd/>
          </a:ln>
        </p:spPr>
        <p:txBody>
          <a:bodyPr wrap="square">
            <a:spAutoFit/>
          </a:bodyPr>
          <a:lstStyle/>
          <a:p>
            <a:pPr algn="ctr">
              <a:spcBef>
                <a:spcPct val="50000"/>
              </a:spcBef>
            </a:pPr>
            <a:r>
              <a:rPr lang="es-ES_tradnl" sz="1700" b="1" dirty="0" smtClean="0">
                <a:solidFill>
                  <a:srgbClr val="E36120"/>
                </a:solidFill>
                <a:latin typeface="Century Gothic" pitchFamily="34" charset="0"/>
              </a:rPr>
              <a:t>Beneficios como actividad de ocio</a:t>
            </a:r>
            <a:endParaRPr lang="es-ES_tradnl" sz="1700" b="1" dirty="0">
              <a:solidFill>
                <a:srgbClr val="E36120"/>
              </a:solidFill>
              <a:latin typeface="Century Gothic" pitchFamily="34" charset="0"/>
            </a:endParaRPr>
          </a:p>
        </p:txBody>
      </p:sp>
      <p:sp>
        <p:nvSpPr>
          <p:cNvPr id="10" name="9 Rectángulo"/>
          <p:cNvSpPr/>
          <p:nvPr/>
        </p:nvSpPr>
        <p:spPr>
          <a:xfrm>
            <a:off x="5142381" y="1936357"/>
            <a:ext cx="3266512" cy="1785104"/>
          </a:xfrm>
          <a:prstGeom prst="rect">
            <a:avLst/>
          </a:prstGeom>
        </p:spPr>
        <p:txBody>
          <a:bodyPr wrap="square">
            <a:spAutoFit/>
          </a:bodyPr>
          <a:lstStyle/>
          <a:p>
            <a:pPr marL="171450" indent="-171450" algn="just">
              <a:buClr>
                <a:srgbClr val="E36120"/>
              </a:buClr>
              <a:buFont typeface="Arial" pitchFamily="34" charset="0"/>
              <a:buChar char="•"/>
              <a:defRPr/>
            </a:pPr>
            <a:r>
              <a:rPr lang="es-ES" sz="1100" dirty="0" smtClean="0"/>
              <a:t>Influencia positiva en el rendimiento académico: 2 de cada 3 profesores lo afirman</a:t>
            </a:r>
          </a:p>
          <a:p>
            <a:pPr marL="171450" indent="-171450" algn="just">
              <a:buClr>
                <a:srgbClr val="E36120"/>
              </a:buClr>
              <a:buFont typeface="Arial" pitchFamily="34" charset="0"/>
              <a:buChar char="•"/>
              <a:defRPr/>
            </a:pPr>
            <a:endParaRPr lang="es-ES" sz="1100" dirty="0" smtClean="0"/>
          </a:p>
          <a:p>
            <a:pPr marL="171450" indent="-171450" algn="just">
              <a:buClr>
                <a:srgbClr val="E36120"/>
              </a:buClr>
              <a:buFont typeface="Arial" pitchFamily="34" charset="0"/>
              <a:buChar char="•"/>
              <a:defRPr/>
            </a:pPr>
            <a:r>
              <a:rPr lang="es-ES" sz="1100" dirty="0" smtClean="0"/>
              <a:t>Desarrollo de distintas capacidades y habilidades como acercamiento a las nuevas tecnologías, desarrollo de la capacidad mental y estímulo a la </a:t>
            </a:r>
            <a:r>
              <a:rPr lang="es-ES" sz="1100" dirty="0" err="1" smtClean="0"/>
              <a:t>autosuperación</a:t>
            </a:r>
            <a:r>
              <a:rPr lang="es-ES" sz="1100" dirty="0" smtClean="0"/>
              <a:t>: principal ventaja mencionada por padres y profesores en comparación con los juegos tradicionales</a:t>
            </a:r>
          </a:p>
          <a:p>
            <a:pPr marL="171450" indent="-171450" algn="just">
              <a:buClr>
                <a:srgbClr val="E36120"/>
              </a:buClr>
              <a:buFont typeface="Arial" pitchFamily="34" charset="0"/>
              <a:buChar char="•"/>
              <a:defRPr/>
            </a:pPr>
            <a:endParaRPr lang="es-ES" sz="1100" dirty="0" smtClean="0"/>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503" name="8 Grupo"/>
          <p:cNvGrpSpPr>
            <a:grpSpLocks/>
          </p:cNvGrpSpPr>
          <p:nvPr/>
        </p:nvGrpSpPr>
        <p:grpSpPr bwMode="auto">
          <a:xfrm>
            <a:off x="682625" y="2976563"/>
            <a:ext cx="1536700" cy="947737"/>
            <a:chOff x="682625" y="2787766"/>
            <a:chExt cx="1536235" cy="947737"/>
          </a:xfrm>
        </p:grpSpPr>
        <p:pic>
          <p:nvPicPr>
            <p:cNvPr id="35" name="Picture 22" descr="iStock_000009728042XLarge"/>
            <p:cNvPicPr>
              <a:picLocks noChangeAspect="1" noChangeArrowheads="1"/>
            </p:cNvPicPr>
            <p:nvPr/>
          </p:nvPicPr>
          <p:blipFill>
            <a:blip r:embed="rId4" cstate="print">
              <a:lum bright="70000" contrast="-70000"/>
            </a:blip>
            <a:srcRect b="18497"/>
            <a:stretch>
              <a:fillRect/>
            </a:stretch>
          </p:blipFill>
          <p:spPr bwMode="auto">
            <a:xfrm>
              <a:off x="682625" y="2787766"/>
              <a:ext cx="1271203" cy="94773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4530" name="25 Grupo"/>
            <p:cNvGrpSpPr>
              <a:grpSpLocks/>
            </p:cNvGrpSpPr>
            <p:nvPr/>
          </p:nvGrpSpPr>
          <p:grpSpPr bwMode="auto">
            <a:xfrm>
              <a:off x="1744198" y="3033559"/>
              <a:ext cx="474662" cy="468312"/>
              <a:chOff x="8343165" y="2067584"/>
              <a:chExt cx="474662" cy="468312"/>
            </a:xfrm>
          </p:grpSpPr>
          <p:pic>
            <p:nvPicPr>
              <p:cNvPr id="234531"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4532"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3</a:t>
                </a:r>
              </a:p>
            </p:txBody>
          </p:sp>
        </p:grpSp>
      </p:grpSp>
      <p:graphicFrame>
        <p:nvGraphicFramePr>
          <p:cNvPr id="234502" name="AutoShape 6"/>
          <p:cNvGraphicFramePr>
            <a:graphicFrameLocks/>
          </p:cNvGraphicFramePr>
          <p:nvPr/>
        </p:nvGraphicFramePr>
        <p:xfrm>
          <a:off x="0" y="0"/>
          <a:ext cx="158750" cy="158750"/>
        </p:xfrm>
        <a:graphic>
          <a:graphicData uri="http://schemas.openxmlformats.org/presentationml/2006/ole">
            <p:oleObj spid="_x0000_s234528" r:id="rId6" imgW="0" imgH="0" progId="">
              <p:embed/>
            </p:oleObj>
          </a:graphicData>
        </a:graphic>
      </p:graphicFrame>
      <p:sp>
        <p:nvSpPr>
          <p:cNvPr id="33" name="Rectangle 17"/>
          <p:cNvSpPr>
            <a:spLocks noChangeArrowheads="1"/>
          </p:cNvSpPr>
          <p:nvPr/>
        </p:nvSpPr>
        <p:spPr bwMode="auto">
          <a:xfrm>
            <a:off x="2344738" y="1196975"/>
            <a:ext cx="2908300" cy="400050"/>
          </a:xfrm>
          <a:prstGeom prst="rect">
            <a:avLst/>
          </a:prstGeom>
          <a:extLst/>
        </p:spPr>
        <p:txBody>
          <a:bodyPr wrap="none">
            <a:spAutoFit/>
          </a:bodyPr>
          <a:lstStyle/>
          <a:p>
            <a:pPr>
              <a:spcBef>
                <a:spcPts val="1800"/>
              </a:spcBef>
              <a:spcAft>
                <a:spcPts val="1800"/>
              </a:spcAft>
              <a:defRPr/>
            </a:pPr>
            <a:r>
              <a:rPr lang="es-ES_tradnl" sz="2000" b="1" dirty="0">
                <a:solidFill>
                  <a:schemeClr val="bg1">
                    <a:lumMod val="65000"/>
                  </a:schemeClr>
                </a:solidFill>
              </a:rPr>
              <a:t>Objetivos del Estudio</a:t>
            </a:r>
          </a:p>
        </p:txBody>
      </p:sp>
      <p:sp>
        <p:nvSpPr>
          <p:cNvPr id="6" name="5 Rectángulo"/>
          <p:cNvSpPr/>
          <p:nvPr/>
        </p:nvSpPr>
        <p:spPr>
          <a:xfrm>
            <a:off x="2344738" y="2263775"/>
            <a:ext cx="3949700" cy="400050"/>
          </a:xfrm>
          <a:prstGeom prst="rect">
            <a:avLst/>
          </a:prstGeom>
        </p:spPr>
        <p:txBody>
          <a:bodyPr wrap="none">
            <a:spAutoFit/>
          </a:bodyPr>
          <a:lstStyle/>
          <a:p>
            <a:pPr>
              <a:spcBef>
                <a:spcPts val="1800"/>
              </a:spcBef>
              <a:spcAft>
                <a:spcPts val="1800"/>
              </a:spcAft>
              <a:defRPr/>
            </a:pPr>
            <a:r>
              <a:rPr lang="es-ES_tradnl" sz="2000" b="1" dirty="0">
                <a:solidFill>
                  <a:schemeClr val="bg1">
                    <a:lumMod val="65000"/>
                  </a:schemeClr>
                </a:solidFill>
              </a:rPr>
              <a:t>Metodología de investigación</a:t>
            </a:r>
          </a:p>
        </p:txBody>
      </p:sp>
      <p:sp>
        <p:nvSpPr>
          <p:cNvPr id="8" name="7 Rectángulo"/>
          <p:cNvSpPr/>
          <p:nvPr/>
        </p:nvSpPr>
        <p:spPr>
          <a:xfrm>
            <a:off x="2344738" y="3290888"/>
            <a:ext cx="5976937" cy="400050"/>
          </a:xfrm>
          <a:prstGeom prst="rect">
            <a:avLst/>
          </a:prstGeom>
        </p:spPr>
        <p:txBody>
          <a:bodyPr>
            <a:spAutoFit/>
          </a:bodyPr>
          <a:lstStyle/>
          <a:p>
            <a:pPr>
              <a:spcBef>
                <a:spcPts val="1200"/>
              </a:spcBef>
              <a:spcAft>
                <a:spcPts val="300"/>
              </a:spcAft>
              <a:defRPr/>
            </a:pPr>
            <a:r>
              <a:rPr lang="es-ES_tradnl" sz="2000" b="1" dirty="0">
                <a:solidFill>
                  <a:schemeClr val="bg1">
                    <a:lumMod val="65000"/>
                  </a:schemeClr>
                </a:solidFill>
              </a:rPr>
              <a:t>Principales resultados</a:t>
            </a:r>
          </a:p>
        </p:txBody>
      </p:sp>
      <p:sp>
        <p:nvSpPr>
          <p:cNvPr id="10" name="9 Rectángulo"/>
          <p:cNvSpPr/>
          <p:nvPr/>
        </p:nvSpPr>
        <p:spPr>
          <a:xfrm>
            <a:off x="2344738" y="4392613"/>
            <a:ext cx="1866900" cy="400050"/>
          </a:xfrm>
          <a:prstGeom prst="rect">
            <a:avLst/>
          </a:prstGeom>
        </p:spPr>
        <p:txBody>
          <a:bodyPr wrap="none">
            <a:spAutoFit/>
          </a:bodyPr>
          <a:lstStyle/>
          <a:p>
            <a:pPr>
              <a:spcBef>
                <a:spcPts val="1800"/>
              </a:spcBef>
              <a:spcAft>
                <a:spcPts val="1800"/>
              </a:spcAft>
              <a:defRPr/>
            </a:pPr>
            <a:r>
              <a:rPr lang="es-ES_tradnl" sz="2000" b="1" dirty="0">
                <a:solidFill>
                  <a:schemeClr val="bg1">
                    <a:lumMod val="65000"/>
                  </a:schemeClr>
                </a:solidFill>
              </a:rPr>
              <a:t>Conclusiones</a:t>
            </a:r>
          </a:p>
        </p:txBody>
      </p:sp>
      <p:sp>
        <p:nvSpPr>
          <p:cNvPr id="234508" name="11 Rectángulo"/>
          <p:cNvSpPr>
            <a:spLocks noChangeArrowheads="1"/>
          </p:cNvSpPr>
          <p:nvPr/>
        </p:nvSpPr>
        <p:spPr bwMode="auto">
          <a:xfrm>
            <a:off x="2344738" y="5430838"/>
            <a:ext cx="1122362" cy="400050"/>
          </a:xfrm>
          <a:prstGeom prst="rect">
            <a:avLst/>
          </a:prstGeom>
          <a:noFill/>
          <a:ln w="9525">
            <a:noFill/>
            <a:miter lim="800000"/>
            <a:headEnd/>
            <a:tailEnd/>
          </a:ln>
        </p:spPr>
        <p:txBody>
          <a:bodyPr lIns="90000" tIns="46800" rIns="90000" bIns="46800" anchor="ctr">
            <a:spAutoFit/>
          </a:bodyPr>
          <a:lstStyle/>
          <a:p>
            <a:pPr>
              <a:spcBef>
                <a:spcPts val="1800"/>
              </a:spcBef>
              <a:spcAft>
                <a:spcPts val="1800"/>
              </a:spcAft>
            </a:pPr>
            <a:r>
              <a:rPr lang="es-ES_tradnl" sz="2000" b="1"/>
              <a:t>Anexos</a:t>
            </a:r>
            <a:endParaRPr lang="es-ES" sz="2000" b="1"/>
          </a:p>
        </p:txBody>
      </p:sp>
      <p:grpSp>
        <p:nvGrpSpPr>
          <p:cNvPr id="234509" name="6 Grupo"/>
          <p:cNvGrpSpPr>
            <a:grpSpLocks/>
          </p:cNvGrpSpPr>
          <p:nvPr/>
        </p:nvGrpSpPr>
        <p:grpSpPr bwMode="auto">
          <a:xfrm>
            <a:off x="684213" y="1914525"/>
            <a:ext cx="1531937" cy="935038"/>
            <a:chOff x="684213" y="1730491"/>
            <a:chExt cx="1531799" cy="935037"/>
          </a:xfrm>
        </p:grpSpPr>
        <p:pic>
          <p:nvPicPr>
            <p:cNvPr id="31" name="Picture 3" descr="iStock_000003660617Medium"/>
            <p:cNvPicPr>
              <a:picLocks noChangeAspect="1" noChangeArrowheads="1"/>
            </p:cNvPicPr>
            <p:nvPr/>
          </p:nvPicPr>
          <p:blipFill>
            <a:blip r:embed="rId7" cstate="print">
              <a:lum bright="70000" contrast="-70000"/>
            </a:blip>
            <a:srcRect/>
            <a:stretch>
              <a:fillRect/>
            </a:stretch>
          </p:blipFill>
          <p:spPr bwMode="auto">
            <a:xfrm>
              <a:off x="684213" y="1730491"/>
              <a:ext cx="1258774" cy="93503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4526" name="25 Grupo"/>
            <p:cNvGrpSpPr>
              <a:grpSpLocks/>
            </p:cNvGrpSpPr>
            <p:nvPr/>
          </p:nvGrpSpPr>
          <p:grpSpPr bwMode="auto">
            <a:xfrm>
              <a:off x="1741350" y="2026800"/>
              <a:ext cx="474662" cy="468312"/>
              <a:chOff x="8343165" y="2067584"/>
              <a:chExt cx="474662" cy="468312"/>
            </a:xfrm>
          </p:grpSpPr>
          <p:pic>
            <p:nvPicPr>
              <p:cNvPr id="234527"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4528"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2</a:t>
                </a:r>
              </a:p>
            </p:txBody>
          </p:sp>
        </p:grpSp>
      </p:grpSp>
      <p:grpSp>
        <p:nvGrpSpPr>
          <p:cNvPr id="234510" name="1 Grupo"/>
          <p:cNvGrpSpPr>
            <a:grpSpLocks/>
          </p:cNvGrpSpPr>
          <p:nvPr/>
        </p:nvGrpSpPr>
        <p:grpSpPr bwMode="auto">
          <a:xfrm>
            <a:off x="690563" y="847725"/>
            <a:ext cx="1528762" cy="941388"/>
            <a:chOff x="690563" y="685916"/>
            <a:chExt cx="1528297" cy="941387"/>
          </a:xfrm>
        </p:grpSpPr>
        <p:pic>
          <p:nvPicPr>
            <p:cNvPr id="30" name="Picture 91" descr="11002002385"/>
            <p:cNvPicPr>
              <a:picLocks noChangeAspect="1" noChangeArrowheads="1"/>
            </p:cNvPicPr>
            <p:nvPr/>
          </p:nvPicPr>
          <p:blipFill>
            <a:blip r:embed="rId8" cstate="print">
              <a:lum bright="70000" contrast="-70000"/>
            </a:blip>
            <a:srcRect/>
            <a:stretch>
              <a:fillRect/>
            </a:stretch>
          </p:blipFill>
          <p:spPr bwMode="auto">
            <a:xfrm>
              <a:off x="690563" y="685916"/>
              <a:ext cx="1253744" cy="94138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4522" name="25 Grupo"/>
            <p:cNvGrpSpPr>
              <a:grpSpLocks/>
            </p:cNvGrpSpPr>
            <p:nvPr/>
          </p:nvGrpSpPr>
          <p:grpSpPr bwMode="auto">
            <a:xfrm>
              <a:off x="1744198" y="995209"/>
              <a:ext cx="474662" cy="468312"/>
              <a:chOff x="8381265" y="2077109"/>
              <a:chExt cx="474662" cy="468312"/>
            </a:xfrm>
          </p:grpSpPr>
          <p:pic>
            <p:nvPicPr>
              <p:cNvPr id="234523" name="Oval 9"/>
              <p:cNvPicPr>
                <a:picLocks noChangeArrowheads="1"/>
              </p:cNvPicPr>
              <p:nvPr/>
            </p:nvPicPr>
            <p:blipFill>
              <a:blip r:embed="rId5" cstate="print">
                <a:lum bright="34000" contrast="-36000"/>
                <a:grayscl/>
              </a:blip>
              <a:srcRect/>
              <a:stretch>
                <a:fillRect/>
              </a:stretch>
            </p:blipFill>
            <p:spPr bwMode="auto">
              <a:xfrm>
                <a:off x="8381265" y="2077109"/>
                <a:ext cx="474662" cy="468312"/>
              </a:xfrm>
              <a:prstGeom prst="rect">
                <a:avLst/>
              </a:prstGeom>
              <a:noFill/>
              <a:ln w="9525">
                <a:noFill/>
                <a:miter lim="800000"/>
                <a:headEnd/>
                <a:tailEnd/>
              </a:ln>
            </p:spPr>
          </p:pic>
          <p:sp>
            <p:nvSpPr>
              <p:cNvPr id="234524"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1</a:t>
                </a:r>
              </a:p>
            </p:txBody>
          </p:sp>
        </p:grpSp>
      </p:grpSp>
      <p:grpSp>
        <p:nvGrpSpPr>
          <p:cNvPr id="234511" name="10 Grupo"/>
          <p:cNvGrpSpPr>
            <a:grpSpLocks/>
          </p:cNvGrpSpPr>
          <p:nvPr/>
        </p:nvGrpSpPr>
        <p:grpSpPr bwMode="auto">
          <a:xfrm>
            <a:off x="679450" y="4049713"/>
            <a:ext cx="1549400" cy="969962"/>
            <a:chOff x="680224" y="3902215"/>
            <a:chExt cx="1548161" cy="970157"/>
          </a:xfrm>
        </p:grpSpPr>
        <p:pic>
          <p:nvPicPr>
            <p:cNvPr id="50" name="Picture 8" descr="iStock_000003592349Small"/>
            <p:cNvPicPr>
              <a:picLocks noChangeAspect="1" noChangeArrowheads="1"/>
            </p:cNvPicPr>
            <p:nvPr/>
          </p:nvPicPr>
          <p:blipFill>
            <a:blip r:embed="rId9" cstate="print">
              <a:lum bright="70000" contrast="-70000"/>
            </a:blip>
            <a:srcRect/>
            <a:stretch>
              <a:fillRect/>
            </a:stretch>
          </p:blipFill>
          <p:spPr bwMode="auto">
            <a:xfrm>
              <a:off x="680224" y="3902215"/>
              <a:ext cx="1292778" cy="97015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4518" name="25 Grupo"/>
            <p:cNvGrpSpPr>
              <a:grpSpLocks/>
            </p:cNvGrpSpPr>
            <p:nvPr/>
          </p:nvGrpSpPr>
          <p:grpSpPr bwMode="auto">
            <a:xfrm>
              <a:off x="1753723" y="4186084"/>
              <a:ext cx="474662" cy="468312"/>
              <a:chOff x="8343165" y="2067584"/>
              <a:chExt cx="474662" cy="468312"/>
            </a:xfrm>
          </p:grpSpPr>
          <p:pic>
            <p:nvPicPr>
              <p:cNvPr id="234519"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4520"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4</a:t>
                </a:r>
              </a:p>
            </p:txBody>
          </p:sp>
        </p:grpSp>
      </p:grpSp>
      <p:grpSp>
        <p:nvGrpSpPr>
          <p:cNvPr id="234512" name="12 Grupo"/>
          <p:cNvGrpSpPr>
            <a:grpSpLocks/>
          </p:cNvGrpSpPr>
          <p:nvPr/>
        </p:nvGrpSpPr>
        <p:grpSpPr bwMode="auto">
          <a:xfrm>
            <a:off x="690563" y="5145088"/>
            <a:ext cx="1511300" cy="960437"/>
            <a:chOff x="690910" y="4983878"/>
            <a:chExt cx="1510478" cy="959005"/>
          </a:xfrm>
        </p:grpSpPr>
        <p:pic>
          <p:nvPicPr>
            <p:cNvPr id="51" name="Picture 2" descr="puzzle"/>
            <p:cNvPicPr>
              <a:picLocks noChangeAspect="1" noChangeArrowheads="1"/>
            </p:cNvPicPr>
            <p:nvPr/>
          </p:nvPicPr>
          <p:blipFill>
            <a:blip r:embed="rId10" cstate="print"/>
            <a:srcRect/>
            <a:stretch>
              <a:fillRect/>
            </a:stretch>
          </p:blipFill>
          <p:spPr bwMode="auto">
            <a:xfrm>
              <a:off x="690910" y="4983878"/>
              <a:ext cx="1278829" cy="959005"/>
            </a:xfrm>
            <a:prstGeom prst="rect">
              <a:avLst/>
            </a:prstGeom>
            <a:noFill/>
            <a:ln w="12700">
              <a:solidFill>
                <a:srgbClr val="EBEEEE"/>
              </a:solidFill>
              <a:miter lim="800000"/>
              <a:headEnd/>
              <a:tailEnd/>
            </a:ln>
            <a:effectLst>
              <a:outerShdw dist="53882" dir="2700000" algn="ctr" rotWithShape="0">
                <a:srgbClr val="BBC5C5"/>
              </a:outerShdw>
            </a:effectLst>
            <a:extLst/>
          </p:spPr>
        </p:pic>
        <p:sp>
          <p:nvSpPr>
            <p:cNvPr id="41" name="Oval 9"/>
            <p:cNvSpPr>
              <a:spLocks noChangeArrowheads="1"/>
            </p:cNvSpPr>
            <p:nvPr/>
          </p:nvSpPr>
          <p:spPr bwMode="auto">
            <a:xfrm>
              <a:off x="1758475" y="5257682"/>
              <a:ext cx="442913" cy="442912"/>
            </a:xfrm>
            <a:prstGeom prst="ellipse">
              <a:avLst/>
            </a:prstGeom>
            <a:solidFill>
              <a:srgbClr val="FC6800"/>
            </a:solidFill>
            <a:ln w="9525">
              <a:noFill/>
              <a:round/>
              <a:headEnd/>
              <a:tailEnd/>
            </a:ln>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de-DE" sz="2400" dirty="0">
                  <a:solidFill>
                    <a:srgbClr val="FFFFFF"/>
                  </a:solidFill>
                  <a:latin typeface="Tahoma" pitchFamily="34" charset="0"/>
                  <a:cs typeface="Arial" charset="0"/>
                </a:rPr>
                <a:t>5</a:t>
              </a:r>
            </a:p>
          </p:txBody>
        </p:sp>
      </p:gr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8" name="Rectangle 4"/>
          <p:cNvSpPr>
            <a:spLocks noChangeArrowheads="1"/>
          </p:cNvSpPr>
          <p:nvPr/>
        </p:nvSpPr>
        <p:spPr bwMode="auto">
          <a:xfrm>
            <a:off x="201613" y="530225"/>
            <a:ext cx="7426325" cy="431800"/>
          </a:xfrm>
          <a:prstGeom prst="rect">
            <a:avLst/>
          </a:prstGeom>
          <a:noFill/>
          <a:ln>
            <a:noFill/>
          </a:ln>
          <a:extLst/>
        </p:spPr>
        <p:txBody>
          <a:bodyPr>
            <a:spAutoFit/>
          </a:bodyPr>
          <a:lstStyle/>
          <a:p>
            <a:pPr>
              <a:defRPr/>
            </a:pPr>
            <a:r>
              <a:rPr lang="es-ES" sz="2200" b="1" dirty="0">
                <a:latin typeface="+mn-lt"/>
                <a:cs typeface="Arial" charset="0"/>
              </a:rPr>
              <a:t>Perfil de los </a:t>
            </a:r>
            <a:r>
              <a:rPr lang="es-ES" sz="2200" b="1" dirty="0" smtClean="0">
                <a:latin typeface="+mn-lt"/>
                <a:cs typeface="Arial" charset="0"/>
              </a:rPr>
              <a:t>padres (I)</a:t>
            </a:r>
            <a:endParaRPr lang="es-ES" sz="2200" b="1" dirty="0">
              <a:latin typeface="+mn-lt"/>
              <a:cs typeface="Arial" charset="0"/>
            </a:endParaRPr>
          </a:p>
        </p:txBody>
      </p:sp>
      <p:sp>
        <p:nvSpPr>
          <p:cNvPr id="9" name="Text Box 5"/>
          <p:cNvSpPr txBox="1">
            <a:spLocks noChangeArrowheads="1"/>
          </p:cNvSpPr>
          <p:nvPr/>
        </p:nvSpPr>
        <p:spPr bwMode="auto">
          <a:xfrm>
            <a:off x="0" y="6410325"/>
            <a:ext cx="7924800" cy="231775"/>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A.1.2. </a:t>
            </a:r>
            <a:r>
              <a:rPr lang="es-ES" sz="900" dirty="0">
                <a:latin typeface="+mn-lt"/>
              </a:rPr>
              <a:t>¿Cuántos hijos tiene</a:t>
            </a:r>
            <a:r>
              <a:rPr lang="es-ES" sz="900" dirty="0" smtClean="0">
                <a:latin typeface="+mn-lt"/>
              </a:rPr>
              <a:t>?/ </a:t>
            </a:r>
            <a:r>
              <a:rPr lang="es-ES" sz="900" b="1" dirty="0" smtClean="0">
                <a:latin typeface="+mn-lt"/>
              </a:rPr>
              <a:t>A.1.3 </a:t>
            </a:r>
            <a:r>
              <a:rPr lang="es-ES" sz="900" dirty="0">
                <a:latin typeface="+mn-lt"/>
              </a:rPr>
              <a:t>Por favor indique la edad de cada uno de sus hijos</a:t>
            </a:r>
            <a:r>
              <a:rPr lang="es-ES" sz="900" dirty="0" smtClean="0">
                <a:latin typeface="+mn-lt"/>
              </a:rPr>
              <a:t>:/ </a:t>
            </a:r>
            <a:r>
              <a:rPr lang="es-ES" sz="900" b="1" dirty="0" smtClean="0">
                <a:latin typeface="+mn-lt"/>
              </a:rPr>
              <a:t>A.8</a:t>
            </a:r>
            <a:r>
              <a:rPr lang="es-ES" sz="900" b="1" dirty="0">
                <a:latin typeface="+mn-lt"/>
              </a:rPr>
              <a:t>. </a:t>
            </a:r>
            <a:r>
              <a:rPr lang="es-ES" sz="900" dirty="0">
                <a:latin typeface="+mn-lt"/>
              </a:rPr>
              <a:t>¿Sería tan amable de indicarme su edad</a:t>
            </a:r>
            <a:r>
              <a:rPr lang="es-ES" sz="900" dirty="0" smtClean="0">
                <a:latin typeface="+mn-lt"/>
              </a:rPr>
              <a:t>?/ </a:t>
            </a:r>
            <a:r>
              <a:rPr lang="es-ES" sz="900" b="1" dirty="0" smtClean="0">
                <a:latin typeface="+mn-lt"/>
              </a:rPr>
              <a:t>A</a:t>
            </a:r>
            <a:r>
              <a:rPr lang="es-ES" sz="900" b="1" dirty="0">
                <a:latin typeface="+mn-lt"/>
              </a:rPr>
              <a:t>. 9  </a:t>
            </a:r>
            <a:r>
              <a:rPr lang="es-ES" sz="900" dirty="0">
                <a:latin typeface="+mn-lt"/>
              </a:rPr>
              <a:t>Sexo </a:t>
            </a:r>
          </a:p>
        </p:txBody>
      </p:sp>
      <p:sp>
        <p:nvSpPr>
          <p:cNvPr id="43094" name="Text Box 5"/>
          <p:cNvSpPr txBox="1">
            <a:spLocks noChangeArrowheads="1"/>
          </p:cNvSpPr>
          <p:nvPr/>
        </p:nvSpPr>
        <p:spPr bwMode="auto">
          <a:xfrm>
            <a:off x="0" y="6003925"/>
            <a:ext cx="2076450" cy="369888"/>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smtClean="0"/>
              <a:t>Base Padres: </a:t>
            </a:r>
            <a:r>
              <a:rPr lang="es-ES_tradnl" sz="900" i="1" dirty="0"/>
              <a:t>Total Muestra </a:t>
            </a:r>
            <a:r>
              <a:rPr lang="es-ES_tradnl" sz="900" i="1" dirty="0" smtClean="0"/>
              <a:t>(n=333)</a:t>
            </a:r>
            <a:endParaRPr lang="es-ES" sz="900" i="1" dirty="0"/>
          </a:p>
        </p:txBody>
      </p:sp>
      <p:sp>
        <p:nvSpPr>
          <p:cNvPr id="43095" name="Rectangle 4"/>
          <p:cNvSpPr>
            <a:spLocks noChangeArrowheads="1"/>
          </p:cNvSpPr>
          <p:nvPr/>
        </p:nvSpPr>
        <p:spPr bwMode="auto">
          <a:xfrm>
            <a:off x="661988" y="1381125"/>
            <a:ext cx="2843212"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Sexo del entrevistado</a:t>
            </a:r>
          </a:p>
        </p:txBody>
      </p:sp>
      <p:pic>
        <p:nvPicPr>
          <p:cNvPr id="43096" name="Picture 25"/>
          <p:cNvPicPr>
            <a:picLocks noChangeAspect="1" noChangeArrowheads="1"/>
          </p:cNvPicPr>
          <p:nvPr/>
        </p:nvPicPr>
        <p:blipFill>
          <a:blip r:embed="rId5" cstate="print">
            <a:lum bright="24000"/>
          </a:blip>
          <a:srcRect/>
          <a:stretch>
            <a:fillRect/>
          </a:stretch>
        </p:blipFill>
        <p:spPr bwMode="auto">
          <a:xfrm>
            <a:off x="1377950" y="3081338"/>
            <a:ext cx="1506538" cy="322262"/>
          </a:xfrm>
          <a:prstGeom prst="rect">
            <a:avLst/>
          </a:prstGeom>
          <a:noFill/>
          <a:ln w="9525">
            <a:noFill/>
            <a:miter lim="800000"/>
            <a:headEnd/>
            <a:tailEnd/>
          </a:ln>
        </p:spPr>
      </p:pic>
      <p:graphicFrame>
        <p:nvGraphicFramePr>
          <p:cNvPr id="43087" name="Object 79"/>
          <p:cNvGraphicFramePr>
            <a:graphicFrameLocks noChangeAspect="1"/>
          </p:cNvGraphicFramePr>
          <p:nvPr/>
        </p:nvGraphicFramePr>
        <p:xfrm>
          <a:off x="723900" y="1697038"/>
          <a:ext cx="2765425" cy="1682750"/>
        </p:xfrm>
        <a:graphic>
          <a:graphicData uri="http://schemas.openxmlformats.org/presentationml/2006/ole">
            <p:oleObj spid="_x0000_s43211" name="Gráfico" r:id="rId6" imgW="2743200" imgH="1676484" progId="MSGraph.Chart.8">
              <p:embed followColorScheme="full"/>
            </p:oleObj>
          </a:graphicData>
        </a:graphic>
      </p:graphicFrame>
      <p:pic>
        <p:nvPicPr>
          <p:cNvPr id="43097" name="Picture 28"/>
          <p:cNvPicPr>
            <a:picLocks noChangeAspect="1" noChangeArrowheads="1"/>
          </p:cNvPicPr>
          <p:nvPr/>
        </p:nvPicPr>
        <p:blipFill>
          <a:blip r:embed="rId7" cstate="print"/>
          <a:srcRect/>
          <a:stretch>
            <a:fillRect/>
          </a:stretch>
        </p:blipFill>
        <p:spPr bwMode="gray">
          <a:xfrm>
            <a:off x="1812925" y="1803400"/>
            <a:ext cx="584200" cy="330200"/>
          </a:xfrm>
          <a:prstGeom prst="rect">
            <a:avLst/>
          </a:prstGeom>
          <a:noFill/>
          <a:ln w="9525">
            <a:noFill/>
            <a:miter lim="800000"/>
            <a:headEnd/>
            <a:tailEnd/>
          </a:ln>
        </p:spPr>
      </p:pic>
      <p:sp>
        <p:nvSpPr>
          <p:cNvPr id="43098" name="Oval 27"/>
          <p:cNvSpPr>
            <a:spLocks noChangeArrowheads="1"/>
          </p:cNvSpPr>
          <p:nvPr/>
        </p:nvSpPr>
        <p:spPr bwMode="gray">
          <a:xfrm>
            <a:off x="1366838" y="1752600"/>
            <a:ext cx="1465262" cy="1471613"/>
          </a:xfrm>
          <a:prstGeom prst="ellipse">
            <a:avLst/>
          </a:prstGeom>
          <a:noFill/>
          <a:ln w="38100">
            <a:solidFill>
              <a:srgbClr val="DDDDDD"/>
            </a:solidFill>
            <a:round/>
            <a:headEnd/>
            <a:tailEnd/>
          </a:ln>
        </p:spPr>
        <p:txBody>
          <a:bodyPr wrap="none" anchor="ctr"/>
          <a:lstStyle/>
          <a:p>
            <a:endParaRPr lang="es-ES"/>
          </a:p>
        </p:txBody>
      </p:sp>
      <p:sp>
        <p:nvSpPr>
          <p:cNvPr id="43099" name="Rectangle 4"/>
          <p:cNvSpPr>
            <a:spLocks noChangeArrowheads="1"/>
          </p:cNvSpPr>
          <p:nvPr/>
        </p:nvSpPr>
        <p:spPr bwMode="auto">
          <a:xfrm>
            <a:off x="5272088" y="1476375"/>
            <a:ext cx="2843212"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Número de Hijos</a:t>
            </a:r>
          </a:p>
        </p:txBody>
      </p:sp>
      <p:graphicFrame>
        <p:nvGraphicFramePr>
          <p:cNvPr id="43088" name="Object 80"/>
          <p:cNvGraphicFramePr>
            <a:graphicFrameLocks noChangeAspect="1"/>
          </p:cNvGraphicFramePr>
          <p:nvPr>
            <p:extLst>
              <p:ext uri="{D42A27DB-BD31-4B8C-83A1-F6EECF244321}">
                <p14:modId xmlns:p14="http://schemas.microsoft.com/office/powerpoint/2010/main" xmlns="" val="483185139"/>
              </p:ext>
            </p:extLst>
          </p:nvPr>
        </p:nvGraphicFramePr>
        <p:xfrm>
          <a:off x="4429125" y="1704975"/>
          <a:ext cx="4029075" cy="1828800"/>
        </p:xfrm>
        <a:graphic>
          <a:graphicData uri="http://schemas.openxmlformats.org/presentationml/2006/ole">
            <p:oleObj spid="_x0000_s43212" name="Gráfico" r:id="rId8" imgW="4029024" imgH="1828868" progId="MSGraph.Chart.8">
              <p:embed followColorScheme="full"/>
            </p:oleObj>
          </a:graphicData>
        </a:graphic>
      </p:graphicFrame>
      <p:sp>
        <p:nvSpPr>
          <p:cNvPr id="43100" name="Rectangle 4"/>
          <p:cNvSpPr>
            <a:spLocks noChangeArrowheads="1"/>
          </p:cNvSpPr>
          <p:nvPr/>
        </p:nvSpPr>
        <p:spPr bwMode="auto">
          <a:xfrm>
            <a:off x="1243013" y="3743325"/>
            <a:ext cx="2843212" cy="276225"/>
          </a:xfrm>
          <a:prstGeom prst="rect">
            <a:avLst/>
          </a:prstGeom>
          <a:noFill/>
          <a:ln w="9525">
            <a:noFill/>
            <a:miter lim="800000"/>
            <a:headEnd/>
            <a:tailEnd/>
          </a:ln>
        </p:spPr>
        <p:txBody>
          <a:bodyPr>
            <a:spAutoFit/>
          </a:bodyPr>
          <a:lstStyle/>
          <a:p>
            <a:pPr algn="ctr"/>
            <a:r>
              <a:rPr lang="de-DE" sz="1200" b="1" i="1" dirty="0">
                <a:latin typeface="Century Gothic" pitchFamily="34" charset="0"/>
                <a:cs typeface="Arial" charset="0"/>
              </a:rPr>
              <a:t>Edad del entrevistado</a:t>
            </a:r>
          </a:p>
        </p:txBody>
      </p:sp>
      <p:graphicFrame>
        <p:nvGraphicFramePr>
          <p:cNvPr id="43089" name="Object 81"/>
          <p:cNvGraphicFramePr>
            <a:graphicFrameLocks noChangeAspect="1"/>
          </p:cNvGraphicFramePr>
          <p:nvPr>
            <p:extLst>
              <p:ext uri="{D42A27DB-BD31-4B8C-83A1-F6EECF244321}">
                <p14:modId xmlns:p14="http://schemas.microsoft.com/office/powerpoint/2010/main" xmlns="" val="369801877"/>
              </p:ext>
            </p:extLst>
          </p:nvPr>
        </p:nvGraphicFramePr>
        <p:xfrm>
          <a:off x="123825" y="3981450"/>
          <a:ext cx="4029075" cy="1933575"/>
        </p:xfrm>
        <a:graphic>
          <a:graphicData uri="http://schemas.openxmlformats.org/presentationml/2006/ole">
            <p:oleObj spid="_x0000_s43213" name="Gráfico" r:id="rId9" imgW="4029024" imgH="1933698" progId="MSGraph.Chart.8">
              <p:embed followColorScheme="full"/>
            </p:oleObj>
          </a:graphicData>
        </a:graphic>
      </p:graphicFrame>
      <p:sp>
        <p:nvSpPr>
          <p:cNvPr id="43101" name="Rectangle 4"/>
          <p:cNvSpPr>
            <a:spLocks noChangeArrowheads="1"/>
          </p:cNvSpPr>
          <p:nvPr/>
        </p:nvSpPr>
        <p:spPr bwMode="auto">
          <a:xfrm>
            <a:off x="5538788" y="3781425"/>
            <a:ext cx="2843212" cy="276225"/>
          </a:xfrm>
          <a:prstGeom prst="rect">
            <a:avLst/>
          </a:prstGeom>
          <a:noFill/>
          <a:ln w="9525">
            <a:noFill/>
            <a:miter lim="800000"/>
            <a:headEnd/>
            <a:tailEnd/>
          </a:ln>
        </p:spPr>
        <p:txBody>
          <a:bodyPr>
            <a:spAutoFit/>
          </a:bodyPr>
          <a:lstStyle/>
          <a:p>
            <a:pPr algn="ctr"/>
            <a:r>
              <a:rPr lang="de-DE" sz="1200" b="1" i="1" dirty="0" smtClean="0">
                <a:latin typeface="Century Gothic" pitchFamily="34" charset="0"/>
                <a:cs typeface="Arial" charset="0"/>
              </a:rPr>
              <a:t>Tiene hijos de... </a:t>
            </a:r>
            <a:r>
              <a:rPr lang="de-DE" sz="1200" i="1" dirty="0" smtClean="0">
                <a:latin typeface="Century Gothic" pitchFamily="34" charset="0"/>
                <a:cs typeface="Arial" charset="0"/>
              </a:rPr>
              <a:t>(%Sí)</a:t>
            </a:r>
            <a:endParaRPr lang="de-DE" sz="1200" i="1" dirty="0">
              <a:latin typeface="Century Gothic" pitchFamily="34" charset="0"/>
              <a:cs typeface="Arial" charset="0"/>
            </a:endParaRPr>
          </a:p>
        </p:txBody>
      </p:sp>
      <p:graphicFrame>
        <p:nvGraphicFramePr>
          <p:cNvPr id="43090" name="Object 82"/>
          <p:cNvGraphicFramePr>
            <a:graphicFrameLocks noChangeAspect="1"/>
          </p:cNvGraphicFramePr>
          <p:nvPr>
            <p:extLst>
              <p:ext uri="{D42A27DB-BD31-4B8C-83A1-F6EECF244321}">
                <p14:modId xmlns:p14="http://schemas.microsoft.com/office/powerpoint/2010/main" xmlns="" val="1492793261"/>
              </p:ext>
            </p:extLst>
          </p:nvPr>
        </p:nvGraphicFramePr>
        <p:xfrm>
          <a:off x="4832073" y="4016375"/>
          <a:ext cx="3567112" cy="1927225"/>
        </p:xfrm>
        <a:graphic>
          <a:graphicData uri="http://schemas.openxmlformats.org/presentationml/2006/ole">
            <p:oleObj spid="_x0000_s43214" name="Gráfico" r:id="rId10" imgW="3571875" imgH="1933575" progId="MSGraph.Chart.8">
              <p:embed followColorScheme="full"/>
            </p:oleObj>
          </a:graphicData>
        </a:graphic>
      </p:graphicFrame>
      <p:grpSp>
        <p:nvGrpSpPr>
          <p:cNvPr id="18" name="18 Grupo"/>
          <p:cNvGrpSpPr>
            <a:grpSpLocks/>
          </p:cNvGrpSpPr>
          <p:nvPr/>
        </p:nvGrpSpPr>
        <p:grpSpPr bwMode="auto">
          <a:xfrm>
            <a:off x="3306763" y="5226050"/>
            <a:ext cx="731837" cy="622300"/>
            <a:chOff x="2830514" y="2987676"/>
            <a:chExt cx="731836" cy="622299"/>
          </a:xfrm>
        </p:grpSpPr>
        <p:grpSp>
          <p:nvGrpSpPr>
            <p:cNvPr id="19" name="Group 135"/>
            <p:cNvGrpSpPr>
              <a:grpSpLocks/>
            </p:cNvGrpSpPr>
            <p:nvPr/>
          </p:nvGrpSpPr>
          <p:grpSpPr bwMode="auto">
            <a:xfrm>
              <a:off x="2830514" y="2987676"/>
              <a:ext cx="731836" cy="622299"/>
              <a:chOff x="197" y="1258"/>
              <a:chExt cx="1163" cy="1058"/>
            </a:xfrm>
          </p:grpSpPr>
          <p:pic>
            <p:nvPicPr>
              <p:cNvPr id="21" name="Picture 108"/>
              <p:cNvPicPr>
                <a:picLocks noChangeAspect="1" noChangeArrowheads="1"/>
              </p:cNvPicPr>
              <p:nvPr/>
            </p:nvPicPr>
            <p:blipFill>
              <a:blip r:embed="rId11" cstate="print"/>
              <a:srcRect/>
              <a:stretch>
                <a:fillRect/>
              </a:stretch>
            </p:blipFill>
            <p:spPr bwMode="auto">
              <a:xfrm>
                <a:off x="197" y="2070"/>
                <a:ext cx="1163" cy="246"/>
              </a:xfrm>
              <a:prstGeom prst="rect">
                <a:avLst/>
              </a:prstGeom>
              <a:noFill/>
              <a:ln w="9525">
                <a:noFill/>
                <a:miter lim="800000"/>
                <a:headEnd/>
                <a:tailEnd/>
              </a:ln>
            </p:spPr>
          </p:pic>
          <p:sp>
            <p:nvSpPr>
              <p:cNvPr id="22" name="Oval 87"/>
              <p:cNvSpPr>
                <a:spLocks noChangeArrowheads="1"/>
              </p:cNvSpPr>
              <p:nvPr/>
            </p:nvSpPr>
            <p:spPr bwMode="auto">
              <a:xfrm>
                <a:off x="342" y="1258"/>
                <a:ext cx="905" cy="905"/>
              </a:xfrm>
              <a:prstGeom prst="ellipse">
                <a:avLst/>
              </a:prstGeom>
              <a:solidFill>
                <a:srgbClr val="006699"/>
              </a:solidFill>
              <a:ln w="9525" algn="ctr">
                <a:solidFill>
                  <a:schemeClr val="bg1"/>
                </a:solidFill>
                <a:round/>
                <a:headEnd/>
                <a:tailEnd/>
              </a:ln>
            </p:spPr>
            <p:txBody>
              <a:bodyPr wrap="none" anchor="ctr"/>
              <a:lstStyle/>
              <a:p>
                <a:endParaRPr lang="en-US"/>
              </a:p>
            </p:txBody>
          </p:sp>
          <p:sp>
            <p:nvSpPr>
              <p:cNvPr id="23" name="Oval 88"/>
              <p:cNvSpPr>
                <a:spLocks noChangeArrowheads="1"/>
              </p:cNvSpPr>
              <p:nvPr/>
            </p:nvSpPr>
            <p:spPr bwMode="gray">
              <a:xfrm>
                <a:off x="365" y="1266"/>
                <a:ext cx="858" cy="858"/>
              </a:xfrm>
              <a:prstGeom prst="ellipse">
                <a:avLst/>
              </a:prstGeom>
              <a:gradFill rotWithShape="1">
                <a:gsLst>
                  <a:gs pos="0">
                    <a:srgbClr val="A7E2FF"/>
                  </a:gs>
                  <a:gs pos="100000">
                    <a:srgbClr val="006699"/>
                  </a:gs>
                </a:gsLst>
                <a:path path="shape">
                  <a:fillToRect l="50000" t="50000" r="50000" b="50000"/>
                </a:path>
              </a:gradFill>
              <a:ln w="19050" algn="ctr">
                <a:solidFill>
                  <a:srgbClr val="006699"/>
                </a:solidFill>
                <a:round/>
                <a:headEnd/>
                <a:tailEnd/>
              </a:ln>
            </p:spPr>
            <p:txBody>
              <a:bodyPr wrap="none" lIns="90000" tIns="90000" rIns="72000" bIns="90000" anchor="ctr"/>
              <a:lstStyle/>
              <a:p>
                <a:pPr eaLnBrk="0" hangingPunct="0"/>
                <a:endParaRPr lang="en-US"/>
              </a:p>
            </p:txBody>
          </p:sp>
          <p:pic>
            <p:nvPicPr>
              <p:cNvPr id="24" name="Picture 89"/>
              <p:cNvPicPr>
                <a:picLocks noChangeAspect="1" noChangeArrowheads="1"/>
              </p:cNvPicPr>
              <p:nvPr/>
            </p:nvPicPr>
            <p:blipFill>
              <a:blip r:embed="rId12" cstate="print"/>
              <a:srcRect/>
              <a:stretch>
                <a:fillRect/>
              </a:stretch>
            </p:blipFill>
            <p:spPr bwMode="gray">
              <a:xfrm>
                <a:off x="547" y="1271"/>
                <a:ext cx="494" cy="265"/>
              </a:xfrm>
              <a:prstGeom prst="rect">
                <a:avLst/>
              </a:prstGeom>
              <a:noFill/>
              <a:ln w="9525">
                <a:noFill/>
                <a:miter lim="800000"/>
                <a:headEnd/>
                <a:tailEnd/>
              </a:ln>
            </p:spPr>
          </p:pic>
        </p:grpSp>
        <p:sp>
          <p:nvSpPr>
            <p:cNvPr id="20" name="Text Box 224"/>
            <p:cNvSpPr txBox="1">
              <a:spLocks noChangeArrowheads="1"/>
            </p:cNvSpPr>
            <p:nvPr/>
          </p:nvSpPr>
          <p:spPr bwMode="auto">
            <a:xfrm>
              <a:off x="2962928" y="3174230"/>
              <a:ext cx="502604" cy="175660"/>
            </a:xfrm>
            <a:prstGeom prst="rect">
              <a:avLst/>
            </a:prstGeom>
            <a:noFill/>
            <a:ln w="9525">
              <a:noFill/>
              <a:miter lim="800000"/>
              <a:headEnd/>
              <a:tailEnd/>
            </a:ln>
          </p:spPr>
          <p:txBody>
            <a:bodyPr lIns="18000" tIns="10800" rIns="18000" bIns="10800" anchor="ctr"/>
            <a:lstStyle/>
            <a:p>
              <a:pPr algn="ctr"/>
              <a:r>
                <a:rPr lang="en-US" sz="1200" b="1" dirty="0" smtClean="0">
                  <a:solidFill>
                    <a:schemeClr val="tx2"/>
                  </a:solidFill>
                </a:rPr>
                <a:t>42,1</a:t>
              </a:r>
              <a:endParaRPr lang="en-US" sz="1200" b="1" dirty="0">
                <a:solidFill>
                  <a:schemeClr val="tx2"/>
                </a:solidFill>
              </a:endParaRPr>
            </a:p>
          </p:txBody>
        </p:sp>
      </p:grpSp>
      <p:sp>
        <p:nvSpPr>
          <p:cNvPr id="25" name="Rectangle 4"/>
          <p:cNvSpPr>
            <a:spLocks noChangeArrowheads="1"/>
          </p:cNvSpPr>
          <p:nvPr/>
        </p:nvSpPr>
        <p:spPr bwMode="auto">
          <a:xfrm>
            <a:off x="2386013" y="5391150"/>
            <a:ext cx="1147762" cy="246221"/>
          </a:xfrm>
          <a:prstGeom prst="rect">
            <a:avLst/>
          </a:prstGeom>
          <a:noFill/>
          <a:ln w="9525">
            <a:noFill/>
            <a:miter lim="800000"/>
            <a:headEnd/>
            <a:tailEnd/>
          </a:ln>
        </p:spPr>
        <p:txBody>
          <a:bodyPr wrap="square">
            <a:spAutoFit/>
          </a:bodyPr>
          <a:lstStyle/>
          <a:p>
            <a:pPr algn="ctr"/>
            <a:r>
              <a:rPr lang="de-DE" sz="1000" i="1" dirty="0" smtClean="0">
                <a:latin typeface="Century Gothic" pitchFamily="34" charset="0"/>
                <a:cs typeface="Arial" charset="0"/>
              </a:rPr>
              <a:t>Media Edad</a:t>
            </a:r>
            <a:endParaRPr lang="de-DE" sz="1000" i="1" dirty="0">
              <a:latin typeface="Century Gothic" pitchFamily="34" charset="0"/>
              <a:cs typeface="Arial" charset="0"/>
            </a:endParaRPr>
          </a:p>
        </p:txBody>
      </p:sp>
      <p:grpSp>
        <p:nvGrpSpPr>
          <p:cNvPr id="2" name="1 Grupo"/>
          <p:cNvGrpSpPr/>
          <p:nvPr/>
        </p:nvGrpSpPr>
        <p:grpSpPr>
          <a:xfrm>
            <a:off x="7640638" y="2797175"/>
            <a:ext cx="731837" cy="622300"/>
            <a:chOff x="7640638" y="2797175"/>
            <a:chExt cx="731837" cy="622300"/>
          </a:xfrm>
        </p:grpSpPr>
        <p:grpSp>
          <p:nvGrpSpPr>
            <p:cNvPr id="27" name="Group 135"/>
            <p:cNvGrpSpPr>
              <a:grpSpLocks/>
            </p:cNvGrpSpPr>
            <p:nvPr/>
          </p:nvGrpSpPr>
          <p:grpSpPr bwMode="auto">
            <a:xfrm>
              <a:off x="7640638" y="2797175"/>
              <a:ext cx="731837" cy="622300"/>
              <a:chOff x="197" y="1258"/>
              <a:chExt cx="1163" cy="1058"/>
            </a:xfrm>
          </p:grpSpPr>
          <p:pic>
            <p:nvPicPr>
              <p:cNvPr id="29" name="Picture 108"/>
              <p:cNvPicPr>
                <a:picLocks noChangeAspect="1" noChangeArrowheads="1"/>
              </p:cNvPicPr>
              <p:nvPr/>
            </p:nvPicPr>
            <p:blipFill>
              <a:blip r:embed="rId11" cstate="print"/>
              <a:srcRect/>
              <a:stretch>
                <a:fillRect/>
              </a:stretch>
            </p:blipFill>
            <p:spPr bwMode="auto">
              <a:xfrm>
                <a:off x="197" y="2070"/>
                <a:ext cx="1163" cy="246"/>
              </a:xfrm>
              <a:prstGeom prst="rect">
                <a:avLst/>
              </a:prstGeom>
              <a:noFill/>
              <a:ln w="9525">
                <a:noFill/>
                <a:miter lim="800000"/>
                <a:headEnd/>
                <a:tailEnd/>
              </a:ln>
            </p:spPr>
          </p:pic>
          <p:sp>
            <p:nvSpPr>
              <p:cNvPr id="30" name="Oval 87"/>
              <p:cNvSpPr>
                <a:spLocks noChangeArrowheads="1"/>
              </p:cNvSpPr>
              <p:nvPr/>
            </p:nvSpPr>
            <p:spPr bwMode="auto">
              <a:xfrm>
                <a:off x="342" y="1258"/>
                <a:ext cx="905" cy="905"/>
              </a:xfrm>
              <a:prstGeom prst="ellipse">
                <a:avLst/>
              </a:prstGeom>
              <a:solidFill>
                <a:srgbClr val="A43334"/>
              </a:solidFill>
              <a:ln w="9525" algn="ctr">
                <a:solidFill>
                  <a:schemeClr val="bg1"/>
                </a:solidFill>
                <a:round/>
                <a:headEnd/>
                <a:tailEnd/>
              </a:ln>
            </p:spPr>
            <p:txBody>
              <a:bodyPr wrap="none" anchor="ctr"/>
              <a:lstStyle/>
              <a:p>
                <a:endParaRPr lang="en-US"/>
              </a:p>
            </p:txBody>
          </p:sp>
          <p:sp>
            <p:nvSpPr>
              <p:cNvPr id="31" name="Oval 88"/>
              <p:cNvSpPr>
                <a:spLocks noChangeArrowheads="1"/>
              </p:cNvSpPr>
              <p:nvPr/>
            </p:nvSpPr>
            <p:spPr bwMode="gray">
              <a:xfrm>
                <a:off x="365" y="1266"/>
                <a:ext cx="858" cy="858"/>
              </a:xfrm>
              <a:prstGeom prst="ellipse">
                <a:avLst/>
              </a:prstGeom>
              <a:gradFill rotWithShape="1">
                <a:gsLst>
                  <a:gs pos="0">
                    <a:srgbClr val="CC5C5C"/>
                  </a:gs>
                  <a:gs pos="100000">
                    <a:srgbClr val="A43334"/>
                  </a:gs>
                </a:gsLst>
                <a:path path="shape">
                  <a:fillToRect l="50000" t="50000" r="50000" b="50000"/>
                </a:path>
              </a:gradFill>
              <a:ln w="19050" algn="ctr">
                <a:solidFill>
                  <a:srgbClr val="A43334"/>
                </a:solidFill>
                <a:round/>
                <a:headEnd/>
                <a:tailEnd/>
              </a:ln>
            </p:spPr>
            <p:txBody>
              <a:bodyPr wrap="none" lIns="90000" tIns="90000" rIns="72000" bIns="90000" anchor="ctr"/>
              <a:lstStyle/>
              <a:p>
                <a:pPr eaLnBrk="0" hangingPunct="0"/>
                <a:endParaRPr lang="en-US"/>
              </a:p>
            </p:txBody>
          </p:sp>
          <p:pic>
            <p:nvPicPr>
              <p:cNvPr id="32" name="Picture 89"/>
              <p:cNvPicPr>
                <a:picLocks noChangeAspect="1" noChangeArrowheads="1"/>
              </p:cNvPicPr>
              <p:nvPr/>
            </p:nvPicPr>
            <p:blipFill>
              <a:blip r:embed="rId12" cstate="print"/>
              <a:srcRect/>
              <a:stretch>
                <a:fillRect/>
              </a:stretch>
            </p:blipFill>
            <p:spPr bwMode="gray">
              <a:xfrm>
                <a:off x="547" y="1271"/>
                <a:ext cx="494" cy="265"/>
              </a:xfrm>
              <a:prstGeom prst="rect">
                <a:avLst/>
              </a:prstGeom>
              <a:noFill/>
              <a:ln w="9525">
                <a:noFill/>
                <a:miter lim="800000"/>
                <a:headEnd/>
                <a:tailEnd/>
              </a:ln>
            </p:spPr>
          </p:pic>
        </p:grpSp>
        <p:sp>
          <p:nvSpPr>
            <p:cNvPr id="28" name="Text Box 224"/>
            <p:cNvSpPr txBox="1">
              <a:spLocks noChangeArrowheads="1"/>
            </p:cNvSpPr>
            <p:nvPr/>
          </p:nvSpPr>
          <p:spPr bwMode="auto">
            <a:xfrm>
              <a:off x="7763527" y="2974204"/>
              <a:ext cx="502605" cy="175660"/>
            </a:xfrm>
            <a:prstGeom prst="rect">
              <a:avLst/>
            </a:prstGeom>
            <a:noFill/>
            <a:ln w="9525">
              <a:noFill/>
              <a:miter lim="800000"/>
              <a:headEnd/>
              <a:tailEnd/>
            </a:ln>
          </p:spPr>
          <p:txBody>
            <a:bodyPr lIns="18000" tIns="10800" rIns="18000" bIns="10800" anchor="ctr"/>
            <a:lstStyle/>
            <a:p>
              <a:pPr algn="ctr"/>
              <a:r>
                <a:rPr lang="en-US" sz="1200" b="1" dirty="0" smtClean="0">
                  <a:solidFill>
                    <a:srgbClr val="FFFFFF"/>
                  </a:solidFill>
                </a:rPr>
                <a:t>2,06</a:t>
              </a:r>
              <a:endParaRPr lang="en-US" sz="1200" b="1" dirty="0">
                <a:solidFill>
                  <a:srgbClr val="FFFFFF"/>
                </a:solidFill>
              </a:endParaRPr>
            </a:p>
          </p:txBody>
        </p:sp>
      </p:grpSp>
      <p:sp>
        <p:nvSpPr>
          <p:cNvPr id="33" name="Rectangle 4"/>
          <p:cNvSpPr>
            <a:spLocks noChangeArrowheads="1"/>
          </p:cNvSpPr>
          <p:nvPr/>
        </p:nvSpPr>
        <p:spPr bwMode="auto">
          <a:xfrm>
            <a:off x="6719888" y="2962275"/>
            <a:ext cx="1147762" cy="246221"/>
          </a:xfrm>
          <a:prstGeom prst="rect">
            <a:avLst/>
          </a:prstGeom>
          <a:noFill/>
          <a:ln w="9525">
            <a:noFill/>
            <a:miter lim="800000"/>
            <a:headEnd/>
            <a:tailEnd/>
          </a:ln>
        </p:spPr>
        <p:txBody>
          <a:bodyPr wrap="square">
            <a:spAutoFit/>
          </a:bodyPr>
          <a:lstStyle/>
          <a:p>
            <a:pPr algn="ctr"/>
            <a:r>
              <a:rPr lang="de-DE" sz="1000" i="1" dirty="0" smtClean="0">
                <a:latin typeface="Century Gothic" pitchFamily="34" charset="0"/>
                <a:cs typeface="Arial" charset="0"/>
              </a:rPr>
              <a:t>Media Hijos</a:t>
            </a:r>
            <a:endParaRPr lang="de-DE" sz="1000" i="1" dirty="0">
              <a:latin typeface="Century Gothic" pitchFamily="34" charset="0"/>
              <a:cs typeface="Arial"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431" name="6 Grupo"/>
          <p:cNvGrpSpPr>
            <a:grpSpLocks/>
          </p:cNvGrpSpPr>
          <p:nvPr/>
        </p:nvGrpSpPr>
        <p:grpSpPr bwMode="auto">
          <a:xfrm>
            <a:off x="690563" y="885825"/>
            <a:ext cx="1528762" cy="941388"/>
            <a:chOff x="690563" y="685916"/>
            <a:chExt cx="1528297" cy="941387"/>
          </a:xfrm>
        </p:grpSpPr>
        <p:pic>
          <p:nvPicPr>
            <p:cNvPr id="30" name="Picture 91" descr="11002002385"/>
            <p:cNvPicPr>
              <a:picLocks noChangeAspect="1" noChangeArrowheads="1"/>
            </p:cNvPicPr>
            <p:nvPr/>
          </p:nvPicPr>
          <p:blipFill>
            <a:blip r:embed="rId4" cstate="print">
              <a:lum bright="70000" contrast="-70000"/>
            </a:blip>
            <a:srcRect/>
            <a:stretch>
              <a:fillRect/>
            </a:stretch>
          </p:blipFill>
          <p:spPr bwMode="auto">
            <a:xfrm>
              <a:off x="690563" y="685916"/>
              <a:ext cx="1253744" cy="94138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1458" name="25 Grupo"/>
            <p:cNvGrpSpPr>
              <a:grpSpLocks/>
            </p:cNvGrpSpPr>
            <p:nvPr/>
          </p:nvGrpSpPr>
          <p:grpSpPr bwMode="auto">
            <a:xfrm>
              <a:off x="1744198" y="995209"/>
              <a:ext cx="474662" cy="468312"/>
              <a:chOff x="8381265" y="2077109"/>
              <a:chExt cx="474662" cy="468312"/>
            </a:xfrm>
          </p:grpSpPr>
          <p:pic>
            <p:nvPicPr>
              <p:cNvPr id="231459" name="Oval 9"/>
              <p:cNvPicPr>
                <a:picLocks noChangeArrowheads="1"/>
              </p:cNvPicPr>
              <p:nvPr/>
            </p:nvPicPr>
            <p:blipFill>
              <a:blip r:embed="rId5" cstate="print">
                <a:lum bright="34000" contrast="-36000"/>
                <a:grayscl/>
              </a:blip>
              <a:srcRect/>
              <a:stretch>
                <a:fillRect/>
              </a:stretch>
            </p:blipFill>
            <p:spPr bwMode="auto">
              <a:xfrm>
                <a:off x="8381265" y="2077109"/>
                <a:ext cx="474662" cy="468312"/>
              </a:xfrm>
              <a:prstGeom prst="rect">
                <a:avLst/>
              </a:prstGeom>
              <a:noFill/>
              <a:ln w="9525">
                <a:noFill/>
                <a:miter lim="800000"/>
                <a:headEnd/>
                <a:tailEnd/>
              </a:ln>
            </p:spPr>
          </p:pic>
          <p:sp>
            <p:nvSpPr>
              <p:cNvPr id="231460"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1</a:t>
                </a:r>
              </a:p>
            </p:txBody>
          </p:sp>
        </p:grpSp>
      </p:grpSp>
      <p:grpSp>
        <p:nvGrpSpPr>
          <p:cNvPr id="231432" name="12 Grupo"/>
          <p:cNvGrpSpPr>
            <a:grpSpLocks/>
          </p:cNvGrpSpPr>
          <p:nvPr/>
        </p:nvGrpSpPr>
        <p:grpSpPr bwMode="auto">
          <a:xfrm>
            <a:off x="690563" y="5183188"/>
            <a:ext cx="1538287" cy="960437"/>
            <a:chOff x="690910" y="4983878"/>
            <a:chExt cx="1537475" cy="959005"/>
          </a:xfrm>
        </p:grpSpPr>
        <p:pic>
          <p:nvPicPr>
            <p:cNvPr id="51" name="Picture 2" descr="puzzle"/>
            <p:cNvPicPr>
              <a:picLocks noChangeAspect="1" noChangeArrowheads="1"/>
            </p:cNvPicPr>
            <p:nvPr/>
          </p:nvPicPr>
          <p:blipFill>
            <a:blip r:embed="rId6" cstate="print">
              <a:lum bright="70000" contrast="-70000"/>
            </a:blip>
            <a:srcRect/>
            <a:stretch>
              <a:fillRect/>
            </a:stretch>
          </p:blipFill>
          <p:spPr bwMode="auto">
            <a:xfrm>
              <a:off x="690910" y="4983878"/>
              <a:ext cx="1278850" cy="959005"/>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1454" name="25 Grupo"/>
            <p:cNvGrpSpPr>
              <a:grpSpLocks/>
            </p:cNvGrpSpPr>
            <p:nvPr/>
          </p:nvGrpSpPr>
          <p:grpSpPr bwMode="auto">
            <a:xfrm>
              <a:off x="1753723" y="5233834"/>
              <a:ext cx="474662" cy="468312"/>
              <a:chOff x="8343165" y="2067584"/>
              <a:chExt cx="474662" cy="468312"/>
            </a:xfrm>
          </p:grpSpPr>
          <p:pic>
            <p:nvPicPr>
              <p:cNvPr id="231455"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1456"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5</a:t>
                </a:r>
              </a:p>
            </p:txBody>
          </p:sp>
        </p:grpSp>
      </p:grpSp>
      <p:grpSp>
        <p:nvGrpSpPr>
          <p:cNvPr id="231433" name="10 Grupo"/>
          <p:cNvGrpSpPr>
            <a:grpSpLocks/>
          </p:cNvGrpSpPr>
          <p:nvPr/>
        </p:nvGrpSpPr>
        <p:grpSpPr bwMode="auto">
          <a:xfrm>
            <a:off x="679450" y="4087813"/>
            <a:ext cx="1549400" cy="969962"/>
            <a:chOff x="680224" y="3902215"/>
            <a:chExt cx="1548161" cy="970157"/>
          </a:xfrm>
        </p:grpSpPr>
        <p:pic>
          <p:nvPicPr>
            <p:cNvPr id="50" name="Picture 8" descr="iStock_000003592349Small"/>
            <p:cNvPicPr>
              <a:picLocks noChangeAspect="1" noChangeArrowheads="1"/>
            </p:cNvPicPr>
            <p:nvPr/>
          </p:nvPicPr>
          <p:blipFill>
            <a:blip r:embed="rId7" cstate="print">
              <a:lum bright="70000" contrast="-70000"/>
            </a:blip>
            <a:srcRect/>
            <a:stretch>
              <a:fillRect/>
            </a:stretch>
          </p:blipFill>
          <p:spPr bwMode="auto">
            <a:xfrm>
              <a:off x="680224" y="3902215"/>
              <a:ext cx="1292778" cy="97015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1450" name="25 Grupo"/>
            <p:cNvGrpSpPr>
              <a:grpSpLocks/>
            </p:cNvGrpSpPr>
            <p:nvPr/>
          </p:nvGrpSpPr>
          <p:grpSpPr bwMode="auto">
            <a:xfrm>
              <a:off x="1753723" y="4186084"/>
              <a:ext cx="474662" cy="468312"/>
              <a:chOff x="8343165" y="2067584"/>
              <a:chExt cx="474662" cy="468312"/>
            </a:xfrm>
          </p:grpSpPr>
          <p:pic>
            <p:nvPicPr>
              <p:cNvPr id="231451"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1452"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4</a:t>
                </a:r>
              </a:p>
            </p:txBody>
          </p:sp>
        </p:grpSp>
      </p:grpSp>
      <p:grpSp>
        <p:nvGrpSpPr>
          <p:cNvPr id="231434" name="8 Grupo"/>
          <p:cNvGrpSpPr>
            <a:grpSpLocks/>
          </p:cNvGrpSpPr>
          <p:nvPr/>
        </p:nvGrpSpPr>
        <p:grpSpPr bwMode="auto">
          <a:xfrm>
            <a:off x="682625" y="3014663"/>
            <a:ext cx="1536700" cy="947737"/>
            <a:chOff x="682625" y="2787766"/>
            <a:chExt cx="1536235" cy="947737"/>
          </a:xfrm>
        </p:grpSpPr>
        <p:pic>
          <p:nvPicPr>
            <p:cNvPr id="35" name="Picture 22" descr="iStock_000009728042XLarge"/>
            <p:cNvPicPr>
              <a:picLocks noChangeAspect="1" noChangeArrowheads="1"/>
            </p:cNvPicPr>
            <p:nvPr/>
          </p:nvPicPr>
          <p:blipFill>
            <a:blip r:embed="rId8" cstate="print">
              <a:lum bright="70000" contrast="-70000"/>
            </a:blip>
            <a:srcRect b="18497"/>
            <a:stretch>
              <a:fillRect/>
            </a:stretch>
          </p:blipFill>
          <p:spPr bwMode="auto">
            <a:xfrm>
              <a:off x="682625" y="2787766"/>
              <a:ext cx="1271203" cy="947737"/>
            </a:xfrm>
            <a:prstGeom prst="rect">
              <a:avLst/>
            </a:prstGeom>
            <a:noFill/>
            <a:ln w="12700">
              <a:solidFill>
                <a:srgbClr val="EBEEEE"/>
              </a:solidFill>
              <a:miter lim="800000"/>
              <a:headEnd/>
              <a:tailEnd/>
            </a:ln>
            <a:effectLst>
              <a:outerShdw dist="53882" dir="2700000" algn="ctr" rotWithShape="0">
                <a:srgbClr val="BBC5C5"/>
              </a:outerShdw>
            </a:effectLst>
            <a:extLst/>
          </p:spPr>
        </p:pic>
        <p:grpSp>
          <p:nvGrpSpPr>
            <p:cNvPr id="231446" name="25 Grupo"/>
            <p:cNvGrpSpPr>
              <a:grpSpLocks/>
            </p:cNvGrpSpPr>
            <p:nvPr/>
          </p:nvGrpSpPr>
          <p:grpSpPr bwMode="auto">
            <a:xfrm>
              <a:off x="1744198" y="3033559"/>
              <a:ext cx="474662" cy="468312"/>
              <a:chOff x="8343165" y="2067584"/>
              <a:chExt cx="474662" cy="468312"/>
            </a:xfrm>
          </p:grpSpPr>
          <p:pic>
            <p:nvPicPr>
              <p:cNvPr id="231447" name="Oval 9"/>
              <p:cNvPicPr>
                <a:picLocks noChangeArrowheads="1"/>
              </p:cNvPicPr>
              <p:nvPr/>
            </p:nvPicPr>
            <p:blipFill>
              <a:blip r:embed="rId5" cstate="print">
                <a:lum bright="34000" contrast="-36000"/>
                <a:grayscl/>
              </a:blip>
              <a:srcRect/>
              <a:stretch>
                <a:fillRect/>
              </a:stretch>
            </p:blipFill>
            <p:spPr bwMode="auto">
              <a:xfrm>
                <a:off x="8343165" y="2067584"/>
                <a:ext cx="474662" cy="468312"/>
              </a:xfrm>
              <a:prstGeom prst="rect">
                <a:avLst/>
              </a:prstGeom>
              <a:noFill/>
              <a:ln w="9525">
                <a:noFill/>
                <a:miter lim="800000"/>
                <a:headEnd/>
                <a:tailEnd/>
              </a:ln>
            </p:spPr>
          </p:pic>
          <p:sp>
            <p:nvSpPr>
              <p:cNvPr id="231448" name="Text Box 11"/>
              <p:cNvSpPr txBox="1">
                <a:spLocks noChangeArrowheads="1"/>
              </p:cNvSpPr>
              <p:nvPr/>
            </p:nvSpPr>
            <p:spPr bwMode="auto">
              <a:xfrm>
                <a:off x="8424127" y="2148546"/>
                <a:ext cx="314325" cy="312738"/>
              </a:xfrm>
              <a:prstGeom prst="rect">
                <a:avLst/>
              </a:prstGeom>
              <a:noFill/>
              <a:ln w="9525">
                <a:noFill/>
                <a:miter lim="800000"/>
                <a:headEnd/>
                <a:tailEnd/>
              </a:ln>
            </p:spPr>
            <p:txBody>
              <a:bodyPr wrap="none" anchor="ctr"/>
              <a:lstStyle/>
              <a:p>
                <a:pPr algn="ctr"/>
                <a:r>
                  <a:rPr lang="de-DE" sz="2400">
                    <a:solidFill>
                      <a:srgbClr val="FFFFFF"/>
                    </a:solidFill>
                    <a:cs typeface="Arial" charset="0"/>
                  </a:rPr>
                  <a:t>3</a:t>
                </a:r>
              </a:p>
            </p:txBody>
          </p:sp>
        </p:grpSp>
      </p:grpSp>
      <p:graphicFrame>
        <p:nvGraphicFramePr>
          <p:cNvPr id="231430" name="AutoShape 6"/>
          <p:cNvGraphicFramePr>
            <a:graphicFrameLocks/>
          </p:cNvGraphicFramePr>
          <p:nvPr/>
        </p:nvGraphicFramePr>
        <p:xfrm>
          <a:off x="0" y="0"/>
          <a:ext cx="158750" cy="158750"/>
        </p:xfrm>
        <a:graphic>
          <a:graphicData uri="http://schemas.openxmlformats.org/presentationml/2006/ole">
            <p:oleObj spid="_x0000_s231456" r:id="rId9" imgW="0" imgH="0" progId="">
              <p:embed/>
            </p:oleObj>
          </a:graphicData>
        </a:graphic>
      </p:graphicFrame>
      <p:sp>
        <p:nvSpPr>
          <p:cNvPr id="33" name="Rectangle 17"/>
          <p:cNvSpPr>
            <a:spLocks noChangeArrowheads="1"/>
          </p:cNvSpPr>
          <p:nvPr/>
        </p:nvSpPr>
        <p:spPr bwMode="auto">
          <a:xfrm>
            <a:off x="2344738" y="1263650"/>
            <a:ext cx="6507162" cy="401638"/>
          </a:xfrm>
          <a:prstGeom prst="rect">
            <a:avLst/>
          </a:prstGeom>
          <a:noFill/>
          <a:ln>
            <a:noFill/>
          </a:ln>
          <a:extLst/>
        </p:spPr>
        <p:txBody>
          <a:bodyPr lIns="90000" tIns="46800" rIns="90000" bIns="46800" anchor="ctr">
            <a:spAutoFit/>
          </a:bodyPr>
          <a:lstStyle/>
          <a:p>
            <a:pPr>
              <a:spcBef>
                <a:spcPts val="1800"/>
              </a:spcBef>
              <a:spcAft>
                <a:spcPts val="1800"/>
              </a:spcAft>
              <a:defRPr/>
            </a:pPr>
            <a:r>
              <a:rPr lang="es-ES_tradnl" sz="2000" b="1" dirty="0">
                <a:solidFill>
                  <a:schemeClr val="bg1">
                    <a:lumMod val="65000"/>
                  </a:schemeClr>
                </a:solidFill>
              </a:rPr>
              <a:t>Objetivos del Estudio</a:t>
            </a:r>
          </a:p>
        </p:txBody>
      </p:sp>
      <p:sp>
        <p:nvSpPr>
          <p:cNvPr id="231436" name="5 Rectángulo"/>
          <p:cNvSpPr>
            <a:spLocks noChangeArrowheads="1"/>
          </p:cNvSpPr>
          <p:nvPr/>
        </p:nvSpPr>
        <p:spPr bwMode="auto">
          <a:xfrm>
            <a:off x="2344738" y="2292350"/>
            <a:ext cx="3949700" cy="400050"/>
          </a:xfrm>
          <a:prstGeom prst="rect">
            <a:avLst/>
          </a:prstGeom>
          <a:noFill/>
          <a:ln w="9525">
            <a:noFill/>
            <a:miter lim="800000"/>
            <a:headEnd/>
            <a:tailEnd/>
          </a:ln>
        </p:spPr>
        <p:txBody>
          <a:bodyPr wrap="none">
            <a:spAutoFit/>
          </a:bodyPr>
          <a:lstStyle/>
          <a:p>
            <a:pPr>
              <a:spcBef>
                <a:spcPts val="1800"/>
              </a:spcBef>
              <a:spcAft>
                <a:spcPts val="1800"/>
              </a:spcAft>
            </a:pPr>
            <a:r>
              <a:rPr lang="es-ES_tradnl" sz="2000" b="1"/>
              <a:t>Metodología de investigación</a:t>
            </a:r>
          </a:p>
        </p:txBody>
      </p:sp>
      <p:sp>
        <p:nvSpPr>
          <p:cNvPr id="8" name="7 Rectángulo"/>
          <p:cNvSpPr/>
          <p:nvPr/>
        </p:nvSpPr>
        <p:spPr>
          <a:xfrm>
            <a:off x="2344738" y="3300413"/>
            <a:ext cx="5976937" cy="400050"/>
          </a:xfrm>
          <a:prstGeom prst="rect">
            <a:avLst/>
          </a:prstGeom>
        </p:spPr>
        <p:txBody>
          <a:bodyPr>
            <a:spAutoFit/>
          </a:bodyPr>
          <a:lstStyle/>
          <a:p>
            <a:pPr>
              <a:spcBef>
                <a:spcPts val="1200"/>
              </a:spcBef>
              <a:spcAft>
                <a:spcPts val="300"/>
              </a:spcAft>
              <a:defRPr/>
            </a:pPr>
            <a:r>
              <a:rPr lang="es-ES_tradnl" sz="2000" b="1" dirty="0">
                <a:solidFill>
                  <a:schemeClr val="bg1">
                    <a:lumMod val="65000"/>
                  </a:schemeClr>
                </a:solidFill>
              </a:rPr>
              <a:t>Principales resultados</a:t>
            </a:r>
          </a:p>
        </p:txBody>
      </p:sp>
      <p:sp>
        <p:nvSpPr>
          <p:cNvPr id="10" name="9 Rectángulo"/>
          <p:cNvSpPr/>
          <p:nvPr/>
        </p:nvSpPr>
        <p:spPr>
          <a:xfrm>
            <a:off x="2344738" y="4411663"/>
            <a:ext cx="1866900" cy="400050"/>
          </a:xfrm>
          <a:prstGeom prst="rect">
            <a:avLst/>
          </a:prstGeom>
        </p:spPr>
        <p:txBody>
          <a:bodyPr wrap="none">
            <a:spAutoFit/>
          </a:bodyPr>
          <a:lstStyle/>
          <a:p>
            <a:pPr>
              <a:spcBef>
                <a:spcPts val="1200"/>
              </a:spcBef>
              <a:spcAft>
                <a:spcPts val="300"/>
              </a:spcAft>
              <a:defRPr/>
            </a:pPr>
            <a:r>
              <a:rPr lang="es-ES_tradnl" sz="2000" b="1" dirty="0">
                <a:solidFill>
                  <a:schemeClr val="bg1">
                    <a:lumMod val="65000"/>
                  </a:schemeClr>
                </a:solidFill>
              </a:rPr>
              <a:t>Conclusiones</a:t>
            </a:r>
          </a:p>
        </p:txBody>
      </p:sp>
      <p:sp>
        <p:nvSpPr>
          <p:cNvPr id="12" name="11 Rectángulo"/>
          <p:cNvSpPr/>
          <p:nvPr/>
        </p:nvSpPr>
        <p:spPr>
          <a:xfrm>
            <a:off x="2344738" y="5487988"/>
            <a:ext cx="1122362" cy="400050"/>
          </a:xfrm>
          <a:prstGeom prst="rect">
            <a:avLst/>
          </a:prstGeom>
        </p:spPr>
        <p:txBody>
          <a:bodyPr wrap="none">
            <a:spAutoFit/>
          </a:bodyPr>
          <a:lstStyle/>
          <a:p>
            <a:pPr>
              <a:spcBef>
                <a:spcPts val="1200"/>
              </a:spcBef>
              <a:spcAft>
                <a:spcPts val="300"/>
              </a:spcAft>
              <a:defRPr/>
            </a:pPr>
            <a:r>
              <a:rPr lang="es-ES_tradnl" sz="2000" b="1" dirty="0">
                <a:solidFill>
                  <a:schemeClr val="bg1">
                    <a:lumMod val="65000"/>
                  </a:schemeClr>
                </a:solidFill>
              </a:rPr>
              <a:t>Anexos</a:t>
            </a:r>
            <a:endParaRPr lang="es-ES" sz="2000" b="1" dirty="0">
              <a:solidFill>
                <a:schemeClr val="bg1">
                  <a:lumMod val="65000"/>
                </a:schemeClr>
              </a:solidFill>
            </a:endParaRPr>
          </a:p>
        </p:txBody>
      </p:sp>
      <p:grpSp>
        <p:nvGrpSpPr>
          <p:cNvPr id="231440" name="4 Grupo"/>
          <p:cNvGrpSpPr>
            <a:grpSpLocks/>
          </p:cNvGrpSpPr>
          <p:nvPr/>
        </p:nvGrpSpPr>
        <p:grpSpPr bwMode="auto">
          <a:xfrm>
            <a:off x="684213" y="1952625"/>
            <a:ext cx="1517650" cy="935038"/>
            <a:chOff x="684213" y="1730491"/>
            <a:chExt cx="1517175" cy="935037"/>
          </a:xfrm>
        </p:grpSpPr>
        <p:pic>
          <p:nvPicPr>
            <p:cNvPr id="31" name="Picture 3" descr="iStock_000003660617Medium"/>
            <p:cNvPicPr>
              <a:picLocks noChangeAspect="1" noChangeArrowheads="1"/>
            </p:cNvPicPr>
            <p:nvPr/>
          </p:nvPicPr>
          <p:blipFill>
            <a:blip r:embed="rId10" cstate="print"/>
            <a:srcRect/>
            <a:stretch>
              <a:fillRect/>
            </a:stretch>
          </p:blipFill>
          <p:spPr bwMode="auto">
            <a:xfrm>
              <a:off x="684213" y="1730491"/>
              <a:ext cx="1258493" cy="935037"/>
            </a:xfrm>
            <a:prstGeom prst="rect">
              <a:avLst/>
            </a:prstGeom>
            <a:noFill/>
            <a:ln w="12700">
              <a:solidFill>
                <a:srgbClr val="EBEEEE"/>
              </a:solidFill>
              <a:miter lim="800000"/>
              <a:headEnd/>
              <a:tailEnd/>
            </a:ln>
            <a:effectLst>
              <a:outerShdw dist="53882" dir="2700000" algn="ctr" rotWithShape="0">
                <a:srgbClr val="BBC5C5"/>
              </a:outerShdw>
            </a:effectLst>
            <a:extLst/>
          </p:spPr>
        </p:pic>
        <p:sp>
          <p:nvSpPr>
            <p:cNvPr id="28" name="Oval 9"/>
            <p:cNvSpPr>
              <a:spLocks noChangeArrowheads="1"/>
            </p:cNvSpPr>
            <p:nvPr/>
          </p:nvSpPr>
          <p:spPr bwMode="auto">
            <a:xfrm>
              <a:off x="1758475" y="2027697"/>
              <a:ext cx="442913" cy="442912"/>
            </a:xfrm>
            <a:prstGeom prst="ellipse">
              <a:avLst/>
            </a:prstGeom>
            <a:solidFill>
              <a:srgbClr val="FC6800"/>
            </a:solidFill>
            <a:ln w="9525">
              <a:noFill/>
              <a:round/>
              <a:headEnd/>
              <a:tailEnd/>
            </a:ln>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de-DE" sz="2400" dirty="0">
                  <a:solidFill>
                    <a:srgbClr val="FFFFFF"/>
                  </a:solidFill>
                  <a:latin typeface="Tahoma" pitchFamily="34" charset="0"/>
                  <a:cs typeface="Arial" charset="0"/>
                </a:rPr>
                <a:t>2</a:t>
              </a:r>
            </a:p>
          </p:txBody>
        </p:sp>
      </p:gr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6" descr="MP900423038[1]"/>
          <p:cNvPicPr preferRelativeResize="0">
            <a:picLocks noChangeAspect="1" noChangeArrowheads="1"/>
          </p:cNvPicPr>
          <p:nvPr/>
        </p:nvPicPr>
        <p:blipFill>
          <a:blip r:embed="rId4" cstate="print"/>
          <a:srcRect t="5452" b="13841"/>
          <a:stretch>
            <a:fillRect/>
          </a:stretch>
        </p:blipFill>
        <p:spPr bwMode="auto">
          <a:xfrm>
            <a:off x="7796213" y="322263"/>
            <a:ext cx="1223962" cy="879475"/>
          </a:xfrm>
          <a:prstGeom prst="rect">
            <a:avLst/>
          </a:prstGeom>
          <a:noFill/>
          <a:ln>
            <a:noFill/>
          </a:ln>
          <a:effectLst>
            <a:outerShdw blurRad="50800" dist="38100" dir="2700000" algn="tl" rotWithShape="0">
              <a:prstClr val="black">
                <a:alpha val="40000"/>
              </a:prstClr>
            </a:outerShdw>
          </a:effectLst>
          <a:extLst/>
        </p:spPr>
      </p:pic>
      <p:sp>
        <p:nvSpPr>
          <p:cNvPr id="7" name="Rectangle 4"/>
          <p:cNvSpPr>
            <a:spLocks noChangeArrowheads="1"/>
          </p:cNvSpPr>
          <p:nvPr/>
        </p:nvSpPr>
        <p:spPr bwMode="auto">
          <a:xfrm>
            <a:off x="201613" y="530225"/>
            <a:ext cx="7426325" cy="431800"/>
          </a:xfrm>
          <a:prstGeom prst="rect">
            <a:avLst/>
          </a:prstGeom>
          <a:noFill/>
          <a:ln>
            <a:noFill/>
          </a:ln>
          <a:extLst/>
        </p:spPr>
        <p:txBody>
          <a:bodyPr>
            <a:spAutoFit/>
          </a:bodyPr>
          <a:lstStyle/>
          <a:p>
            <a:pPr>
              <a:defRPr/>
            </a:pPr>
            <a:r>
              <a:rPr lang="es-ES" sz="2200" b="1" dirty="0">
                <a:latin typeface="+mn-lt"/>
                <a:cs typeface="Arial" charset="0"/>
              </a:rPr>
              <a:t>Perfil de los </a:t>
            </a:r>
            <a:r>
              <a:rPr lang="es-ES" sz="2200" b="1" dirty="0" smtClean="0">
                <a:latin typeface="+mn-lt"/>
                <a:cs typeface="Arial" charset="0"/>
              </a:rPr>
              <a:t>padres (II)</a:t>
            </a:r>
            <a:endParaRPr lang="es-ES" sz="2200" b="1" dirty="0">
              <a:latin typeface="+mn-lt"/>
              <a:cs typeface="Arial" charset="0"/>
            </a:endParaRPr>
          </a:p>
        </p:txBody>
      </p:sp>
      <p:sp>
        <p:nvSpPr>
          <p:cNvPr id="8" name="Text Box 5"/>
          <p:cNvSpPr txBox="1">
            <a:spLocks noChangeArrowheads="1"/>
          </p:cNvSpPr>
          <p:nvPr/>
        </p:nvSpPr>
        <p:spPr bwMode="auto">
          <a:xfrm>
            <a:off x="0" y="6342063"/>
            <a:ext cx="792480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C.3. </a:t>
            </a:r>
            <a:r>
              <a:rPr lang="es-ES" sz="900" dirty="0">
                <a:latin typeface="+mn-lt"/>
              </a:rPr>
              <a:t>Respecto a su relación con los videojuegos, usted diría que: </a:t>
            </a:r>
          </a:p>
          <a:p>
            <a:pPr eaLnBrk="0" hangingPunct="0">
              <a:defRPr/>
            </a:pPr>
            <a:r>
              <a:rPr lang="es-ES" sz="900" b="1" dirty="0">
                <a:latin typeface="+mn-lt"/>
              </a:rPr>
              <a:t>C.5</a:t>
            </a:r>
            <a:r>
              <a:rPr lang="es-ES" sz="900" dirty="0">
                <a:latin typeface="+mn-lt"/>
              </a:rPr>
              <a:t> ¿Qué modelo de consola/s de videojuegos tienen en su casa?</a:t>
            </a:r>
          </a:p>
        </p:txBody>
      </p:sp>
      <p:sp>
        <p:nvSpPr>
          <p:cNvPr id="44097" name="Text Box 5"/>
          <p:cNvSpPr txBox="1">
            <a:spLocks noChangeArrowheads="1"/>
          </p:cNvSpPr>
          <p:nvPr/>
        </p:nvSpPr>
        <p:spPr bwMode="auto">
          <a:xfrm>
            <a:off x="0" y="6004203"/>
            <a:ext cx="2076450" cy="369332"/>
          </a:xfrm>
          <a:prstGeom prst="rect">
            <a:avLst/>
          </a:prstGeom>
          <a:noFill/>
          <a:ln w="9525">
            <a:noFill/>
            <a:miter lim="800000"/>
            <a:headEnd/>
            <a:tailEnd/>
          </a:ln>
        </p:spPr>
        <p:txBody>
          <a:bodyPr anchor="ctr">
            <a:spAutoFit/>
          </a:bodyPr>
          <a:lstStyle/>
          <a:p>
            <a:pPr eaLnBrk="0" hangingPunct="0"/>
            <a:r>
              <a:rPr lang="es-ES" sz="900" i="1" dirty="0"/>
              <a:t>Unidad: Porcentajes</a:t>
            </a:r>
          </a:p>
          <a:p>
            <a:pPr eaLnBrk="0" hangingPunct="0"/>
            <a:r>
              <a:rPr lang="es-ES_tradnl" sz="900" i="1" dirty="0" smtClean="0"/>
              <a:t>Base Padres: </a:t>
            </a:r>
            <a:r>
              <a:rPr lang="es-ES_tradnl" sz="900" i="1" dirty="0"/>
              <a:t>Total Muestra </a:t>
            </a:r>
            <a:r>
              <a:rPr lang="es-ES_tradnl" sz="900" i="1" dirty="0" smtClean="0"/>
              <a:t>(n=333)</a:t>
            </a:r>
            <a:endParaRPr lang="es-ES" sz="900" i="1" dirty="0"/>
          </a:p>
        </p:txBody>
      </p:sp>
      <p:sp>
        <p:nvSpPr>
          <p:cNvPr id="44098" name="Rectangle 4"/>
          <p:cNvSpPr>
            <a:spLocks noChangeArrowheads="1"/>
          </p:cNvSpPr>
          <p:nvPr/>
        </p:nvSpPr>
        <p:spPr bwMode="auto">
          <a:xfrm>
            <a:off x="442913" y="2590800"/>
            <a:ext cx="2843212"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Relación con los videojuegos</a:t>
            </a:r>
          </a:p>
        </p:txBody>
      </p:sp>
      <p:pic>
        <p:nvPicPr>
          <p:cNvPr id="44099" name="Picture 25"/>
          <p:cNvPicPr>
            <a:picLocks noChangeAspect="1" noChangeArrowheads="1"/>
          </p:cNvPicPr>
          <p:nvPr/>
        </p:nvPicPr>
        <p:blipFill>
          <a:blip r:embed="rId5" cstate="print">
            <a:lum bright="24000"/>
          </a:blip>
          <a:srcRect/>
          <a:stretch>
            <a:fillRect/>
          </a:stretch>
        </p:blipFill>
        <p:spPr bwMode="auto">
          <a:xfrm>
            <a:off x="681038" y="4652963"/>
            <a:ext cx="2252662" cy="322262"/>
          </a:xfrm>
          <a:prstGeom prst="rect">
            <a:avLst/>
          </a:prstGeom>
          <a:noFill/>
          <a:ln w="9525">
            <a:noFill/>
            <a:miter lim="800000"/>
            <a:headEnd/>
            <a:tailEnd/>
          </a:ln>
        </p:spPr>
      </p:pic>
      <p:graphicFrame>
        <p:nvGraphicFramePr>
          <p:cNvPr id="44091" name="Object 59"/>
          <p:cNvGraphicFramePr>
            <a:graphicFrameLocks noChangeAspect="1"/>
          </p:cNvGraphicFramePr>
          <p:nvPr>
            <p:extLst>
              <p:ext uri="{D42A27DB-BD31-4B8C-83A1-F6EECF244321}">
                <p14:modId xmlns:p14="http://schemas.microsoft.com/office/powerpoint/2010/main" xmlns="" val="3905260164"/>
              </p:ext>
            </p:extLst>
          </p:nvPr>
        </p:nvGraphicFramePr>
        <p:xfrm>
          <a:off x="361950" y="2914650"/>
          <a:ext cx="3495675" cy="2000250"/>
        </p:xfrm>
        <a:graphic>
          <a:graphicData uri="http://schemas.openxmlformats.org/presentationml/2006/ole">
            <p:oleObj spid="_x0000_s44157" name="Gráfico" r:id="rId6" imgW="3457457" imgH="1981251" progId="MSGraph.Chart.8">
              <p:embed followColorScheme="full"/>
            </p:oleObj>
          </a:graphicData>
        </a:graphic>
      </p:graphicFrame>
      <p:pic>
        <p:nvPicPr>
          <p:cNvPr id="44100" name="Picture 28"/>
          <p:cNvPicPr>
            <a:picLocks noChangeAspect="1" noChangeArrowheads="1"/>
          </p:cNvPicPr>
          <p:nvPr/>
        </p:nvPicPr>
        <p:blipFill>
          <a:blip r:embed="rId7" cstate="print"/>
          <a:srcRect/>
          <a:stretch>
            <a:fillRect/>
          </a:stretch>
        </p:blipFill>
        <p:spPr bwMode="gray">
          <a:xfrm>
            <a:off x="1409700" y="3100388"/>
            <a:ext cx="808038" cy="290512"/>
          </a:xfrm>
          <a:prstGeom prst="rect">
            <a:avLst/>
          </a:prstGeom>
          <a:noFill/>
          <a:ln w="9525">
            <a:noFill/>
            <a:miter lim="800000"/>
            <a:headEnd/>
            <a:tailEnd/>
          </a:ln>
        </p:spPr>
      </p:pic>
      <p:sp>
        <p:nvSpPr>
          <p:cNvPr id="44101" name="Oval 27"/>
          <p:cNvSpPr>
            <a:spLocks noChangeArrowheads="1"/>
          </p:cNvSpPr>
          <p:nvPr/>
        </p:nvSpPr>
        <p:spPr bwMode="gray">
          <a:xfrm>
            <a:off x="942975" y="3025775"/>
            <a:ext cx="1762125" cy="1765300"/>
          </a:xfrm>
          <a:prstGeom prst="ellipse">
            <a:avLst/>
          </a:prstGeom>
          <a:noFill/>
          <a:ln w="38100">
            <a:solidFill>
              <a:srgbClr val="DDDDDD"/>
            </a:solidFill>
            <a:round/>
            <a:headEnd/>
            <a:tailEnd/>
          </a:ln>
        </p:spPr>
        <p:txBody>
          <a:bodyPr wrap="none" anchor="ctr"/>
          <a:lstStyle/>
          <a:p>
            <a:endParaRPr lang="es-ES"/>
          </a:p>
        </p:txBody>
      </p:sp>
      <p:sp>
        <p:nvSpPr>
          <p:cNvPr id="23" name="Rectangle 4"/>
          <p:cNvSpPr>
            <a:spLocks noChangeArrowheads="1"/>
          </p:cNvSpPr>
          <p:nvPr/>
        </p:nvSpPr>
        <p:spPr bwMode="auto">
          <a:xfrm>
            <a:off x="5915025" y="1590675"/>
            <a:ext cx="2590800" cy="276999"/>
          </a:xfrm>
          <a:prstGeom prst="rect">
            <a:avLst/>
          </a:prstGeom>
          <a:noFill/>
          <a:ln>
            <a:noFill/>
          </a:ln>
          <a:extLst/>
        </p:spPr>
        <p:txBody>
          <a:bodyPr>
            <a:spAutoFit/>
          </a:bodyPr>
          <a:lstStyle/>
          <a:p>
            <a:pPr algn="ctr">
              <a:defRPr/>
            </a:pPr>
            <a:r>
              <a:rPr lang="de-DE" sz="1200" b="1" i="1" dirty="0">
                <a:latin typeface="Century Gothic" pitchFamily="34" charset="0"/>
                <a:cs typeface="Arial" charset="0"/>
              </a:rPr>
              <a:t>Modelo de </a:t>
            </a:r>
            <a:r>
              <a:rPr lang="de-DE" sz="1200" b="1" i="1" dirty="0" smtClean="0">
                <a:latin typeface="Century Gothic" pitchFamily="34" charset="0"/>
                <a:cs typeface="Arial" charset="0"/>
              </a:rPr>
              <a:t>Consola</a:t>
            </a:r>
          </a:p>
        </p:txBody>
      </p:sp>
      <p:graphicFrame>
        <p:nvGraphicFramePr>
          <p:cNvPr id="44093" name="Object 61"/>
          <p:cNvGraphicFramePr>
            <a:graphicFrameLocks noChangeAspect="1"/>
          </p:cNvGraphicFramePr>
          <p:nvPr>
            <p:extLst>
              <p:ext uri="{D42A27DB-BD31-4B8C-83A1-F6EECF244321}">
                <p14:modId xmlns:p14="http://schemas.microsoft.com/office/powerpoint/2010/main" xmlns="" val="1844144206"/>
              </p:ext>
            </p:extLst>
          </p:nvPr>
        </p:nvGraphicFramePr>
        <p:xfrm>
          <a:off x="4438650" y="1828800"/>
          <a:ext cx="4029075" cy="4076700"/>
        </p:xfrm>
        <a:graphic>
          <a:graphicData uri="http://schemas.openxmlformats.org/presentationml/2006/ole">
            <p:oleObj spid="_x0000_s44158" name="Gráfico" r:id="rId8" imgW="4029024" imgH="4076789" progId="MSGraph.Chart.8">
              <p:embed followColorScheme="full"/>
            </p:oleObj>
          </a:graphicData>
        </a:graphic>
      </p:graphicFrame>
      <p:grpSp>
        <p:nvGrpSpPr>
          <p:cNvPr id="21" name="20 Grupo"/>
          <p:cNvGrpSpPr/>
          <p:nvPr/>
        </p:nvGrpSpPr>
        <p:grpSpPr>
          <a:xfrm>
            <a:off x="7469188" y="5130800"/>
            <a:ext cx="731837" cy="622300"/>
            <a:chOff x="7640638" y="2797175"/>
            <a:chExt cx="731837" cy="622300"/>
          </a:xfrm>
        </p:grpSpPr>
        <p:grpSp>
          <p:nvGrpSpPr>
            <p:cNvPr id="22" name="Group 135"/>
            <p:cNvGrpSpPr>
              <a:grpSpLocks/>
            </p:cNvGrpSpPr>
            <p:nvPr/>
          </p:nvGrpSpPr>
          <p:grpSpPr bwMode="auto">
            <a:xfrm>
              <a:off x="7640638" y="2797175"/>
              <a:ext cx="731837" cy="622300"/>
              <a:chOff x="197" y="1258"/>
              <a:chExt cx="1163" cy="1058"/>
            </a:xfrm>
          </p:grpSpPr>
          <p:pic>
            <p:nvPicPr>
              <p:cNvPr id="25" name="Picture 108"/>
              <p:cNvPicPr>
                <a:picLocks noChangeAspect="1" noChangeArrowheads="1"/>
              </p:cNvPicPr>
              <p:nvPr/>
            </p:nvPicPr>
            <p:blipFill>
              <a:blip r:embed="rId9" cstate="print"/>
              <a:srcRect/>
              <a:stretch>
                <a:fillRect/>
              </a:stretch>
            </p:blipFill>
            <p:spPr bwMode="auto">
              <a:xfrm>
                <a:off x="197" y="2070"/>
                <a:ext cx="1163" cy="246"/>
              </a:xfrm>
              <a:prstGeom prst="rect">
                <a:avLst/>
              </a:prstGeom>
              <a:noFill/>
              <a:ln w="9525">
                <a:noFill/>
                <a:miter lim="800000"/>
                <a:headEnd/>
                <a:tailEnd/>
              </a:ln>
            </p:spPr>
          </p:pic>
          <p:sp>
            <p:nvSpPr>
              <p:cNvPr id="26" name="Oval 87"/>
              <p:cNvSpPr>
                <a:spLocks noChangeArrowheads="1"/>
              </p:cNvSpPr>
              <p:nvPr/>
            </p:nvSpPr>
            <p:spPr bwMode="auto">
              <a:xfrm>
                <a:off x="342" y="1258"/>
                <a:ext cx="905" cy="905"/>
              </a:xfrm>
              <a:prstGeom prst="ellipse">
                <a:avLst/>
              </a:prstGeom>
              <a:solidFill>
                <a:srgbClr val="A43334"/>
              </a:solidFill>
              <a:ln w="9525" algn="ctr">
                <a:solidFill>
                  <a:schemeClr val="bg1"/>
                </a:solidFill>
                <a:round/>
                <a:headEnd/>
                <a:tailEnd/>
              </a:ln>
            </p:spPr>
            <p:txBody>
              <a:bodyPr wrap="none" anchor="ctr"/>
              <a:lstStyle/>
              <a:p>
                <a:endParaRPr lang="en-US"/>
              </a:p>
            </p:txBody>
          </p:sp>
          <p:sp>
            <p:nvSpPr>
              <p:cNvPr id="27" name="Oval 88"/>
              <p:cNvSpPr>
                <a:spLocks noChangeArrowheads="1"/>
              </p:cNvSpPr>
              <p:nvPr/>
            </p:nvSpPr>
            <p:spPr bwMode="gray">
              <a:xfrm>
                <a:off x="365" y="1266"/>
                <a:ext cx="858" cy="858"/>
              </a:xfrm>
              <a:prstGeom prst="ellipse">
                <a:avLst/>
              </a:prstGeom>
              <a:gradFill rotWithShape="1">
                <a:gsLst>
                  <a:gs pos="0">
                    <a:srgbClr val="CC5C5C"/>
                  </a:gs>
                  <a:gs pos="100000">
                    <a:srgbClr val="A43334"/>
                  </a:gs>
                </a:gsLst>
                <a:path path="shape">
                  <a:fillToRect l="50000" t="50000" r="50000" b="50000"/>
                </a:path>
              </a:gradFill>
              <a:ln w="19050" algn="ctr">
                <a:solidFill>
                  <a:srgbClr val="A43334"/>
                </a:solidFill>
                <a:round/>
                <a:headEnd/>
                <a:tailEnd/>
              </a:ln>
            </p:spPr>
            <p:txBody>
              <a:bodyPr wrap="none" lIns="90000" tIns="90000" rIns="72000" bIns="90000" anchor="ctr"/>
              <a:lstStyle/>
              <a:p>
                <a:pPr eaLnBrk="0" hangingPunct="0"/>
                <a:endParaRPr lang="en-US"/>
              </a:p>
            </p:txBody>
          </p:sp>
          <p:pic>
            <p:nvPicPr>
              <p:cNvPr id="28" name="Picture 89"/>
              <p:cNvPicPr>
                <a:picLocks noChangeAspect="1" noChangeArrowheads="1"/>
              </p:cNvPicPr>
              <p:nvPr/>
            </p:nvPicPr>
            <p:blipFill>
              <a:blip r:embed="rId10" cstate="print"/>
              <a:srcRect/>
              <a:stretch>
                <a:fillRect/>
              </a:stretch>
            </p:blipFill>
            <p:spPr bwMode="gray">
              <a:xfrm>
                <a:off x="547" y="1271"/>
                <a:ext cx="494" cy="265"/>
              </a:xfrm>
              <a:prstGeom prst="rect">
                <a:avLst/>
              </a:prstGeom>
              <a:noFill/>
              <a:ln w="9525">
                <a:noFill/>
                <a:miter lim="800000"/>
                <a:headEnd/>
                <a:tailEnd/>
              </a:ln>
            </p:spPr>
          </p:pic>
        </p:grpSp>
        <p:sp>
          <p:nvSpPr>
            <p:cNvPr id="24" name="Text Box 224"/>
            <p:cNvSpPr txBox="1">
              <a:spLocks noChangeArrowheads="1"/>
            </p:cNvSpPr>
            <p:nvPr/>
          </p:nvSpPr>
          <p:spPr bwMode="auto">
            <a:xfrm>
              <a:off x="7763527" y="2974204"/>
              <a:ext cx="502605" cy="175660"/>
            </a:xfrm>
            <a:prstGeom prst="rect">
              <a:avLst/>
            </a:prstGeom>
            <a:noFill/>
            <a:ln w="9525">
              <a:noFill/>
              <a:miter lim="800000"/>
              <a:headEnd/>
              <a:tailEnd/>
            </a:ln>
          </p:spPr>
          <p:txBody>
            <a:bodyPr lIns="18000" tIns="10800" rIns="18000" bIns="10800" anchor="ctr"/>
            <a:lstStyle/>
            <a:p>
              <a:pPr algn="ctr"/>
              <a:r>
                <a:rPr lang="en-US" sz="1200" b="1" dirty="0" smtClean="0">
                  <a:solidFill>
                    <a:srgbClr val="FFFFFF"/>
                  </a:solidFill>
                </a:rPr>
                <a:t>92,7</a:t>
              </a:r>
              <a:endParaRPr lang="en-US" sz="1200" b="1" dirty="0">
                <a:solidFill>
                  <a:srgbClr val="FFFFFF"/>
                </a:solidFill>
              </a:endParaRPr>
            </a:p>
          </p:txBody>
        </p:sp>
      </p:grpSp>
      <p:sp>
        <p:nvSpPr>
          <p:cNvPr id="29" name="Rectangle 4"/>
          <p:cNvSpPr>
            <a:spLocks noChangeArrowheads="1"/>
          </p:cNvSpPr>
          <p:nvPr/>
        </p:nvSpPr>
        <p:spPr bwMode="auto">
          <a:xfrm>
            <a:off x="7262813" y="4867275"/>
            <a:ext cx="1147762" cy="246221"/>
          </a:xfrm>
          <a:prstGeom prst="rect">
            <a:avLst/>
          </a:prstGeom>
          <a:noFill/>
          <a:ln w="9525">
            <a:noFill/>
            <a:miter lim="800000"/>
            <a:headEnd/>
            <a:tailEnd/>
          </a:ln>
        </p:spPr>
        <p:txBody>
          <a:bodyPr wrap="square">
            <a:spAutoFit/>
          </a:bodyPr>
          <a:lstStyle/>
          <a:p>
            <a:pPr algn="ctr"/>
            <a:r>
              <a:rPr lang="de-DE" sz="1000" i="1" dirty="0" smtClean="0">
                <a:latin typeface="Century Gothic" pitchFamily="34" charset="0"/>
                <a:cs typeface="Arial" charset="0"/>
              </a:rPr>
              <a:t>Tiene Consola</a:t>
            </a:r>
            <a:endParaRPr lang="de-DE" sz="1000" i="1" dirty="0">
              <a:latin typeface="Century Gothic" pitchFamily="34" charset="0"/>
              <a:cs typeface="Arial" charset="0"/>
            </a:endParaRP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8" name="Rectangle 4"/>
          <p:cNvSpPr>
            <a:spLocks noChangeArrowheads="1"/>
          </p:cNvSpPr>
          <p:nvPr/>
        </p:nvSpPr>
        <p:spPr bwMode="auto">
          <a:xfrm>
            <a:off x="201613" y="530225"/>
            <a:ext cx="7426325" cy="431800"/>
          </a:xfrm>
          <a:prstGeom prst="rect">
            <a:avLst/>
          </a:prstGeom>
          <a:noFill/>
          <a:ln>
            <a:noFill/>
          </a:ln>
          <a:extLst/>
        </p:spPr>
        <p:txBody>
          <a:bodyPr>
            <a:spAutoFit/>
          </a:bodyPr>
          <a:lstStyle/>
          <a:p>
            <a:pPr>
              <a:defRPr/>
            </a:pPr>
            <a:r>
              <a:rPr lang="es-ES" sz="2200" b="1" dirty="0">
                <a:latin typeface="+mn-lt"/>
                <a:cs typeface="Arial" charset="0"/>
              </a:rPr>
              <a:t>Perfil de los </a:t>
            </a:r>
            <a:r>
              <a:rPr lang="es-ES" sz="2200" b="1" dirty="0" smtClean="0">
                <a:latin typeface="+mn-lt"/>
                <a:cs typeface="Arial" charset="0"/>
              </a:rPr>
              <a:t>profesores (I)</a:t>
            </a:r>
            <a:endParaRPr lang="es-ES" sz="2200" b="1" dirty="0">
              <a:latin typeface="+mn-lt"/>
              <a:cs typeface="Arial" charset="0"/>
            </a:endParaRPr>
          </a:p>
        </p:txBody>
      </p:sp>
      <p:sp>
        <p:nvSpPr>
          <p:cNvPr id="9" name="Text Box 5"/>
          <p:cNvSpPr txBox="1">
            <a:spLocks noChangeArrowheads="1"/>
          </p:cNvSpPr>
          <p:nvPr/>
        </p:nvSpPr>
        <p:spPr bwMode="auto">
          <a:xfrm>
            <a:off x="0" y="6342063"/>
            <a:ext cx="7924800" cy="368300"/>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C.1. </a:t>
            </a:r>
            <a:r>
              <a:rPr lang="es-ES" sz="900" dirty="0">
                <a:latin typeface="+mn-lt"/>
              </a:rPr>
              <a:t>¿Desde hace cuánto tiempo se dedica a la enseñanza primaria? </a:t>
            </a:r>
            <a:r>
              <a:rPr lang="es-ES" sz="900" dirty="0" smtClean="0">
                <a:latin typeface="+mn-lt"/>
              </a:rPr>
              <a:t>/ </a:t>
            </a:r>
            <a:r>
              <a:rPr lang="es-ES" sz="900" b="1" dirty="0" smtClean="0">
                <a:latin typeface="+mn-lt"/>
              </a:rPr>
              <a:t>C.2</a:t>
            </a:r>
            <a:r>
              <a:rPr lang="es-ES" sz="900" b="1" dirty="0">
                <a:latin typeface="+mn-lt"/>
              </a:rPr>
              <a:t>. </a:t>
            </a:r>
            <a:r>
              <a:rPr lang="es-ES" sz="900" dirty="0">
                <a:latin typeface="+mn-lt"/>
              </a:rPr>
              <a:t>¿Qué asignaturas imparte usted actualmente</a:t>
            </a:r>
            <a:r>
              <a:rPr lang="es-ES" sz="900" dirty="0" smtClean="0">
                <a:latin typeface="+mn-lt"/>
              </a:rPr>
              <a:t>?/ </a:t>
            </a:r>
            <a:r>
              <a:rPr lang="es-ES" sz="900" b="1" dirty="0" smtClean="0">
                <a:latin typeface="+mn-lt"/>
              </a:rPr>
              <a:t>C.9</a:t>
            </a:r>
            <a:r>
              <a:rPr lang="es-ES" sz="900" b="1" dirty="0">
                <a:latin typeface="+mn-lt"/>
              </a:rPr>
              <a:t>. </a:t>
            </a:r>
            <a:r>
              <a:rPr lang="es-ES" sz="900" dirty="0">
                <a:latin typeface="+mn-lt"/>
              </a:rPr>
              <a:t>¿Tiene usted hijos</a:t>
            </a:r>
            <a:r>
              <a:rPr lang="es-ES" sz="900" dirty="0" smtClean="0">
                <a:latin typeface="+mn-lt"/>
              </a:rPr>
              <a:t>?/ </a:t>
            </a:r>
            <a:r>
              <a:rPr lang="es-ES" sz="900" b="1" dirty="0" smtClean="0">
                <a:latin typeface="+mn-lt"/>
              </a:rPr>
              <a:t>C.10</a:t>
            </a:r>
            <a:r>
              <a:rPr lang="es-ES" sz="900" b="1" dirty="0">
                <a:latin typeface="+mn-lt"/>
              </a:rPr>
              <a:t>. </a:t>
            </a:r>
            <a:r>
              <a:rPr lang="es-ES" sz="900" dirty="0">
                <a:latin typeface="+mn-lt"/>
              </a:rPr>
              <a:t>¿Cuántos hijos tiene? </a:t>
            </a:r>
          </a:p>
        </p:txBody>
      </p:sp>
      <p:sp>
        <p:nvSpPr>
          <p:cNvPr id="41061" name="Text Box 5"/>
          <p:cNvSpPr txBox="1">
            <a:spLocks noChangeArrowheads="1"/>
          </p:cNvSpPr>
          <p:nvPr/>
        </p:nvSpPr>
        <p:spPr bwMode="auto">
          <a:xfrm>
            <a:off x="-1" y="6004203"/>
            <a:ext cx="2714625" cy="369332"/>
          </a:xfrm>
          <a:prstGeom prst="rect">
            <a:avLst/>
          </a:prstGeom>
          <a:noFill/>
          <a:ln w="9525">
            <a:noFill/>
            <a:miter lim="800000"/>
            <a:headEnd/>
            <a:tailEnd/>
          </a:ln>
        </p:spPr>
        <p:txBody>
          <a:bodyPr wrap="square" anchor="ctr">
            <a:spAutoFit/>
          </a:bodyPr>
          <a:lstStyle/>
          <a:p>
            <a:pPr eaLnBrk="0" hangingPunct="0"/>
            <a:r>
              <a:rPr lang="es-ES" sz="900" i="1" dirty="0"/>
              <a:t>Unidad: Porcentajes</a:t>
            </a:r>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sp>
        <p:nvSpPr>
          <p:cNvPr id="12" name="Rectangle 4"/>
          <p:cNvSpPr>
            <a:spLocks noChangeArrowheads="1"/>
          </p:cNvSpPr>
          <p:nvPr/>
        </p:nvSpPr>
        <p:spPr bwMode="auto">
          <a:xfrm>
            <a:off x="4319588" y="4114800"/>
            <a:ext cx="2843212" cy="400050"/>
          </a:xfrm>
          <a:prstGeom prst="rect">
            <a:avLst/>
          </a:prstGeom>
          <a:noFill/>
          <a:ln>
            <a:noFill/>
          </a:ln>
          <a:extLst/>
        </p:spPr>
        <p:txBody>
          <a:bodyPr>
            <a:spAutoFit/>
          </a:bodyPr>
          <a:lstStyle/>
          <a:p>
            <a:pPr algn="ctr">
              <a:defRPr/>
            </a:pPr>
            <a:r>
              <a:rPr lang="de-DE" sz="1200" b="1" i="1" dirty="0">
                <a:latin typeface="Century Gothic" pitchFamily="34" charset="0"/>
                <a:cs typeface="Arial" charset="0"/>
              </a:rPr>
              <a:t>Número de Hijos</a:t>
            </a:r>
          </a:p>
          <a:p>
            <a:pPr algn="ctr">
              <a:defRPr/>
            </a:pPr>
            <a:r>
              <a:rPr lang="de-DE" sz="800" i="1" dirty="0">
                <a:latin typeface="+mn-lt"/>
                <a:cs typeface="Arial" charset="0"/>
              </a:rPr>
              <a:t>(Base </a:t>
            </a:r>
            <a:r>
              <a:rPr lang="de-DE" sz="800" i="1" dirty="0" smtClean="0">
                <a:latin typeface="+mn-lt"/>
                <a:cs typeface="Arial" charset="0"/>
              </a:rPr>
              <a:t>s.p</a:t>
            </a:r>
            <a:r>
              <a:rPr lang="de-DE" sz="800" i="1" dirty="0">
                <a:latin typeface="+mn-lt"/>
                <a:cs typeface="Arial" charset="0"/>
              </a:rPr>
              <a:t>.: Tiene hijos </a:t>
            </a:r>
            <a:r>
              <a:rPr lang="de-DE" sz="800" i="1" dirty="0" smtClean="0">
                <a:latin typeface="+mn-lt"/>
                <a:cs typeface="Arial" charset="0"/>
              </a:rPr>
              <a:t>n=305)</a:t>
            </a:r>
            <a:endParaRPr lang="de-DE" sz="800" i="1" dirty="0">
              <a:latin typeface="+mn-lt"/>
              <a:cs typeface="Arial" charset="0"/>
            </a:endParaRPr>
          </a:p>
        </p:txBody>
      </p:sp>
      <p:graphicFrame>
        <p:nvGraphicFramePr>
          <p:cNvPr id="41054" name="Object 94"/>
          <p:cNvGraphicFramePr>
            <a:graphicFrameLocks noChangeAspect="1"/>
          </p:cNvGraphicFramePr>
          <p:nvPr>
            <p:extLst>
              <p:ext uri="{D42A27DB-BD31-4B8C-83A1-F6EECF244321}">
                <p14:modId xmlns:p14="http://schemas.microsoft.com/office/powerpoint/2010/main" xmlns="" val="786372470"/>
              </p:ext>
            </p:extLst>
          </p:nvPr>
        </p:nvGraphicFramePr>
        <p:xfrm>
          <a:off x="4010025" y="4495800"/>
          <a:ext cx="2962275" cy="1695450"/>
        </p:xfrm>
        <a:graphic>
          <a:graphicData uri="http://schemas.openxmlformats.org/presentationml/2006/ole">
            <p:oleObj spid="_x0000_s41166" name="Gráfico" r:id="rId5" imgW="2962284" imgH="1695551" progId="MSGraph.Chart.8">
              <p:embed followColorScheme="full"/>
            </p:oleObj>
          </a:graphicData>
        </a:graphic>
      </p:graphicFrame>
      <p:sp>
        <p:nvSpPr>
          <p:cNvPr id="41063" name="Rectangle 4"/>
          <p:cNvSpPr>
            <a:spLocks noChangeArrowheads="1"/>
          </p:cNvSpPr>
          <p:nvPr/>
        </p:nvSpPr>
        <p:spPr bwMode="auto">
          <a:xfrm>
            <a:off x="6134100" y="1371600"/>
            <a:ext cx="2590800"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Asignaturas que imparte</a:t>
            </a:r>
          </a:p>
        </p:txBody>
      </p:sp>
      <p:graphicFrame>
        <p:nvGraphicFramePr>
          <p:cNvPr id="41055" name="Object 95"/>
          <p:cNvGraphicFramePr>
            <a:graphicFrameLocks noChangeAspect="1"/>
          </p:cNvGraphicFramePr>
          <p:nvPr>
            <p:extLst>
              <p:ext uri="{D42A27DB-BD31-4B8C-83A1-F6EECF244321}">
                <p14:modId xmlns:p14="http://schemas.microsoft.com/office/powerpoint/2010/main" xmlns="" val="3868937374"/>
              </p:ext>
            </p:extLst>
          </p:nvPr>
        </p:nvGraphicFramePr>
        <p:xfrm>
          <a:off x="4410075" y="1600200"/>
          <a:ext cx="4391025" cy="2495550"/>
        </p:xfrm>
        <a:graphic>
          <a:graphicData uri="http://schemas.openxmlformats.org/presentationml/2006/ole">
            <p:oleObj spid="_x0000_s41167" name="Gráfico" r:id="rId6" imgW="4391011" imgH="2495584" progId="MSGraph.Chart.8">
              <p:embed followColorScheme="full"/>
            </p:oleObj>
          </a:graphicData>
        </a:graphic>
      </p:graphicFrame>
      <p:sp>
        <p:nvSpPr>
          <p:cNvPr id="41064" name="Rectangle 4"/>
          <p:cNvSpPr>
            <a:spLocks noChangeArrowheads="1"/>
          </p:cNvSpPr>
          <p:nvPr/>
        </p:nvSpPr>
        <p:spPr bwMode="auto">
          <a:xfrm>
            <a:off x="681038" y="3924300"/>
            <a:ext cx="2843212"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Tiene Hijos</a:t>
            </a:r>
          </a:p>
        </p:txBody>
      </p:sp>
      <p:pic>
        <p:nvPicPr>
          <p:cNvPr id="41065" name="Picture 25"/>
          <p:cNvPicPr>
            <a:picLocks noChangeAspect="1" noChangeArrowheads="1"/>
          </p:cNvPicPr>
          <p:nvPr/>
        </p:nvPicPr>
        <p:blipFill>
          <a:blip r:embed="rId7" cstate="print">
            <a:lum bright="24000"/>
          </a:blip>
          <a:srcRect/>
          <a:stretch>
            <a:fillRect/>
          </a:stretch>
        </p:blipFill>
        <p:spPr bwMode="auto">
          <a:xfrm>
            <a:off x="1387475" y="5624513"/>
            <a:ext cx="1506538" cy="322262"/>
          </a:xfrm>
          <a:prstGeom prst="rect">
            <a:avLst/>
          </a:prstGeom>
          <a:noFill/>
          <a:ln w="9525">
            <a:noFill/>
            <a:miter lim="800000"/>
            <a:headEnd/>
            <a:tailEnd/>
          </a:ln>
        </p:spPr>
      </p:pic>
      <p:graphicFrame>
        <p:nvGraphicFramePr>
          <p:cNvPr id="41056" name="Object 96"/>
          <p:cNvGraphicFramePr>
            <a:graphicFrameLocks noChangeAspect="1"/>
          </p:cNvGraphicFramePr>
          <p:nvPr>
            <p:extLst>
              <p:ext uri="{D42A27DB-BD31-4B8C-83A1-F6EECF244321}">
                <p14:modId xmlns:p14="http://schemas.microsoft.com/office/powerpoint/2010/main" xmlns="" val="1203202386"/>
              </p:ext>
            </p:extLst>
          </p:nvPr>
        </p:nvGraphicFramePr>
        <p:xfrm>
          <a:off x="733425" y="4240213"/>
          <a:ext cx="2765425" cy="1682750"/>
        </p:xfrm>
        <a:graphic>
          <a:graphicData uri="http://schemas.openxmlformats.org/presentationml/2006/ole">
            <p:oleObj spid="_x0000_s41168" name="Gráfico" r:id="rId8" imgW="2743166" imgH="1676400" progId="MSGraph.Chart.8">
              <p:embed followColorScheme="full"/>
            </p:oleObj>
          </a:graphicData>
        </a:graphic>
      </p:graphicFrame>
      <p:pic>
        <p:nvPicPr>
          <p:cNvPr id="41066" name="Picture 28"/>
          <p:cNvPicPr>
            <a:picLocks noChangeAspect="1" noChangeArrowheads="1"/>
          </p:cNvPicPr>
          <p:nvPr/>
        </p:nvPicPr>
        <p:blipFill>
          <a:blip r:embed="rId9" cstate="print"/>
          <a:srcRect/>
          <a:stretch>
            <a:fillRect/>
          </a:stretch>
        </p:blipFill>
        <p:spPr bwMode="gray">
          <a:xfrm>
            <a:off x="1822450" y="4346575"/>
            <a:ext cx="584200" cy="330200"/>
          </a:xfrm>
          <a:prstGeom prst="rect">
            <a:avLst/>
          </a:prstGeom>
          <a:noFill/>
          <a:ln w="9525">
            <a:noFill/>
            <a:miter lim="800000"/>
            <a:headEnd/>
            <a:tailEnd/>
          </a:ln>
        </p:spPr>
      </p:pic>
      <p:sp>
        <p:nvSpPr>
          <p:cNvPr id="41067" name="Oval 27"/>
          <p:cNvSpPr>
            <a:spLocks noChangeArrowheads="1"/>
          </p:cNvSpPr>
          <p:nvPr/>
        </p:nvSpPr>
        <p:spPr bwMode="gray">
          <a:xfrm>
            <a:off x="1376363" y="4295775"/>
            <a:ext cx="1465262" cy="1471613"/>
          </a:xfrm>
          <a:prstGeom prst="ellipse">
            <a:avLst/>
          </a:prstGeom>
          <a:noFill/>
          <a:ln w="38100">
            <a:solidFill>
              <a:srgbClr val="DDDDDD"/>
            </a:solidFill>
            <a:round/>
            <a:headEnd/>
            <a:tailEnd/>
          </a:ln>
        </p:spPr>
        <p:txBody>
          <a:bodyPr wrap="none" anchor="ctr"/>
          <a:lstStyle/>
          <a:p>
            <a:endParaRPr lang="es-ES"/>
          </a:p>
        </p:txBody>
      </p:sp>
      <p:sp>
        <p:nvSpPr>
          <p:cNvPr id="21" name="20 Flecha derecha"/>
          <p:cNvSpPr/>
          <p:nvPr/>
        </p:nvSpPr>
        <p:spPr>
          <a:xfrm>
            <a:off x="3508375" y="4992688"/>
            <a:ext cx="127000" cy="427037"/>
          </a:xfrm>
          <a:prstGeom prst="rightArrow">
            <a:avLst>
              <a:gd name="adj1" fmla="val 50000"/>
              <a:gd name="adj2" fmla="val 147267"/>
            </a:avLst>
          </a:prstGeom>
          <a:solidFill>
            <a:srgbClr val="E36120"/>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22" name="21 Rectángulo"/>
          <p:cNvSpPr/>
          <p:nvPr/>
        </p:nvSpPr>
        <p:spPr>
          <a:xfrm>
            <a:off x="2893141" y="4960759"/>
            <a:ext cx="501650" cy="457200"/>
          </a:xfrm>
          <a:prstGeom prst="rect">
            <a:avLst/>
          </a:prstGeom>
          <a:noFill/>
          <a:ln w="12700">
            <a:solidFill>
              <a:srgbClr val="E3612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aphicFrame>
        <p:nvGraphicFramePr>
          <p:cNvPr id="41057" name="Object 97"/>
          <p:cNvGraphicFramePr>
            <a:graphicFrameLocks noChangeAspect="1"/>
          </p:cNvGraphicFramePr>
          <p:nvPr>
            <p:extLst>
              <p:ext uri="{D42A27DB-BD31-4B8C-83A1-F6EECF244321}">
                <p14:modId xmlns:p14="http://schemas.microsoft.com/office/powerpoint/2010/main" xmlns="" val="3977137217"/>
              </p:ext>
            </p:extLst>
          </p:nvPr>
        </p:nvGraphicFramePr>
        <p:xfrm>
          <a:off x="428625" y="1581150"/>
          <a:ext cx="3676650" cy="2266950"/>
        </p:xfrm>
        <a:graphic>
          <a:graphicData uri="http://schemas.openxmlformats.org/presentationml/2006/ole">
            <p:oleObj spid="_x0000_s41169" name="Gráfico" r:id="rId10" imgW="3676648" imgH="2266849" progId="MSGraph.Chart.8">
              <p:embed followColorScheme="full"/>
            </p:oleObj>
          </a:graphicData>
        </a:graphic>
      </p:graphicFrame>
      <p:sp>
        <p:nvSpPr>
          <p:cNvPr id="41070" name="Rectangle 4"/>
          <p:cNvSpPr>
            <a:spLocks noChangeArrowheads="1"/>
          </p:cNvSpPr>
          <p:nvPr/>
        </p:nvSpPr>
        <p:spPr bwMode="auto">
          <a:xfrm>
            <a:off x="904875" y="1352550"/>
            <a:ext cx="3705225"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Tiempo dedicado a la enseñanza primaria</a:t>
            </a:r>
          </a:p>
        </p:txBody>
      </p:sp>
      <p:grpSp>
        <p:nvGrpSpPr>
          <p:cNvPr id="20" name="19 Grupo"/>
          <p:cNvGrpSpPr/>
          <p:nvPr/>
        </p:nvGrpSpPr>
        <p:grpSpPr>
          <a:xfrm>
            <a:off x="7050088" y="5549900"/>
            <a:ext cx="731837" cy="622300"/>
            <a:chOff x="7640638" y="2797175"/>
            <a:chExt cx="731837" cy="622300"/>
          </a:xfrm>
        </p:grpSpPr>
        <p:grpSp>
          <p:nvGrpSpPr>
            <p:cNvPr id="23" name="Group 135"/>
            <p:cNvGrpSpPr>
              <a:grpSpLocks/>
            </p:cNvGrpSpPr>
            <p:nvPr/>
          </p:nvGrpSpPr>
          <p:grpSpPr bwMode="auto">
            <a:xfrm>
              <a:off x="7640638" y="2797175"/>
              <a:ext cx="731837" cy="622300"/>
              <a:chOff x="197" y="1258"/>
              <a:chExt cx="1163" cy="1058"/>
            </a:xfrm>
          </p:grpSpPr>
          <p:pic>
            <p:nvPicPr>
              <p:cNvPr id="25" name="Picture 108"/>
              <p:cNvPicPr>
                <a:picLocks noChangeAspect="1" noChangeArrowheads="1"/>
              </p:cNvPicPr>
              <p:nvPr/>
            </p:nvPicPr>
            <p:blipFill>
              <a:blip r:embed="rId11" cstate="print"/>
              <a:srcRect/>
              <a:stretch>
                <a:fillRect/>
              </a:stretch>
            </p:blipFill>
            <p:spPr bwMode="auto">
              <a:xfrm>
                <a:off x="197" y="2070"/>
                <a:ext cx="1163" cy="246"/>
              </a:xfrm>
              <a:prstGeom prst="rect">
                <a:avLst/>
              </a:prstGeom>
              <a:noFill/>
              <a:ln w="9525">
                <a:noFill/>
                <a:miter lim="800000"/>
                <a:headEnd/>
                <a:tailEnd/>
              </a:ln>
            </p:spPr>
          </p:pic>
          <p:sp>
            <p:nvSpPr>
              <p:cNvPr id="26" name="Oval 87"/>
              <p:cNvSpPr>
                <a:spLocks noChangeArrowheads="1"/>
              </p:cNvSpPr>
              <p:nvPr/>
            </p:nvSpPr>
            <p:spPr bwMode="auto">
              <a:xfrm>
                <a:off x="342" y="1258"/>
                <a:ext cx="905" cy="905"/>
              </a:xfrm>
              <a:prstGeom prst="ellipse">
                <a:avLst/>
              </a:prstGeom>
              <a:solidFill>
                <a:srgbClr val="A43334"/>
              </a:solidFill>
              <a:ln w="9525" algn="ctr">
                <a:solidFill>
                  <a:schemeClr val="bg1"/>
                </a:solidFill>
                <a:round/>
                <a:headEnd/>
                <a:tailEnd/>
              </a:ln>
            </p:spPr>
            <p:txBody>
              <a:bodyPr wrap="none" anchor="ctr"/>
              <a:lstStyle/>
              <a:p>
                <a:endParaRPr lang="en-US"/>
              </a:p>
            </p:txBody>
          </p:sp>
          <p:sp>
            <p:nvSpPr>
              <p:cNvPr id="27" name="Oval 88"/>
              <p:cNvSpPr>
                <a:spLocks noChangeArrowheads="1"/>
              </p:cNvSpPr>
              <p:nvPr/>
            </p:nvSpPr>
            <p:spPr bwMode="gray">
              <a:xfrm>
                <a:off x="365" y="1266"/>
                <a:ext cx="858" cy="858"/>
              </a:xfrm>
              <a:prstGeom prst="ellipse">
                <a:avLst/>
              </a:prstGeom>
              <a:gradFill rotWithShape="1">
                <a:gsLst>
                  <a:gs pos="0">
                    <a:srgbClr val="CC5C5C"/>
                  </a:gs>
                  <a:gs pos="100000">
                    <a:srgbClr val="A43334"/>
                  </a:gs>
                </a:gsLst>
                <a:path path="shape">
                  <a:fillToRect l="50000" t="50000" r="50000" b="50000"/>
                </a:path>
              </a:gradFill>
              <a:ln w="19050" algn="ctr">
                <a:solidFill>
                  <a:srgbClr val="A43334"/>
                </a:solidFill>
                <a:round/>
                <a:headEnd/>
                <a:tailEnd/>
              </a:ln>
            </p:spPr>
            <p:txBody>
              <a:bodyPr wrap="none" lIns="90000" tIns="90000" rIns="72000" bIns="90000" anchor="ctr"/>
              <a:lstStyle/>
              <a:p>
                <a:pPr eaLnBrk="0" hangingPunct="0"/>
                <a:endParaRPr lang="en-US"/>
              </a:p>
            </p:txBody>
          </p:sp>
          <p:pic>
            <p:nvPicPr>
              <p:cNvPr id="28" name="Picture 89"/>
              <p:cNvPicPr>
                <a:picLocks noChangeAspect="1" noChangeArrowheads="1"/>
              </p:cNvPicPr>
              <p:nvPr/>
            </p:nvPicPr>
            <p:blipFill>
              <a:blip r:embed="rId12" cstate="print"/>
              <a:srcRect/>
              <a:stretch>
                <a:fillRect/>
              </a:stretch>
            </p:blipFill>
            <p:spPr bwMode="gray">
              <a:xfrm>
                <a:off x="547" y="1271"/>
                <a:ext cx="494" cy="265"/>
              </a:xfrm>
              <a:prstGeom prst="rect">
                <a:avLst/>
              </a:prstGeom>
              <a:noFill/>
              <a:ln w="9525">
                <a:noFill/>
                <a:miter lim="800000"/>
                <a:headEnd/>
                <a:tailEnd/>
              </a:ln>
            </p:spPr>
          </p:pic>
        </p:grpSp>
        <p:sp>
          <p:nvSpPr>
            <p:cNvPr id="24" name="Text Box 224"/>
            <p:cNvSpPr txBox="1">
              <a:spLocks noChangeArrowheads="1"/>
            </p:cNvSpPr>
            <p:nvPr/>
          </p:nvSpPr>
          <p:spPr bwMode="auto">
            <a:xfrm>
              <a:off x="7763527" y="2974204"/>
              <a:ext cx="502605" cy="175660"/>
            </a:xfrm>
            <a:prstGeom prst="rect">
              <a:avLst/>
            </a:prstGeom>
            <a:noFill/>
            <a:ln w="9525">
              <a:noFill/>
              <a:miter lim="800000"/>
              <a:headEnd/>
              <a:tailEnd/>
            </a:ln>
          </p:spPr>
          <p:txBody>
            <a:bodyPr lIns="18000" tIns="10800" rIns="18000" bIns="10800" anchor="ctr"/>
            <a:lstStyle/>
            <a:p>
              <a:pPr algn="ctr"/>
              <a:r>
                <a:rPr lang="en-US" sz="1200" b="1" smtClean="0">
                  <a:solidFill>
                    <a:srgbClr val="FFFFFF"/>
                  </a:solidFill>
                </a:rPr>
                <a:t>1,97</a:t>
              </a:r>
              <a:endParaRPr lang="en-US" sz="1200" b="1" dirty="0">
                <a:solidFill>
                  <a:srgbClr val="FFFFFF"/>
                </a:solidFill>
              </a:endParaRPr>
            </a:p>
          </p:txBody>
        </p:sp>
      </p:grpSp>
      <p:sp>
        <p:nvSpPr>
          <p:cNvPr id="29" name="Rectangle 4"/>
          <p:cNvSpPr>
            <a:spLocks noChangeArrowheads="1"/>
          </p:cNvSpPr>
          <p:nvPr/>
        </p:nvSpPr>
        <p:spPr bwMode="auto">
          <a:xfrm>
            <a:off x="6862763" y="5276850"/>
            <a:ext cx="1147762" cy="246221"/>
          </a:xfrm>
          <a:prstGeom prst="rect">
            <a:avLst/>
          </a:prstGeom>
          <a:noFill/>
          <a:ln w="9525">
            <a:noFill/>
            <a:miter lim="800000"/>
            <a:headEnd/>
            <a:tailEnd/>
          </a:ln>
        </p:spPr>
        <p:txBody>
          <a:bodyPr wrap="square">
            <a:spAutoFit/>
          </a:bodyPr>
          <a:lstStyle/>
          <a:p>
            <a:pPr algn="ctr"/>
            <a:r>
              <a:rPr lang="de-DE" sz="1000" i="1" dirty="0" smtClean="0">
                <a:latin typeface="Century Gothic" pitchFamily="34" charset="0"/>
                <a:cs typeface="Arial" charset="0"/>
              </a:rPr>
              <a:t>Media Hijos</a:t>
            </a:r>
            <a:endParaRPr lang="de-DE" sz="1000" i="1" dirty="0">
              <a:latin typeface="Century Gothic" pitchFamily="34" charset="0"/>
              <a:cs typeface="Arial" charset="0"/>
            </a:endParaRP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33" descr="MP900439432[1]"/>
          <p:cNvPicPr>
            <a:picLocks noChangeAspect="1" noChangeArrowheads="1"/>
          </p:cNvPicPr>
          <p:nvPr/>
        </p:nvPicPr>
        <p:blipFill>
          <a:blip r:embed="rId4" cstate="print"/>
          <a:srcRect/>
          <a:stretch>
            <a:fillRect/>
          </a:stretch>
        </p:blipFill>
        <p:spPr bwMode="auto">
          <a:xfrm>
            <a:off x="7796213" y="333375"/>
            <a:ext cx="1223962" cy="860425"/>
          </a:xfrm>
          <a:prstGeom prst="rect">
            <a:avLst/>
          </a:prstGeom>
          <a:noFill/>
          <a:ln>
            <a:noFill/>
          </a:ln>
          <a:effectLst>
            <a:outerShdw blurRad="50800" dist="38100" dir="2700000" algn="tl" rotWithShape="0">
              <a:prstClr val="black">
                <a:alpha val="40000"/>
              </a:prstClr>
            </a:outerShdw>
          </a:effectLst>
          <a:extLst/>
        </p:spPr>
      </p:pic>
      <p:sp>
        <p:nvSpPr>
          <p:cNvPr id="8" name="Rectangle 4"/>
          <p:cNvSpPr>
            <a:spLocks noChangeArrowheads="1"/>
          </p:cNvSpPr>
          <p:nvPr/>
        </p:nvSpPr>
        <p:spPr bwMode="auto">
          <a:xfrm>
            <a:off x="201613" y="530225"/>
            <a:ext cx="7426325" cy="431800"/>
          </a:xfrm>
          <a:prstGeom prst="rect">
            <a:avLst/>
          </a:prstGeom>
          <a:noFill/>
          <a:ln>
            <a:noFill/>
          </a:ln>
          <a:extLst/>
        </p:spPr>
        <p:txBody>
          <a:bodyPr>
            <a:spAutoFit/>
          </a:bodyPr>
          <a:lstStyle/>
          <a:p>
            <a:pPr>
              <a:defRPr/>
            </a:pPr>
            <a:r>
              <a:rPr lang="es-ES" sz="2200" b="1" dirty="0">
                <a:latin typeface="+mn-lt"/>
                <a:cs typeface="Arial" charset="0"/>
              </a:rPr>
              <a:t>Perfil de los </a:t>
            </a:r>
            <a:r>
              <a:rPr lang="es-ES" sz="2200" b="1" dirty="0" smtClean="0">
                <a:latin typeface="+mn-lt"/>
                <a:cs typeface="Arial" charset="0"/>
              </a:rPr>
              <a:t>profesores (II)</a:t>
            </a:r>
            <a:endParaRPr lang="es-ES" sz="2200" b="1" dirty="0">
              <a:latin typeface="+mn-lt"/>
              <a:cs typeface="Arial" charset="0"/>
            </a:endParaRPr>
          </a:p>
        </p:txBody>
      </p:sp>
      <p:sp>
        <p:nvSpPr>
          <p:cNvPr id="9" name="Text Box 5"/>
          <p:cNvSpPr txBox="1">
            <a:spLocks noChangeArrowheads="1"/>
          </p:cNvSpPr>
          <p:nvPr/>
        </p:nvSpPr>
        <p:spPr bwMode="auto">
          <a:xfrm>
            <a:off x="0" y="6524625"/>
            <a:ext cx="7924800" cy="231775"/>
          </a:xfrm>
          <a:prstGeom prst="rect">
            <a:avLst/>
          </a:prstGeom>
          <a:noFill/>
          <a:ln>
            <a:noFill/>
          </a:ln>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es-ES" sz="900" b="1" dirty="0">
                <a:latin typeface="+mn-lt"/>
              </a:rPr>
              <a:t>C.3. </a:t>
            </a:r>
            <a:r>
              <a:rPr lang="es-ES" sz="900" dirty="0">
                <a:latin typeface="+mn-lt"/>
              </a:rPr>
              <a:t>Respecto a su relación con los videojuegos, usted diría que</a:t>
            </a:r>
            <a:r>
              <a:rPr lang="es-ES" sz="900" dirty="0" smtClean="0">
                <a:latin typeface="+mn-lt"/>
              </a:rPr>
              <a:t>:/ </a:t>
            </a:r>
            <a:r>
              <a:rPr lang="es-ES" sz="900" b="1" dirty="0" smtClean="0">
                <a:latin typeface="+mn-lt"/>
              </a:rPr>
              <a:t>C.4</a:t>
            </a:r>
            <a:r>
              <a:rPr lang="es-ES" sz="900" b="1" dirty="0">
                <a:latin typeface="+mn-lt"/>
              </a:rPr>
              <a:t>. </a:t>
            </a:r>
            <a:r>
              <a:rPr lang="es-ES" sz="900" dirty="0">
                <a:latin typeface="+mn-lt"/>
              </a:rPr>
              <a:t>Juega usted</a:t>
            </a:r>
            <a:r>
              <a:rPr lang="es-ES" sz="900" dirty="0" smtClean="0">
                <a:latin typeface="+mn-lt"/>
              </a:rPr>
              <a:t>…/ </a:t>
            </a:r>
            <a:r>
              <a:rPr lang="es-ES" sz="900" b="1" dirty="0" smtClean="0">
                <a:latin typeface="+mn-lt"/>
              </a:rPr>
              <a:t>C.5 </a:t>
            </a:r>
            <a:r>
              <a:rPr lang="es-ES" sz="900" dirty="0">
                <a:latin typeface="+mn-lt"/>
              </a:rPr>
              <a:t>¿Qué modelo de consola/s de videojuegos tienen en su casa?</a:t>
            </a:r>
          </a:p>
        </p:txBody>
      </p:sp>
      <p:sp>
        <p:nvSpPr>
          <p:cNvPr id="42081" name="Text Box 5"/>
          <p:cNvSpPr txBox="1">
            <a:spLocks noChangeArrowheads="1"/>
          </p:cNvSpPr>
          <p:nvPr/>
        </p:nvSpPr>
        <p:spPr bwMode="auto">
          <a:xfrm>
            <a:off x="0" y="6185178"/>
            <a:ext cx="3857625" cy="369332"/>
          </a:xfrm>
          <a:prstGeom prst="rect">
            <a:avLst/>
          </a:prstGeom>
          <a:noFill/>
          <a:ln w="9525">
            <a:noFill/>
            <a:miter lim="800000"/>
            <a:headEnd/>
            <a:tailEnd/>
          </a:ln>
        </p:spPr>
        <p:txBody>
          <a:bodyPr anchor="ctr">
            <a:spAutoFit/>
          </a:bodyPr>
          <a:lstStyle/>
          <a:p>
            <a:pPr eaLnBrk="0" hangingPunct="0"/>
            <a:r>
              <a:rPr lang="es-ES" sz="900" i="1" dirty="0"/>
              <a:t>Unidad: Porcentajes   </a:t>
            </a:r>
            <a:endParaRPr lang="es-ES" sz="900" i="1" dirty="0" smtClean="0"/>
          </a:p>
          <a:p>
            <a:pPr eaLnBrk="0" hangingPunct="0"/>
            <a:r>
              <a:rPr lang="es-ES_tradnl" sz="900" i="1" dirty="0" smtClean="0"/>
              <a:t>Base Profesores: </a:t>
            </a:r>
            <a:r>
              <a:rPr lang="es-ES_tradnl" sz="900" i="1" dirty="0"/>
              <a:t>Total Muestra </a:t>
            </a:r>
            <a:r>
              <a:rPr lang="es-ES_tradnl" sz="900" i="1" dirty="0" smtClean="0"/>
              <a:t>(n=511)</a:t>
            </a:r>
            <a:endParaRPr lang="es-ES" sz="900" i="1" dirty="0"/>
          </a:p>
        </p:txBody>
      </p:sp>
      <p:sp>
        <p:nvSpPr>
          <p:cNvPr id="42082" name="Rectangle 4"/>
          <p:cNvSpPr>
            <a:spLocks noChangeArrowheads="1"/>
          </p:cNvSpPr>
          <p:nvPr/>
        </p:nvSpPr>
        <p:spPr bwMode="auto">
          <a:xfrm>
            <a:off x="671513" y="1381125"/>
            <a:ext cx="2843212"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Relación con los videojuegos</a:t>
            </a:r>
          </a:p>
        </p:txBody>
      </p:sp>
      <p:pic>
        <p:nvPicPr>
          <p:cNvPr id="42083" name="Picture 25"/>
          <p:cNvPicPr>
            <a:picLocks noChangeAspect="1" noChangeArrowheads="1"/>
          </p:cNvPicPr>
          <p:nvPr/>
        </p:nvPicPr>
        <p:blipFill>
          <a:blip r:embed="rId5" cstate="print">
            <a:lum bright="24000"/>
          </a:blip>
          <a:srcRect/>
          <a:stretch>
            <a:fillRect/>
          </a:stretch>
        </p:blipFill>
        <p:spPr bwMode="auto">
          <a:xfrm>
            <a:off x="909638" y="3443288"/>
            <a:ext cx="2252662" cy="322262"/>
          </a:xfrm>
          <a:prstGeom prst="rect">
            <a:avLst/>
          </a:prstGeom>
          <a:noFill/>
          <a:ln w="9525">
            <a:noFill/>
            <a:miter lim="800000"/>
            <a:headEnd/>
            <a:tailEnd/>
          </a:ln>
        </p:spPr>
      </p:pic>
      <p:graphicFrame>
        <p:nvGraphicFramePr>
          <p:cNvPr id="42074" name="Object 90"/>
          <p:cNvGraphicFramePr>
            <a:graphicFrameLocks noChangeAspect="1"/>
          </p:cNvGraphicFramePr>
          <p:nvPr>
            <p:extLst>
              <p:ext uri="{D42A27DB-BD31-4B8C-83A1-F6EECF244321}">
                <p14:modId xmlns:p14="http://schemas.microsoft.com/office/powerpoint/2010/main" xmlns="" val="2240174502"/>
              </p:ext>
            </p:extLst>
          </p:nvPr>
        </p:nvGraphicFramePr>
        <p:xfrm>
          <a:off x="590550" y="1704975"/>
          <a:ext cx="3495675" cy="2000250"/>
        </p:xfrm>
        <a:graphic>
          <a:graphicData uri="http://schemas.openxmlformats.org/presentationml/2006/ole">
            <p:oleObj spid="_x0000_s42173" name="Gráfico" r:id="rId6" imgW="3457530" imgH="1981200" progId="MSGraph.Chart.8">
              <p:embed followColorScheme="full"/>
            </p:oleObj>
          </a:graphicData>
        </a:graphic>
      </p:graphicFrame>
      <p:pic>
        <p:nvPicPr>
          <p:cNvPr id="42084" name="Picture 28"/>
          <p:cNvPicPr>
            <a:picLocks noChangeAspect="1" noChangeArrowheads="1"/>
          </p:cNvPicPr>
          <p:nvPr/>
        </p:nvPicPr>
        <p:blipFill>
          <a:blip r:embed="rId7" cstate="print"/>
          <a:srcRect/>
          <a:stretch>
            <a:fillRect/>
          </a:stretch>
        </p:blipFill>
        <p:spPr bwMode="gray">
          <a:xfrm>
            <a:off x="1638300" y="1890713"/>
            <a:ext cx="808038" cy="290512"/>
          </a:xfrm>
          <a:prstGeom prst="rect">
            <a:avLst/>
          </a:prstGeom>
          <a:noFill/>
          <a:ln w="9525">
            <a:noFill/>
            <a:miter lim="800000"/>
            <a:headEnd/>
            <a:tailEnd/>
          </a:ln>
        </p:spPr>
      </p:pic>
      <p:sp>
        <p:nvSpPr>
          <p:cNvPr id="42085" name="Oval 27"/>
          <p:cNvSpPr>
            <a:spLocks noChangeArrowheads="1"/>
          </p:cNvSpPr>
          <p:nvPr/>
        </p:nvSpPr>
        <p:spPr bwMode="gray">
          <a:xfrm>
            <a:off x="1171575" y="1816100"/>
            <a:ext cx="1762125" cy="1765300"/>
          </a:xfrm>
          <a:prstGeom prst="ellipse">
            <a:avLst/>
          </a:prstGeom>
          <a:noFill/>
          <a:ln w="38100">
            <a:solidFill>
              <a:srgbClr val="DDDDDD"/>
            </a:solidFill>
            <a:round/>
            <a:headEnd/>
            <a:tailEnd/>
          </a:ln>
        </p:spPr>
        <p:txBody>
          <a:bodyPr wrap="none" anchor="ctr"/>
          <a:lstStyle/>
          <a:p>
            <a:endParaRPr lang="es-ES"/>
          </a:p>
        </p:txBody>
      </p:sp>
      <p:sp>
        <p:nvSpPr>
          <p:cNvPr id="42086" name="Rectangle 4"/>
          <p:cNvSpPr>
            <a:spLocks noChangeArrowheads="1"/>
          </p:cNvSpPr>
          <p:nvPr/>
        </p:nvSpPr>
        <p:spPr bwMode="auto">
          <a:xfrm>
            <a:off x="614363" y="3829050"/>
            <a:ext cx="2843212" cy="276225"/>
          </a:xfrm>
          <a:prstGeom prst="rect">
            <a:avLst/>
          </a:prstGeom>
          <a:noFill/>
          <a:ln w="9525">
            <a:noFill/>
            <a:miter lim="800000"/>
            <a:headEnd/>
            <a:tailEnd/>
          </a:ln>
        </p:spPr>
        <p:txBody>
          <a:bodyPr>
            <a:spAutoFit/>
          </a:bodyPr>
          <a:lstStyle/>
          <a:p>
            <a:pPr algn="ctr"/>
            <a:r>
              <a:rPr lang="de-DE" sz="1200" b="1" i="1">
                <a:latin typeface="Century Gothic" pitchFamily="34" charset="0"/>
                <a:cs typeface="Arial" charset="0"/>
              </a:rPr>
              <a:t>Juega con...</a:t>
            </a:r>
          </a:p>
        </p:txBody>
      </p:sp>
      <p:pic>
        <p:nvPicPr>
          <p:cNvPr id="42087" name="Picture 25"/>
          <p:cNvPicPr>
            <a:picLocks noChangeAspect="1" noChangeArrowheads="1"/>
          </p:cNvPicPr>
          <p:nvPr/>
        </p:nvPicPr>
        <p:blipFill>
          <a:blip r:embed="rId5" cstate="print">
            <a:lum bright="24000"/>
          </a:blip>
          <a:srcRect/>
          <a:stretch>
            <a:fillRect/>
          </a:stretch>
        </p:blipFill>
        <p:spPr bwMode="auto">
          <a:xfrm>
            <a:off x="938213" y="5824538"/>
            <a:ext cx="2252662" cy="322262"/>
          </a:xfrm>
          <a:prstGeom prst="rect">
            <a:avLst/>
          </a:prstGeom>
          <a:noFill/>
          <a:ln w="9525">
            <a:noFill/>
            <a:miter lim="800000"/>
            <a:headEnd/>
            <a:tailEnd/>
          </a:ln>
        </p:spPr>
      </p:pic>
      <p:graphicFrame>
        <p:nvGraphicFramePr>
          <p:cNvPr id="42075" name="Object 91"/>
          <p:cNvGraphicFramePr>
            <a:graphicFrameLocks noChangeAspect="1"/>
          </p:cNvGraphicFramePr>
          <p:nvPr>
            <p:extLst>
              <p:ext uri="{D42A27DB-BD31-4B8C-83A1-F6EECF244321}">
                <p14:modId xmlns:p14="http://schemas.microsoft.com/office/powerpoint/2010/main" xmlns="" val="266533734"/>
              </p:ext>
            </p:extLst>
          </p:nvPr>
        </p:nvGraphicFramePr>
        <p:xfrm>
          <a:off x="619125" y="4086225"/>
          <a:ext cx="3495675" cy="2000250"/>
        </p:xfrm>
        <a:graphic>
          <a:graphicData uri="http://schemas.openxmlformats.org/presentationml/2006/ole">
            <p:oleObj spid="_x0000_s42174" name="Gráfico" r:id="rId8" imgW="3457530" imgH="1981200" progId="MSGraph.Chart.8">
              <p:embed followColorScheme="full"/>
            </p:oleObj>
          </a:graphicData>
        </a:graphic>
      </p:graphicFrame>
      <p:pic>
        <p:nvPicPr>
          <p:cNvPr id="42088" name="Picture 28"/>
          <p:cNvPicPr>
            <a:picLocks noChangeAspect="1" noChangeArrowheads="1"/>
          </p:cNvPicPr>
          <p:nvPr/>
        </p:nvPicPr>
        <p:blipFill>
          <a:blip r:embed="rId7" cstate="print"/>
          <a:srcRect/>
          <a:stretch>
            <a:fillRect/>
          </a:stretch>
        </p:blipFill>
        <p:spPr bwMode="gray">
          <a:xfrm>
            <a:off x="1666875" y="4271963"/>
            <a:ext cx="808038" cy="290512"/>
          </a:xfrm>
          <a:prstGeom prst="rect">
            <a:avLst/>
          </a:prstGeom>
          <a:noFill/>
          <a:ln w="9525">
            <a:noFill/>
            <a:miter lim="800000"/>
            <a:headEnd/>
            <a:tailEnd/>
          </a:ln>
        </p:spPr>
      </p:pic>
      <p:sp>
        <p:nvSpPr>
          <p:cNvPr id="42089" name="Oval 27"/>
          <p:cNvSpPr>
            <a:spLocks noChangeArrowheads="1"/>
          </p:cNvSpPr>
          <p:nvPr/>
        </p:nvSpPr>
        <p:spPr bwMode="gray">
          <a:xfrm>
            <a:off x="1200150" y="4197350"/>
            <a:ext cx="1762125" cy="1765300"/>
          </a:xfrm>
          <a:prstGeom prst="ellipse">
            <a:avLst/>
          </a:prstGeom>
          <a:noFill/>
          <a:ln w="38100">
            <a:solidFill>
              <a:srgbClr val="DDDDDD"/>
            </a:solidFill>
            <a:round/>
            <a:headEnd/>
            <a:tailEnd/>
          </a:ln>
        </p:spPr>
        <p:txBody>
          <a:bodyPr wrap="none" anchor="ctr"/>
          <a:lstStyle/>
          <a:p>
            <a:endParaRPr lang="es-ES"/>
          </a:p>
        </p:txBody>
      </p:sp>
      <p:sp>
        <p:nvSpPr>
          <p:cNvPr id="26" name="Rectangle 4"/>
          <p:cNvSpPr>
            <a:spLocks noChangeArrowheads="1"/>
          </p:cNvSpPr>
          <p:nvPr/>
        </p:nvSpPr>
        <p:spPr bwMode="auto">
          <a:xfrm>
            <a:off x="6067425" y="1590675"/>
            <a:ext cx="2590800" cy="276999"/>
          </a:xfrm>
          <a:prstGeom prst="rect">
            <a:avLst/>
          </a:prstGeom>
          <a:noFill/>
          <a:ln>
            <a:noFill/>
          </a:ln>
          <a:extLst/>
        </p:spPr>
        <p:txBody>
          <a:bodyPr>
            <a:spAutoFit/>
          </a:bodyPr>
          <a:lstStyle/>
          <a:p>
            <a:pPr algn="ctr">
              <a:defRPr/>
            </a:pPr>
            <a:r>
              <a:rPr lang="de-DE" sz="1200" b="1" i="1" dirty="0">
                <a:latin typeface="Century Gothic" pitchFamily="34" charset="0"/>
                <a:cs typeface="Arial" charset="0"/>
              </a:rPr>
              <a:t>Modelo de </a:t>
            </a:r>
            <a:r>
              <a:rPr lang="de-DE" sz="1200" b="1" i="1" dirty="0" smtClean="0">
                <a:latin typeface="Century Gothic" pitchFamily="34" charset="0"/>
                <a:cs typeface="Arial" charset="0"/>
              </a:rPr>
              <a:t>Consola</a:t>
            </a:r>
          </a:p>
        </p:txBody>
      </p:sp>
      <p:graphicFrame>
        <p:nvGraphicFramePr>
          <p:cNvPr id="28" name="Object 61"/>
          <p:cNvGraphicFramePr>
            <a:graphicFrameLocks noChangeAspect="1"/>
          </p:cNvGraphicFramePr>
          <p:nvPr>
            <p:extLst>
              <p:ext uri="{D42A27DB-BD31-4B8C-83A1-F6EECF244321}">
                <p14:modId xmlns:p14="http://schemas.microsoft.com/office/powerpoint/2010/main" xmlns="" val="1534438084"/>
              </p:ext>
            </p:extLst>
          </p:nvPr>
        </p:nvGraphicFramePr>
        <p:xfrm>
          <a:off x="4591050" y="1828800"/>
          <a:ext cx="4029075" cy="4076700"/>
        </p:xfrm>
        <a:graphic>
          <a:graphicData uri="http://schemas.openxmlformats.org/presentationml/2006/ole">
            <p:oleObj spid="_x0000_s42175" name="Gráfico" r:id="rId9" imgW="4028966" imgH="4076767" progId="MSGraph.Chart.8">
              <p:embed followColorScheme="full"/>
            </p:oleObj>
          </a:graphicData>
        </a:graphic>
      </p:graphicFrame>
      <p:grpSp>
        <p:nvGrpSpPr>
          <p:cNvPr id="31" name="30 Grupo"/>
          <p:cNvGrpSpPr/>
          <p:nvPr/>
        </p:nvGrpSpPr>
        <p:grpSpPr>
          <a:xfrm>
            <a:off x="7564438" y="4759325"/>
            <a:ext cx="731837" cy="622300"/>
            <a:chOff x="7640638" y="2797175"/>
            <a:chExt cx="731837" cy="622300"/>
          </a:xfrm>
        </p:grpSpPr>
        <p:grpSp>
          <p:nvGrpSpPr>
            <p:cNvPr id="32" name="Group 135"/>
            <p:cNvGrpSpPr>
              <a:grpSpLocks/>
            </p:cNvGrpSpPr>
            <p:nvPr/>
          </p:nvGrpSpPr>
          <p:grpSpPr bwMode="auto">
            <a:xfrm>
              <a:off x="7640638" y="2797175"/>
              <a:ext cx="731837" cy="622300"/>
              <a:chOff x="197" y="1258"/>
              <a:chExt cx="1163" cy="1058"/>
            </a:xfrm>
          </p:grpSpPr>
          <p:pic>
            <p:nvPicPr>
              <p:cNvPr id="34" name="Picture 108"/>
              <p:cNvPicPr>
                <a:picLocks noChangeAspect="1" noChangeArrowheads="1"/>
              </p:cNvPicPr>
              <p:nvPr/>
            </p:nvPicPr>
            <p:blipFill>
              <a:blip r:embed="rId10" cstate="print"/>
              <a:srcRect/>
              <a:stretch>
                <a:fillRect/>
              </a:stretch>
            </p:blipFill>
            <p:spPr bwMode="auto">
              <a:xfrm>
                <a:off x="197" y="2070"/>
                <a:ext cx="1163" cy="246"/>
              </a:xfrm>
              <a:prstGeom prst="rect">
                <a:avLst/>
              </a:prstGeom>
              <a:noFill/>
              <a:ln w="9525">
                <a:noFill/>
                <a:miter lim="800000"/>
                <a:headEnd/>
                <a:tailEnd/>
              </a:ln>
            </p:spPr>
          </p:pic>
          <p:sp>
            <p:nvSpPr>
              <p:cNvPr id="35" name="Oval 87"/>
              <p:cNvSpPr>
                <a:spLocks noChangeArrowheads="1"/>
              </p:cNvSpPr>
              <p:nvPr/>
            </p:nvSpPr>
            <p:spPr bwMode="auto">
              <a:xfrm>
                <a:off x="342" y="1258"/>
                <a:ext cx="905" cy="905"/>
              </a:xfrm>
              <a:prstGeom prst="ellipse">
                <a:avLst/>
              </a:prstGeom>
              <a:solidFill>
                <a:srgbClr val="A43334"/>
              </a:solidFill>
              <a:ln w="9525" algn="ctr">
                <a:solidFill>
                  <a:schemeClr val="bg1"/>
                </a:solidFill>
                <a:round/>
                <a:headEnd/>
                <a:tailEnd/>
              </a:ln>
            </p:spPr>
            <p:txBody>
              <a:bodyPr wrap="none" anchor="ctr"/>
              <a:lstStyle/>
              <a:p>
                <a:endParaRPr lang="en-US"/>
              </a:p>
            </p:txBody>
          </p:sp>
          <p:sp>
            <p:nvSpPr>
              <p:cNvPr id="36" name="Oval 88"/>
              <p:cNvSpPr>
                <a:spLocks noChangeArrowheads="1"/>
              </p:cNvSpPr>
              <p:nvPr/>
            </p:nvSpPr>
            <p:spPr bwMode="gray">
              <a:xfrm>
                <a:off x="365" y="1266"/>
                <a:ext cx="858" cy="858"/>
              </a:xfrm>
              <a:prstGeom prst="ellipse">
                <a:avLst/>
              </a:prstGeom>
              <a:gradFill rotWithShape="1">
                <a:gsLst>
                  <a:gs pos="0">
                    <a:srgbClr val="CC5C5C"/>
                  </a:gs>
                  <a:gs pos="100000">
                    <a:srgbClr val="A43334"/>
                  </a:gs>
                </a:gsLst>
                <a:path path="shape">
                  <a:fillToRect l="50000" t="50000" r="50000" b="50000"/>
                </a:path>
              </a:gradFill>
              <a:ln w="19050" algn="ctr">
                <a:solidFill>
                  <a:srgbClr val="A43334"/>
                </a:solidFill>
                <a:round/>
                <a:headEnd/>
                <a:tailEnd/>
              </a:ln>
            </p:spPr>
            <p:txBody>
              <a:bodyPr wrap="none" lIns="90000" tIns="90000" rIns="72000" bIns="90000" anchor="ctr"/>
              <a:lstStyle/>
              <a:p>
                <a:pPr eaLnBrk="0" hangingPunct="0"/>
                <a:endParaRPr lang="en-US"/>
              </a:p>
            </p:txBody>
          </p:sp>
          <p:pic>
            <p:nvPicPr>
              <p:cNvPr id="37" name="Picture 89"/>
              <p:cNvPicPr>
                <a:picLocks noChangeAspect="1" noChangeArrowheads="1"/>
              </p:cNvPicPr>
              <p:nvPr/>
            </p:nvPicPr>
            <p:blipFill>
              <a:blip r:embed="rId11" cstate="print"/>
              <a:srcRect/>
              <a:stretch>
                <a:fillRect/>
              </a:stretch>
            </p:blipFill>
            <p:spPr bwMode="gray">
              <a:xfrm>
                <a:off x="547" y="1271"/>
                <a:ext cx="494" cy="265"/>
              </a:xfrm>
              <a:prstGeom prst="rect">
                <a:avLst/>
              </a:prstGeom>
              <a:noFill/>
              <a:ln w="9525">
                <a:noFill/>
                <a:miter lim="800000"/>
                <a:headEnd/>
                <a:tailEnd/>
              </a:ln>
            </p:spPr>
          </p:pic>
        </p:grpSp>
        <p:sp>
          <p:nvSpPr>
            <p:cNvPr id="33" name="Text Box 224"/>
            <p:cNvSpPr txBox="1">
              <a:spLocks noChangeArrowheads="1"/>
            </p:cNvSpPr>
            <p:nvPr/>
          </p:nvSpPr>
          <p:spPr bwMode="auto">
            <a:xfrm>
              <a:off x="7763527" y="2974204"/>
              <a:ext cx="502605" cy="175660"/>
            </a:xfrm>
            <a:prstGeom prst="rect">
              <a:avLst/>
            </a:prstGeom>
            <a:noFill/>
            <a:ln w="9525">
              <a:noFill/>
              <a:miter lim="800000"/>
              <a:headEnd/>
              <a:tailEnd/>
            </a:ln>
          </p:spPr>
          <p:txBody>
            <a:bodyPr lIns="18000" tIns="10800" rIns="18000" bIns="10800" anchor="ctr"/>
            <a:lstStyle/>
            <a:p>
              <a:pPr algn="ctr"/>
              <a:r>
                <a:rPr lang="en-US" sz="1200" b="1" dirty="0" smtClean="0">
                  <a:solidFill>
                    <a:srgbClr val="FFFFFF"/>
                  </a:solidFill>
                </a:rPr>
                <a:t>53,6</a:t>
              </a:r>
              <a:endParaRPr lang="en-US" sz="1200" b="1" dirty="0">
                <a:solidFill>
                  <a:srgbClr val="FFFFFF"/>
                </a:solidFill>
              </a:endParaRPr>
            </a:p>
          </p:txBody>
        </p:sp>
      </p:grpSp>
      <p:sp>
        <p:nvSpPr>
          <p:cNvPr id="38" name="Rectangle 4"/>
          <p:cNvSpPr>
            <a:spLocks noChangeArrowheads="1"/>
          </p:cNvSpPr>
          <p:nvPr/>
        </p:nvSpPr>
        <p:spPr bwMode="auto">
          <a:xfrm>
            <a:off x="7358063" y="4495800"/>
            <a:ext cx="1147762" cy="246221"/>
          </a:xfrm>
          <a:prstGeom prst="rect">
            <a:avLst/>
          </a:prstGeom>
          <a:noFill/>
          <a:ln w="9525">
            <a:noFill/>
            <a:miter lim="800000"/>
            <a:headEnd/>
            <a:tailEnd/>
          </a:ln>
        </p:spPr>
        <p:txBody>
          <a:bodyPr wrap="square">
            <a:spAutoFit/>
          </a:bodyPr>
          <a:lstStyle/>
          <a:p>
            <a:pPr algn="ctr"/>
            <a:r>
              <a:rPr lang="de-DE" sz="1000" i="1" dirty="0" smtClean="0">
                <a:latin typeface="Century Gothic" pitchFamily="34" charset="0"/>
                <a:cs typeface="Arial" charset="0"/>
              </a:rPr>
              <a:t>Tiene Consola</a:t>
            </a:r>
            <a:endParaRPr lang="de-DE" sz="1000" i="1" dirty="0">
              <a:latin typeface="Century Gothic" pitchFamily="34" charset="0"/>
              <a:cs typeface="Arial"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ext Box 50"/>
          <p:cNvSpPr txBox="1">
            <a:spLocks noChangeArrowheads="1"/>
          </p:cNvSpPr>
          <p:nvPr/>
        </p:nvSpPr>
        <p:spPr bwMode="auto">
          <a:xfrm>
            <a:off x="209550" y="520700"/>
            <a:ext cx="1939925" cy="431800"/>
          </a:xfrm>
          <a:prstGeom prst="rect">
            <a:avLst/>
          </a:prstGeom>
          <a:noFill/>
          <a:ln w="9525">
            <a:noFill/>
            <a:miter lim="800000"/>
            <a:headEnd/>
            <a:tailEnd/>
          </a:ln>
        </p:spPr>
        <p:txBody>
          <a:bodyPr wrap="none">
            <a:spAutoFit/>
          </a:bodyPr>
          <a:lstStyle/>
          <a:p>
            <a:r>
              <a:rPr lang="es-ES" sz="2200" b="1">
                <a:cs typeface="Arial" charset="0"/>
              </a:rPr>
              <a:t>Metodología</a:t>
            </a:r>
          </a:p>
        </p:txBody>
      </p:sp>
      <p:graphicFrame>
        <p:nvGraphicFramePr>
          <p:cNvPr id="1749222" name="Group 230"/>
          <p:cNvGraphicFramePr>
            <a:graphicFrameLocks noGrp="1"/>
          </p:cNvGraphicFramePr>
          <p:nvPr/>
        </p:nvGraphicFramePr>
        <p:xfrm>
          <a:off x="295275" y="1947863"/>
          <a:ext cx="8569325" cy="1897063"/>
        </p:xfrm>
        <a:graphic>
          <a:graphicData uri="http://schemas.openxmlformats.org/drawingml/2006/table">
            <a:tbl>
              <a:tblPr>
                <a:effectLst/>
              </a:tblPr>
              <a:tblGrid>
                <a:gridCol w="1694282"/>
                <a:gridCol w="2266704"/>
                <a:gridCol w="2254150"/>
                <a:gridCol w="2354189"/>
              </a:tblGrid>
              <a:tr h="1897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300" b="1" i="0" u="none" strike="noStrike" cap="none" normalizeH="0" baseline="0" dirty="0" smtClean="0">
                          <a:ln>
                            <a:noFill/>
                          </a:ln>
                          <a:solidFill>
                            <a:srgbClr val="FFFFFF"/>
                          </a:solidFill>
                          <a:effectLst/>
                          <a:latin typeface="Tahoma" pitchFamily="34" charset="0"/>
                        </a:rPr>
                        <a:t>Profesores de niños entre 5 y 12 años</a:t>
                      </a: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300" b="1" i="0" u="none" strike="noStrike" cap="none" normalizeH="0" baseline="0" dirty="0" smtClean="0">
                        <a:ln>
                          <a:noFill/>
                        </a:ln>
                        <a:solidFill>
                          <a:srgbClr val="FFFFFF"/>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300" b="1" i="0" u="none" strike="noStrike" cap="none" normalizeH="0" baseline="0" dirty="0" smtClean="0">
                        <a:ln>
                          <a:noFill/>
                        </a:ln>
                        <a:solidFill>
                          <a:srgbClr val="FFFFFF"/>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300" b="1" i="0" u="none" strike="noStrike" cap="none" normalizeH="0" baseline="0" dirty="0" smtClean="0">
                        <a:ln>
                          <a:noFill/>
                        </a:ln>
                        <a:solidFill>
                          <a:srgbClr val="FFFFFF"/>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300" b="1" i="0" u="none" strike="noStrike" cap="none" normalizeH="0" baseline="0" dirty="0" smtClean="0">
                        <a:ln>
                          <a:noFill/>
                        </a:ln>
                        <a:solidFill>
                          <a:srgbClr val="FFFFFF"/>
                        </a:solidFill>
                        <a:effectLst/>
                        <a:latin typeface="Tahoma" pitchFamily="34" charset="0"/>
                      </a:endParaRPr>
                    </a:p>
                  </a:txBody>
                  <a:tcPr marL="53996" marR="53996" marT="54007" marB="5400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0" i="0" u="none" strike="noStrike" cap="none" normalizeH="0" baseline="0" dirty="0" err="1" smtClean="0">
                          <a:ln>
                            <a:noFill/>
                          </a:ln>
                          <a:solidFill>
                            <a:schemeClr val="tx1"/>
                          </a:solidFill>
                          <a:effectLst/>
                          <a:latin typeface="Tahoma" pitchFamily="34" charset="0"/>
                        </a:rPr>
                        <a:t>Precaptación</a:t>
                      </a:r>
                      <a:r>
                        <a:rPr kumimoji="0" lang="es-ES" sz="1200" b="0" i="0" u="none" strike="noStrike" cap="none" normalizeH="0" baseline="0" dirty="0" smtClean="0">
                          <a:ln>
                            <a:noFill/>
                          </a:ln>
                          <a:solidFill>
                            <a:schemeClr val="tx1"/>
                          </a:solidFill>
                          <a:effectLst/>
                          <a:latin typeface="Tahoma" pitchFamily="34" charset="0"/>
                        </a:rPr>
                        <a:t> presencial de colegios. Entrevista personal con apoyo de entrevista </a:t>
                      </a:r>
                      <a:r>
                        <a:rPr kumimoji="0" lang="es-ES" sz="1200" b="0" i="0" u="none" strike="noStrike" cap="none" normalizeH="0" baseline="0" dirty="0" err="1" smtClean="0">
                          <a:ln>
                            <a:noFill/>
                          </a:ln>
                          <a:solidFill>
                            <a:schemeClr val="tx1"/>
                          </a:solidFill>
                          <a:effectLst/>
                          <a:latin typeface="Tahoma" pitchFamily="34" charset="0"/>
                        </a:rPr>
                        <a:t>autoadministrada</a:t>
                      </a:r>
                      <a:r>
                        <a:rPr kumimoji="0" lang="es-ES" sz="1200" b="0" i="0" u="none" strike="noStrike" cap="none" normalizeH="0" baseline="0" dirty="0" smtClean="0">
                          <a:ln>
                            <a:noFill/>
                          </a:ln>
                          <a:solidFill>
                            <a:schemeClr val="tx1"/>
                          </a:solidFill>
                          <a:effectLst/>
                          <a:latin typeface="Tahoma" pitchFamily="34" charset="0"/>
                        </a:rPr>
                        <a:t> y opción a contestar </a:t>
                      </a:r>
                      <a:r>
                        <a:rPr kumimoji="0" lang="es-ES" sz="1200" b="0" i="0" u="none" strike="noStrike" cap="none" normalizeH="0" baseline="0" dirty="0" err="1" smtClean="0">
                          <a:ln>
                            <a:noFill/>
                          </a:ln>
                          <a:solidFill>
                            <a:schemeClr val="tx1"/>
                          </a:solidFill>
                          <a:effectLst/>
                          <a:latin typeface="Tahoma" pitchFamily="34" charset="0"/>
                        </a:rPr>
                        <a:t>on</a:t>
                      </a:r>
                      <a:r>
                        <a:rPr kumimoji="0" lang="es-ES" sz="1200" b="0" i="0" u="none" strike="noStrike" cap="none" normalizeH="0" baseline="0" dirty="0" smtClean="0">
                          <a:ln>
                            <a:noFill/>
                          </a:ln>
                          <a:solidFill>
                            <a:schemeClr val="tx1"/>
                          </a:solidFill>
                          <a:effectLst/>
                          <a:latin typeface="Tahoma" pitchFamily="34" charset="0"/>
                        </a:rPr>
                        <a:t> line.</a:t>
                      </a: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200"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1" i="0" u="none" strike="noStrike" cap="none" normalizeH="0" baseline="0" dirty="0" smtClean="0">
                          <a:ln>
                            <a:noFill/>
                          </a:ln>
                          <a:solidFill>
                            <a:schemeClr val="tx1"/>
                          </a:solidFill>
                          <a:effectLst/>
                          <a:latin typeface="Tahoma" pitchFamily="34" charset="0"/>
                        </a:rPr>
                        <a:t>Duración: 10 minutos</a:t>
                      </a:r>
                    </a:p>
                  </a:txBody>
                  <a:tcPr marL="53996" marR="53996" marT="54007" marB="5400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1" i="0" u="none" strike="noStrike" cap="none" normalizeH="0" baseline="0" dirty="0" smtClean="0">
                          <a:ln>
                            <a:noFill/>
                          </a:ln>
                          <a:solidFill>
                            <a:schemeClr val="tx1"/>
                          </a:solidFill>
                          <a:effectLst/>
                          <a:latin typeface="Tahoma" pitchFamily="34" charset="0"/>
                        </a:rPr>
                        <a:t>n= 511</a:t>
                      </a: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200"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1" i="0" u="none" strike="noStrike" cap="none" normalizeH="0" baseline="0" dirty="0" smtClean="0">
                          <a:ln>
                            <a:noFill/>
                          </a:ln>
                          <a:solidFill>
                            <a:schemeClr val="tx1"/>
                          </a:solidFill>
                          <a:effectLst/>
                          <a:latin typeface="Tahoma" pitchFamily="34" charset="0"/>
                        </a:rPr>
                        <a:t>Error </a:t>
                      </a:r>
                      <a:r>
                        <a:rPr kumimoji="0" lang="es-ES" sz="1200" b="1" i="0" u="none" strike="noStrike" cap="none" normalizeH="0" baseline="0" dirty="0" err="1" smtClean="0">
                          <a:ln>
                            <a:noFill/>
                          </a:ln>
                          <a:solidFill>
                            <a:schemeClr val="tx1"/>
                          </a:solidFill>
                          <a:effectLst/>
                          <a:latin typeface="Tahoma" pitchFamily="34" charset="0"/>
                        </a:rPr>
                        <a:t>Muestral</a:t>
                      </a:r>
                      <a:r>
                        <a:rPr kumimoji="0" lang="es-ES" sz="1200" b="1" i="0" u="none" strike="noStrike" cap="none" normalizeH="0" baseline="0" dirty="0" smtClean="0">
                          <a:ln>
                            <a:noFill/>
                          </a:ln>
                          <a:solidFill>
                            <a:schemeClr val="tx1"/>
                          </a:solidFill>
                          <a:effectLst/>
                          <a:latin typeface="Tahoma" pitchFamily="34" charset="0"/>
                        </a:rPr>
                        <a:t>: +/- 4,3% </a:t>
                      </a:r>
                      <a:r>
                        <a:rPr kumimoji="0" lang="es-ES" sz="1200" b="0" i="0" u="none" strike="noStrike" cap="none" normalizeH="0" baseline="0" dirty="0" smtClean="0">
                          <a:ln>
                            <a:noFill/>
                          </a:ln>
                          <a:solidFill>
                            <a:schemeClr val="tx1"/>
                          </a:solidFill>
                          <a:effectLst/>
                          <a:latin typeface="Tahoma" pitchFamily="34" charset="0"/>
                        </a:rPr>
                        <a:t>(supuesto más desfavorable de máxima varianza y un nivel de confianza del 95%) </a:t>
                      </a:r>
                    </a:p>
                  </a:txBody>
                  <a:tcPr marL="53996" marR="53996" marT="54007" marB="5400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0" i="0" u="none" strike="noStrike" cap="none" normalizeH="0" baseline="0" dirty="0" smtClean="0">
                          <a:ln>
                            <a:noFill/>
                          </a:ln>
                          <a:solidFill>
                            <a:schemeClr val="tx1"/>
                          </a:solidFill>
                          <a:effectLst/>
                          <a:latin typeface="Tahoma" pitchFamily="34" charset="0"/>
                        </a:rPr>
                        <a:t>Muestreo aleatorio </a:t>
                      </a:r>
                      <a:r>
                        <a:rPr kumimoji="0" lang="es-ES" sz="1200" b="0" i="0" u="none" strike="noStrike" cap="none" normalizeH="0" baseline="0" dirty="0" err="1" smtClean="0">
                          <a:ln>
                            <a:noFill/>
                          </a:ln>
                          <a:solidFill>
                            <a:schemeClr val="tx1"/>
                          </a:solidFill>
                          <a:effectLst/>
                          <a:latin typeface="Tahoma" pitchFamily="34" charset="0"/>
                        </a:rPr>
                        <a:t>polietápico</a:t>
                      </a:r>
                      <a:r>
                        <a:rPr kumimoji="0" lang="es-ES" sz="1200" b="0" i="0" u="none" strike="noStrike" cap="none" normalizeH="0" baseline="0" dirty="0" smtClean="0">
                          <a:ln>
                            <a:noFill/>
                          </a:ln>
                          <a:solidFill>
                            <a:schemeClr val="tx1"/>
                          </a:solidFill>
                          <a:effectLst/>
                          <a:latin typeface="Tahoma" pitchFamily="34" charset="0"/>
                        </a:rPr>
                        <a:t>  estratificado.</a:t>
                      </a: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0" i="0" u="none" strike="noStrike" cap="none" normalizeH="0" baseline="0" dirty="0" smtClean="0">
                          <a:ln>
                            <a:noFill/>
                          </a:ln>
                          <a:solidFill>
                            <a:schemeClr val="tx1"/>
                          </a:solidFill>
                          <a:effectLst/>
                          <a:latin typeface="Tahoma" pitchFamily="34" charset="0"/>
                        </a:rPr>
                        <a:t>En la primera etapa, estratificación por Comunidad Autónoma, Tipo de Centro (Público-Privado) y Capital vs  No capital y dentro de cada centro selección del profesorado por cuotas de sexo y edad.</a:t>
                      </a:r>
                    </a:p>
                  </a:txBody>
                  <a:tcPr marL="53996" marR="53996" marT="54007" marB="5400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0000"/>
                      </a:schemeClr>
                    </a:solidFill>
                  </a:tcPr>
                </a:tc>
              </a:tr>
            </a:tbl>
          </a:graphicData>
        </a:graphic>
      </p:graphicFrame>
      <p:sp>
        <p:nvSpPr>
          <p:cNvPr id="323598" name="Rectangle 191"/>
          <p:cNvSpPr>
            <a:spLocks noChangeArrowheads="1"/>
          </p:cNvSpPr>
          <p:nvPr/>
        </p:nvSpPr>
        <p:spPr bwMode="auto">
          <a:xfrm>
            <a:off x="568325" y="1563688"/>
            <a:ext cx="1152525" cy="371475"/>
          </a:xfrm>
          <a:prstGeom prst="rect">
            <a:avLst/>
          </a:prstGeom>
          <a:noFill/>
          <a:ln w="9525">
            <a:noFill/>
            <a:miter lim="800000"/>
            <a:headEnd/>
            <a:tailEnd/>
          </a:ln>
        </p:spPr>
        <p:txBody>
          <a:bodyPr lIns="90000" tIns="46800" rIns="90000" bIns="46800" anchor="ctr">
            <a:spAutoFit/>
          </a:bodyPr>
          <a:lstStyle/>
          <a:p>
            <a:pPr algn="ctr" defTabSz="762000" eaLnBrk="0" hangingPunct="0"/>
            <a:r>
              <a:rPr lang="es-ES" sz="1800" b="1">
                <a:solidFill>
                  <a:srgbClr val="E36120"/>
                </a:solidFill>
                <a:latin typeface="Century Gothic" pitchFamily="34" charset="0"/>
              </a:rPr>
              <a:t>Target</a:t>
            </a:r>
          </a:p>
        </p:txBody>
      </p:sp>
      <p:sp>
        <p:nvSpPr>
          <p:cNvPr id="323599" name="Rectangle 193"/>
          <p:cNvSpPr>
            <a:spLocks noChangeArrowheads="1"/>
          </p:cNvSpPr>
          <p:nvPr/>
        </p:nvSpPr>
        <p:spPr bwMode="auto">
          <a:xfrm>
            <a:off x="1835150" y="1560513"/>
            <a:ext cx="2520950" cy="371475"/>
          </a:xfrm>
          <a:prstGeom prst="rect">
            <a:avLst/>
          </a:prstGeom>
          <a:noFill/>
          <a:ln w="9525">
            <a:noFill/>
            <a:miter lim="800000"/>
            <a:headEnd/>
            <a:tailEnd/>
          </a:ln>
        </p:spPr>
        <p:txBody>
          <a:bodyPr lIns="90000" tIns="46800" rIns="90000" bIns="46800" anchor="ctr">
            <a:spAutoFit/>
          </a:bodyPr>
          <a:lstStyle/>
          <a:p>
            <a:pPr algn="ctr" defTabSz="762000" eaLnBrk="0" hangingPunct="0"/>
            <a:r>
              <a:rPr lang="es-ES" sz="1800" b="1">
                <a:solidFill>
                  <a:srgbClr val="E36120"/>
                </a:solidFill>
                <a:latin typeface="Century Gothic" pitchFamily="34" charset="0"/>
              </a:rPr>
              <a:t>Tipo de Entrevista</a:t>
            </a:r>
          </a:p>
        </p:txBody>
      </p:sp>
      <p:sp>
        <p:nvSpPr>
          <p:cNvPr id="323600" name="Rectangle 207"/>
          <p:cNvSpPr>
            <a:spLocks noChangeArrowheads="1"/>
          </p:cNvSpPr>
          <p:nvPr/>
        </p:nvSpPr>
        <p:spPr bwMode="auto">
          <a:xfrm>
            <a:off x="4783138" y="1563688"/>
            <a:ext cx="1225550" cy="371475"/>
          </a:xfrm>
          <a:prstGeom prst="rect">
            <a:avLst/>
          </a:prstGeom>
          <a:noFill/>
          <a:ln w="9525">
            <a:noFill/>
            <a:miter lim="800000"/>
            <a:headEnd/>
            <a:tailEnd/>
          </a:ln>
        </p:spPr>
        <p:txBody>
          <a:bodyPr lIns="90000" tIns="46800" rIns="90000" bIns="46800" anchor="ctr">
            <a:spAutoFit/>
          </a:bodyPr>
          <a:lstStyle/>
          <a:p>
            <a:pPr algn="ctr" defTabSz="762000" eaLnBrk="0" hangingPunct="0"/>
            <a:r>
              <a:rPr lang="es-ES" sz="1800" b="1">
                <a:solidFill>
                  <a:srgbClr val="E36120"/>
                </a:solidFill>
                <a:latin typeface="Century Gothic" pitchFamily="34" charset="0"/>
              </a:rPr>
              <a:t>Muestra</a:t>
            </a:r>
          </a:p>
        </p:txBody>
      </p:sp>
      <p:sp>
        <p:nvSpPr>
          <p:cNvPr id="323601" name="Rectangle 215"/>
          <p:cNvSpPr>
            <a:spLocks noChangeArrowheads="1"/>
          </p:cNvSpPr>
          <p:nvPr/>
        </p:nvSpPr>
        <p:spPr bwMode="auto">
          <a:xfrm>
            <a:off x="6638925" y="1557338"/>
            <a:ext cx="2124075" cy="371475"/>
          </a:xfrm>
          <a:prstGeom prst="rect">
            <a:avLst/>
          </a:prstGeom>
          <a:noFill/>
          <a:ln w="9525">
            <a:noFill/>
            <a:miter lim="800000"/>
            <a:headEnd/>
            <a:tailEnd/>
          </a:ln>
        </p:spPr>
        <p:txBody>
          <a:bodyPr lIns="90000" tIns="46800" rIns="90000" bIns="46800" anchor="ctr">
            <a:spAutoFit/>
          </a:bodyPr>
          <a:lstStyle/>
          <a:p>
            <a:pPr algn="ctr" defTabSz="762000" eaLnBrk="0" hangingPunct="0"/>
            <a:r>
              <a:rPr lang="es-ES" sz="1800" b="1">
                <a:solidFill>
                  <a:srgbClr val="E36120"/>
                </a:solidFill>
                <a:latin typeface="Century Gothic" pitchFamily="34" charset="0"/>
              </a:rPr>
              <a:t>Tipo de muestreo</a:t>
            </a:r>
          </a:p>
        </p:txBody>
      </p:sp>
      <p:graphicFrame>
        <p:nvGraphicFramePr>
          <p:cNvPr id="14" name="Group 230"/>
          <p:cNvGraphicFramePr>
            <a:graphicFrameLocks noGrp="1"/>
          </p:cNvGraphicFramePr>
          <p:nvPr/>
        </p:nvGraphicFramePr>
        <p:xfrm>
          <a:off x="295275" y="3971925"/>
          <a:ext cx="8569325" cy="1897062"/>
        </p:xfrm>
        <a:graphic>
          <a:graphicData uri="http://schemas.openxmlformats.org/drawingml/2006/table">
            <a:tbl>
              <a:tblPr>
                <a:effectLst/>
              </a:tblPr>
              <a:tblGrid>
                <a:gridCol w="1694282"/>
                <a:gridCol w="2266009"/>
                <a:gridCol w="2254845"/>
                <a:gridCol w="2354189"/>
              </a:tblGrid>
              <a:tr h="1897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300" b="1" i="0" u="none" strike="noStrike" cap="none" normalizeH="0" baseline="0" dirty="0" smtClean="0">
                          <a:ln>
                            <a:noFill/>
                          </a:ln>
                          <a:solidFill>
                            <a:srgbClr val="FFFFFF"/>
                          </a:solidFill>
                          <a:effectLst/>
                          <a:latin typeface="Tahoma" pitchFamily="34" charset="0"/>
                        </a:rPr>
                        <a:t>Padres de niños entre 5 y 12 años</a:t>
                      </a: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300" b="1" i="0" u="none" strike="noStrike" cap="none" normalizeH="0" baseline="0" dirty="0" smtClean="0">
                        <a:ln>
                          <a:noFill/>
                        </a:ln>
                        <a:solidFill>
                          <a:srgbClr val="FFFFFF"/>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300" b="1" i="0" u="none" strike="noStrike" cap="none" normalizeH="0" baseline="0" dirty="0" smtClean="0">
                        <a:ln>
                          <a:noFill/>
                        </a:ln>
                        <a:solidFill>
                          <a:srgbClr val="FFFFFF"/>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300" b="1" i="0" u="none" strike="noStrike" cap="none" normalizeH="0" baseline="0" dirty="0" smtClean="0">
                        <a:ln>
                          <a:noFill/>
                        </a:ln>
                        <a:solidFill>
                          <a:srgbClr val="FFFFFF"/>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300" b="1" i="0" u="none" strike="noStrike" cap="none" normalizeH="0" baseline="0" dirty="0" smtClean="0">
                        <a:ln>
                          <a:noFill/>
                        </a:ln>
                        <a:solidFill>
                          <a:srgbClr val="FFFFFF"/>
                        </a:solidFill>
                        <a:effectLst/>
                        <a:latin typeface="Tahoma" pitchFamily="34" charset="0"/>
                      </a:endParaRPr>
                    </a:p>
                  </a:txBody>
                  <a:tcPr marL="53996" marR="53996" marT="54007" marB="5400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0" i="0" u="none" strike="noStrike" cap="none" normalizeH="0" baseline="0" dirty="0" smtClean="0">
                          <a:ln>
                            <a:noFill/>
                          </a:ln>
                          <a:solidFill>
                            <a:schemeClr val="tx1"/>
                          </a:solidFill>
                          <a:effectLst/>
                          <a:latin typeface="Tahoma" pitchFamily="34" charset="0"/>
                        </a:rPr>
                        <a:t>Entrevistas online (CAWI)</a:t>
                      </a: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200" b="1"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1" i="0" u="none" strike="noStrike" cap="none" normalizeH="0" baseline="0" dirty="0" smtClean="0">
                          <a:ln>
                            <a:noFill/>
                          </a:ln>
                          <a:solidFill>
                            <a:schemeClr val="tx1"/>
                          </a:solidFill>
                          <a:effectLst/>
                          <a:latin typeface="Tahoma" pitchFamily="34" charset="0"/>
                        </a:rPr>
                        <a:t>Duración: 10 minutos</a:t>
                      </a: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200" b="1" i="0" u="none" strike="noStrike" cap="none" normalizeH="0" baseline="0" dirty="0" smtClean="0">
                        <a:ln>
                          <a:noFill/>
                        </a:ln>
                        <a:solidFill>
                          <a:schemeClr val="tx1"/>
                        </a:solidFill>
                        <a:effectLst/>
                        <a:latin typeface="Tahoma" pitchFamily="34" charset="0"/>
                      </a:endParaRPr>
                    </a:p>
                  </a:txBody>
                  <a:tcPr marL="53996" marR="53996" marT="54007" marB="5400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1" i="0" u="none" strike="noStrike" cap="none" normalizeH="0" baseline="0" dirty="0" smtClean="0">
                          <a:ln>
                            <a:noFill/>
                          </a:ln>
                          <a:solidFill>
                            <a:schemeClr val="tx1"/>
                          </a:solidFill>
                          <a:effectLst/>
                          <a:latin typeface="Tahoma" pitchFamily="34" charset="0"/>
                        </a:rPr>
                        <a:t>n=333</a:t>
                      </a: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200" b="1"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defRPr/>
                      </a:pPr>
                      <a:r>
                        <a:rPr kumimoji="0" lang="es-ES" sz="1200" b="1" i="0" u="none" strike="noStrike" cap="none" normalizeH="0" baseline="0" dirty="0" smtClean="0">
                          <a:ln>
                            <a:noFill/>
                          </a:ln>
                          <a:solidFill>
                            <a:schemeClr val="tx1"/>
                          </a:solidFill>
                          <a:effectLst/>
                          <a:latin typeface="Tahoma" pitchFamily="34" charset="0"/>
                        </a:rPr>
                        <a:t>Error </a:t>
                      </a:r>
                      <a:r>
                        <a:rPr kumimoji="0" lang="es-ES" sz="1200" b="1" i="0" u="none" strike="noStrike" cap="none" normalizeH="0" baseline="0" dirty="0" err="1" smtClean="0">
                          <a:ln>
                            <a:noFill/>
                          </a:ln>
                          <a:solidFill>
                            <a:schemeClr val="tx1"/>
                          </a:solidFill>
                          <a:effectLst/>
                          <a:latin typeface="Tahoma" pitchFamily="34" charset="0"/>
                        </a:rPr>
                        <a:t>Muestral</a:t>
                      </a:r>
                      <a:r>
                        <a:rPr kumimoji="0" lang="es-ES" sz="1200" b="1" i="0" u="none" strike="noStrike" cap="none" normalizeH="0" baseline="0" dirty="0" smtClean="0">
                          <a:ln>
                            <a:noFill/>
                          </a:ln>
                          <a:solidFill>
                            <a:schemeClr val="tx1"/>
                          </a:solidFill>
                          <a:effectLst/>
                          <a:latin typeface="Tahoma" pitchFamily="34" charset="0"/>
                        </a:rPr>
                        <a:t>: +/- 5,4% </a:t>
                      </a:r>
                      <a:r>
                        <a:rPr kumimoji="0" lang="es-ES" sz="1200" b="0" i="0" u="none" strike="noStrike" cap="none" normalizeH="0" baseline="0" dirty="0" smtClean="0">
                          <a:ln>
                            <a:noFill/>
                          </a:ln>
                          <a:solidFill>
                            <a:schemeClr val="tx1"/>
                          </a:solidFill>
                          <a:effectLst/>
                          <a:latin typeface="Tahoma" pitchFamily="34" charset="0"/>
                        </a:rPr>
                        <a:t>(supuesto más desfavorable de máxima varianza y un nivel de confianza del 95%) </a:t>
                      </a:r>
                      <a:endParaRPr kumimoji="0" lang="es-ES" sz="1200" b="1"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endParaRPr kumimoji="0" lang="es-ES" sz="1200" b="0" i="0" u="none" strike="noStrike" cap="none" normalizeH="0" baseline="0" dirty="0" smtClean="0">
                        <a:ln>
                          <a:noFill/>
                        </a:ln>
                        <a:solidFill>
                          <a:schemeClr val="tx1"/>
                        </a:solidFill>
                        <a:effectLst/>
                        <a:latin typeface="Tahoma" pitchFamily="34" charset="0"/>
                      </a:endParaRPr>
                    </a:p>
                  </a:txBody>
                  <a:tcPr marL="53996" marR="53996" marT="54007" marB="5400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0" i="0" u="none" strike="noStrike" kern="1200" cap="none" normalizeH="0" baseline="0" dirty="0" smtClean="0">
                          <a:ln>
                            <a:noFill/>
                          </a:ln>
                          <a:solidFill>
                            <a:schemeClr val="tx1"/>
                          </a:solidFill>
                          <a:effectLst/>
                          <a:latin typeface="Tahoma" pitchFamily="34" charset="0"/>
                          <a:ea typeface="+mn-ea"/>
                          <a:cs typeface="+mn-cs"/>
                        </a:rPr>
                        <a:t>Muestreo aleatorio simple.</a:t>
                      </a:r>
                    </a:p>
                    <a:p>
                      <a:pPr marL="0" marR="0" lvl="0" indent="0" algn="ctr" defTabSz="914400" rtl="0" eaLnBrk="1" fontAlgn="base" latinLnBrk="0" hangingPunct="1">
                        <a:lnSpc>
                          <a:spcPct val="100000"/>
                        </a:lnSpc>
                        <a:spcBef>
                          <a:spcPct val="20000"/>
                        </a:spcBef>
                        <a:spcAft>
                          <a:spcPct val="0"/>
                        </a:spcAft>
                        <a:buClrTx/>
                        <a:buSzTx/>
                        <a:buFontTx/>
                        <a:buNone/>
                        <a:tabLst>
                          <a:tab pos="0" algn="l"/>
                          <a:tab pos="261938" algn="l"/>
                          <a:tab pos="623888" algn="l"/>
                          <a:tab pos="812800" algn="l"/>
                          <a:tab pos="987425" algn="l"/>
                          <a:tab pos="1160463" algn="l"/>
                          <a:tab pos="1349375" algn="l"/>
                          <a:tab pos="1524000" algn="l"/>
                        </a:tabLst>
                      </a:pPr>
                      <a:r>
                        <a:rPr kumimoji="0" lang="es-ES" sz="1200" b="0" i="0" u="none" strike="noStrike" kern="1200" cap="none" normalizeH="0" baseline="0" dirty="0" smtClean="0">
                          <a:ln>
                            <a:noFill/>
                          </a:ln>
                          <a:solidFill>
                            <a:schemeClr val="tx1"/>
                          </a:solidFill>
                          <a:effectLst/>
                          <a:latin typeface="Tahoma" pitchFamily="34" charset="0"/>
                          <a:ea typeface="+mn-ea"/>
                          <a:cs typeface="+mn-cs"/>
                        </a:rPr>
                        <a:t>Ámbito nacional.</a:t>
                      </a:r>
                    </a:p>
                  </a:txBody>
                  <a:tcPr marL="53996" marR="53996" marT="54007" marB="5400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0000"/>
                      </a:schemeClr>
                    </a:solidFill>
                  </a:tcPr>
                </a:tc>
              </a:tr>
            </a:tbl>
          </a:graphicData>
        </a:graphic>
      </p:graphicFrame>
      <p:pic>
        <p:nvPicPr>
          <p:cNvPr id="15392" name="Picture 96" descr="MP900423038[1]"/>
          <p:cNvPicPr preferRelativeResize="0">
            <a:picLocks noChangeAspect="1" noChangeArrowheads="1"/>
          </p:cNvPicPr>
          <p:nvPr/>
        </p:nvPicPr>
        <p:blipFill>
          <a:blip r:embed="rId3" cstate="print"/>
          <a:srcRect t="5452" b="13841"/>
          <a:stretch>
            <a:fillRect/>
          </a:stretch>
        </p:blipFill>
        <p:spPr bwMode="auto">
          <a:xfrm>
            <a:off x="541338" y="4819650"/>
            <a:ext cx="1223962" cy="879475"/>
          </a:xfrm>
          <a:prstGeom prst="rect">
            <a:avLst/>
          </a:prstGeom>
          <a:noFill/>
          <a:ln w="12700" algn="ctr">
            <a:solidFill>
              <a:srgbClr val="EBEEEE"/>
            </a:solidFill>
            <a:miter lim="800000"/>
            <a:headEnd/>
            <a:tailEnd/>
          </a:ln>
          <a:effectLst>
            <a:outerShdw dist="53882" dir="2700000" algn="ctr" rotWithShape="0">
              <a:srgbClr val="BBC5C5"/>
            </a:outerShdw>
          </a:effectLst>
          <a:extLst/>
        </p:spPr>
      </p:pic>
      <p:pic>
        <p:nvPicPr>
          <p:cNvPr id="13" name="Picture 92" descr="Preview[1]"/>
          <p:cNvPicPr>
            <a:picLocks noChangeAspect="1" noChangeArrowheads="1"/>
          </p:cNvPicPr>
          <p:nvPr/>
        </p:nvPicPr>
        <p:blipFill>
          <a:blip r:embed="rId4" cstate="print"/>
          <a:srcRect/>
          <a:stretch>
            <a:fillRect/>
          </a:stretch>
        </p:blipFill>
        <p:spPr bwMode="auto">
          <a:xfrm>
            <a:off x="490538" y="2795588"/>
            <a:ext cx="1293812" cy="942975"/>
          </a:xfrm>
          <a:prstGeom prst="rect">
            <a:avLst/>
          </a:prstGeom>
          <a:noFill/>
          <a:ln w="12700" algn="ctr">
            <a:solidFill>
              <a:srgbClr val="EBEEEE"/>
            </a:solidFill>
            <a:miter lim="800000"/>
            <a:headEnd/>
            <a:tailEnd/>
          </a:ln>
          <a:effectLst>
            <a:outerShdw dist="53882" dir="2700000" algn="ctr" rotWithShape="0">
              <a:srgbClr val="BBC5C5"/>
            </a:outerShdw>
          </a:effectLst>
          <a:extLst/>
        </p:spPr>
      </p:pic>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53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3&quot;&gt;&lt;elem&gt;&lt;m_ppcolschidx val=&quot;0&quot;/&gt;&lt;m_rgb r=&quot;c8&quot; g=&quot;c0&quot; b=&quot;b8&quot;/&gt;&lt;/elem&gt;&lt;elem&gt;&lt;m_ppcolschidx val=&quot;0&quot;/&gt;&lt;m_rgb r=&quot;73&quot; g=&quot;6b&quot; b=&quot;5d&quot;/&gt;&lt;/elem&gt;&lt;elem&gt;&lt;m_ppcolschidx val=&quot;0&quot;/&gt;&lt;m_rgb r=&quot;d0&quot; g=&quot;c9&quot; b=&quot;bc&quot;/&gt;&lt;/elem&gt;&lt;/m_vecMRU&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m_strFormatTime&gt;%y/%m/%d&lt;/m_strFormatTime&gt;&lt;/m_precDefault&gt;&lt;/CDefaultPrec&gt;&lt;CDefaultPrec id=&quot;3&quot;&gt;&lt;m_precDefault/&gt;&lt;/CDefaultPrec&gt;&lt;CDefaultPrec id=&quot;2&quot;&gt;&lt;m_precDefault/&gt;&lt;/CDefaultPrec&gt;&lt;/root&gt;"/>
  <p:tag name="THINKCELLUNDODONOTDELETE" val="44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cwWDJcLaECv57j4LZm9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ZCvRsGZQ0eoKrJ8VgG5S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ZCvRsGZQ0eoKrJ8VgG5S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ZCvRsGZQ0eoKrJ8VgG5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ZCvRsGZQ0eoKrJ8VgG5SA"/>
</p:tagLst>
</file>

<file path=ppt/theme/theme1.xml><?xml version="1.0" encoding="utf-8"?>
<a:theme xmlns:a="http://schemas.openxmlformats.org/drawingml/2006/main" name="Tema1">
  <a:themeElements>
    <a:clrScheme name="">
      <a:dk1>
        <a:srgbClr val="000000"/>
      </a:dk1>
      <a:lt1>
        <a:srgbClr val="EBEEEE"/>
      </a:lt1>
      <a:dk2>
        <a:srgbClr val="000000"/>
      </a:dk2>
      <a:lt2>
        <a:srgbClr val="577A8A"/>
      </a:lt2>
      <a:accent1>
        <a:srgbClr val="8B989B"/>
      </a:accent1>
      <a:accent2>
        <a:srgbClr val="BBC9CC"/>
      </a:accent2>
      <a:accent3>
        <a:srgbClr val="F3F5F5"/>
      </a:accent3>
      <a:accent4>
        <a:srgbClr val="000000"/>
      </a:accent4>
      <a:accent5>
        <a:srgbClr val="C4CACB"/>
      </a:accent5>
      <a:accent6>
        <a:srgbClr val="A9B6B9"/>
      </a:accent6>
      <a:hlink>
        <a:srgbClr val="94816D"/>
      </a:hlink>
      <a:folHlink>
        <a:srgbClr val="94816D"/>
      </a:folHlink>
    </a:clrScheme>
    <a:fontScheme name="2_STANDAR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 1">
        <a:dk1>
          <a:srgbClr val="000000"/>
        </a:dk1>
        <a:lt1>
          <a:srgbClr val="EBEEEE"/>
        </a:lt1>
        <a:dk2>
          <a:srgbClr val="000000"/>
        </a:dk2>
        <a:lt2>
          <a:srgbClr val="707226"/>
        </a:lt2>
        <a:accent1>
          <a:srgbClr val="CB282A"/>
        </a:accent1>
        <a:accent2>
          <a:srgbClr val="166952"/>
        </a:accent2>
        <a:accent3>
          <a:srgbClr val="F3F5F5"/>
        </a:accent3>
        <a:accent4>
          <a:srgbClr val="000000"/>
        </a:accent4>
        <a:accent5>
          <a:srgbClr val="E2ACAC"/>
        </a:accent5>
        <a:accent6>
          <a:srgbClr val="135E49"/>
        </a:accent6>
        <a:hlink>
          <a:srgbClr val="E8CE79"/>
        </a:hlink>
        <a:folHlink>
          <a:srgbClr val="00366C"/>
        </a:folHlink>
      </a:clrScheme>
      <a:clrMap bg1="lt1" tx1="dk1" bg2="lt2" tx2="dk2" accent1="accent1" accent2="accent2" accent3="accent3" accent4="accent4" accent5="accent5" accent6="accent6" hlink="hlink" folHlink="folHlink"/>
    </a:extraClrScheme>
    <a:extraClrScheme>
      <a:clrScheme name="2_STANDARD 2">
        <a:dk1>
          <a:srgbClr val="000000"/>
        </a:dk1>
        <a:lt1>
          <a:srgbClr val="EBEEEE"/>
        </a:lt1>
        <a:dk2>
          <a:srgbClr val="000000"/>
        </a:dk2>
        <a:lt2>
          <a:srgbClr val="94955C"/>
        </a:lt2>
        <a:accent1>
          <a:srgbClr val="D85E5F"/>
        </a:accent1>
        <a:accent2>
          <a:srgbClr val="508F7D"/>
        </a:accent2>
        <a:accent3>
          <a:srgbClr val="F3F5F5"/>
        </a:accent3>
        <a:accent4>
          <a:srgbClr val="000000"/>
        </a:accent4>
        <a:accent5>
          <a:srgbClr val="E9B6B6"/>
        </a:accent5>
        <a:accent6>
          <a:srgbClr val="488171"/>
        </a:accent6>
        <a:hlink>
          <a:srgbClr val="EEDA9B"/>
        </a:hlink>
        <a:folHlink>
          <a:srgbClr val="406891"/>
        </a:folHlink>
      </a:clrScheme>
      <a:clrMap bg1="lt1" tx1="dk1" bg2="lt2" tx2="dk2" accent1="accent1" accent2="accent2" accent3="accent3" accent4="accent4" accent5="accent5" accent6="accent6" hlink="hlink" folHlink="folHlink"/>
    </a:extraClrScheme>
    <a:extraClrScheme>
      <a:clrScheme name="2_STANDARD 3">
        <a:dk1>
          <a:srgbClr val="000000"/>
        </a:dk1>
        <a:lt1>
          <a:srgbClr val="EBEEEE"/>
        </a:lt1>
        <a:dk2>
          <a:srgbClr val="000000"/>
        </a:dk2>
        <a:lt2>
          <a:srgbClr val="577A8A"/>
        </a:lt2>
        <a:accent1>
          <a:srgbClr val="8B989B"/>
        </a:accent1>
        <a:accent2>
          <a:srgbClr val="BBC9CC"/>
        </a:accent2>
        <a:accent3>
          <a:srgbClr val="F3F5F5"/>
        </a:accent3>
        <a:accent4>
          <a:srgbClr val="000000"/>
        </a:accent4>
        <a:accent5>
          <a:srgbClr val="C4CACB"/>
        </a:accent5>
        <a:accent6>
          <a:srgbClr val="A9B6B9"/>
        </a:accent6>
        <a:hlink>
          <a:srgbClr val="D2DBD9"/>
        </a:hlink>
        <a:folHlink>
          <a:srgbClr val="94816D"/>
        </a:folHlink>
      </a:clrScheme>
      <a:clrMap bg1="lt1" tx1="dk1" bg2="lt2" tx2="dk2" accent1="accent1" accent2="accent2" accent3="accent3" accent4="accent4" accent5="accent5" accent6="accent6" hlink="hlink" folHlink="folHlink"/>
    </a:extraClrScheme>
    <a:extraClrScheme>
      <a:clrScheme name="2_STANDARD 4">
        <a:dk1>
          <a:srgbClr val="000000"/>
        </a:dk1>
        <a:lt1>
          <a:srgbClr val="EBEEEE"/>
        </a:lt1>
        <a:dk2>
          <a:srgbClr val="000000"/>
        </a:dk2>
        <a:lt2>
          <a:srgbClr val="94816D"/>
        </a:lt2>
        <a:accent1>
          <a:srgbClr val="C3B099"/>
        </a:accent1>
        <a:accent2>
          <a:srgbClr val="D0C9BC"/>
        </a:accent2>
        <a:accent3>
          <a:srgbClr val="F3F5F5"/>
        </a:accent3>
        <a:accent4>
          <a:srgbClr val="000000"/>
        </a:accent4>
        <a:accent5>
          <a:srgbClr val="DED4CA"/>
        </a:accent5>
        <a:accent6>
          <a:srgbClr val="BCB6AA"/>
        </a:accent6>
        <a:hlink>
          <a:srgbClr val="577A8A"/>
        </a:hlink>
        <a:folHlink>
          <a:srgbClr val="8B989B"/>
        </a:folHlink>
      </a:clrScheme>
      <a:clrMap bg1="lt1" tx1="dk1" bg2="lt2" tx2="dk2" accent1="accent1" accent2="accent2" accent3="accent3" accent4="accent4" accent5="accent5" accent6="accent6" hlink="hlink" folHlink="folHlink"/>
    </a:extraClrScheme>
    <a:extraClrScheme>
      <a:clrScheme name="2_STANDARD 5">
        <a:dk1>
          <a:srgbClr val="000000"/>
        </a:dk1>
        <a:lt1>
          <a:srgbClr val="EBEEEE"/>
        </a:lt1>
        <a:dk2>
          <a:srgbClr val="000000"/>
        </a:dk2>
        <a:lt2>
          <a:srgbClr val="AE5227"/>
        </a:lt2>
        <a:accent1>
          <a:srgbClr val="E36120"/>
        </a:accent1>
        <a:accent2>
          <a:srgbClr val="94816D"/>
        </a:accent2>
        <a:accent3>
          <a:srgbClr val="F3F5F5"/>
        </a:accent3>
        <a:accent4>
          <a:srgbClr val="000000"/>
        </a:accent4>
        <a:accent5>
          <a:srgbClr val="EFB7AB"/>
        </a:accent5>
        <a:accent6>
          <a:srgbClr val="867462"/>
        </a:accent6>
        <a:hlink>
          <a:srgbClr val="C3B099"/>
        </a:hlink>
        <a:folHlink>
          <a:srgbClr val="D0C9BC"/>
        </a:folHlink>
      </a:clrScheme>
      <a:clrMap bg1="lt1" tx1="dk1" bg2="lt2" tx2="dk2" accent1="accent1" accent2="accent2" accent3="accent3" accent4="accent4" accent5="accent5" accent6="accent6" hlink="hlink" folHlink="folHlink"/>
    </a:extraClrScheme>
    <a:extraClrScheme>
      <a:clrScheme name="2_STANDARD 6">
        <a:dk1>
          <a:srgbClr val="000000"/>
        </a:dk1>
        <a:lt1>
          <a:srgbClr val="EBEEEE"/>
        </a:lt1>
        <a:dk2>
          <a:srgbClr val="000000"/>
        </a:dk2>
        <a:lt2>
          <a:srgbClr val="E8CE79"/>
        </a:lt2>
        <a:accent1>
          <a:srgbClr val="EEDA9B"/>
        </a:accent1>
        <a:accent2>
          <a:srgbClr val="94816D"/>
        </a:accent2>
        <a:accent3>
          <a:srgbClr val="F3F5F5"/>
        </a:accent3>
        <a:accent4>
          <a:srgbClr val="000000"/>
        </a:accent4>
        <a:accent5>
          <a:srgbClr val="F5EACB"/>
        </a:accent5>
        <a:accent6>
          <a:srgbClr val="867462"/>
        </a:accent6>
        <a:hlink>
          <a:srgbClr val="C3B099"/>
        </a:hlink>
        <a:folHlink>
          <a:srgbClr val="D0C9BC"/>
        </a:folHlink>
      </a:clrScheme>
      <a:clrMap bg1="lt1" tx1="dk1" bg2="lt2" tx2="dk2" accent1="accent1" accent2="accent2" accent3="accent3" accent4="accent4" accent5="accent5" accent6="accent6" hlink="hlink" folHlink="folHlink"/>
    </a:extraClrScheme>
    <a:extraClrScheme>
      <a:clrScheme name="2_STANDARD 7">
        <a:dk1>
          <a:srgbClr val="000000"/>
        </a:dk1>
        <a:lt1>
          <a:srgbClr val="EBEEEE"/>
        </a:lt1>
        <a:dk2>
          <a:srgbClr val="000000"/>
        </a:dk2>
        <a:lt2>
          <a:srgbClr val="166952"/>
        </a:lt2>
        <a:accent1>
          <a:srgbClr val="508F7D"/>
        </a:accent1>
        <a:accent2>
          <a:srgbClr val="D2DBD9"/>
        </a:accent2>
        <a:accent3>
          <a:srgbClr val="F3F5F5"/>
        </a:accent3>
        <a:accent4>
          <a:srgbClr val="000000"/>
        </a:accent4>
        <a:accent5>
          <a:srgbClr val="B3C6BF"/>
        </a:accent5>
        <a:accent6>
          <a:srgbClr val="BEC6C4"/>
        </a:accent6>
        <a:hlink>
          <a:srgbClr val="AE5227"/>
        </a:hlink>
        <a:folHlink>
          <a:srgbClr val="E36120"/>
        </a:folHlink>
      </a:clrScheme>
      <a:clrMap bg1="lt1" tx1="dk1" bg2="lt2" tx2="dk2" accent1="accent1" accent2="accent2" accent3="accent3" accent4="accent4" accent5="accent5" accent6="accent6" hlink="hlink" folHlink="folHlink"/>
    </a:extraClrScheme>
    <a:extraClrScheme>
      <a:clrScheme name="2_STANDARD 8">
        <a:dk1>
          <a:srgbClr val="000000"/>
        </a:dk1>
        <a:lt1>
          <a:srgbClr val="EBEEEE"/>
        </a:lt1>
        <a:dk2>
          <a:srgbClr val="000000"/>
        </a:dk2>
        <a:lt2>
          <a:srgbClr val="CB282A"/>
        </a:lt2>
        <a:accent1>
          <a:srgbClr val="D85E5F"/>
        </a:accent1>
        <a:accent2>
          <a:srgbClr val="BBC9CC"/>
        </a:accent2>
        <a:accent3>
          <a:srgbClr val="F3F5F5"/>
        </a:accent3>
        <a:accent4>
          <a:srgbClr val="000000"/>
        </a:accent4>
        <a:accent5>
          <a:srgbClr val="E9B6B6"/>
        </a:accent5>
        <a:accent6>
          <a:srgbClr val="A9B6B9"/>
        </a:accent6>
        <a:hlink>
          <a:srgbClr val="D0C9BC"/>
        </a:hlink>
        <a:folHlink>
          <a:srgbClr val="E36120"/>
        </a:folHlink>
      </a:clrScheme>
      <a:clrMap bg1="lt1" tx1="dk1" bg2="lt2" tx2="dk2" accent1="accent1" accent2="accent2" accent3="accent3" accent4="accent4" accent5="accent5" accent6="accent6" hlink="hlink" folHlink="folHlink"/>
    </a:extraClrScheme>
    <a:extraClrScheme>
      <a:clrScheme name="2_STANDARD 9">
        <a:dk1>
          <a:srgbClr val="000000"/>
        </a:dk1>
        <a:lt1>
          <a:srgbClr val="EBEEEE"/>
        </a:lt1>
        <a:dk2>
          <a:srgbClr val="000000"/>
        </a:dk2>
        <a:lt2>
          <a:srgbClr val="707226"/>
        </a:lt2>
        <a:accent1>
          <a:srgbClr val="94955C"/>
        </a:accent1>
        <a:accent2>
          <a:srgbClr val="8B989B"/>
        </a:accent2>
        <a:accent3>
          <a:srgbClr val="F3F5F5"/>
        </a:accent3>
        <a:accent4>
          <a:srgbClr val="000000"/>
        </a:accent4>
        <a:accent5>
          <a:srgbClr val="C8C8B5"/>
        </a:accent5>
        <a:accent6>
          <a:srgbClr val="7D898C"/>
        </a:accent6>
        <a:hlink>
          <a:srgbClr val="C3B099"/>
        </a:hlink>
        <a:folHlink>
          <a:srgbClr val="E36120"/>
        </a:folHlink>
      </a:clrScheme>
      <a:clrMap bg1="lt1" tx1="dk1" bg2="lt2" tx2="dk2" accent1="accent1" accent2="accent2" accent3="accent3" accent4="accent4" accent5="accent5" accent6="accent6" hlink="hlink" folHlink="folHlink"/>
    </a:extraClrScheme>
    <a:extraClrScheme>
      <a:clrScheme name="2_STANDARD 10">
        <a:dk1>
          <a:srgbClr val="000000"/>
        </a:dk1>
        <a:lt1>
          <a:srgbClr val="EBEEEE"/>
        </a:lt1>
        <a:dk2>
          <a:srgbClr val="000000"/>
        </a:dk2>
        <a:lt2>
          <a:srgbClr val="00366C"/>
        </a:lt2>
        <a:accent1>
          <a:srgbClr val="406891"/>
        </a:accent1>
        <a:accent2>
          <a:srgbClr val="577A8A"/>
        </a:accent2>
        <a:accent3>
          <a:srgbClr val="F3F5F5"/>
        </a:accent3>
        <a:accent4>
          <a:srgbClr val="000000"/>
        </a:accent4>
        <a:accent5>
          <a:srgbClr val="AFB9C7"/>
        </a:accent5>
        <a:accent6>
          <a:srgbClr val="4E6E7D"/>
        </a:accent6>
        <a:hlink>
          <a:srgbClr val="94816D"/>
        </a:hlink>
        <a:folHlink>
          <a:srgbClr val="AE5227"/>
        </a:folHlink>
      </a:clrScheme>
      <a:clrMap bg1="lt1" tx1="dk1" bg2="lt2" tx2="dk2" accent1="accent1" accent2="accent2" accent3="accent3" accent4="accent4" accent5="accent5" accent6="accent6" hlink="hlink" folHlink="folHlink"/>
    </a:extraClrScheme>
    <a:extraClrScheme>
      <a:clrScheme name="2_STANDARD 11">
        <a:dk1>
          <a:srgbClr val="000000"/>
        </a:dk1>
        <a:lt1>
          <a:srgbClr val="EBEEEE"/>
        </a:lt1>
        <a:dk2>
          <a:srgbClr val="000000"/>
        </a:dk2>
        <a:lt2>
          <a:srgbClr val="94816D"/>
        </a:lt2>
        <a:accent1>
          <a:srgbClr val="C3B099"/>
        </a:accent1>
        <a:accent2>
          <a:srgbClr val="D0C9BC"/>
        </a:accent2>
        <a:accent3>
          <a:srgbClr val="F3F5F5"/>
        </a:accent3>
        <a:accent4>
          <a:srgbClr val="000000"/>
        </a:accent4>
        <a:accent5>
          <a:srgbClr val="DED4CA"/>
        </a:accent5>
        <a:accent6>
          <a:srgbClr val="BCB6AA"/>
        </a:accent6>
        <a:hlink>
          <a:srgbClr val="AE5227"/>
        </a:hlink>
        <a:folHlink>
          <a:srgbClr val="E36120"/>
        </a:folHlink>
      </a:clrScheme>
      <a:clrMap bg1="lt1" tx1="dk1" bg2="lt2" tx2="dk2" accent1="accent1" accent2="accent2" accent3="accent3" accent4="accent4" accent5="accent5" accent6="accent6" hlink="hlink" folHlink="folHlink"/>
    </a:extraClrScheme>
    <a:extraClrScheme>
      <a:clrScheme name="2_STANDARD 12">
        <a:dk1>
          <a:srgbClr val="000000"/>
        </a:dk1>
        <a:lt1>
          <a:srgbClr val="EBEEEE"/>
        </a:lt1>
        <a:dk2>
          <a:srgbClr val="000000"/>
        </a:dk2>
        <a:lt2>
          <a:srgbClr val="D2DBD9"/>
        </a:lt2>
        <a:accent1>
          <a:srgbClr val="577A8A"/>
        </a:accent1>
        <a:accent2>
          <a:srgbClr val="8B989B"/>
        </a:accent2>
        <a:accent3>
          <a:srgbClr val="F3F5F5"/>
        </a:accent3>
        <a:accent4>
          <a:srgbClr val="000000"/>
        </a:accent4>
        <a:accent5>
          <a:srgbClr val="B4BEC4"/>
        </a:accent5>
        <a:accent6>
          <a:srgbClr val="7D898C"/>
        </a:accent6>
        <a:hlink>
          <a:srgbClr val="BBC9CC"/>
        </a:hlink>
        <a:folHlink>
          <a:srgbClr val="D2DBD9"/>
        </a:folHlink>
      </a:clrScheme>
      <a:clrMap bg1="lt1" tx1="dk1" bg2="lt2" tx2="dk2" accent1="accent1" accent2="accent2" accent3="accent3" accent4="accent4" accent5="accent5" accent6="accent6" hlink="hlink" folHlink="folHlink"/>
    </a:extraClrScheme>
    <a:extraClrScheme>
      <a:clrScheme name="2_STANDARD 13">
        <a:dk1>
          <a:srgbClr val="000000"/>
        </a:dk1>
        <a:lt1>
          <a:srgbClr val="EBEEEE"/>
        </a:lt1>
        <a:dk2>
          <a:srgbClr val="000000"/>
        </a:dk2>
        <a:lt2>
          <a:srgbClr val="D2DBD9"/>
        </a:lt2>
        <a:accent1>
          <a:srgbClr val="AE5227"/>
        </a:accent1>
        <a:accent2>
          <a:srgbClr val="94816D"/>
        </a:accent2>
        <a:accent3>
          <a:srgbClr val="F3F5F5"/>
        </a:accent3>
        <a:accent4>
          <a:srgbClr val="000000"/>
        </a:accent4>
        <a:accent5>
          <a:srgbClr val="D3B3AC"/>
        </a:accent5>
        <a:accent6>
          <a:srgbClr val="867462"/>
        </a:accent6>
        <a:hlink>
          <a:srgbClr val="C3AF99"/>
        </a:hlink>
        <a:folHlink>
          <a:srgbClr val="D0C9BC"/>
        </a:folHlink>
      </a:clrScheme>
      <a:clrMap bg1="lt1" tx1="dk1" bg2="lt2" tx2="dk2" accent1="accent1" accent2="accent2" accent3="accent3" accent4="accent4" accent5="accent5" accent6="accent6" hlink="hlink" folHlink="folHlink"/>
    </a:extraClrScheme>
    <a:extraClrScheme>
      <a:clrScheme name="2_STANDARD 14">
        <a:dk1>
          <a:srgbClr val="000000"/>
        </a:dk1>
        <a:lt1>
          <a:srgbClr val="EBEEEE"/>
        </a:lt1>
        <a:dk2>
          <a:srgbClr val="000000"/>
        </a:dk2>
        <a:lt2>
          <a:srgbClr val="D2DBD9"/>
        </a:lt2>
        <a:accent1>
          <a:srgbClr val="AE5227"/>
        </a:accent1>
        <a:accent2>
          <a:srgbClr val="E36120"/>
        </a:accent2>
        <a:accent3>
          <a:srgbClr val="F3F5F5"/>
        </a:accent3>
        <a:accent4>
          <a:srgbClr val="000000"/>
        </a:accent4>
        <a:accent5>
          <a:srgbClr val="D3B3AC"/>
        </a:accent5>
        <a:accent6>
          <a:srgbClr val="CE571C"/>
        </a:accent6>
        <a:hlink>
          <a:srgbClr val="C3AF99"/>
        </a:hlink>
        <a:folHlink>
          <a:srgbClr val="D0C9BC"/>
        </a:folHlink>
      </a:clrScheme>
      <a:clrMap bg1="lt1" tx1="dk1" bg2="lt2" tx2="dk2" accent1="accent1" accent2="accent2" accent3="accent3" accent4="accent4" accent5="accent5" accent6="accent6" hlink="hlink" folHlink="folHlink"/>
    </a:extraClrScheme>
    <a:extraClrScheme>
      <a:clrScheme name="2_STANDARD 15">
        <a:dk1>
          <a:srgbClr val="000000"/>
        </a:dk1>
        <a:lt1>
          <a:srgbClr val="EBEEEE"/>
        </a:lt1>
        <a:dk2>
          <a:srgbClr val="000000"/>
        </a:dk2>
        <a:lt2>
          <a:srgbClr val="D2DBD9"/>
        </a:lt2>
        <a:accent1>
          <a:srgbClr val="E8CE79"/>
        </a:accent1>
        <a:accent2>
          <a:srgbClr val="EEDA9B"/>
        </a:accent2>
        <a:accent3>
          <a:srgbClr val="F3F5F5"/>
        </a:accent3>
        <a:accent4>
          <a:srgbClr val="000000"/>
        </a:accent4>
        <a:accent5>
          <a:srgbClr val="F2E3BE"/>
        </a:accent5>
        <a:accent6>
          <a:srgbClr val="D8C58C"/>
        </a:accent6>
        <a:hlink>
          <a:srgbClr val="94816D"/>
        </a:hlink>
        <a:folHlink>
          <a:srgbClr val="C3AF99"/>
        </a:folHlink>
      </a:clrScheme>
      <a:clrMap bg1="lt1" tx1="dk1" bg2="lt2" tx2="dk2" accent1="accent1" accent2="accent2" accent3="accent3" accent4="accent4" accent5="accent5" accent6="accent6" hlink="hlink" folHlink="folHlink"/>
    </a:extraClrScheme>
    <a:extraClrScheme>
      <a:clrScheme name="2_STANDARD 16">
        <a:dk1>
          <a:srgbClr val="000000"/>
        </a:dk1>
        <a:lt1>
          <a:srgbClr val="EBEEEE"/>
        </a:lt1>
        <a:dk2>
          <a:srgbClr val="000000"/>
        </a:dk2>
        <a:lt2>
          <a:srgbClr val="D2DBD9"/>
        </a:lt2>
        <a:accent1>
          <a:srgbClr val="002541"/>
        </a:accent1>
        <a:accent2>
          <a:srgbClr val="00366C"/>
        </a:accent2>
        <a:accent3>
          <a:srgbClr val="F3F5F5"/>
        </a:accent3>
        <a:accent4>
          <a:srgbClr val="000000"/>
        </a:accent4>
        <a:accent5>
          <a:srgbClr val="AAACB0"/>
        </a:accent5>
        <a:accent6>
          <a:srgbClr val="003061"/>
        </a:accent6>
        <a:hlink>
          <a:srgbClr val="406891"/>
        </a:hlink>
        <a:folHlink>
          <a:srgbClr val="BBC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ersonalizado">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ersonalizado">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a1">
  <a:themeElements>
    <a:clrScheme name="">
      <a:dk1>
        <a:srgbClr val="000000"/>
      </a:dk1>
      <a:lt1>
        <a:srgbClr val="EBEEEE"/>
      </a:lt1>
      <a:dk2>
        <a:srgbClr val="000000"/>
      </a:dk2>
      <a:lt2>
        <a:srgbClr val="577A8A"/>
      </a:lt2>
      <a:accent1>
        <a:srgbClr val="8B989B"/>
      </a:accent1>
      <a:accent2>
        <a:srgbClr val="BBC9CC"/>
      </a:accent2>
      <a:accent3>
        <a:srgbClr val="F3F5F5"/>
      </a:accent3>
      <a:accent4>
        <a:srgbClr val="000000"/>
      </a:accent4>
      <a:accent5>
        <a:srgbClr val="C4CACB"/>
      </a:accent5>
      <a:accent6>
        <a:srgbClr val="A9B6B9"/>
      </a:accent6>
      <a:hlink>
        <a:srgbClr val="94816D"/>
      </a:hlink>
      <a:folHlink>
        <a:srgbClr val="94816D"/>
      </a:folHlink>
    </a:clrScheme>
    <a:fontScheme name="2_STANDAR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 1">
        <a:dk1>
          <a:srgbClr val="000000"/>
        </a:dk1>
        <a:lt1>
          <a:srgbClr val="EBEEEE"/>
        </a:lt1>
        <a:dk2>
          <a:srgbClr val="000000"/>
        </a:dk2>
        <a:lt2>
          <a:srgbClr val="707226"/>
        </a:lt2>
        <a:accent1>
          <a:srgbClr val="CB282A"/>
        </a:accent1>
        <a:accent2>
          <a:srgbClr val="166952"/>
        </a:accent2>
        <a:accent3>
          <a:srgbClr val="F3F5F5"/>
        </a:accent3>
        <a:accent4>
          <a:srgbClr val="000000"/>
        </a:accent4>
        <a:accent5>
          <a:srgbClr val="E2ACAC"/>
        </a:accent5>
        <a:accent6>
          <a:srgbClr val="135E49"/>
        </a:accent6>
        <a:hlink>
          <a:srgbClr val="E8CE79"/>
        </a:hlink>
        <a:folHlink>
          <a:srgbClr val="00366C"/>
        </a:folHlink>
      </a:clrScheme>
      <a:clrMap bg1="lt1" tx1="dk1" bg2="lt2" tx2="dk2" accent1="accent1" accent2="accent2" accent3="accent3" accent4="accent4" accent5="accent5" accent6="accent6" hlink="hlink" folHlink="folHlink"/>
    </a:extraClrScheme>
    <a:extraClrScheme>
      <a:clrScheme name="2_STANDARD 2">
        <a:dk1>
          <a:srgbClr val="000000"/>
        </a:dk1>
        <a:lt1>
          <a:srgbClr val="EBEEEE"/>
        </a:lt1>
        <a:dk2>
          <a:srgbClr val="000000"/>
        </a:dk2>
        <a:lt2>
          <a:srgbClr val="94955C"/>
        </a:lt2>
        <a:accent1>
          <a:srgbClr val="D85E5F"/>
        </a:accent1>
        <a:accent2>
          <a:srgbClr val="508F7D"/>
        </a:accent2>
        <a:accent3>
          <a:srgbClr val="F3F5F5"/>
        </a:accent3>
        <a:accent4>
          <a:srgbClr val="000000"/>
        </a:accent4>
        <a:accent5>
          <a:srgbClr val="E9B6B6"/>
        </a:accent5>
        <a:accent6>
          <a:srgbClr val="488171"/>
        </a:accent6>
        <a:hlink>
          <a:srgbClr val="EEDA9B"/>
        </a:hlink>
        <a:folHlink>
          <a:srgbClr val="406891"/>
        </a:folHlink>
      </a:clrScheme>
      <a:clrMap bg1="lt1" tx1="dk1" bg2="lt2" tx2="dk2" accent1="accent1" accent2="accent2" accent3="accent3" accent4="accent4" accent5="accent5" accent6="accent6" hlink="hlink" folHlink="folHlink"/>
    </a:extraClrScheme>
    <a:extraClrScheme>
      <a:clrScheme name="2_STANDARD 3">
        <a:dk1>
          <a:srgbClr val="000000"/>
        </a:dk1>
        <a:lt1>
          <a:srgbClr val="EBEEEE"/>
        </a:lt1>
        <a:dk2>
          <a:srgbClr val="000000"/>
        </a:dk2>
        <a:lt2>
          <a:srgbClr val="577A8A"/>
        </a:lt2>
        <a:accent1>
          <a:srgbClr val="8B989B"/>
        </a:accent1>
        <a:accent2>
          <a:srgbClr val="BBC9CC"/>
        </a:accent2>
        <a:accent3>
          <a:srgbClr val="F3F5F5"/>
        </a:accent3>
        <a:accent4>
          <a:srgbClr val="000000"/>
        </a:accent4>
        <a:accent5>
          <a:srgbClr val="C4CACB"/>
        </a:accent5>
        <a:accent6>
          <a:srgbClr val="A9B6B9"/>
        </a:accent6>
        <a:hlink>
          <a:srgbClr val="D2DBD9"/>
        </a:hlink>
        <a:folHlink>
          <a:srgbClr val="94816D"/>
        </a:folHlink>
      </a:clrScheme>
      <a:clrMap bg1="lt1" tx1="dk1" bg2="lt2" tx2="dk2" accent1="accent1" accent2="accent2" accent3="accent3" accent4="accent4" accent5="accent5" accent6="accent6" hlink="hlink" folHlink="folHlink"/>
    </a:extraClrScheme>
    <a:extraClrScheme>
      <a:clrScheme name="2_STANDARD 4">
        <a:dk1>
          <a:srgbClr val="000000"/>
        </a:dk1>
        <a:lt1>
          <a:srgbClr val="EBEEEE"/>
        </a:lt1>
        <a:dk2>
          <a:srgbClr val="000000"/>
        </a:dk2>
        <a:lt2>
          <a:srgbClr val="94816D"/>
        </a:lt2>
        <a:accent1>
          <a:srgbClr val="C3B099"/>
        </a:accent1>
        <a:accent2>
          <a:srgbClr val="D0C9BC"/>
        </a:accent2>
        <a:accent3>
          <a:srgbClr val="F3F5F5"/>
        </a:accent3>
        <a:accent4>
          <a:srgbClr val="000000"/>
        </a:accent4>
        <a:accent5>
          <a:srgbClr val="DED4CA"/>
        </a:accent5>
        <a:accent6>
          <a:srgbClr val="BCB6AA"/>
        </a:accent6>
        <a:hlink>
          <a:srgbClr val="577A8A"/>
        </a:hlink>
        <a:folHlink>
          <a:srgbClr val="8B989B"/>
        </a:folHlink>
      </a:clrScheme>
      <a:clrMap bg1="lt1" tx1="dk1" bg2="lt2" tx2="dk2" accent1="accent1" accent2="accent2" accent3="accent3" accent4="accent4" accent5="accent5" accent6="accent6" hlink="hlink" folHlink="folHlink"/>
    </a:extraClrScheme>
    <a:extraClrScheme>
      <a:clrScheme name="2_STANDARD 5">
        <a:dk1>
          <a:srgbClr val="000000"/>
        </a:dk1>
        <a:lt1>
          <a:srgbClr val="EBEEEE"/>
        </a:lt1>
        <a:dk2>
          <a:srgbClr val="000000"/>
        </a:dk2>
        <a:lt2>
          <a:srgbClr val="AE5227"/>
        </a:lt2>
        <a:accent1>
          <a:srgbClr val="E36120"/>
        </a:accent1>
        <a:accent2>
          <a:srgbClr val="94816D"/>
        </a:accent2>
        <a:accent3>
          <a:srgbClr val="F3F5F5"/>
        </a:accent3>
        <a:accent4>
          <a:srgbClr val="000000"/>
        </a:accent4>
        <a:accent5>
          <a:srgbClr val="EFB7AB"/>
        </a:accent5>
        <a:accent6>
          <a:srgbClr val="867462"/>
        </a:accent6>
        <a:hlink>
          <a:srgbClr val="C3B099"/>
        </a:hlink>
        <a:folHlink>
          <a:srgbClr val="D0C9BC"/>
        </a:folHlink>
      </a:clrScheme>
      <a:clrMap bg1="lt1" tx1="dk1" bg2="lt2" tx2="dk2" accent1="accent1" accent2="accent2" accent3="accent3" accent4="accent4" accent5="accent5" accent6="accent6" hlink="hlink" folHlink="folHlink"/>
    </a:extraClrScheme>
    <a:extraClrScheme>
      <a:clrScheme name="2_STANDARD 6">
        <a:dk1>
          <a:srgbClr val="000000"/>
        </a:dk1>
        <a:lt1>
          <a:srgbClr val="EBEEEE"/>
        </a:lt1>
        <a:dk2>
          <a:srgbClr val="000000"/>
        </a:dk2>
        <a:lt2>
          <a:srgbClr val="E8CE79"/>
        </a:lt2>
        <a:accent1>
          <a:srgbClr val="EEDA9B"/>
        </a:accent1>
        <a:accent2>
          <a:srgbClr val="94816D"/>
        </a:accent2>
        <a:accent3>
          <a:srgbClr val="F3F5F5"/>
        </a:accent3>
        <a:accent4>
          <a:srgbClr val="000000"/>
        </a:accent4>
        <a:accent5>
          <a:srgbClr val="F5EACB"/>
        </a:accent5>
        <a:accent6>
          <a:srgbClr val="867462"/>
        </a:accent6>
        <a:hlink>
          <a:srgbClr val="C3B099"/>
        </a:hlink>
        <a:folHlink>
          <a:srgbClr val="D0C9BC"/>
        </a:folHlink>
      </a:clrScheme>
      <a:clrMap bg1="lt1" tx1="dk1" bg2="lt2" tx2="dk2" accent1="accent1" accent2="accent2" accent3="accent3" accent4="accent4" accent5="accent5" accent6="accent6" hlink="hlink" folHlink="folHlink"/>
    </a:extraClrScheme>
    <a:extraClrScheme>
      <a:clrScheme name="2_STANDARD 7">
        <a:dk1>
          <a:srgbClr val="000000"/>
        </a:dk1>
        <a:lt1>
          <a:srgbClr val="EBEEEE"/>
        </a:lt1>
        <a:dk2>
          <a:srgbClr val="000000"/>
        </a:dk2>
        <a:lt2>
          <a:srgbClr val="166952"/>
        </a:lt2>
        <a:accent1>
          <a:srgbClr val="508F7D"/>
        </a:accent1>
        <a:accent2>
          <a:srgbClr val="D2DBD9"/>
        </a:accent2>
        <a:accent3>
          <a:srgbClr val="F3F5F5"/>
        </a:accent3>
        <a:accent4>
          <a:srgbClr val="000000"/>
        </a:accent4>
        <a:accent5>
          <a:srgbClr val="B3C6BF"/>
        </a:accent5>
        <a:accent6>
          <a:srgbClr val="BEC6C4"/>
        </a:accent6>
        <a:hlink>
          <a:srgbClr val="AE5227"/>
        </a:hlink>
        <a:folHlink>
          <a:srgbClr val="E36120"/>
        </a:folHlink>
      </a:clrScheme>
      <a:clrMap bg1="lt1" tx1="dk1" bg2="lt2" tx2="dk2" accent1="accent1" accent2="accent2" accent3="accent3" accent4="accent4" accent5="accent5" accent6="accent6" hlink="hlink" folHlink="folHlink"/>
    </a:extraClrScheme>
    <a:extraClrScheme>
      <a:clrScheme name="2_STANDARD 8">
        <a:dk1>
          <a:srgbClr val="000000"/>
        </a:dk1>
        <a:lt1>
          <a:srgbClr val="EBEEEE"/>
        </a:lt1>
        <a:dk2>
          <a:srgbClr val="000000"/>
        </a:dk2>
        <a:lt2>
          <a:srgbClr val="CB282A"/>
        </a:lt2>
        <a:accent1>
          <a:srgbClr val="D85E5F"/>
        </a:accent1>
        <a:accent2>
          <a:srgbClr val="BBC9CC"/>
        </a:accent2>
        <a:accent3>
          <a:srgbClr val="F3F5F5"/>
        </a:accent3>
        <a:accent4>
          <a:srgbClr val="000000"/>
        </a:accent4>
        <a:accent5>
          <a:srgbClr val="E9B6B6"/>
        </a:accent5>
        <a:accent6>
          <a:srgbClr val="A9B6B9"/>
        </a:accent6>
        <a:hlink>
          <a:srgbClr val="D0C9BC"/>
        </a:hlink>
        <a:folHlink>
          <a:srgbClr val="E36120"/>
        </a:folHlink>
      </a:clrScheme>
      <a:clrMap bg1="lt1" tx1="dk1" bg2="lt2" tx2="dk2" accent1="accent1" accent2="accent2" accent3="accent3" accent4="accent4" accent5="accent5" accent6="accent6" hlink="hlink" folHlink="folHlink"/>
    </a:extraClrScheme>
    <a:extraClrScheme>
      <a:clrScheme name="2_STANDARD 9">
        <a:dk1>
          <a:srgbClr val="000000"/>
        </a:dk1>
        <a:lt1>
          <a:srgbClr val="EBEEEE"/>
        </a:lt1>
        <a:dk2>
          <a:srgbClr val="000000"/>
        </a:dk2>
        <a:lt2>
          <a:srgbClr val="707226"/>
        </a:lt2>
        <a:accent1>
          <a:srgbClr val="94955C"/>
        </a:accent1>
        <a:accent2>
          <a:srgbClr val="8B989B"/>
        </a:accent2>
        <a:accent3>
          <a:srgbClr val="F3F5F5"/>
        </a:accent3>
        <a:accent4>
          <a:srgbClr val="000000"/>
        </a:accent4>
        <a:accent5>
          <a:srgbClr val="C8C8B5"/>
        </a:accent5>
        <a:accent6>
          <a:srgbClr val="7D898C"/>
        </a:accent6>
        <a:hlink>
          <a:srgbClr val="C3B099"/>
        </a:hlink>
        <a:folHlink>
          <a:srgbClr val="E36120"/>
        </a:folHlink>
      </a:clrScheme>
      <a:clrMap bg1="lt1" tx1="dk1" bg2="lt2" tx2="dk2" accent1="accent1" accent2="accent2" accent3="accent3" accent4="accent4" accent5="accent5" accent6="accent6" hlink="hlink" folHlink="folHlink"/>
    </a:extraClrScheme>
    <a:extraClrScheme>
      <a:clrScheme name="2_STANDARD 10">
        <a:dk1>
          <a:srgbClr val="000000"/>
        </a:dk1>
        <a:lt1>
          <a:srgbClr val="EBEEEE"/>
        </a:lt1>
        <a:dk2>
          <a:srgbClr val="000000"/>
        </a:dk2>
        <a:lt2>
          <a:srgbClr val="00366C"/>
        </a:lt2>
        <a:accent1>
          <a:srgbClr val="406891"/>
        </a:accent1>
        <a:accent2>
          <a:srgbClr val="577A8A"/>
        </a:accent2>
        <a:accent3>
          <a:srgbClr val="F3F5F5"/>
        </a:accent3>
        <a:accent4>
          <a:srgbClr val="000000"/>
        </a:accent4>
        <a:accent5>
          <a:srgbClr val="AFB9C7"/>
        </a:accent5>
        <a:accent6>
          <a:srgbClr val="4E6E7D"/>
        </a:accent6>
        <a:hlink>
          <a:srgbClr val="94816D"/>
        </a:hlink>
        <a:folHlink>
          <a:srgbClr val="AE5227"/>
        </a:folHlink>
      </a:clrScheme>
      <a:clrMap bg1="lt1" tx1="dk1" bg2="lt2" tx2="dk2" accent1="accent1" accent2="accent2" accent3="accent3" accent4="accent4" accent5="accent5" accent6="accent6" hlink="hlink" folHlink="folHlink"/>
    </a:extraClrScheme>
    <a:extraClrScheme>
      <a:clrScheme name="2_STANDARD 11">
        <a:dk1>
          <a:srgbClr val="000000"/>
        </a:dk1>
        <a:lt1>
          <a:srgbClr val="EBEEEE"/>
        </a:lt1>
        <a:dk2>
          <a:srgbClr val="000000"/>
        </a:dk2>
        <a:lt2>
          <a:srgbClr val="94816D"/>
        </a:lt2>
        <a:accent1>
          <a:srgbClr val="C3B099"/>
        </a:accent1>
        <a:accent2>
          <a:srgbClr val="D0C9BC"/>
        </a:accent2>
        <a:accent3>
          <a:srgbClr val="F3F5F5"/>
        </a:accent3>
        <a:accent4>
          <a:srgbClr val="000000"/>
        </a:accent4>
        <a:accent5>
          <a:srgbClr val="DED4CA"/>
        </a:accent5>
        <a:accent6>
          <a:srgbClr val="BCB6AA"/>
        </a:accent6>
        <a:hlink>
          <a:srgbClr val="AE5227"/>
        </a:hlink>
        <a:folHlink>
          <a:srgbClr val="E36120"/>
        </a:folHlink>
      </a:clrScheme>
      <a:clrMap bg1="lt1" tx1="dk1" bg2="lt2" tx2="dk2" accent1="accent1" accent2="accent2" accent3="accent3" accent4="accent4" accent5="accent5" accent6="accent6" hlink="hlink" folHlink="folHlink"/>
    </a:extraClrScheme>
    <a:extraClrScheme>
      <a:clrScheme name="2_STANDARD 12">
        <a:dk1>
          <a:srgbClr val="000000"/>
        </a:dk1>
        <a:lt1>
          <a:srgbClr val="EBEEEE"/>
        </a:lt1>
        <a:dk2>
          <a:srgbClr val="000000"/>
        </a:dk2>
        <a:lt2>
          <a:srgbClr val="D2DBD9"/>
        </a:lt2>
        <a:accent1>
          <a:srgbClr val="577A8A"/>
        </a:accent1>
        <a:accent2>
          <a:srgbClr val="8B989B"/>
        </a:accent2>
        <a:accent3>
          <a:srgbClr val="F3F5F5"/>
        </a:accent3>
        <a:accent4>
          <a:srgbClr val="000000"/>
        </a:accent4>
        <a:accent5>
          <a:srgbClr val="B4BEC4"/>
        </a:accent5>
        <a:accent6>
          <a:srgbClr val="7D898C"/>
        </a:accent6>
        <a:hlink>
          <a:srgbClr val="BBC9CC"/>
        </a:hlink>
        <a:folHlink>
          <a:srgbClr val="D2DBD9"/>
        </a:folHlink>
      </a:clrScheme>
      <a:clrMap bg1="lt1" tx1="dk1" bg2="lt2" tx2="dk2" accent1="accent1" accent2="accent2" accent3="accent3" accent4="accent4" accent5="accent5" accent6="accent6" hlink="hlink" folHlink="folHlink"/>
    </a:extraClrScheme>
    <a:extraClrScheme>
      <a:clrScheme name="2_STANDARD 13">
        <a:dk1>
          <a:srgbClr val="000000"/>
        </a:dk1>
        <a:lt1>
          <a:srgbClr val="EBEEEE"/>
        </a:lt1>
        <a:dk2>
          <a:srgbClr val="000000"/>
        </a:dk2>
        <a:lt2>
          <a:srgbClr val="D2DBD9"/>
        </a:lt2>
        <a:accent1>
          <a:srgbClr val="AE5227"/>
        </a:accent1>
        <a:accent2>
          <a:srgbClr val="94816D"/>
        </a:accent2>
        <a:accent3>
          <a:srgbClr val="F3F5F5"/>
        </a:accent3>
        <a:accent4>
          <a:srgbClr val="000000"/>
        </a:accent4>
        <a:accent5>
          <a:srgbClr val="D3B3AC"/>
        </a:accent5>
        <a:accent6>
          <a:srgbClr val="867462"/>
        </a:accent6>
        <a:hlink>
          <a:srgbClr val="C3AF99"/>
        </a:hlink>
        <a:folHlink>
          <a:srgbClr val="D0C9BC"/>
        </a:folHlink>
      </a:clrScheme>
      <a:clrMap bg1="lt1" tx1="dk1" bg2="lt2" tx2="dk2" accent1="accent1" accent2="accent2" accent3="accent3" accent4="accent4" accent5="accent5" accent6="accent6" hlink="hlink" folHlink="folHlink"/>
    </a:extraClrScheme>
    <a:extraClrScheme>
      <a:clrScheme name="2_STANDARD 14">
        <a:dk1>
          <a:srgbClr val="000000"/>
        </a:dk1>
        <a:lt1>
          <a:srgbClr val="EBEEEE"/>
        </a:lt1>
        <a:dk2>
          <a:srgbClr val="000000"/>
        </a:dk2>
        <a:lt2>
          <a:srgbClr val="D2DBD9"/>
        </a:lt2>
        <a:accent1>
          <a:srgbClr val="AE5227"/>
        </a:accent1>
        <a:accent2>
          <a:srgbClr val="E36120"/>
        </a:accent2>
        <a:accent3>
          <a:srgbClr val="F3F5F5"/>
        </a:accent3>
        <a:accent4>
          <a:srgbClr val="000000"/>
        </a:accent4>
        <a:accent5>
          <a:srgbClr val="D3B3AC"/>
        </a:accent5>
        <a:accent6>
          <a:srgbClr val="CE571C"/>
        </a:accent6>
        <a:hlink>
          <a:srgbClr val="C3AF99"/>
        </a:hlink>
        <a:folHlink>
          <a:srgbClr val="D0C9BC"/>
        </a:folHlink>
      </a:clrScheme>
      <a:clrMap bg1="lt1" tx1="dk1" bg2="lt2" tx2="dk2" accent1="accent1" accent2="accent2" accent3="accent3" accent4="accent4" accent5="accent5" accent6="accent6" hlink="hlink" folHlink="folHlink"/>
    </a:extraClrScheme>
    <a:extraClrScheme>
      <a:clrScheme name="2_STANDARD 15">
        <a:dk1>
          <a:srgbClr val="000000"/>
        </a:dk1>
        <a:lt1>
          <a:srgbClr val="EBEEEE"/>
        </a:lt1>
        <a:dk2>
          <a:srgbClr val="000000"/>
        </a:dk2>
        <a:lt2>
          <a:srgbClr val="D2DBD9"/>
        </a:lt2>
        <a:accent1>
          <a:srgbClr val="E8CE79"/>
        </a:accent1>
        <a:accent2>
          <a:srgbClr val="EEDA9B"/>
        </a:accent2>
        <a:accent3>
          <a:srgbClr val="F3F5F5"/>
        </a:accent3>
        <a:accent4>
          <a:srgbClr val="000000"/>
        </a:accent4>
        <a:accent5>
          <a:srgbClr val="F2E3BE"/>
        </a:accent5>
        <a:accent6>
          <a:srgbClr val="D8C58C"/>
        </a:accent6>
        <a:hlink>
          <a:srgbClr val="94816D"/>
        </a:hlink>
        <a:folHlink>
          <a:srgbClr val="C3AF99"/>
        </a:folHlink>
      </a:clrScheme>
      <a:clrMap bg1="lt1" tx1="dk1" bg2="lt2" tx2="dk2" accent1="accent1" accent2="accent2" accent3="accent3" accent4="accent4" accent5="accent5" accent6="accent6" hlink="hlink" folHlink="folHlink"/>
    </a:extraClrScheme>
    <a:extraClrScheme>
      <a:clrScheme name="2_STANDARD 16">
        <a:dk1>
          <a:srgbClr val="000000"/>
        </a:dk1>
        <a:lt1>
          <a:srgbClr val="EBEEEE"/>
        </a:lt1>
        <a:dk2>
          <a:srgbClr val="000000"/>
        </a:dk2>
        <a:lt2>
          <a:srgbClr val="D2DBD9"/>
        </a:lt2>
        <a:accent1>
          <a:srgbClr val="002541"/>
        </a:accent1>
        <a:accent2>
          <a:srgbClr val="00366C"/>
        </a:accent2>
        <a:accent3>
          <a:srgbClr val="F3F5F5"/>
        </a:accent3>
        <a:accent4>
          <a:srgbClr val="000000"/>
        </a:accent4>
        <a:accent5>
          <a:srgbClr val="AAACB0"/>
        </a:accent5>
        <a:accent6>
          <a:srgbClr val="003061"/>
        </a:accent6>
        <a:hlink>
          <a:srgbClr val="406891"/>
        </a:hlink>
        <a:folHlink>
          <a:srgbClr val="BBC9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14242</TotalTime>
  <Words>10307</Words>
  <Application>Microsoft Office PowerPoint</Application>
  <PresentationFormat>Presentación en pantalla (4:3)</PresentationFormat>
  <Paragraphs>1769</Paragraphs>
  <Slides>82</Slides>
  <Notes>79</Notes>
  <HiddenSlides>0</HiddenSlides>
  <MMClips>0</MMClips>
  <ScaleCrop>false</ScaleCrop>
  <HeadingPairs>
    <vt:vector size="6" baseType="variant">
      <vt:variant>
        <vt:lpstr>Tema</vt:lpstr>
      </vt:variant>
      <vt:variant>
        <vt:i4>5</vt:i4>
      </vt:variant>
      <vt:variant>
        <vt:lpstr>Servidores OLE incrustados</vt:lpstr>
      </vt:variant>
      <vt:variant>
        <vt:i4>1</vt:i4>
      </vt:variant>
      <vt:variant>
        <vt:lpstr>Títulos de diapositiva</vt:lpstr>
      </vt:variant>
      <vt:variant>
        <vt:i4>82</vt:i4>
      </vt:variant>
    </vt:vector>
  </HeadingPairs>
  <TitlesOfParts>
    <vt:vector size="88" baseType="lpstr">
      <vt:lpstr>Tema1</vt:lpstr>
      <vt:lpstr>Diseño personalizado</vt:lpstr>
      <vt:lpstr>1_Diseño personalizado</vt:lpstr>
      <vt:lpstr>2_Diseño personalizado</vt:lpstr>
      <vt:lpstr>1_Tema1</vt:lpstr>
      <vt:lpstr>Gráfico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GfK for BNP EXANE</dc:title>
  <dc:creator>GfK</dc:creator>
  <cp:lastModifiedBy>Martins de Assis, Mariana (GfK Emer Adhoc Research)</cp:lastModifiedBy>
  <cp:revision>1713</cp:revision>
  <cp:lastPrinted>2012-01-04T12:33:41Z</cp:lastPrinted>
  <dcterms:created xsi:type="dcterms:W3CDTF">2007-09-14T15:26:17Z</dcterms:created>
  <dcterms:modified xsi:type="dcterms:W3CDTF">2012-01-19T14:08:42Z</dcterms:modified>
</cp:coreProperties>
</file>